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1" r:id="rId3"/>
    <p:sldId id="257" r:id="rId4"/>
    <p:sldId id="262" r:id="rId5"/>
    <p:sldId id="263" r:id="rId6"/>
    <p:sldId id="264" r:id="rId7"/>
    <p:sldId id="266" r:id="rId8"/>
    <p:sldId id="267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83" d="100"/>
          <a:sy n="83" d="100"/>
        </p:scale>
        <p:origin x="102" y="24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F1C10-F280-4422-8E46-D7BCE45077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9E1E53-EE46-416C-B993-2A06D08B33CA}">
      <dgm:prSet phldrT="[Metin]"/>
      <dgm:spPr>
        <a:solidFill>
          <a:srgbClr val="92D050"/>
        </a:solidFill>
      </dgm:spPr>
      <dgm:t>
        <a:bodyPr/>
        <a:lstStyle/>
        <a:p>
          <a:r>
            <a:rPr lang="tr-TR" dirty="0"/>
            <a:t>Full name</a:t>
          </a:r>
        </a:p>
      </dgm:t>
    </dgm:pt>
    <dgm:pt modelId="{F8845AF1-AA21-477D-8EF9-1906D21E429E}" type="parTrans" cxnId="{EC371045-C812-4B0A-ADF8-B420C0B1CB1A}">
      <dgm:prSet/>
      <dgm:spPr/>
      <dgm:t>
        <a:bodyPr/>
        <a:lstStyle/>
        <a:p>
          <a:endParaRPr lang="tr-TR"/>
        </a:p>
      </dgm:t>
    </dgm:pt>
    <dgm:pt modelId="{12CB1117-5359-45EE-A184-DDB074050834}" type="sibTrans" cxnId="{EC371045-C812-4B0A-ADF8-B420C0B1CB1A}">
      <dgm:prSet/>
      <dgm:spPr/>
      <dgm:t>
        <a:bodyPr/>
        <a:lstStyle/>
        <a:p>
          <a:endParaRPr lang="tr-TR"/>
        </a:p>
      </dgm:t>
    </dgm:pt>
    <dgm:pt modelId="{5B9D50EE-0CEB-46AE-828E-7628A9C3816C}">
      <dgm:prSet phldrT="[Metin]"/>
      <dgm:spPr>
        <a:solidFill>
          <a:srgbClr val="7030A0"/>
        </a:solidFill>
      </dgm:spPr>
      <dgm:t>
        <a:bodyPr/>
        <a:lstStyle/>
        <a:p>
          <a:r>
            <a:rPr lang="tr-TR" dirty="0" err="1"/>
            <a:t>Email</a:t>
          </a:r>
          <a:endParaRPr lang="tr-TR" dirty="0"/>
        </a:p>
      </dgm:t>
    </dgm:pt>
    <dgm:pt modelId="{F0561B0C-08C6-4D0C-891D-05FD89F8BC72}" type="parTrans" cxnId="{BD704E9A-B342-4CC9-A3D5-5B27051EDA82}">
      <dgm:prSet/>
      <dgm:spPr/>
      <dgm:t>
        <a:bodyPr/>
        <a:lstStyle/>
        <a:p>
          <a:endParaRPr lang="tr-TR"/>
        </a:p>
      </dgm:t>
    </dgm:pt>
    <dgm:pt modelId="{C223D366-1899-499D-9F56-205C428E4AA1}" type="sibTrans" cxnId="{BD704E9A-B342-4CC9-A3D5-5B27051EDA82}">
      <dgm:prSet/>
      <dgm:spPr/>
      <dgm:t>
        <a:bodyPr/>
        <a:lstStyle/>
        <a:p>
          <a:endParaRPr lang="tr-TR"/>
        </a:p>
      </dgm:t>
    </dgm:pt>
    <dgm:pt modelId="{FF1596A1-A3EF-47AD-8A01-589AC549EA87}">
      <dgm:prSet phldrT="[Metin]"/>
      <dgm:spPr>
        <a:solidFill>
          <a:srgbClr val="FFC000"/>
        </a:solidFill>
      </dgm:spPr>
      <dgm:t>
        <a:bodyPr/>
        <a:lstStyle/>
        <a:p>
          <a:r>
            <a:rPr lang="tr-TR" dirty="0"/>
            <a:t>Telephone</a:t>
          </a:r>
        </a:p>
      </dgm:t>
    </dgm:pt>
    <dgm:pt modelId="{5C4B648A-579D-4952-8708-2CD70B123FF4}" type="parTrans" cxnId="{BB286BA7-6C04-4369-9494-89431AE9A4F5}">
      <dgm:prSet/>
      <dgm:spPr/>
      <dgm:t>
        <a:bodyPr/>
        <a:lstStyle/>
        <a:p>
          <a:endParaRPr lang="tr-TR"/>
        </a:p>
      </dgm:t>
    </dgm:pt>
    <dgm:pt modelId="{9E380A3E-5361-4DE6-9253-A68EF139F157}" type="sibTrans" cxnId="{BB286BA7-6C04-4369-9494-89431AE9A4F5}">
      <dgm:prSet/>
      <dgm:spPr/>
      <dgm:t>
        <a:bodyPr/>
        <a:lstStyle/>
        <a:p>
          <a:endParaRPr lang="tr-TR"/>
        </a:p>
      </dgm:t>
    </dgm:pt>
    <dgm:pt modelId="{20A1EA94-6CDD-4C95-9BCC-51DF11DEE976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/>
            <a:t>Password</a:t>
          </a:r>
          <a:endParaRPr lang="tr-TR" dirty="0"/>
        </a:p>
      </dgm:t>
    </dgm:pt>
    <dgm:pt modelId="{DB14374B-DCDD-46F7-93D8-6C05F93B7DF7}" type="parTrans" cxnId="{2D4804D9-189C-4BDC-93B0-B1D591C681B4}">
      <dgm:prSet/>
      <dgm:spPr/>
      <dgm:t>
        <a:bodyPr/>
        <a:lstStyle/>
        <a:p>
          <a:endParaRPr lang="tr-TR"/>
        </a:p>
      </dgm:t>
    </dgm:pt>
    <dgm:pt modelId="{3B67188C-22DF-423E-A7AC-076A9D01BB7D}" type="sibTrans" cxnId="{2D4804D9-189C-4BDC-93B0-B1D591C681B4}">
      <dgm:prSet/>
      <dgm:spPr/>
      <dgm:t>
        <a:bodyPr/>
        <a:lstStyle/>
        <a:p>
          <a:endParaRPr lang="tr-TR"/>
        </a:p>
      </dgm:t>
    </dgm:pt>
    <dgm:pt modelId="{DC527F14-ABEE-4D68-A3A0-5D9275AB2877}">
      <dgm:prSet phldrT="[Metin]"/>
      <dgm:spPr/>
      <dgm:t>
        <a:bodyPr/>
        <a:lstStyle/>
        <a:p>
          <a:r>
            <a:rPr lang="tr-TR" dirty="0"/>
            <a:t>User name</a:t>
          </a:r>
        </a:p>
      </dgm:t>
    </dgm:pt>
    <dgm:pt modelId="{4DDA092D-9DAD-4650-8EE3-2502A644A9D9}" type="parTrans" cxnId="{8A49A6A8-4648-44B3-B8F0-9D797854D0E8}">
      <dgm:prSet/>
      <dgm:spPr/>
      <dgm:t>
        <a:bodyPr/>
        <a:lstStyle/>
        <a:p>
          <a:endParaRPr lang="tr-TR"/>
        </a:p>
      </dgm:t>
    </dgm:pt>
    <dgm:pt modelId="{E65A7EDB-B1BA-48F7-8853-08FA7C90B3B7}" type="sibTrans" cxnId="{8A49A6A8-4648-44B3-B8F0-9D797854D0E8}">
      <dgm:prSet/>
      <dgm:spPr/>
      <dgm:t>
        <a:bodyPr/>
        <a:lstStyle/>
        <a:p>
          <a:endParaRPr lang="tr-TR"/>
        </a:p>
      </dgm:t>
    </dgm:pt>
    <dgm:pt modelId="{C9D813A6-14C0-4BE5-8EBE-5EBB176A5113}" type="pres">
      <dgm:prSet presAssocID="{30CF1C10-F280-4422-8E46-D7BCE450777C}" presName="Name0" presStyleCnt="0">
        <dgm:presLayoutVars>
          <dgm:dir/>
          <dgm:resizeHandles val="exact"/>
        </dgm:presLayoutVars>
      </dgm:prSet>
      <dgm:spPr/>
    </dgm:pt>
    <dgm:pt modelId="{E0217863-47D9-456B-A9FB-9AB0FB02583B}" type="pres">
      <dgm:prSet presAssocID="{639E1E53-EE46-416C-B993-2A06D08B33CA}" presName="node" presStyleLbl="node1" presStyleIdx="0" presStyleCnt="5">
        <dgm:presLayoutVars>
          <dgm:bulletEnabled val="1"/>
        </dgm:presLayoutVars>
      </dgm:prSet>
      <dgm:spPr/>
    </dgm:pt>
    <dgm:pt modelId="{367A28C8-FB00-4BF7-B68A-A084A7006F79}" type="pres">
      <dgm:prSet presAssocID="{12CB1117-5359-45EE-A184-DDB074050834}" presName="sibTrans" presStyleLbl="sibTrans2D1" presStyleIdx="0" presStyleCnt="4"/>
      <dgm:spPr/>
    </dgm:pt>
    <dgm:pt modelId="{CA2336DB-3907-43A1-8B4D-E6AC39572297}" type="pres">
      <dgm:prSet presAssocID="{12CB1117-5359-45EE-A184-DDB074050834}" presName="connectorText" presStyleLbl="sibTrans2D1" presStyleIdx="0" presStyleCnt="4"/>
      <dgm:spPr/>
    </dgm:pt>
    <dgm:pt modelId="{98DD01F0-6F8E-41E5-B664-264EB86B35B1}" type="pres">
      <dgm:prSet presAssocID="{DC527F14-ABEE-4D68-A3A0-5D9275AB2877}" presName="node" presStyleLbl="node1" presStyleIdx="1" presStyleCnt="5">
        <dgm:presLayoutVars>
          <dgm:bulletEnabled val="1"/>
        </dgm:presLayoutVars>
      </dgm:prSet>
      <dgm:spPr/>
    </dgm:pt>
    <dgm:pt modelId="{2CF273FD-7A56-4F21-A9D3-A75FF7287102}" type="pres">
      <dgm:prSet presAssocID="{E65A7EDB-B1BA-48F7-8853-08FA7C90B3B7}" presName="sibTrans" presStyleLbl="sibTrans2D1" presStyleIdx="1" presStyleCnt="4"/>
      <dgm:spPr/>
    </dgm:pt>
    <dgm:pt modelId="{B39FEBA4-8106-4713-9904-C02C3A96A344}" type="pres">
      <dgm:prSet presAssocID="{E65A7EDB-B1BA-48F7-8853-08FA7C90B3B7}" presName="connectorText" presStyleLbl="sibTrans2D1" presStyleIdx="1" presStyleCnt="4"/>
      <dgm:spPr/>
    </dgm:pt>
    <dgm:pt modelId="{64C7B0B0-6B6C-48A1-A6D5-3D82B5D86C14}" type="pres">
      <dgm:prSet presAssocID="{20A1EA94-6CDD-4C95-9BCC-51DF11DEE976}" presName="node" presStyleLbl="node1" presStyleIdx="2" presStyleCnt="5">
        <dgm:presLayoutVars>
          <dgm:bulletEnabled val="1"/>
        </dgm:presLayoutVars>
      </dgm:prSet>
      <dgm:spPr/>
    </dgm:pt>
    <dgm:pt modelId="{2A8E220B-077D-45A8-A182-A3841A574768}" type="pres">
      <dgm:prSet presAssocID="{3B67188C-22DF-423E-A7AC-076A9D01BB7D}" presName="sibTrans" presStyleLbl="sibTrans2D1" presStyleIdx="2" presStyleCnt="4"/>
      <dgm:spPr/>
    </dgm:pt>
    <dgm:pt modelId="{3767F6FE-C20A-434D-90A4-00F9761AAE9B}" type="pres">
      <dgm:prSet presAssocID="{3B67188C-22DF-423E-A7AC-076A9D01BB7D}" presName="connectorText" presStyleLbl="sibTrans2D1" presStyleIdx="2" presStyleCnt="4"/>
      <dgm:spPr/>
    </dgm:pt>
    <dgm:pt modelId="{C31105DF-9B6F-4316-A33C-BE7839514100}" type="pres">
      <dgm:prSet presAssocID="{5B9D50EE-0CEB-46AE-828E-7628A9C3816C}" presName="node" presStyleLbl="node1" presStyleIdx="3" presStyleCnt="5">
        <dgm:presLayoutVars>
          <dgm:bulletEnabled val="1"/>
        </dgm:presLayoutVars>
      </dgm:prSet>
      <dgm:spPr/>
    </dgm:pt>
    <dgm:pt modelId="{296AC1F3-8846-4D34-8FFD-B95FA76BB90E}" type="pres">
      <dgm:prSet presAssocID="{C223D366-1899-499D-9F56-205C428E4AA1}" presName="sibTrans" presStyleLbl="sibTrans2D1" presStyleIdx="3" presStyleCnt="4"/>
      <dgm:spPr/>
    </dgm:pt>
    <dgm:pt modelId="{3F4CE1C0-1DA0-4FA4-81F8-8810423A6C85}" type="pres">
      <dgm:prSet presAssocID="{C223D366-1899-499D-9F56-205C428E4AA1}" presName="connectorText" presStyleLbl="sibTrans2D1" presStyleIdx="3" presStyleCnt="4"/>
      <dgm:spPr/>
    </dgm:pt>
    <dgm:pt modelId="{C5955D21-E077-4B23-9775-F276B653893C}" type="pres">
      <dgm:prSet presAssocID="{FF1596A1-A3EF-47AD-8A01-589AC549EA87}" presName="node" presStyleLbl="node1" presStyleIdx="4" presStyleCnt="5">
        <dgm:presLayoutVars>
          <dgm:bulletEnabled val="1"/>
        </dgm:presLayoutVars>
      </dgm:prSet>
      <dgm:spPr/>
    </dgm:pt>
  </dgm:ptLst>
  <dgm:cxnLst>
    <dgm:cxn modelId="{3F3D3514-79C3-4A87-BE28-E7D775B88DF1}" type="presOf" srcId="{E65A7EDB-B1BA-48F7-8853-08FA7C90B3B7}" destId="{B39FEBA4-8106-4713-9904-C02C3A96A344}" srcOrd="1" destOrd="0" presId="urn:microsoft.com/office/officeart/2005/8/layout/process1"/>
    <dgm:cxn modelId="{78FC4A19-F699-46E8-B62F-2BAF090FBAFB}" type="presOf" srcId="{C223D366-1899-499D-9F56-205C428E4AA1}" destId="{3F4CE1C0-1DA0-4FA4-81F8-8810423A6C85}" srcOrd="1" destOrd="0" presId="urn:microsoft.com/office/officeart/2005/8/layout/process1"/>
    <dgm:cxn modelId="{85E40D40-A06E-4917-84A5-96D390F5C16E}" type="presOf" srcId="{DC527F14-ABEE-4D68-A3A0-5D9275AB2877}" destId="{98DD01F0-6F8E-41E5-B664-264EB86B35B1}" srcOrd="0" destOrd="0" presId="urn:microsoft.com/office/officeart/2005/8/layout/process1"/>
    <dgm:cxn modelId="{EC371045-C812-4B0A-ADF8-B420C0B1CB1A}" srcId="{30CF1C10-F280-4422-8E46-D7BCE450777C}" destId="{639E1E53-EE46-416C-B993-2A06D08B33CA}" srcOrd="0" destOrd="0" parTransId="{F8845AF1-AA21-477D-8EF9-1906D21E429E}" sibTransId="{12CB1117-5359-45EE-A184-DDB074050834}"/>
    <dgm:cxn modelId="{5A4A8347-5779-4E96-9EA5-B99242A64763}" type="presOf" srcId="{30CF1C10-F280-4422-8E46-D7BCE450777C}" destId="{C9D813A6-14C0-4BE5-8EBE-5EBB176A5113}" srcOrd="0" destOrd="0" presId="urn:microsoft.com/office/officeart/2005/8/layout/process1"/>
    <dgm:cxn modelId="{A4F34573-E7FB-445E-BFB0-987C08DB113C}" type="presOf" srcId="{639E1E53-EE46-416C-B993-2A06D08B33CA}" destId="{E0217863-47D9-456B-A9FB-9AB0FB02583B}" srcOrd="0" destOrd="0" presId="urn:microsoft.com/office/officeart/2005/8/layout/process1"/>
    <dgm:cxn modelId="{90976478-2B2A-4E5C-910F-46C7C4A001B4}" type="presOf" srcId="{3B67188C-22DF-423E-A7AC-076A9D01BB7D}" destId="{2A8E220B-077D-45A8-A182-A3841A574768}" srcOrd="0" destOrd="0" presId="urn:microsoft.com/office/officeart/2005/8/layout/process1"/>
    <dgm:cxn modelId="{892B9B59-AEBF-44BC-8C7A-B990F0E628D3}" type="presOf" srcId="{20A1EA94-6CDD-4C95-9BCC-51DF11DEE976}" destId="{64C7B0B0-6B6C-48A1-A6D5-3D82B5D86C14}" srcOrd="0" destOrd="0" presId="urn:microsoft.com/office/officeart/2005/8/layout/process1"/>
    <dgm:cxn modelId="{D6F42888-8A98-4295-B0E0-B938AF7D8839}" type="presOf" srcId="{12CB1117-5359-45EE-A184-DDB074050834}" destId="{367A28C8-FB00-4BF7-B68A-A084A7006F79}" srcOrd="0" destOrd="0" presId="urn:microsoft.com/office/officeart/2005/8/layout/process1"/>
    <dgm:cxn modelId="{9D869693-76DD-4F6E-925F-58C6B0D90839}" type="presOf" srcId="{5B9D50EE-0CEB-46AE-828E-7628A9C3816C}" destId="{C31105DF-9B6F-4316-A33C-BE7839514100}" srcOrd="0" destOrd="0" presId="urn:microsoft.com/office/officeart/2005/8/layout/process1"/>
    <dgm:cxn modelId="{BD704E9A-B342-4CC9-A3D5-5B27051EDA82}" srcId="{30CF1C10-F280-4422-8E46-D7BCE450777C}" destId="{5B9D50EE-0CEB-46AE-828E-7628A9C3816C}" srcOrd="3" destOrd="0" parTransId="{F0561B0C-08C6-4D0C-891D-05FD89F8BC72}" sibTransId="{C223D366-1899-499D-9F56-205C428E4AA1}"/>
    <dgm:cxn modelId="{D60705A0-B32B-440A-88B9-AD00939C8C1E}" type="presOf" srcId="{FF1596A1-A3EF-47AD-8A01-589AC549EA87}" destId="{C5955D21-E077-4B23-9775-F276B653893C}" srcOrd="0" destOrd="0" presId="urn:microsoft.com/office/officeart/2005/8/layout/process1"/>
    <dgm:cxn modelId="{BB286BA7-6C04-4369-9494-89431AE9A4F5}" srcId="{30CF1C10-F280-4422-8E46-D7BCE450777C}" destId="{FF1596A1-A3EF-47AD-8A01-589AC549EA87}" srcOrd="4" destOrd="0" parTransId="{5C4B648A-579D-4952-8708-2CD70B123FF4}" sibTransId="{9E380A3E-5361-4DE6-9253-A68EF139F157}"/>
    <dgm:cxn modelId="{8A49A6A8-4648-44B3-B8F0-9D797854D0E8}" srcId="{30CF1C10-F280-4422-8E46-D7BCE450777C}" destId="{DC527F14-ABEE-4D68-A3A0-5D9275AB2877}" srcOrd="1" destOrd="0" parTransId="{4DDA092D-9DAD-4650-8EE3-2502A644A9D9}" sibTransId="{E65A7EDB-B1BA-48F7-8853-08FA7C90B3B7}"/>
    <dgm:cxn modelId="{8EFDD6B2-E14F-4960-825C-34C6723B6F1D}" type="presOf" srcId="{C223D366-1899-499D-9F56-205C428E4AA1}" destId="{296AC1F3-8846-4D34-8FFD-B95FA76BB90E}" srcOrd="0" destOrd="0" presId="urn:microsoft.com/office/officeart/2005/8/layout/process1"/>
    <dgm:cxn modelId="{15BAC9CB-2688-442F-9A92-CFE2282336DA}" type="presOf" srcId="{E65A7EDB-B1BA-48F7-8853-08FA7C90B3B7}" destId="{2CF273FD-7A56-4F21-A9D3-A75FF7287102}" srcOrd="0" destOrd="0" presId="urn:microsoft.com/office/officeart/2005/8/layout/process1"/>
    <dgm:cxn modelId="{FBEA4BD5-88DE-4EBC-A2C9-75CBC96473D7}" type="presOf" srcId="{3B67188C-22DF-423E-A7AC-076A9D01BB7D}" destId="{3767F6FE-C20A-434D-90A4-00F9761AAE9B}" srcOrd="1" destOrd="0" presId="urn:microsoft.com/office/officeart/2005/8/layout/process1"/>
    <dgm:cxn modelId="{2D4804D9-189C-4BDC-93B0-B1D591C681B4}" srcId="{30CF1C10-F280-4422-8E46-D7BCE450777C}" destId="{20A1EA94-6CDD-4C95-9BCC-51DF11DEE976}" srcOrd="2" destOrd="0" parTransId="{DB14374B-DCDD-46F7-93D8-6C05F93B7DF7}" sibTransId="{3B67188C-22DF-423E-A7AC-076A9D01BB7D}"/>
    <dgm:cxn modelId="{85B922F3-1EB6-4DF3-B5D8-4E812EE33045}" type="presOf" srcId="{12CB1117-5359-45EE-A184-DDB074050834}" destId="{CA2336DB-3907-43A1-8B4D-E6AC39572297}" srcOrd="1" destOrd="0" presId="urn:microsoft.com/office/officeart/2005/8/layout/process1"/>
    <dgm:cxn modelId="{2B4929C3-EE9E-492E-ABF8-935C6F3E7863}" type="presParOf" srcId="{C9D813A6-14C0-4BE5-8EBE-5EBB176A5113}" destId="{E0217863-47D9-456B-A9FB-9AB0FB02583B}" srcOrd="0" destOrd="0" presId="urn:microsoft.com/office/officeart/2005/8/layout/process1"/>
    <dgm:cxn modelId="{7128FDA5-FB6C-471E-96DB-A0ABEA880444}" type="presParOf" srcId="{C9D813A6-14C0-4BE5-8EBE-5EBB176A5113}" destId="{367A28C8-FB00-4BF7-B68A-A084A7006F79}" srcOrd="1" destOrd="0" presId="urn:microsoft.com/office/officeart/2005/8/layout/process1"/>
    <dgm:cxn modelId="{5BC18E07-B0EC-4AFB-BDE9-758F8DB7D4C5}" type="presParOf" srcId="{367A28C8-FB00-4BF7-B68A-A084A7006F79}" destId="{CA2336DB-3907-43A1-8B4D-E6AC39572297}" srcOrd="0" destOrd="0" presId="urn:microsoft.com/office/officeart/2005/8/layout/process1"/>
    <dgm:cxn modelId="{DE3A5430-D88B-4923-9269-F891CB7E6553}" type="presParOf" srcId="{C9D813A6-14C0-4BE5-8EBE-5EBB176A5113}" destId="{98DD01F0-6F8E-41E5-B664-264EB86B35B1}" srcOrd="2" destOrd="0" presId="urn:microsoft.com/office/officeart/2005/8/layout/process1"/>
    <dgm:cxn modelId="{D226F266-2229-449C-B87D-F25D51166406}" type="presParOf" srcId="{C9D813A6-14C0-4BE5-8EBE-5EBB176A5113}" destId="{2CF273FD-7A56-4F21-A9D3-A75FF7287102}" srcOrd="3" destOrd="0" presId="urn:microsoft.com/office/officeart/2005/8/layout/process1"/>
    <dgm:cxn modelId="{E829BC67-E560-459C-BFB3-2B384AF39C9F}" type="presParOf" srcId="{2CF273FD-7A56-4F21-A9D3-A75FF7287102}" destId="{B39FEBA4-8106-4713-9904-C02C3A96A344}" srcOrd="0" destOrd="0" presId="urn:microsoft.com/office/officeart/2005/8/layout/process1"/>
    <dgm:cxn modelId="{DD343E4B-6F4A-4CFC-B1AC-BC831FE50CB1}" type="presParOf" srcId="{C9D813A6-14C0-4BE5-8EBE-5EBB176A5113}" destId="{64C7B0B0-6B6C-48A1-A6D5-3D82B5D86C14}" srcOrd="4" destOrd="0" presId="urn:microsoft.com/office/officeart/2005/8/layout/process1"/>
    <dgm:cxn modelId="{7DFDD02C-81EA-4E5F-BCCB-63E75E247FC7}" type="presParOf" srcId="{C9D813A6-14C0-4BE5-8EBE-5EBB176A5113}" destId="{2A8E220B-077D-45A8-A182-A3841A574768}" srcOrd="5" destOrd="0" presId="urn:microsoft.com/office/officeart/2005/8/layout/process1"/>
    <dgm:cxn modelId="{301C4758-16E1-41CA-90E9-49C3FBF989B0}" type="presParOf" srcId="{2A8E220B-077D-45A8-A182-A3841A574768}" destId="{3767F6FE-C20A-434D-90A4-00F9761AAE9B}" srcOrd="0" destOrd="0" presId="urn:microsoft.com/office/officeart/2005/8/layout/process1"/>
    <dgm:cxn modelId="{E0A53C02-7ED7-4B86-8FF5-E108C1CFC527}" type="presParOf" srcId="{C9D813A6-14C0-4BE5-8EBE-5EBB176A5113}" destId="{C31105DF-9B6F-4316-A33C-BE7839514100}" srcOrd="6" destOrd="0" presId="urn:microsoft.com/office/officeart/2005/8/layout/process1"/>
    <dgm:cxn modelId="{BCCD4D19-9BE3-44A3-B94F-065A555A1184}" type="presParOf" srcId="{C9D813A6-14C0-4BE5-8EBE-5EBB176A5113}" destId="{296AC1F3-8846-4D34-8FFD-B95FA76BB90E}" srcOrd="7" destOrd="0" presId="urn:microsoft.com/office/officeart/2005/8/layout/process1"/>
    <dgm:cxn modelId="{2C287779-E384-4D85-AC20-3F51267B5BD4}" type="presParOf" srcId="{296AC1F3-8846-4D34-8FFD-B95FA76BB90E}" destId="{3F4CE1C0-1DA0-4FA4-81F8-8810423A6C85}" srcOrd="0" destOrd="0" presId="urn:microsoft.com/office/officeart/2005/8/layout/process1"/>
    <dgm:cxn modelId="{F9C250A7-4514-4164-8DCA-9784A80FE054}" type="presParOf" srcId="{C9D813A6-14C0-4BE5-8EBE-5EBB176A5113}" destId="{C5955D21-E077-4B23-9775-F276B653893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8ECC03-1213-4946-838A-233A9F7531A1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15150D11-FE8C-4ACE-8DB1-5CA8B0E5322B}">
      <dgm:prSet phldrT="[Metin]"/>
      <dgm:spPr/>
      <dgm:t>
        <a:bodyPr/>
        <a:lstStyle/>
        <a:p>
          <a:r>
            <a:rPr lang="tr-TR" dirty="0" err="1"/>
            <a:t>Options</a:t>
          </a:r>
          <a:endParaRPr lang="tr-TR" dirty="0"/>
        </a:p>
      </dgm:t>
    </dgm:pt>
    <dgm:pt modelId="{44BB033B-724D-4025-8B81-FBEE07045532}" type="parTrans" cxnId="{596E7D7D-3C03-4DBD-8254-E212ACF7AC9F}">
      <dgm:prSet/>
      <dgm:spPr/>
      <dgm:t>
        <a:bodyPr/>
        <a:lstStyle/>
        <a:p>
          <a:endParaRPr lang="tr-TR"/>
        </a:p>
      </dgm:t>
    </dgm:pt>
    <dgm:pt modelId="{8D05DD54-F8A0-4563-8254-D19F1F7F1E80}" type="sibTrans" cxnId="{596E7D7D-3C03-4DBD-8254-E212ACF7AC9F}">
      <dgm:prSet/>
      <dgm:spPr>
        <a:solidFill>
          <a:schemeClr val="bg1"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tr-TR"/>
        </a:p>
      </dgm:t>
    </dgm:pt>
    <dgm:pt modelId="{FF008218-C418-4A28-B002-9950CCF8AF9B}">
      <dgm:prSet phldrT="[Metin]"/>
      <dgm:spPr/>
      <dgm:t>
        <a:bodyPr/>
        <a:lstStyle/>
        <a:p>
          <a:r>
            <a:rPr lang="tr-TR" dirty="0" err="1"/>
            <a:t>Ticket</a:t>
          </a:r>
          <a:r>
            <a:rPr lang="tr-TR" dirty="0"/>
            <a:t> </a:t>
          </a:r>
          <a:r>
            <a:rPr lang="tr-TR" dirty="0" err="1"/>
            <a:t>Booking</a:t>
          </a:r>
          <a:endParaRPr lang="tr-TR" dirty="0"/>
        </a:p>
      </dgm:t>
    </dgm:pt>
    <dgm:pt modelId="{1BC8A860-B004-4E8F-8ADE-8112E06526D1}" type="parTrans" cxnId="{452BE34D-A3C0-441E-BD36-774A7CD3D339}">
      <dgm:prSet/>
      <dgm:spPr/>
      <dgm:t>
        <a:bodyPr/>
        <a:lstStyle/>
        <a:p>
          <a:endParaRPr lang="tr-TR"/>
        </a:p>
      </dgm:t>
    </dgm:pt>
    <dgm:pt modelId="{9C176325-0551-43DA-A681-6EBB363C341F}" type="sibTrans" cxnId="{452BE34D-A3C0-441E-BD36-774A7CD3D339}">
      <dgm:prSet/>
      <dgm:spPr>
        <a:solidFill>
          <a:schemeClr val="bg1"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tr-TR"/>
        </a:p>
      </dgm:t>
    </dgm:pt>
    <dgm:pt modelId="{66C37C67-0EDA-40B8-92E7-5DDCBABCF345}">
      <dgm:prSet phldrT="[Metin]"/>
      <dgm:spPr/>
      <dgm:t>
        <a:bodyPr/>
        <a:lstStyle/>
        <a:p>
          <a:r>
            <a:rPr lang="tr-TR" dirty="0" err="1"/>
            <a:t>Add</a:t>
          </a:r>
          <a:r>
            <a:rPr lang="tr-TR" dirty="0"/>
            <a:t> </a:t>
          </a:r>
          <a:r>
            <a:rPr lang="tr-TR" dirty="0" err="1"/>
            <a:t>Balance</a:t>
          </a:r>
          <a:endParaRPr lang="tr-TR" dirty="0"/>
        </a:p>
      </dgm:t>
    </dgm:pt>
    <dgm:pt modelId="{2F1832BD-74FD-45D2-837F-0C85772C5EE4}" type="parTrans" cxnId="{6BB3D56C-009C-4071-9F81-63DE794EE296}">
      <dgm:prSet/>
      <dgm:spPr/>
      <dgm:t>
        <a:bodyPr/>
        <a:lstStyle/>
        <a:p>
          <a:endParaRPr lang="tr-TR"/>
        </a:p>
      </dgm:t>
    </dgm:pt>
    <dgm:pt modelId="{56F06144-7BBE-4CAC-BE01-B274C376227B}" type="sibTrans" cxnId="{6BB3D56C-009C-4071-9F81-63DE794EE296}">
      <dgm:prSet/>
      <dgm:spPr>
        <a:solidFill>
          <a:schemeClr val="bg1"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tr-TR"/>
        </a:p>
      </dgm:t>
    </dgm:pt>
    <dgm:pt modelId="{E82BB541-5453-4975-B70E-BC74C92DEED4}">
      <dgm:prSet/>
      <dgm:spPr/>
      <dgm:t>
        <a:bodyPr/>
        <a:lstStyle/>
        <a:p>
          <a:r>
            <a:rPr lang="tr-TR" dirty="0" err="1"/>
            <a:t>Where</a:t>
          </a:r>
          <a:r>
            <a:rPr lang="tr-TR" dirty="0"/>
            <a:t> do </a:t>
          </a:r>
          <a:r>
            <a:rPr lang="tr-TR" dirty="0" err="1"/>
            <a:t>you</a:t>
          </a:r>
          <a:r>
            <a:rPr lang="tr-TR" dirty="0"/>
            <a:t> </a:t>
          </a:r>
          <a:r>
            <a:rPr lang="tr-TR" dirty="0" err="1"/>
            <a:t>go</a:t>
          </a:r>
          <a:r>
            <a:rPr lang="tr-TR" dirty="0"/>
            <a:t>?</a:t>
          </a:r>
        </a:p>
      </dgm:t>
    </dgm:pt>
    <dgm:pt modelId="{6E252291-FFB3-4284-B149-D4B773A3F441}" type="parTrans" cxnId="{57154953-171F-4D00-8C11-5CDF515700D6}">
      <dgm:prSet/>
      <dgm:spPr/>
      <dgm:t>
        <a:bodyPr/>
        <a:lstStyle/>
        <a:p>
          <a:endParaRPr lang="tr-TR"/>
        </a:p>
      </dgm:t>
    </dgm:pt>
    <dgm:pt modelId="{A9F9172F-4433-4DCD-B7E9-5A09CB0F54E8}" type="sibTrans" cxnId="{57154953-171F-4D00-8C11-5CDF515700D6}">
      <dgm:prSet custT="1"/>
      <dgm:spPr/>
      <dgm:t>
        <a:bodyPr/>
        <a:lstStyle/>
        <a:p>
          <a:r>
            <a:rPr lang="tr-TR" sz="1000" dirty="0"/>
            <a:t>İstanbul/Ankara/İzmir/Konya</a:t>
          </a:r>
        </a:p>
      </dgm:t>
    </dgm:pt>
    <dgm:pt modelId="{7FF015CE-47F1-4E92-9D2A-97CB14053F48}">
      <dgm:prSet/>
      <dgm:spPr/>
      <dgm:t>
        <a:bodyPr/>
        <a:lstStyle/>
        <a:p>
          <a:r>
            <a:rPr lang="tr-TR" dirty="0" err="1"/>
            <a:t>Enter</a:t>
          </a:r>
          <a:r>
            <a:rPr lang="tr-TR" dirty="0"/>
            <a:t> </a:t>
          </a:r>
          <a:r>
            <a:rPr lang="tr-TR" dirty="0" err="1"/>
            <a:t>your</a:t>
          </a:r>
          <a:r>
            <a:rPr lang="tr-TR" dirty="0"/>
            <a:t> </a:t>
          </a:r>
          <a:r>
            <a:rPr lang="tr-TR" dirty="0" err="1"/>
            <a:t>user</a:t>
          </a:r>
          <a:r>
            <a:rPr lang="tr-TR" dirty="0"/>
            <a:t> name</a:t>
          </a:r>
        </a:p>
      </dgm:t>
    </dgm:pt>
    <dgm:pt modelId="{1B7E3E30-3EA4-4BFC-9245-A0F2DD2144E7}" type="parTrans" cxnId="{7D849ADE-50C2-4825-A643-63EC0D44E6F2}">
      <dgm:prSet/>
      <dgm:spPr/>
      <dgm:t>
        <a:bodyPr/>
        <a:lstStyle/>
        <a:p>
          <a:endParaRPr lang="tr-TR"/>
        </a:p>
      </dgm:t>
    </dgm:pt>
    <dgm:pt modelId="{03C81285-68F0-4089-BA83-E6FB18AA5C94}" type="sibTrans" cxnId="{7D849ADE-50C2-4825-A643-63EC0D44E6F2}">
      <dgm:prSet/>
      <dgm:spPr>
        <a:solidFill>
          <a:schemeClr val="bg1"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tr-TR"/>
        </a:p>
      </dgm:t>
    </dgm:pt>
    <dgm:pt modelId="{288E52ED-D69C-40BE-B230-96F91F703AE7}">
      <dgm:prSet/>
      <dgm:spPr/>
      <dgm:t>
        <a:bodyPr/>
        <a:lstStyle/>
        <a:p>
          <a:r>
            <a:rPr lang="tr-TR"/>
            <a:t>Please enter the amount you want to add to your acoount</a:t>
          </a:r>
          <a:endParaRPr lang="tr-TR" dirty="0"/>
        </a:p>
      </dgm:t>
    </dgm:pt>
    <dgm:pt modelId="{41B0719F-C11D-4261-9A28-79912BC2EC19}" type="parTrans" cxnId="{658CADDB-356E-4EC7-9056-2B1169DA79BF}">
      <dgm:prSet/>
      <dgm:spPr/>
      <dgm:t>
        <a:bodyPr/>
        <a:lstStyle/>
        <a:p>
          <a:endParaRPr lang="tr-TR"/>
        </a:p>
      </dgm:t>
    </dgm:pt>
    <dgm:pt modelId="{28DFFD36-C749-4A07-A5FD-E04A7923BFAE}" type="sibTrans" cxnId="{658CADDB-356E-4EC7-9056-2B1169DA79BF}">
      <dgm:prSet/>
      <dgm:spPr/>
      <dgm:t>
        <a:bodyPr/>
        <a:lstStyle/>
        <a:p>
          <a:r>
            <a:rPr lang="tr-TR" dirty="0"/>
            <a:t>100</a:t>
          </a:r>
        </a:p>
      </dgm:t>
    </dgm:pt>
    <dgm:pt modelId="{45BC5AC3-6C9F-4823-BB75-3A62B62782ED}">
      <dgm:prSet/>
      <dgm:spPr/>
      <dgm:t>
        <a:bodyPr/>
        <a:lstStyle/>
        <a:p>
          <a:r>
            <a:rPr lang="tr-TR" dirty="0" err="1"/>
            <a:t>Showing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busses</a:t>
          </a:r>
          <a:endParaRPr lang="tr-TR" dirty="0"/>
        </a:p>
      </dgm:t>
    </dgm:pt>
    <dgm:pt modelId="{F43EA1EA-B2C0-4C63-B2AA-F326745162FE}" type="parTrans" cxnId="{F7D7ACDB-725B-4553-BD6D-8015C305DBD4}">
      <dgm:prSet/>
      <dgm:spPr/>
      <dgm:t>
        <a:bodyPr/>
        <a:lstStyle/>
        <a:p>
          <a:endParaRPr lang="tr-TR"/>
        </a:p>
      </dgm:t>
    </dgm:pt>
    <dgm:pt modelId="{0442F1D7-A148-45D2-8EEE-2EFDB46CF356}" type="sibTrans" cxnId="{F7D7ACDB-725B-4553-BD6D-8015C305DBD4}">
      <dgm:prSet custT="1"/>
      <dgm:spPr/>
      <dgm:t>
        <a:bodyPr/>
        <a:lstStyle/>
        <a:p>
          <a:r>
            <a:rPr lang="tr-TR" sz="1500" dirty="0"/>
            <a:t>City /</a:t>
          </a:r>
          <a:r>
            <a:rPr lang="tr-TR" sz="1500" dirty="0" err="1"/>
            <a:t>capacity</a:t>
          </a:r>
          <a:r>
            <a:rPr lang="tr-TR" sz="1500" dirty="0"/>
            <a:t>/</a:t>
          </a:r>
          <a:r>
            <a:rPr lang="tr-TR" sz="1500" dirty="0" err="1"/>
            <a:t>hour</a:t>
          </a:r>
          <a:endParaRPr lang="tr-TR" sz="1500" dirty="0"/>
        </a:p>
        <a:p>
          <a:r>
            <a:rPr lang="tr-TR" sz="1500" dirty="0"/>
            <a:t>Ankara/20/19:00</a:t>
          </a:r>
        </a:p>
      </dgm:t>
    </dgm:pt>
    <dgm:pt modelId="{4D3C41E5-57D7-4B73-9975-A180B2E1D16A}">
      <dgm:prSet/>
      <dgm:spPr/>
      <dgm:t>
        <a:bodyPr/>
        <a:lstStyle/>
        <a:p>
          <a:r>
            <a:rPr lang="tr-TR" dirty="0"/>
            <a:t>Do </a:t>
          </a:r>
          <a:r>
            <a:rPr lang="tr-TR" dirty="0" err="1"/>
            <a:t>you</a:t>
          </a:r>
          <a:r>
            <a:rPr lang="tr-TR" dirty="0"/>
            <a:t> </a:t>
          </a:r>
          <a:r>
            <a:rPr lang="tr-TR" dirty="0" err="1"/>
            <a:t>want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buy?Y</a:t>
          </a:r>
          <a:r>
            <a:rPr lang="tr-TR" dirty="0"/>
            <a:t>/N</a:t>
          </a:r>
        </a:p>
      </dgm:t>
    </dgm:pt>
    <dgm:pt modelId="{52A3C678-2A9C-4760-975A-CB242B95E4E4}" type="parTrans" cxnId="{8CC8ACB5-CB82-49BE-A35A-6864CAB5B009}">
      <dgm:prSet/>
      <dgm:spPr/>
      <dgm:t>
        <a:bodyPr/>
        <a:lstStyle/>
        <a:p>
          <a:endParaRPr lang="tr-TR"/>
        </a:p>
      </dgm:t>
    </dgm:pt>
    <dgm:pt modelId="{3EC85970-8077-4AA6-B583-C1B5C8FA25EB}" type="sibTrans" cxnId="{8CC8ACB5-CB82-49BE-A35A-6864CAB5B009}">
      <dgm:prSet/>
      <dgm:spPr/>
      <dgm:t>
        <a:bodyPr/>
        <a:lstStyle/>
        <a:p>
          <a:r>
            <a:rPr lang="tr-TR" dirty="0" err="1"/>
            <a:t>Taken</a:t>
          </a:r>
          <a:r>
            <a:rPr lang="tr-TR" dirty="0"/>
            <a:t> 10TL </a:t>
          </a:r>
          <a:r>
            <a:rPr lang="tr-TR" dirty="0" err="1"/>
            <a:t>from</a:t>
          </a:r>
          <a:r>
            <a:rPr lang="tr-TR" dirty="0"/>
            <a:t> </a:t>
          </a:r>
          <a:r>
            <a:rPr lang="tr-TR" dirty="0" err="1"/>
            <a:t>your</a:t>
          </a:r>
          <a:r>
            <a:rPr lang="tr-TR" dirty="0"/>
            <a:t> </a:t>
          </a:r>
          <a:r>
            <a:rPr lang="tr-TR" dirty="0" err="1"/>
            <a:t>acoount</a:t>
          </a:r>
          <a:endParaRPr lang="tr-TR" dirty="0"/>
        </a:p>
      </dgm:t>
    </dgm:pt>
    <dgm:pt modelId="{B801CD1C-BF18-468A-BDFB-24E1831A52B5}" type="pres">
      <dgm:prSet presAssocID="{BB8ECC03-1213-4946-838A-233A9F7531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2CE3FE-76F7-44E4-8135-6E891FF1AA7C}" type="pres">
      <dgm:prSet presAssocID="{15150D11-FE8C-4ACE-8DB1-5CA8B0E5322B}" presName="hierRoot1" presStyleCnt="0">
        <dgm:presLayoutVars>
          <dgm:hierBranch val="init"/>
        </dgm:presLayoutVars>
      </dgm:prSet>
      <dgm:spPr/>
    </dgm:pt>
    <dgm:pt modelId="{0551410F-82E7-4564-B24F-8F0742A66316}" type="pres">
      <dgm:prSet presAssocID="{15150D11-FE8C-4ACE-8DB1-5CA8B0E5322B}" presName="rootComposite1" presStyleCnt="0"/>
      <dgm:spPr/>
    </dgm:pt>
    <dgm:pt modelId="{C301C696-CBD3-4A2F-B62D-2AD46A34E1B2}" type="pres">
      <dgm:prSet presAssocID="{15150D11-FE8C-4ACE-8DB1-5CA8B0E5322B}" presName="rootText1" presStyleLbl="node0" presStyleIdx="0" presStyleCnt="1" custScaleX="79950" custScaleY="62739" custLinFactNeighborX="38559" custLinFactNeighborY="-4996">
        <dgm:presLayoutVars>
          <dgm:chMax/>
          <dgm:chPref val="3"/>
        </dgm:presLayoutVars>
      </dgm:prSet>
      <dgm:spPr/>
    </dgm:pt>
    <dgm:pt modelId="{E12B1355-38DE-41B4-92DC-CBE8FA15A274}" type="pres">
      <dgm:prSet presAssocID="{15150D11-FE8C-4ACE-8DB1-5CA8B0E5322B}" presName="titleText1" presStyleLbl="fgAcc0" presStyleIdx="0" presStyleCnt="1" custLinFactX="52089" custLinFactNeighborX="100000" custLinFactNeighborY="-97914">
        <dgm:presLayoutVars>
          <dgm:chMax val="0"/>
          <dgm:chPref val="0"/>
        </dgm:presLayoutVars>
      </dgm:prSet>
      <dgm:spPr/>
    </dgm:pt>
    <dgm:pt modelId="{FCEB1984-737C-410D-AD94-FD982DA3CC7F}" type="pres">
      <dgm:prSet presAssocID="{15150D11-FE8C-4ACE-8DB1-5CA8B0E5322B}" presName="rootConnector1" presStyleLbl="node1" presStyleIdx="0" presStyleCnt="7"/>
      <dgm:spPr/>
    </dgm:pt>
    <dgm:pt modelId="{9F3C15DB-D6CB-47E2-8154-573985458583}" type="pres">
      <dgm:prSet presAssocID="{15150D11-FE8C-4ACE-8DB1-5CA8B0E5322B}" presName="hierChild2" presStyleCnt="0"/>
      <dgm:spPr/>
    </dgm:pt>
    <dgm:pt modelId="{F67645E2-78D8-45D5-BB85-ED6416A065BA}" type="pres">
      <dgm:prSet presAssocID="{1BC8A860-B004-4E8F-8ADE-8112E06526D1}" presName="Name37" presStyleLbl="parChTrans1D2" presStyleIdx="0" presStyleCnt="2"/>
      <dgm:spPr/>
    </dgm:pt>
    <dgm:pt modelId="{4A0B8960-59B3-4DFB-878B-AC67DAD9D791}" type="pres">
      <dgm:prSet presAssocID="{FF008218-C418-4A28-B002-9950CCF8AF9B}" presName="hierRoot2" presStyleCnt="0">
        <dgm:presLayoutVars>
          <dgm:hierBranch val="init"/>
        </dgm:presLayoutVars>
      </dgm:prSet>
      <dgm:spPr/>
    </dgm:pt>
    <dgm:pt modelId="{82C7956A-48AB-490A-9CB9-200978610AD1}" type="pres">
      <dgm:prSet presAssocID="{FF008218-C418-4A28-B002-9950CCF8AF9B}" presName="rootComposite" presStyleCnt="0"/>
      <dgm:spPr/>
    </dgm:pt>
    <dgm:pt modelId="{C8875E17-D16B-4A87-9229-F9E661DC2FE2}" type="pres">
      <dgm:prSet presAssocID="{FF008218-C418-4A28-B002-9950CCF8AF9B}" presName="rootText" presStyleLbl="node1" presStyleIdx="0" presStyleCnt="7" custScaleX="77274" custScaleY="55709" custLinFactNeighborX="1545" custLinFactNeighborY="-7659">
        <dgm:presLayoutVars>
          <dgm:chMax/>
          <dgm:chPref val="3"/>
        </dgm:presLayoutVars>
      </dgm:prSet>
      <dgm:spPr/>
    </dgm:pt>
    <dgm:pt modelId="{77C309C7-7561-4657-8860-B90C713AAFD2}" type="pres">
      <dgm:prSet presAssocID="{FF008218-C418-4A28-B002-9950CCF8AF9B}" presName="titleText2" presStyleLbl="fgAcc1" presStyleIdx="0" presStyleCnt="7" custScaleX="81056" custScaleY="51762" custLinFactX="94941" custLinFactY="-246289" custLinFactNeighborX="100000" custLinFactNeighborY="-300000">
        <dgm:presLayoutVars>
          <dgm:chMax val="0"/>
          <dgm:chPref val="0"/>
        </dgm:presLayoutVars>
      </dgm:prSet>
      <dgm:spPr/>
    </dgm:pt>
    <dgm:pt modelId="{4BB381EF-53BA-4A51-B6C3-29BED9193BB2}" type="pres">
      <dgm:prSet presAssocID="{FF008218-C418-4A28-B002-9950CCF8AF9B}" presName="rootConnector" presStyleLbl="node2" presStyleIdx="0" presStyleCnt="0"/>
      <dgm:spPr/>
    </dgm:pt>
    <dgm:pt modelId="{4443F89E-3DF1-4393-BFE6-3EA6E533D3CC}" type="pres">
      <dgm:prSet presAssocID="{FF008218-C418-4A28-B002-9950CCF8AF9B}" presName="hierChild4" presStyleCnt="0"/>
      <dgm:spPr/>
    </dgm:pt>
    <dgm:pt modelId="{762D7CC9-A7BE-4176-A1D3-03A3A03BED69}" type="pres">
      <dgm:prSet presAssocID="{6E252291-FFB3-4284-B149-D4B773A3F441}" presName="Name37" presStyleLbl="parChTrans1D3" presStyleIdx="0" presStyleCnt="2"/>
      <dgm:spPr/>
    </dgm:pt>
    <dgm:pt modelId="{20E5B631-F196-4D28-85E0-25A7FECBD662}" type="pres">
      <dgm:prSet presAssocID="{E82BB541-5453-4975-B70E-BC74C92DEED4}" presName="hierRoot2" presStyleCnt="0">
        <dgm:presLayoutVars>
          <dgm:hierBranch val="init"/>
        </dgm:presLayoutVars>
      </dgm:prSet>
      <dgm:spPr/>
    </dgm:pt>
    <dgm:pt modelId="{56112949-AC65-4856-90AD-3F9F23EAF66C}" type="pres">
      <dgm:prSet presAssocID="{E82BB541-5453-4975-B70E-BC74C92DEED4}" presName="rootComposite" presStyleCnt="0"/>
      <dgm:spPr/>
    </dgm:pt>
    <dgm:pt modelId="{901C6382-2ACA-4B7A-B84A-0BB69188319F}" type="pres">
      <dgm:prSet presAssocID="{E82BB541-5453-4975-B70E-BC74C92DEED4}" presName="rootText" presStyleLbl="node1" presStyleIdx="1" presStyleCnt="7" custScaleX="88277" custScaleY="86365" custLinFactNeighborX="1380" custLinFactNeighborY="-21502">
        <dgm:presLayoutVars>
          <dgm:chMax/>
          <dgm:chPref val="3"/>
        </dgm:presLayoutVars>
      </dgm:prSet>
      <dgm:spPr/>
    </dgm:pt>
    <dgm:pt modelId="{0779484C-ED9D-4920-A032-D89A1A0B69AE}" type="pres">
      <dgm:prSet presAssocID="{E82BB541-5453-4975-B70E-BC74C92DEED4}" presName="titleText2" presStyleLbl="fgAcc1" presStyleIdx="1" presStyleCnt="7" custScaleX="89074" custScaleY="142036" custLinFactNeighborX="8421" custLinFactNeighborY="-49118">
        <dgm:presLayoutVars>
          <dgm:chMax val="0"/>
          <dgm:chPref val="0"/>
        </dgm:presLayoutVars>
      </dgm:prSet>
      <dgm:spPr/>
    </dgm:pt>
    <dgm:pt modelId="{4908BDE1-61BA-4EBC-AA33-3D60ED9F2AED}" type="pres">
      <dgm:prSet presAssocID="{E82BB541-5453-4975-B70E-BC74C92DEED4}" presName="rootConnector" presStyleLbl="node3" presStyleIdx="0" presStyleCnt="0"/>
      <dgm:spPr/>
    </dgm:pt>
    <dgm:pt modelId="{3FCC2DDF-DE7C-4242-998D-9C9BE4BF1AA9}" type="pres">
      <dgm:prSet presAssocID="{E82BB541-5453-4975-B70E-BC74C92DEED4}" presName="hierChild4" presStyleCnt="0"/>
      <dgm:spPr/>
    </dgm:pt>
    <dgm:pt modelId="{1BDFBB33-3D9C-45CD-9771-FE50BC5E460C}" type="pres">
      <dgm:prSet presAssocID="{F43EA1EA-B2C0-4C63-B2AA-F326745162FE}" presName="Name37" presStyleLbl="parChTrans1D4" presStyleIdx="0" presStyleCnt="3"/>
      <dgm:spPr/>
    </dgm:pt>
    <dgm:pt modelId="{F210BA72-BE41-4223-9C7A-66BCED1541EF}" type="pres">
      <dgm:prSet presAssocID="{45BC5AC3-6C9F-4823-BB75-3A62B62782ED}" presName="hierRoot2" presStyleCnt="0">
        <dgm:presLayoutVars>
          <dgm:hierBranch val="init"/>
        </dgm:presLayoutVars>
      </dgm:prSet>
      <dgm:spPr/>
    </dgm:pt>
    <dgm:pt modelId="{3C7D1443-67E2-4864-AF3D-196AB45034B4}" type="pres">
      <dgm:prSet presAssocID="{45BC5AC3-6C9F-4823-BB75-3A62B62782ED}" presName="rootComposite" presStyleCnt="0"/>
      <dgm:spPr/>
    </dgm:pt>
    <dgm:pt modelId="{AE4FD042-E4EE-4C0B-A815-E881C86D4099}" type="pres">
      <dgm:prSet presAssocID="{45BC5AC3-6C9F-4823-BB75-3A62B62782ED}" presName="rootText" presStyleLbl="node1" presStyleIdx="2" presStyleCnt="7" custScaleX="93988" custScaleY="87753" custLinFactNeighborX="10225" custLinFactNeighborY="-32171">
        <dgm:presLayoutVars>
          <dgm:chMax/>
          <dgm:chPref val="3"/>
        </dgm:presLayoutVars>
      </dgm:prSet>
      <dgm:spPr/>
    </dgm:pt>
    <dgm:pt modelId="{12BE3C32-EC76-406D-B2A6-94E3B5C1398E}" type="pres">
      <dgm:prSet presAssocID="{45BC5AC3-6C9F-4823-BB75-3A62B62782ED}" presName="titleText2" presStyleLbl="fgAcc1" presStyleIdx="2" presStyleCnt="7" custScaleX="127403" custScaleY="120091" custLinFactY="-17255" custLinFactNeighborX="19060" custLinFactNeighborY="-100000">
        <dgm:presLayoutVars>
          <dgm:chMax val="0"/>
          <dgm:chPref val="0"/>
        </dgm:presLayoutVars>
      </dgm:prSet>
      <dgm:spPr/>
    </dgm:pt>
    <dgm:pt modelId="{11620C5C-D87E-4D53-BFD9-39F1A10A444A}" type="pres">
      <dgm:prSet presAssocID="{45BC5AC3-6C9F-4823-BB75-3A62B62782ED}" presName="rootConnector" presStyleLbl="node4" presStyleIdx="0" presStyleCnt="0"/>
      <dgm:spPr/>
    </dgm:pt>
    <dgm:pt modelId="{2725526E-CE96-48D9-AF78-E9CB6DEAB42E}" type="pres">
      <dgm:prSet presAssocID="{45BC5AC3-6C9F-4823-BB75-3A62B62782ED}" presName="hierChild4" presStyleCnt="0"/>
      <dgm:spPr/>
    </dgm:pt>
    <dgm:pt modelId="{BBD75282-BF74-47E9-A88F-DB690D56D57F}" type="pres">
      <dgm:prSet presAssocID="{52A3C678-2A9C-4760-975A-CB242B95E4E4}" presName="Name37" presStyleLbl="parChTrans1D4" presStyleIdx="1" presStyleCnt="3"/>
      <dgm:spPr/>
    </dgm:pt>
    <dgm:pt modelId="{3688BA8E-9455-447E-A62A-A2D86AEC5A1B}" type="pres">
      <dgm:prSet presAssocID="{4D3C41E5-57D7-4B73-9975-A180B2E1D16A}" presName="hierRoot2" presStyleCnt="0">
        <dgm:presLayoutVars>
          <dgm:hierBranch val="init"/>
        </dgm:presLayoutVars>
      </dgm:prSet>
      <dgm:spPr/>
    </dgm:pt>
    <dgm:pt modelId="{0E1A43BE-3431-4231-8F27-4BDF7E5AD4BF}" type="pres">
      <dgm:prSet presAssocID="{4D3C41E5-57D7-4B73-9975-A180B2E1D16A}" presName="rootComposite" presStyleCnt="0"/>
      <dgm:spPr/>
    </dgm:pt>
    <dgm:pt modelId="{15D6EC53-C014-4CAC-AFBE-F9EC1E3D8FB7}" type="pres">
      <dgm:prSet presAssocID="{4D3C41E5-57D7-4B73-9975-A180B2E1D16A}" presName="rootText" presStyleLbl="node1" presStyleIdx="3" presStyleCnt="7" custLinFactNeighborX="8809" custLinFactNeighborY="-47996">
        <dgm:presLayoutVars>
          <dgm:chMax/>
          <dgm:chPref val="3"/>
        </dgm:presLayoutVars>
      </dgm:prSet>
      <dgm:spPr/>
    </dgm:pt>
    <dgm:pt modelId="{0C280729-C06A-4014-895E-D08D5E6CE668}" type="pres">
      <dgm:prSet presAssocID="{4D3C41E5-57D7-4B73-9975-A180B2E1D16A}" presName="titleText2" presStyleLbl="fgAcc1" presStyleIdx="3" presStyleCnt="7" custScaleX="129633" custScaleY="113340" custLinFactY="-17906" custLinFactNeighborX="7864" custLinFactNeighborY="-100000">
        <dgm:presLayoutVars>
          <dgm:chMax val="0"/>
          <dgm:chPref val="0"/>
        </dgm:presLayoutVars>
      </dgm:prSet>
      <dgm:spPr/>
    </dgm:pt>
    <dgm:pt modelId="{158FD6CA-CFD9-43C5-9C09-E5309C2C535E}" type="pres">
      <dgm:prSet presAssocID="{4D3C41E5-57D7-4B73-9975-A180B2E1D16A}" presName="rootConnector" presStyleLbl="node4" presStyleIdx="0" presStyleCnt="0"/>
      <dgm:spPr/>
    </dgm:pt>
    <dgm:pt modelId="{A2D541CD-D316-4903-8276-CA3103D52B1E}" type="pres">
      <dgm:prSet presAssocID="{4D3C41E5-57D7-4B73-9975-A180B2E1D16A}" presName="hierChild4" presStyleCnt="0"/>
      <dgm:spPr/>
    </dgm:pt>
    <dgm:pt modelId="{BA1498A2-1A7B-4414-B002-F71535EF24D3}" type="pres">
      <dgm:prSet presAssocID="{4D3C41E5-57D7-4B73-9975-A180B2E1D16A}" presName="hierChild5" presStyleCnt="0"/>
      <dgm:spPr/>
    </dgm:pt>
    <dgm:pt modelId="{4CB4D025-AAAB-474A-A6F0-D4D237F643AB}" type="pres">
      <dgm:prSet presAssocID="{45BC5AC3-6C9F-4823-BB75-3A62B62782ED}" presName="hierChild5" presStyleCnt="0"/>
      <dgm:spPr/>
    </dgm:pt>
    <dgm:pt modelId="{B3EE2F5F-D009-4EC1-80E4-F512B6793E21}" type="pres">
      <dgm:prSet presAssocID="{E82BB541-5453-4975-B70E-BC74C92DEED4}" presName="hierChild5" presStyleCnt="0"/>
      <dgm:spPr/>
    </dgm:pt>
    <dgm:pt modelId="{F4BD9A12-FF6B-4C3A-B495-8825523CF55B}" type="pres">
      <dgm:prSet presAssocID="{FF008218-C418-4A28-B002-9950CCF8AF9B}" presName="hierChild5" presStyleCnt="0"/>
      <dgm:spPr/>
    </dgm:pt>
    <dgm:pt modelId="{BC828559-B4C6-4D95-9A2F-04296E324E4E}" type="pres">
      <dgm:prSet presAssocID="{2F1832BD-74FD-45D2-837F-0C85772C5EE4}" presName="Name37" presStyleLbl="parChTrans1D2" presStyleIdx="1" presStyleCnt="2"/>
      <dgm:spPr/>
    </dgm:pt>
    <dgm:pt modelId="{6B30BBA2-E741-4B47-95AC-1FD12A3DE0E0}" type="pres">
      <dgm:prSet presAssocID="{66C37C67-0EDA-40B8-92E7-5DDCBABCF345}" presName="hierRoot2" presStyleCnt="0">
        <dgm:presLayoutVars>
          <dgm:hierBranch val="init"/>
        </dgm:presLayoutVars>
      </dgm:prSet>
      <dgm:spPr/>
    </dgm:pt>
    <dgm:pt modelId="{7073A779-0A3B-485C-9CA8-18E4BCE31E14}" type="pres">
      <dgm:prSet presAssocID="{66C37C67-0EDA-40B8-92E7-5DDCBABCF345}" presName="rootComposite" presStyleCnt="0"/>
      <dgm:spPr/>
    </dgm:pt>
    <dgm:pt modelId="{B8D9EE32-B19E-4BE3-A098-DD24FEE36397}" type="pres">
      <dgm:prSet presAssocID="{66C37C67-0EDA-40B8-92E7-5DDCBABCF345}" presName="rootText" presStyleLbl="node1" presStyleIdx="4" presStyleCnt="7" custScaleX="66639" custScaleY="42039" custLinFactNeighborX="70655" custLinFactNeighborY="-9866">
        <dgm:presLayoutVars>
          <dgm:chMax/>
          <dgm:chPref val="3"/>
        </dgm:presLayoutVars>
      </dgm:prSet>
      <dgm:spPr/>
    </dgm:pt>
    <dgm:pt modelId="{FC11C65D-815C-468F-8716-EE4BB0C2EE76}" type="pres">
      <dgm:prSet presAssocID="{66C37C67-0EDA-40B8-92E7-5DDCBABCF345}" presName="titleText2" presStyleLbl="fgAcc1" presStyleIdx="4" presStyleCnt="7" custLinFactY="-400000" custLinFactNeighborX="69438" custLinFactNeighborY="-420881">
        <dgm:presLayoutVars>
          <dgm:chMax val="0"/>
          <dgm:chPref val="0"/>
        </dgm:presLayoutVars>
      </dgm:prSet>
      <dgm:spPr/>
    </dgm:pt>
    <dgm:pt modelId="{F4006B49-76E0-4E7F-B88D-DB5DD30A2745}" type="pres">
      <dgm:prSet presAssocID="{66C37C67-0EDA-40B8-92E7-5DDCBABCF345}" presName="rootConnector" presStyleLbl="node2" presStyleIdx="0" presStyleCnt="0"/>
      <dgm:spPr/>
    </dgm:pt>
    <dgm:pt modelId="{56457377-6FEE-4B59-8C62-58AE804E09C5}" type="pres">
      <dgm:prSet presAssocID="{66C37C67-0EDA-40B8-92E7-5DDCBABCF345}" presName="hierChild4" presStyleCnt="0"/>
      <dgm:spPr/>
    </dgm:pt>
    <dgm:pt modelId="{96A6311C-D5C4-44E0-B761-785427B32C68}" type="pres">
      <dgm:prSet presAssocID="{1B7E3E30-3EA4-4BFC-9245-A0F2DD2144E7}" presName="Name37" presStyleLbl="parChTrans1D3" presStyleIdx="1" presStyleCnt="2"/>
      <dgm:spPr/>
    </dgm:pt>
    <dgm:pt modelId="{3F178424-578B-4258-85AF-72C423145818}" type="pres">
      <dgm:prSet presAssocID="{7FF015CE-47F1-4E92-9D2A-97CB14053F48}" presName="hierRoot2" presStyleCnt="0">
        <dgm:presLayoutVars>
          <dgm:hierBranch val="init"/>
        </dgm:presLayoutVars>
      </dgm:prSet>
      <dgm:spPr/>
    </dgm:pt>
    <dgm:pt modelId="{38096B84-8816-450C-9955-2BEEFD864ED3}" type="pres">
      <dgm:prSet presAssocID="{7FF015CE-47F1-4E92-9D2A-97CB14053F48}" presName="rootComposite" presStyleCnt="0"/>
      <dgm:spPr/>
    </dgm:pt>
    <dgm:pt modelId="{C8A7BE55-A272-4C0B-8F61-9739ADD70A16}" type="pres">
      <dgm:prSet presAssocID="{7FF015CE-47F1-4E92-9D2A-97CB14053F48}" presName="rootText" presStyleLbl="node1" presStyleIdx="5" presStyleCnt="7" custScaleY="94770" custLinFactNeighborX="61508" custLinFactNeighborY="-73454">
        <dgm:presLayoutVars>
          <dgm:chMax/>
          <dgm:chPref val="3"/>
        </dgm:presLayoutVars>
      </dgm:prSet>
      <dgm:spPr/>
    </dgm:pt>
    <dgm:pt modelId="{5C252458-1F58-4BE1-B4CA-958BEBEDB2E4}" type="pres">
      <dgm:prSet presAssocID="{7FF015CE-47F1-4E92-9D2A-97CB14053F48}" presName="titleText2" presStyleLbl="fgAcc1" presStyleIdx="5" presStyleCnt="7" custLinFactX="28655" custLinFactY="-502733" custLinFactNeighborX="100000" custLinFactNeighborY="-600000">
        <dgm:presLayoutVars>
          <dgm:chMax val="0"/>
          <dgm:chPref val="0"/>
        </dgm:presLayoutVars>
      </dgm:prSet>
      <dgm:spPr/>
    </dgm:pt>
    <dgm:pt modelId="{13B3CE60-7E8D-4A35-B7E1-883C68DB9169}" type="pres">
      <dgm:prSet presAssocID="{7FF015CE-47F1-4E92-9D2A-97CB14053F48}" presName="rootConnector" presStyleLbl="node3" presStyleIdx="0" presStyleCnt="0"/>
      <dgm:spPr/>
    </dgm:pt>
    <dgm:pt modelId="{0683EB23-5571-4365-B683-ECF2C291AE24}" type="pres">
      <dgm:prSet presAssocID="{7FF015CE-47F1-4E92-9D2A-97CB14053F48}" presName="hierChild4" presStyleCnt="0"/>
      <dgm:spPr/>
    </dgm:pt>
    <dgm:pt modelId="{CFEEF7FB-7196-4899-BDF2-993819D4419E}" type="pres">
      <dgm:prSet presAssocID="{41B0719F-C11D-4261-9A28-79912BC2EC19}" presName="Name37" presStyleLbl="parChTrans1D4" presStyleIdx="2" presStyleCnt="3"/>
      <dgm:spPr/>
    </dgm:pt>
    <dgm:pt modelId="{FF065E18-A3CB-4318-BD32-032E20CF55DA}" type="pres">
      <dgm:prSet presAssocID="{288E52ED-D69C-40BE-B230-96F91F703AE7}" presName="hierRoot2" presStyleCnt="0">
        <dgm:presLayoutVars>
          <dgm:hierBranch val="init"/>
        </dgm:presLayoutVars>
      </dgm:prSet>
      <dgm:spPr/>
    </dgm:pt>
    <dgm:pt modelId="{8AD2B8CA-A8B0-4822-BB85-0A3DA5B17920}" type="pres">
      <dgm:prSet presAssocID="{288E52ED-D69C-40BE-B230-96F91F703AE7}" presName="rootComposite" presStyleCnt="0"/>
      <dgm:spPr/>
    </dgm:pt>
    <dgm:pt modelId="{CE2C737B-3C25-4515-82BE-DF2683818A4E}" type="pres">
      <dgm:prSet presAssocID="{288E52ED-D69C-40BE-B230-96F91F703AE7}" presName="rootText" presStyleLbl="node1" presStyleIdx="6" presStyleCnt="7" custLinFactNeighborX="56290" custLinFactNeighborY="-68742">
        <dgm:presLayoutVars>
          <dgm:chMax/>
          <dgm:chPref val="3"/>
        </dgm:presLayoutVars>
      </dgm:prSet>
      <dgm:spPr/>
    </dgm:pt>
    <dgm:pt modelId="{04823A42-4BEE-4D58-8896-B7932D1024B1}" type="pres">
      <dgm:prSet presAssocID="{288E52ED-D69C-40BE-B230-96F91F703AE7}" presName="titleText2" presStyleLbl="fgAcc1" presStyleIdx="6" presStyleCnt="7" custScaleX="68543" custScaleY="84692" custLinFactY="-100000" custLinFactNeighborX="69900" custLinFactNeighborY="-120931">
        <dgm:presLayoutVars>
          <dgm:chMax val="0"/>
          <dgm:chPref val="0"/>
        </dgm:presLayoutVars>
      </dgm:prSet>
      <dgm:spPr/>
    </dgm:pt>
    <dgm:pt modelId="{E246052F-DB3C-44A6-9D6A-1817558E2279}" type="pres">
      <dgm:prSet presAssocID="{288E52ED-D69C-40BE-B230-96F91F703AE7}" presName="rootConnector" presStyleLbl="node4" presStyleIdx="0" presStyleCnt="0"/>
      <dgm:spPr/>
    </dgm:pt>
    <dgm:pt modelId="{81A8DB76-C57A-407B-AB07-746289B59857}" type="pres">
      <dgm:prSet presAssocID="{288E52ED-D69C-40BE-B230-96F91F703AE7}" presName="hierChild4" presStyleCnt="0"/>
      <dgm:spPr/>
    </dgm:pt>
    <dgm:pt modelId="{413C6DDA-C9AE-47C0-9FCA-13D784676504}" type="pres">
      <dgm:prSet presAssocID="{288E52ED-D69C-40BE-B230-96F91F703AE7}" presName="hierChild5" presStyleCnt="0"/>
      <dgm:spPr/>
    </dgm:pt>
    <dgm:pt modelId="{0CEF033B-9A3B-4D64-BBC5-6D7FA4E67AF3}" type="pres">
      <dgm:prSet presAssocID="{7FF015CE-47F1-4E92-9D2A-97CB14053F48}" presName="hierChild5" presStyleCnt="0"/>
      <dgm:spPr/>
    </dgm:pt>
    <dgm:pt modelId="{BE6F8BCC-8393-4998-ABDF-EE941BC27C88}" type="pres">
      <dgm:prSet presAssocID="{66C37C67-0EDA-40B8-92E7-5DDCBABCF345}" presName="hierChild5" presStyleCnt="0"/>
      <dgm:spPr/>
    </dgm:pt>
    <dgm:pt modelId="{AEEAAD9E-286F-41D1-AFDB-4CC648E60781}" type="pres">
      <dgm:prSet presAssocID="{15150D11-FE8C-4ACE-8DB1-5CA8B0E5322B}" presName="hierChild3" presStyleCnt="0"/>
      <dgm:spPr/>
    </dgm:pt>
  </dgm:ptLst>
  <dgm:cxnLst>
    <dgm:cxn modelId="{0072E70A-1D73-4FDD-8D5F-8E4F47F9D9AA}" type="presOf" srcId="{BB8ECC03-1213-4946-838A-233A9F7531A1}" destId="{B801CD1C-BF18-468A-BDFB-24E1831A52B5}" srcOrd="0" destOrd="0" presId="urn:microsoft.com/office/officeart/2008/layout/NameandTitleOrganizationalChart"/>
    <dgm:cxn modelId="{6C702612-6A11-487C-910C-C52490FD4AB5}" type="presOf" srcId="{FF008218-C418-4A28-B002-9950CCF8AF9B}" destId="{C8875E17-D16B-4A87-9229-F9E661DC2FE2}" srcOrd="0" destOrd="0" presId="urn:microsoft.com/office/officeart/2008/layout/NameandTitleOrganizationalChart"/>
    <dgm:cxn modelId="{59D27E17-A829-45DC-9F19-255A45DC2627}" type="presOf" srcId="{288E52ED-D69C-40BE-B230-96F91F703AE7}" destId="{E246052F-DB3C-44A6-9D6A-1817558E2279}" srcOrd="1" destOrd="0" presId="urn:microsoft.com/office/officeart/2008/layout/NameandTitleOrganizationalChart"/>
    <dgm:cxn modelId="{24E79B1F-44DF-44D7-962C-2AC7BDA3E347}" type="presOf" srcId="{45BC5AC3-6C9F-4823-BB75-3A62B62782ED}" destId="{AE4FD042-E4EE-4C0B-A815-E881C86D4099}" srcOrd="0" destOrd="0" presId="urn:microsoft.com/office/officeart/2008/layout/NameandTitleOrganizationalChart"/>
    <dgm:cxn modelId="{C2FC502A-4C80-43DF-B633-DB9219C22D7A}" type="presOf" srcId="{1BC8A860-B004-4E8F-8ADE-8112E06526D1}" destId="{F67645E2-78D8-45D5-BB85-ED6416A065BA}" srcOrd="0" destOrd="0" presId="urn:microsoft.com/office/officeart/2008/layout/NameandTitleOrganizationalChart"/>
    <dgm:cxn modelId="{1348193D-C187-446F-A8BF-7E8D1DCA78D8}" type="presOf" srcId="{8D05DD54-F8A0-4563-8254-D19F1F7F1E80}" destId="{E12B1355-38DE-41B4-92DC-CBE8FA15A274}" srcOrd="0" destOrd="0" presId="urn:microsoft.com/office/officeart/2008/layout/NameandTitleOrganizationalChart"/>
    <dgm:cxn modelId="{B8305A43-6C5A-4AFF-B4B6-C0422882780C}" type="presOf" srcId="{7FF015CE-47F1-4E92-9D2A-97CB14053F48}" destId="{C8A7BE55-A272-4C0B-8F61-9739ADD70A16}" srcOrd="0" destOrd="0" presId="urn:microsoft.com/office/officeart/2008/layout/NameandTitleOrganizationalChart"/>
    <dgm:cxn modelId="{8D960864-2C12-4358-9CB0-624E66AF17E1}" type="presOf" srcId="{7FF015CE-47F1-4E92-9D2A-97CB14053F48}" destId="{13B3CE60-7E8D-4A35-B7E1-883C68DB9169}" srcOrd="1" destOrd="0" presId="urn:microsoft.com/office/officeart/2008/layout/NameandTitleOrganizationalChart"/>
    <dgm:cxn modelId="{926F2146-420A-47E7-B726-06624BA66FB0}" type="presOf" srcId="{15150D11-FE8C-4ACE-8DB1-5CA8B0E5322B}" destId="{C301C696-CBD3-4A2F-B62D-2AD46A34E1B2}" srcOrd="0" destOrd="0" presId="urn:microsoft.com/office/officeart/2008/layout/NameandTitleOrganizationalChart"/>
    <dgm:cxn modelId="{6BB3D56C-009C-4071-9F81-63DE794EE296}" srcId="{15150D11-FE8C-4ACE-8DB1-5CA8B0E5322B}" destId="{66C37C67-0EDA-40B8-92E7-5DDCBABCF345}" srcOrd="1" destOrd="0" parTransId="{2F1832BD-74FD-45D2-837F-0C85772C5EE4}" sibTransId="{56F06144-7BBE-4CAC-BE01-B274C376227B}"/>
    <dgm:cxn modelId="{452BE34D-A3C0-441E-BD36-774A7CD3D339}" srcId="{15150D11-FE8C-4ACE-8DB1-5CA8B0E5322B}" destId="{FF008218-C418-4A28-B002-9950CCF8AF9B}" srcOrd="0" destOrd="0" parTransId="{1BC8A860-B004-4E8F-8ADE-8112E06526D1}" sibTransId="{9C176325-0551-43DA-A681-6EBB363C341F}"/>
    <dgm:cxn modelId="{57154953-171F-4D00-8C11-5CDF515700D6}" srcId="{FF008218-C418-4A28-B002-9950CCF8AF9B}" destId="{E82BB541-5453-4975-B70E-BC74C92DEED4}" srcOrd="0" destOrd="0" parTransId="{6E252291-FFB3-4284-B149-D4B773A3F441}" sibTransId="{A9F9172F-4433-4DCD-B7E9-5A09CB0F54E8}"/>
    <dgm:cxn modelId="{608E9D53-25C2-490D-A9A0-82AE3F03E0B3}" type="presOf" srcId="{1B7E3E30-3EA4-4BFC-9245-A0F2DD2144E7}" destId="{96A6311C-D5C4-44E0-B761-785427B32C68}" srcOrd="0" destOrd="0" presId="urn:microsoft.com/office/officeart/2008/layout/NameandTitleOrganizationalChart"/>
    <dgm:cxn modelId="{2A4D8B5A-EA9B-43F5-B0BE-EF5AEC9C06F5}" type="presOf" srcId="{28DFFD36-C749-4A07-A5FD-E04A7923BFAE}" destId="{04823A42-4BEE-4D58-8896-B7932D1024B1}" srcOrd="0" destOrd="0" presId="urn:microsoft.com/office/officeart/2008/layout/NameandTitleOrganizationalChart"/>
    <dgm:cxn modelId="{596E7D7D-3C03-4DBD-8254-E212ACF7AC9F}" srcId="{BB8ECC03-1213-4946-838A-233A9F7531A1}" destId="{15150D11-FE8C-4ACE-8DB1-5CA8B0E5322B}" srcOrd="0" destOrd="0" parTransId="{44BB033B-724D-4025-8B81-FBEE07045532}" sibTransId="{8D05DD54-F8A0-4563-8254-D19F1F7F1E80}"/>
    <dgm:cxn modelId="{46296E7E-CCC8-4DE1-8B0A-545307CC0231}" type="presOf" srcId="{45BC5AC3-6C9F-4823-BB75-3A62B62782ED}" destId="{11620C5C-D87E-4D53-BFD9-39F1A10A444A}" srcOrd="1" destOrd="0" presId="urn:microsoft.com/office/officeart/2008/layout/NameandTitleOrganizationalChart"/>
    <dgm:cxn modelId="{73A63A8B-7F7E-43FB-90AE-21CD49AE5560}" type="presOf" srcId="{56F06144-7BBE-4CAC-BE01-B274C376227B}" destId="{FC11C65D-815C-468F-8716-EE4BB0C2EE76}" srcOrd="0" destOrd="0" presId="urn:microsoft.com/office/officeart/2008/layout/NameandTitleOrganizationalChart"/>
    <dgm:cxn modelId="{7CCCB492-A45D-4AA9-9EA0-99A06DD27038}" type="presOf" srcId="{03C81285-68F0-4089-BA83-E6FB18AA5C94}" destId="{5C252458-1F58-4BE1-B4CA-958BEBEDB2E4}" srcOrd="0" destOrd="0" presId="urn:microsoft.com/office/officeart/2008/layout/NameandTitleOrganizationalChart"/>
    <dgm:cxn modelId="{94E30795-BA6A-4474-8B57-564D29716036}" type="presOf" srcId="{9C176325-0551-43DA-A681-6EBB363C341F}" destId="{77C309C7-7561-4657-8860-B90C713AAFD2}" srcOrd="0" destOrd="0" presId="urn:microsoft.com/office/officeart/2008/layout/NameandTitleOrganizationalChart"/>
    <dgm:cxn modelId="{1B51909A-5B35-46BD-B96E-4E1795AA3D72}" type="presOf" srcId="{4D3C41E5-57D7-4B73-9975-A180B2E1D16A}" destId="{15D6EC53-C014-4CAC-AFBE-F9EC1E3D8FB7}" srcOrd="0" destOrd="0" presId="urn:microsoft.com/office/officeart/2008/layout/NameandTitleOrganizationalChart"/>
    <dgm:cxn modelId="{4AF5D4A9-10A2-473A-9050-72F3C8476BB0}" type="presOf" srcId="{F43EA1EA-B2C0-4C63-B2AA-F326745162FE}" destId="{1BDFBB33-3D9C-45CD-9771-FE50BC5E460C}" srcOrd="0" destOrd="0" presId="urn:microsoft.com/office/officeart/2008/layout/NameandTitleOrganizationalChart"/>
    <dgm:cxn modelId="{09E3DDAA-AC7F-460C-A674-9F87B8F8FC1A}" type="presOf" srcId="{15150D11-FE8C-4ACE-8DB1-5CA8B0E5322B}" destId="{FCEB1984-737C-410D-AD94-FD982DA3CC7F}" srcOrd="1" destOrd="0" presId="urn:microsoft.com/office/officeart/2008/layout/NameandTitleOrganizationalChart"/>
    <dgm:cxn modelId="{2BB5A5B2-5934-46BC-AE28-F48DCD93CB66}" type="presOf" srcId="{3EC85970-8077-4AA6-B583-C1B5C8FA25EB}" destId="{0C280729-C06A-4014-895E-D08D5E6CE668}" srcOrd="0" destOrd="0" presId="urn:microsoft.com/office/officeart/2008/layout/NameandTitleOrganizationalChart"/>
    <dgm:cxn modelId="{8CC8ACB5-CB82-49BE-A35A-6864CAB5B009}" srcId="{45BC5AC3-6C9F-4823-BB75-3A62B62782ED}" destId="{4D3C41E5-57D7-4B73-9975-A180B2E1D16A}" srcOrd="0" destOrd="0" parTransId="{52A3C678-2A9C-4760-975A-CB242B95E4E4}" sibTransId="{3EC85970-8077-4AA6-B583-C1B5C8FA25EB}"/>
    <dgm:cxn modelId="{F7886EBE-31C9-4CBC-964F-8C74954170A1}" type="presOf" srcId="{2F1832BD-74FD-45D2-837F-0C85772C5EE4}" destId="{BC828559-B4C6-4D95-9A2F-04296E324E4E}" srcOrd="0" destOrd="0" presId="urn:microsoft.com/office/officeart/2008/layout/NameandTitleOrganizationalChart"/>
    <dgm:cxn modelId="{272EA0C0-96F0-438D-A1A7-9AA4FD41FBA9}" type="presOf" srcId="{41B0719F-C11D-4261-9A28-79912BC2EC19}" destId="{CFEEF7FB-7196-4899-BDF2-993819D4419E}" srcOrd="0" destOrd="0" presId="urn:microsoft.com/office/officeart/2008/layout/NameandTitleOrganizationalChart"/>
    <dgm:cxn modelId="{0CF7B1CD-2BF1-4E63-992F-EC3B69AC015E}" type="presOf" srcId="{4D3C41E5-57D7-4B73-9975-A180B2E1D16A}" destId="{158FD6CA-CFD9-43C5-9C09-E5309C2C535E}" srcOrd="1" destOrd="0" presId="urn:microsoft.com/office/officeart/2008/layout/NameandTitleOrganizationalChart"/>
    <dgm:cxn modelId="{C984D3CD-5608-49BC-95E6-5A5B97724A2F}" type="presOf" srcId="{E82BB541-5453-4975-B70E-BC74C92DEED4}" destId="{4908BDE1-61BA-4EBC-AA33-3D60ED9F2AED}" srcOrd="1" destOrd="0" presId="urn:microsoft.com/office/officeart/2008/layout/NameandTitleOrganizationalChart"/>
    <dgm:cxn modelId="{4CFBB2CE-5598-4325-B335-B873DB6E6A47}" type="presOf" srcId="{A9F9172F-4433-4DCD-B7E9-5A09CB0F54E8}" destId="{0779484C-ED9D-4920-A032-D89A1A0B69AE}" srcOrd="0" destOrd="0" presId="urn:microsoft.com/office/officeart/2008/layout/NameandTitleOrganizationalChart"/>
    <dgm:cxn modelId="{641D54D5-73C7-4FE1-812A-D7D921A5A395}" type="presOf" srcId="{FF008218-C418-4A28-B002-9950CCF8AF9B}" destId="{4BB381EF-53BA-4A51-B6C3-29BED9193BB2}" srcOrd="1" destOrd="0" presId="urn:microsoft.com/office/officeart/2008/layout/NameandTitleOrganizationalChart"/>
    <dgm:cxn modelId="{B0E591DB-7EB5-4BD0-8020-F14BDA86FFC5}" type="presOf" srcId="{66C37C67-0EDA-40B8-92E7-5DDCBABCF345}" destId="{F4006B49-76E0-4E7F-B88D-DB5DD30A2745}" srcOrd="1" destOrd="0" presId="urn:microsoft.com/office/officeart/2008/layout/NameandTitleOrganizationalChart"/>
    <dgm:cxn modelId="{F7D7ACDB-725B-4553-BD6D-8015C305DBD4}" srcId="{E82BB541-5453-4975-B70E-BC74C92DEED4}" destId="{45BC5AC3-6C9F-4823-BB75-3A62B62782ED}" srcOrd="0" destOrd="0" parTransId="{F43EA1EA-B2C0-4C63-B2AA-F326745162FE}" sibTransId="{0442F1D7-A148-45D2-8EEE-2EFDB46CF356}"/>
    <dgm:cxn modelId="{658CADDB-356E-4EC7-9056-2B1169DA79BF}" srcId="{7FF015CE-47F1-4E92-9D2A-97CB14053F48}" destId="{288E52ED-D69C-40BE-B230-96F91F703AE7}" srcOrd="0" destOrd="0" parTransId="{41B0719F-C11D-4261-9A28-79912BC2EC19}" sibTransId="{28DFFD36-C749-4A07-A5FD-E04A7923BFAE}"/>
    <dgm:cxn modelId="{D32B0DDE-9D7A-428F-9380-A04025710565}" type="presOf" srcId="{52A3C678-2A9C-4760-975A-CB242B95E4E4}" destId="{BBD75282-BF74-47E9-A88F-DB690D56D57F}" srcOrd="0" destOrd="0" presId="urn:microsoft.com/office/officeart/2008/layout/NameandTitleOrganizationalChart"/>
    <dgm:cxn modelId="{7D849ADE-50C2-4825-A643-63EC0D44E6F2}" srcId="{66C37C67-0EDA-40B8-92E7-5DDCBABCF345}" destId="{7FF015CE-47F1-4E92-9D2A-97CB14053F48}" srcOrd="0" destOrd="0" parTransId="{1B7E3E30-3EA4-4BFC-9245-A0F2DD2144E7}" sibTransId="{03C81285-68F0-4089-BA83-E6FB18AA5C94}"/>
    <dgm:cxn modelId="{765372E7-FD8C-4DD7-800B-271917110254}" type="presOf" srcId="{6E252291-FFB3-4284-B149-D4B773A3F441}" destId="{762D7CC9-A7BE-4176-A1D3-03A3A03BED69}" srcOrd="0" destOrd="0" presId="urn:microsoft.com/office/officeart/2008/layout/NameandTitleOrganizationalChart"/>
    <dgm:cxn modelId="{03F9F6E8-DE92-413E-8DD8-3A5FF4C6FE60}" type="presOf" srcId="{0442F1D7-A148-45D2-8EEE-2EFDB46CF356}" destId="{12BE3C32-EC76-406D-B2A6-94E3B5C1398E}" srcOrd="0" destOrd="0" presId="urn:microsoft.com/office/officeart/2008/layout/NameandTitleOrganizationalChart"/>
    <dgm:cxn modelId="{1D1101F4-BB80-452C-A491-42A3EF7EB724}" type="presOf" srcId="{E82BB541-5453-4975-B70E-BC74C92DEED4}" destId="{901C6382-2ACA-4B7A-B84A-0BB69188319F}" srcOrd="0" destOrd="0" presId="urn:microsoft.com/office/officeart/2008/layout/NameandTitleOrganizationalChart"/>
    <dgm:cxn modelId="{05A6DEF4-2929-49F2-8461-8CBA445BCF31}" type="presOf" srcId="{66C37C67-0EDA-40B8-92E7-5DDCBABCF345}" destId="{B8D9EE32-B19E-4BE3-A098-DD24FEE36397}" srcOrd="0" destOrd="0" presId="urn:microsoft.com/office/officeart/2008/layout/NameandTitleOrganizationalChart"/>
    <dgm:cxn modelId="{59F0BFF7-51BE-481D-851B-618DA8A4E9C8}" type="presOf" srcId="{288E52ED-D69C-40BE-B230-96F91F703AE7}" destId="{CE2C737B-3C25-4515-82BE-DF2683818A4E}" srcOrd="0" destOrd="0" presId="urn:microsoft.com/office/officeart/2008/layout/NameandTitleOrganizationalChart"/>
    <dgm:cxn modelId="{D99E8195-8A44-4BD7-821A-FB14137DBFCE}" type="presParOf" srcId="{B801CD1C-BF18-468A-BDFB-24E1831A52B5}" destId="{312CE3FE-76F7-44E4-8135-6E891FF1AA7C}" srcOrd="0" destOrd="0" presId="urn:microsoft.com/office/officeart/2008/layout/NameandTitleOrganizationalChart"/>
    <dgm:cxn modelId="{9DD84B04-7E5D-485D-B438-4A4C588F19A4}" type="presParOf" srcId="{312CE3FE-76F7-44E4-8135-6E891FF1AA7C}" destId="{0551410F-82E7-4564-B24F-8F0742A66316}" srcOrd="0" destOrd="0" presId="urn:microsoft.com/office/officeart/2008/layout/NameandTitleOrganizationalChart"/>
    <dgm:cxn modelId="{10FF8466-B613-414B-91A7-7CA53626056F}" type="presParOf" srcId="{0551410F-82E7-4564-B24F-8F0742A66316}" destId="{C301C696-CBD3-4A2F-B62D-2AD46A34E1B2}" srcOrd="0" destOrd="0" presId="urn:microsoft.com/office/officeart/2008/layout/NameandTitleOrganizationalChart"/>
    <dgm:cxn modelId="{9E7351DE-4563-4831-89BB-9F38EDC834EA}" type="presParOf" srcId="{0551410F-82E7-4564-B24F-8F0742A66316}" destId="{E12B1355-38DE-41B4-92DC-CBE8FA15A274}" srcOrd="1" destOrd="0" presId="urn:microsoft.com/office/officeart/2008/layout/NameandTitleOrganizationalChart"/>
    <dgm:cxn modelId="{9B4BAB31-978B-4A02-BE06-84DCB2B299A8}" type="presParOf" srcId="{0551410F-82E7-4564-B24F-8F0742A66316}" destId="{FCEB1984-737C-410D-AD94-FD982DA3CC7F}" srcOrd="2" destOrd="0" presId="urn:microsoft.com/office/officeart/2008/layout/NameandTitleOrganizationalChart"/>
    <dgm:cxn modelId="{389018FB-AAE3-437A-BA82-02FE323FFF61}" type="presParOf" srcId="{312CE3FE-76F7-44E4-8135-6E891FF1AA7C}" destId="{9F3C15DB-D6CB-47E2-8154-573985458583}" srcOrd="1" destOrd="0" presId="urn:microsoft.com/office/officeart/2008/layout/NameandTitleOrganizationalChart"/>
    <dgm:cxn modelId="{17411B0B-6889-4E0F-982C-CF440DAE663D}" type="presParOf" srcId="{9F3C15DB-D6CB-47E2-8154-573985458583}" destId="{F67645E2-78D8-45D5-BB85-ED6416A065BA}" srcOrd="0" destOrd="0" presId="urn:microsoft.com/office/officeart/2008/layout/NameandTitleOrganizationalChart"/>
    <dgm:cxn modelId="{CD7678C1-7C34-47C8-8A78-8556B09E6BE1}" type="presParOf" srcId="{9F3C15DB-D6CB-47E2-8154-573985458583}" destId="{4A0B8960-59B3-4DFB-878B-AC67DAD9D791}" srcOrd="1" destOrd="0" presId="urn:microsoft.com/office/officeart/2008/layout/NameandTitleOrganizationalChart"/>
    <dgm:cxn modelId="{23FEF782-2A34-4996-B813-17B60BA531DE}" type="presParOf" srcId="{4A0B8960-59B3-4DFB-878B-AC67DAD9D791}" destId="{82C7956A-48AB-490A-9CB9-200978610AD1}" srcOrd="0" destOrd="0" presId="urn:microsoft.com/office/officeart/2008/layout/NameandTitleOrganizationalChart"/>
    <dgm:cxn modelId="{AED61E22-3C88-4F18-A588-50FE49AC8A20}" type="presParOf" srcId="{82C7956A-48AB-490A-9CB9-200978610AD1}" destId="{C8875E17-D16B-4A87-9229-F9E661DC2FE2}" srcOrd="0" destOrd="0" presId="urn:microsoft.com/office/officeart/2008/layout/NameandTitleOrganizationalChart"/>
    <dgm:cxn modelId="{BEA33B5B-30E8-49D4-B476-1263ADD638DC}" type="presParOf" srcId="{82C7956A-48AB-490A-9CB9-200978610AD1}" destId="{77C309C7-7561-4657-8860-B90C713AAFD2}" srcOrd="1" destOrd="0" presId="urn:microsoft.com/office/officeart/2008/layout/NameandTitleOrganizationalChart"/>
    <dgm:cxn modelId="{BF75BF32-57B6-4669-AC84-5F4A5CD4219B}" type="presParOf" srcId="{82C7956A-48AB-490A-9CB9-200978610AD1}" destId="{4BB381EF-53BA-4A51-B6C3-29BED9193BB2}" srcOrd="2" destOrd="0" presId="urn:microsoft.com/office/officeart/2008/layout/NameandTitleOrganizationalChart"/>
    <dgm:cxn modelId="{271A6A29-1D0E-453C-B7C4-6B52AEEFF891}" type="presParOf" srcId="{4A0B8960-59B3-4DFB-878B-AC67DAD9D791}" destId="{4443F89E-3DF1-4393-BFE6-3EA6E533D3CC}" srcOrd="1" destOrd="0" presId="urn:microsoft.com/office/officeart/2008/layout/NameandTitleOrganizationalChart"/>
    <dgm:cxn modelId="{34C23449-245B-455A-859F-23768C92FD06}" type="presParOf" srcId="{4443F89E-3DF1-4393-BFE6-3EA6E533D3CC}" destId="{762D7CC9-A7BE-4176-A1D3-03A3A03BED69}" srcOrd="0" destOrd="0" presId="urn:microsoft.com/office/officeart/2008/layout/NameandTitleOrganizationalChart"/>
    <dgm:cxn modelId="{D037C610-2FBA-4E23-9302-BF8D12CF69CE}" type="presParOf" srcId="{4443F89E-3DF1-4393-BFE6-3EA6E533D3CC}" destId="{20E5B631-F196-4D28-85E0-25A7FECBD662}" srcOrd="1" destOrd="0" presId="urn:microsoft.com/office/officeart/2008/layout/NameandTitleOrganizationalChart"/>
    <dgm:cxn modelId="{545FB562-DD5A-42D9-8174-A56DE9673881}" type="presParOf" srcId="{20E5B631-F196-4D28-85E0-25A7FECBD662}" destId="{56112949-AC65-4856-90AD-3F9F23EAF66C}" srcOrd="0" destOrd="0" presId="urn:microsoft.com/office/officeart/2008/layout/NameandTitleOrganizationalChart"/>
    <dgm:cxn modelId="{32DA41A3-1FDA-4E32-84CB-5E54BD6AE71C}" type="presParOf" srcId="{56112949-AC65-4856-90AD-3F9F23EAF66C}" destId="{901C6382-2ACA-4B7A-B84A-0BB69188319F}" srcOrd="0" destOrd="0" presId="urn:microsoft.com/office/officeart/2008/layout/NameandTitleOrganizationalChart"/>
    <dgm:cxn modelId="{E2AA2A5C-1329-48C7-B345-C2ADEFFA586D}" type="presParOf" srcId="{56112949-AC65-4856-90AD-3F9F23EAF66C}" destId="{0779484C-ED9D-4920-A032-D89A1A0B69AE}" srcOrd="1" destOrd="0" presId="urn:microsoft.com/office/officeart/2008/layout/NameandTitleOrganizationalChart"/>
    <dgm:cxn modelId="{99450742-035C-4A53-8A37-EBE99F4CA2C1}" type="presParOf" srcId="{56112949-AC65-4856-90AD-3F9F23EAF66C}" destId="{4908BDE1-61BA-4EBC-AA33-3D60ED9F2AED}" srcOrd="2" destOrd="0" presId="urn:microsoft.com/office/officeart/2008/layout/NameandTitleOrganizationalChart"/>
    <dgm:cxn modelId="{E4181120-3EA1-4E08-AF4A-77C754FD96DA}" type="presParOf" srcId="{20E5B631-F196-4D28-85E0-25A7FECBD662}" destId="{3FCC2DDF-DE7C-4242-998D-9C9BE4BF1AA9}" srcOrd="1" destOrd="0" presId="urn:microsoft.com/office/officeart/2008/layout/NameandTitleOrganizationalChart"/>
    <dgm:cxn modelId="{86E86187-349A-4C27-A0E8-365329E5CD11}" type="presParOf" srcId="{3FCC2DDF-DE7C-4242-998D-9C9BE4BF1AA9}" destId="{1BDFBB33-3D9C-45CD-9771-FE50BC5E460C}" srcOrd="0" destOrd="0" presId="urn:microsoft.com/office/officeart/2008/layout/NameandTitleOrganizationalChart"/>
    <dgm:cxn modelId="{BD93E061-10DA-47A3-B6A6-E0690B3EB8B4}" type="presParOf" srcId="{3FCC2DDF-DE7C-4242-998D-9C9BE4BF1AA9}" destId="{F210BA72-BE41-4223-9C7A-66BCED1541EF}" srcOrd="1" destOrd="0" presId="urn:microsoft.com/office/officeart/2008/layout/NameandTitleOrganizationalChart"/>
    <dgm:cxn modelId="{4DC4110E-5968-4685-B8B7-C8FC19C832FB}" type="presParOf" srcId="{F210BA72-BE41-4223-9C7A-66BCED1541EF}" destId="{3C7D1443-67E2-4864-AF3D-196AB45034B4}" srcOrd="0" destOrd="0" presId="urn:microsoft.com/office/officeart/2008/layout/NameandTitleOrganizationalChart"/>
    <dgm:cxn modelId="{8596DD3C-D89E-42A5-884B-2E8FB267DF01}" type="presParOf" srcId="{3C7D1443-67E2-4864-AF3D-196AB45034B4}" destId="{AE4FD042-E4EE-4C0B-A815-E881C86D4099}" srcOrd="0" destOrd="0" presId="urn:microsoft.com/office/officeart/2008/layout/NameandTitleOrganizationalChart"/>
    <dgm:cxn modelId="{C64BFFAF-22BA-474E-AA98-7A43196105BD}" type="presParOf" srcId="{3C7D1443-67E2-4864-AF3D-196AB45034B4}" destId="{12BE3C32-EC76-406D-B2A6-94E3B5C1398E}" srcOrd="1" destOrd="0" presId="urn:microsoft.com/office/officeart/2008/layout/NameandTitleOrganizationalChart"/>
    <dgm:cxn modelId="{8E001D0E-0EC0-4D83-B177-0A7E7DB5A002}" type="presParOf" srcId="{3C7D1443-67E2-4864-AF3D-196AB45034B4}" destId="{11620C5C-D87E-4D53-BFD9-39F1A10A444A}" srcOrd="2" destOrd="0" presId="urn:microsoft.com/office/officeart/2008/layout/NameandTitleOrganizationalChart"/>
    <dgm:cxn modelId="{7D071F28-44CE-4372-BA7C-D114C31D3BE6}" type="presParOf" srcId="{F210BA72-BE41-4223-9C7A-66BCED1541EF}" destId="{2725526E-CE96-48D9-AF78-E9CB6DEAB42E}" srcOrd="1" destOrd="0" presId="urn:microsoft.com/office/officeart/2008/layout/NameandTitleOrganizationalChart"/>
    <dgm:cxn modelId="{20B43351-648C-4579-A14F-F97049269800}" type="presParOf" srcId="{2725526E-CE96-48D9-AF78-E9CB6DEAB42E}" destId="{BBD75282-BF74-47E9-A88F-DB690D56D57F}" srcOrd="0" destOrd="0" presId="urn:microsoft.com/office/officeart/2008/layout/NameandTitleOrganizationalChart"/>
    <dgm:cxn modelId="{1D7FE955-581C-4994-9523-34CB42102CC8}" type="presParOf" srcId="{2725526E-CE96-48D9-AF78-E9CB6DEAB42E}" destId="{3688BA8E-9455-447E-A62A-A2D86AEC5A1B}" srcOrd="1" destOrd="0" presId="urn:microsoft.com/office/officeart/2008/layout/NameandTitleOrganizationalChart"/>
    <dgm:cxn modelId="{18E881EA-75E9-4239-A768-E0C2D035F70A}" type="presParOf" srcId="{3688BA8E-9455-447E-A62A-A2D86AEC5A1B}" destId="{0E1A43BE-3431-4231-8F27-4BDF7E5AD4BF}" srcOrd="0" destOrd="0" presId="urn:microsoft.com/office/officeart/2008/layout/NameandTitleOrganizationalChart"/>
    <dgm:cxn modelId="{22D2F3B1-EE59-4C62-9670-8C93DB9148A1}" type="presParOf" srcId="{0E1A43BE-3431-4231-8F27-4BDF7E5AD4BF}" destId="{15D6EC53-C014-4CAC-AFBE-F9EC1E3D8FB7}" srcOrd="0" destOrd="0" presId="urn:microsoft.com/office/officeart/2008/layout/NameandTitleOrganizationalChart"/>
    <dgm:cxn modelId="{5EF254F9-FEEA-44D2-A7C4-FCC86CDA0CB8}" type="presParOf" srcId="{0E1A43BE-3431-4231-8F27-4BDF7E5AD4BF}" destId="{0C280729-C06A-4014-895E-D08D5E6CE668}" srcOrd="1" destOrd="0" presId="urn:microsoft.com/office/officeart/2008/layout/NameandTitleOrganizationalChart"/>
    <dgm:cxn modelId="{2B6A1F07-6484-4A37-B21E-9FAABD16F23C}" type="presParOf" srcId="{0E1A43BE-3431-4231-8F27-4BDF7E5AD4BF}" destId="{158FD6CA-CFD9-43C5-9C09-E5309C2C535E}" srcOrd="2" destOrd="0" presId="urn:microsoft.com/office/officeart/2008/layout/NameandTitleOrganizationalChart"/>
    <dgm:cxn modelId="{3DFDE7D0-2D1D-4A8F-8BC2-D9E0D55DB2EC}" type="presParOf" srcId="{3688BA8E-9455-447E-A62A-A2D86AEC5A1B}" destId="{A2D541CD-D316-4903-8276-CA3103D52B1E}" srcOrd="1" destOrd="0" presId="urn:microsoft.com/office/officeart/2008/layout/NameandTitleOrganizationalChart"/>
    <dgm:cxn modelId="{41AB3C9F-9DB3-4951-AE40-6C8175819507}" type="presParOf" srcId="{3688BA8E-9455-447E-A62A-A2D86AEC5A1B}" destId="{BA1498A2-1A7B-4414-B002-F71535EF24D3}" srcOrd="2" destOrd="0" presId="urn:microsoft.com/office/officeart/2008/layout/NameandTitleOrganizationalChart"/>
    <dgm:cxn modelId="{BDF006D9-239F-4A4C-BBE1-0DA89929F8B4}" type="presParOf" srcId="{F210BA72-BE41-4223-9C7A-66BCED1541EF}" destId="{4CB4D025-AAAB-474A-A6F0-D4D237F643AB}" srcOrd="2" destOrd="0" presId="urn:microsoft.com/office/officeart/2008/layout/NameandTitleOrganizationalChart"/>
    <dgm:cxn modelId="{A45F0D4D-B51C-4A2D-A360-6C76D212C150}" type="presParOf" srcId="{20E5B631-F196-4D28-85E0-25A7FECBD662}" destId="{B3EE2F5F-D009-4EC1-80E4-F512B6793E21}" srcOrd="2" destOrd="0" presId="urn:microsoft.com/office/officeart/2008/layout/NameandTitleOrganizationalChart"/>
    <dgm:cxn modelId="{E3F33E5A-54B3-47CD-803D-F38FBACBCC48}" type="presParOf" srcId="{4A0B8960-59B3-4DFB-878B-AC67DAD9D791}" destId="{F4BD9A12-FF6B-4C3A-B495-8825523CF55B}" srcOrd="2" destOrd="0" presId="urn:microsoft.com/office/officeart/2008/layout/NameandTitleOrganizationalChart"/>
    <dgm:cxn modelId="{00A1D4E0-DB18-4869-A8E9-FC0C6BF1B760}" type="presParOf" srcId="{9F3C15DB-D6CB-47E2-8154-573985458583}" destId="{BC828559-B4C6-4D95-9A2F-04296E324E4E}" srcOrd="2" destOrd="0" presId="urn:microsoft.com/office/officeart/2008/layout/NameandTitleOrganizationalChart"/>
    <dgm:cxn modelId="{ABD76DB5-8E8D-4DA6-9220-CC71027EB01E}" type="presParOf" srcId="{9F3C15DB-D6CB-47E2-8154-573985458583}" destId="{6B30BBA2-E741-4B47-95AC-1FD12A3DE0E0}" srcOrd="3" destOrd="0" presId="urn:microsoft.com/office/officeart/2008/layout/NameandTitleOrganizationalChart"/>
    <dgm:cxn modelId="{680B29D7-7B20-483C-A434-4E8D297B9AD3}" type="presParOf" srcId="{6B30BBA2-E741-4B47-95AC-1FD12A3DE0E0}" destId="{7073A779-0A3B-485C-9CA8-18E4BCE31E14}" srcOrd="0" destOrd="0" presId="urn:microsoft.com/office/officeart/2008/layout/NameandTitleOrganizationalChart"/>
    <dgm:cxn modelId="{D5CAAF9D-ED60-46F2-8BBC-BB31BFA80400}" type="presParOf" srcId="{7073A779-0A3B-485C-9CA8-18E4BCE31E14}" destId="{B8D9EE32-B19E-4BE3-A098-DD24FEE36397}" srcOrd="0" destOrd="0" presId="urn:microsoft.com/office/officeart/2008/layout/NameandTitleOrganizationalChart"/>
    <dgm:cxn modelId="{2CD47A90-00D5-4F5F-9AEC-6A5479BEE209}" type="presParOf" srcId="{7073A779-0A3B-485C-9CA8-18E4BCE31E14}" destId="{FC11C65D-815C-468F-8716-EE4BB0C2EE76}" srcOrd="1" destOrd="0" presId="urn:microsoft.com/office/officeart/2008/layout/NameandTitleOrganizationalChart"/>
    <dgm:cxn modelId="{3B21E045-A73C-4CEA-A4C6-24621D1B613E}" type="presParOf" srcId="{7073A779-0A3B-485C-9CA8-18E4BCE31E14}" destId="{F4006B49-76E0-4E7F-B88D-DB5DD30A2745}" srcOrd="2" destOrd="0" presId="urn:microsoft.com/office/officeart/2008/layout/NameandTitleOrganizationalChart"/>
    <dgm:cxn modelId="{1C6D3402-FB3D-4A9F-BFFF-6841BB4DA9DD}" type="presParOf" srcId="{6B30BBA2-E741-4B47-95AC-1FD12A3DE0E0}" destId="{56457377-6FEE-4B59-8C62-58AE804E09C5}" srcOrd="1" destOrd="0" presId="urn:microsoft.com/office/officeart/2008/layout/NameandTitleOrganizationalChart"/>
    <dgm:cxn modelId="{69F23C20-344D-4ABE-B5FC-13349F31F033}" type="presParOf" srcId="{56457377-6FEE-4B59-8C62-58AE804E09C5}" destId="{96A6311C-D5C4-44E0-B761-785427B32C68}" srcOrd="0" destOrd="0" presId="urn:microsoft.com/office/officeart/2008/layout/NameandTitleOrganizationalChart"/>
    <dgm:cxn modelId="{5AD526B9-F7B3-4952-AF00-76D3AE2D9C7C}" type="presParOf" srcId="{56457377-6FEE-4B59-8C62-58AE804E09C5}" destId="{3F178424-578B-4258-85AF-72C423145818}" srcOrd="1" destOrd="0" presId="urn:microsoft.com/office/officeart/2008/layout/NameandTitleOrganizationalChart"/>
    <dgm:cxn modelId="{0081E9E4-B40A-49E1-B327-E3C0B624D476}" type="presParOf" srcId="{3F178424-578B-4258-85AF-72C423145818}" destId="{38096B84-8816-450C-9955-2BEEFD864ED3}" srcOrd="0" destOrd="0" presId="urn:microsoft.com/office/officeart/2008/layout/NameandTitleOrganizationalChart"/>
    <dgm:cxn modelId="{EF2AF66C-9916-4987-995F-359BAAFF7CBC}" type="presParOf" srcId="{38096B84-8816-450C-9955-2BEEFD864ED3}" destId="{C8A7BE55-A272-4C0B-8F61-9739ADD70A16}" srcOrd="0" destOrd="0" presId="urn:microsoft.com/office/officeart/2008/layout/NameandTitleOrganizationalChart"/>
    <dgm:cxn modelId="{8422EBA1-BB2D-4A18-B870-91103003C42D}" type="presParOf" srcId="{38096B84-8816-450C-9955-2BEEFD864ED3}" destId="{5C252458-1F58-4BE1-B4CA-958BEBEDB2E4}" srcOrd="1" destOrd="0" presId="urn:microsoft.com/office/officeart/2008/layout/NameandTitleOrganizationalChart"/>
    <dgm:cxn modelId="{F1D043CC-2087-45D0-AD1E-E97C7FB2330A}" type="presParOf" srcId="{38096B84-8816-450C-9955-2BEEFD864ED3}" destId="{13B3CE60-7E8D-4A35-B7E1-883C68DB9169}" srcOrd="2" destOrd="0" presId="urn:microsoft.com/office/officeart/2008/layout/NameandTitleOrganizationalChart"/>
    <dgm:cxn modelId="{8CF2640C-6632-422F-BB85-B3C9F7FC3098}" type="presParOf" srcId="{3F178424-578B-4258-85AF-72C423145818}" destId="{0683EB23-5571-4365-B683-ECF2C291AE24}" srcOrd="1" destOrd="0" presId="urn:microsoft.com/office/officeart/2008/layout/NameandTitleOrganizationalChart"/>
    <dgm:cxn modelId="{495EFC18-5DFC-4035-B2CC-7571EB774CDA}" type="presParOf" srcId="{0683EB23-5571-4365-B683-ECF2C291AE24}" destId="{CFEEF7FB-7196-4899-BDF2-993819D4419E}" srcOrd="0" destOrd="0" presId="urn:microsoft.com/office/officeart/2008/layout/NameandTitleOrganizationalChart"/>
    <dgm:cxn modelId="{DE972987-CF46-4FB7-8B0A-5E02FDD957FF}" type="presParOf" srcId="{0683EB23-5571-4365-B683-ECF2C291AE24}" destId="{FF065E18-A3CB-4318-BD32-032E20CF55DA}" srcOrd="1" destOrd="0" presId="urn:microsoft.com/office/officeart/2008/layout/NameandTitleOrganizationalChart"/>
    <dgm:cxn modelId="{662C18F8-6A95-49C5-9368-2653F1BC399F}" type="presParOf" srcId="{FF065E18-A3CB-4318-BD32-032E20CF55DA}" destId="{8AD2B8CA-A8B0-4822-BB85-0A3DA5B17920}" srcOrd="0" destOrd="0" presId="urn:microsoft.com/office/officeart/2008/layout/NameandTitleOrganizationalChart"/>
    <dgm:cxn modelId="{A39409C7-07D2-4DDB-9638-5791EDC1DEFB}" type="presParOf" srcId="{8AD2B8CA-A8B0-4822-BB85-0A3DA5B17920}" destId="{CE2C737B-3C25-4515-82BE-DF2683818A4E}" srcOrd="0" destOrd="0" presId="urn:microsoft.com/office/officeart/2008/layout/NameandTitleOrganizationalChart"/>
    <dgm:cxn modelId="{9A119A8E-BACA-4C42-8F31-1D08F985AC2A}" type="presParOf" srcId="{8AD2B8CA-A8B0-4822-BB85-0A3DA5B17920}" destId="{04823A42-4BEE-4D58-8896-B7932D1024B1}" srcOrd="1" destOrd="0" presId="urn:microsoft.com/office/officeart/2008/layout/NameandTitleOrganizationalChart"/>
    <dgm:cxn modelId="{F1637013-68A8-42C4-9ECF-4C55B7A08CE7}" type="presParOf" srcId="{8AD2B8CA-A8B0-4822-BB85-0A3DA5B17920}" destId="{E246052F-DB3C-44A6-9D6A-1817558E2279}" srcOrd="2" destOrd="0" presId="urn:microsoft.com/office/officeart/2008/layout/NameandTitleOrganizationalChart"/>
    <dgm:cxn modelId="{8DA9EE8F-40BF-4778-865D-59196EBABB06}" type="presParOf" srcId="{FF065E18-A3CB-4318-BD32-032E20CF55DA}" destId="{81A8DB76-C57A-407B-AB07-746289B59857}" srcOrd="1" destOrd="0" presId="urn:microsoft.com/office/officeart/2008/layout/NameandTitleOrganizationalChart"/>
    <dgm:cxn modelId="{FEBCBE10-AF76-41EE-AA88-BB1F1FE77F0E}" type="presParOf" srcId="{FF065E18-A3CB-4318-BD32-032E20CF55DA}" destId="{413C6DDA-C9AE-47C0-9FCA-13D784676504}" srcOrd="2" destOrd="0" presId="urn:microsoft.com/office/officeart/2008/layout/NameandTitleOrganizationalChart"/>
    <dgm:cxn modelId="{47A0B23F-3F3F-4D7F-9C1D-0FC0733F9681}" type="presParOf" srcId="{3F178424-578B-4258-85AF-72C423145818}" destId="{0CEF033B-9A3B-4D64-BBC5-6D7FA4E67AF3}" srcOrd="2" destOrd="0" presId="urn:microsoft.com/office/officeart/2008/layout/NameandTitleOrganizationalChart"/>
    <dgm:cxn modelId="{EBD75452-D28F-4A8D-B30D-687542E95426}" type="presParOf" srcId="{6B30BBA2-E741-4B47-95AC-1FD12A3DE0E0}" destId="{BE6F8BCC-8393-4998-ABDF-EE941BC27C88}" srcOrd="2" destOrd="0" presId="urn:microsoft.com/office/officeart/2008/layout/NameandTitleOrganizationalChart"/>
    <dgm:cxn modelId="{2C46CFFA-9944-46F2-B7C1-5AAC3B585D5B}" type="presParOf" srcId="{312CE3FE-76F7-44E4-8135-6E891FF1AA7C}" destId="{AEEAAD9E-286F-41D1-AFDB-4CC648E6078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5BA527-9AB8-477C-B64E-816F426BD61C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F9E3E0-2C21-467E-9432-10E38641424D}">
      <dgm:prSet phldrT="[Metin]"/>
      <dgm:spPr>
        <a:solidFill>
          <a:schemeClr val="tx2">
            <a:lumMod val="85000"/>
            <a:lumOff val="15000"/>
          </a:schemeClr>
        </a:solidFill>
      </dgm:spPr>
      <dgm:t>
        <a:bodyPr/>
        <a:lstStyle/>
        <a:p>
          <a:r>
            <a:rPr lang="tr-TR" dirty="0" err="1"/>
            <a:t>Username</a:t>
          </a:r>
          <a:endParaRPr lang="tr-TR" dirty="0"/>
        </a:p>
      </dgm:t>
    </dgm:pt>
    <dgm:pt modelId="{7318CD04-BB71-46F8-ADA5-F65345E910E2}" type="parTrans" cxnId="{3C2CDEF9-76D2-4F9A-9DFF-F70067B13529}">
      <dgm:prSet/>
      <dgm:spPr/>
      <dgm:t>
        <a:bodyPr/>
        <a:lstStyle/>
        <a:p>
          <a:endParaRPr lang="tr-TR"/>
        </a:p>
      </dgm:t>
    </dgm:pt>
    <dgm:pt modelId="{29D38ABA-7886-44D2-9077-2E84C2853DF4}" type="sibTrans" cxnId="{3C2CDEF9-76D2-4F9A-9DFF-F70067B13529}">
      <dgm:prSet/>
      <dgm:spPr/>
      <dgm:t>
        <a:bodyPr/>
        <a:lstStyle/>
        <a:p>
          <a:endParaRPr lang="tr-TR"/>
        </a:p>
      </dgm:t>
    </dgm:pt>
    <dgm:pt modelId="{00AC9BBE-4F1C-445F-BD49-2305AC614F8C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/>
            <a:t>Password</a:t>
          </a:r>
          <a:endParaRPr lang="tr-TR" dirty="0"/>
        </a:p>
      </dgm:t>
    </dgm:pt>
    <dgm:pt modelId="{619E03B1-409A-44A2-BEBF-C422B20C5326}" type="parTrans" cxnId="{4C27AE06-8951-490C-BE86-83B428BB5FF3}">
      <dgm:prSet/>
      <dgm:spPr/>
      <dgm:t>
        <a:bodyPr/>
        <a:lstStyle/>
        <a:p>
          <a:endParaRPr lang="tr-TR"/>
        </a:p>
      </dgm:t>
    </dgm:pt>
    <dgm:pt modelId="{7D6AC244-34A2-45A1-B149-A3062154525D}" type="sibTrans" cxnId="{4C27AE06-8951-490C-BE86-83B428BB5FF3}">
      <dgm:prSet/>
      <dgm:spPr/>
      <dgm:t>
        <a:bodyPr/>
        <a:lstStyle/>
        <a:p>
          <a:endParaRPr lang="tr-TR"/>
        </a:p>
      </dgm:t>
    </dgm:pt>
    <dgm:pt modelId="{7E0A4310-825C-4A8B-AC28-5A175D779AA9}">
      <dgm:prSet phldrT="[Metin]"/>
      <dgm:spPr/>
      <dgm:t>
        <a:bodyPr/>
        <a:lstStyle/>
        <a:p>
          <a:r>
            <a:rPr lang="tr-TR" dirty="0" err="1"/>
            <a:t>Options</a:t>
          </a:r>
          <a:endParaRPr lang="tr-TR" dirty="0"/>
        </a:p>
      </dgm:t>
    </dgm:pt>
    <dgm:pt modelId="{3D5D2913-9C11-4A23-8935-F81C51077AB3}" type="parTrans" cxnId="{E756D582-918B-4B7F-95B8-010D4034DAD4}">
      <dgm:prSet/>
      <dgm:spPr/>
      <dgm:t>
        <a:bodyPr/>
        <a:lstStyle/>
        <a:p>
          <a:endParaRPr lang="tr-TR"/>
        </a:p>
      </dgm:t>
    </dgm:pt>
    <dgm:pt modelId="{B6268863-C4EA-4BB3-967C-71BD2578FC47}" type="sibTrans" cxnId="{E756D582-918B-4B7F-95B8-010D4034DAD4}">
      <dgm:prSet/>
      <dgm:spPr/>
      <dgm:t>
        <a:bodyPr/>
        <a:lstStyle/>
        <a:p>
          <a:endParaRPr lang="tr-TR"/>
        </a:p>
      </dgm:t>
    </dgm:pt>
    <dgm:pt modelId="{B8B6493C-6D16-4AED-BDEE-D4DF25CC7517}" type="pres">
      <dgm:prSet presAssocID="{4B5BA527-9AB8-477C-B64E-816F426BD61C}" presName="rootnode" presStyleCnt="0">
        <dgm:presLayoutVars>
          <dgm:chMax/>
          <dgm:chPref/>
          <dgm:dir/>
          <dgm:animLvl val="lvl"/>
        </dgm:presLayoutVars>
      </dgm:prSet>
      <dgm:spPr/>
    </dgm:pt>
    <dgm:pt modelId="{C244200D-1DC5-4BE7-AD4D-118B23C58FD3}" type="pres">
      <dgm:prSet presAssocID="{D1F9E3E0-2C21-467E-9432-10E38641424D}" presName="composite" presStyleCnt="0"/>
      <dgm:spPr/>
    </dgm:pt>
    <dgm:pt modelId="{08434BCC-9AD3-4053-9A51-B5EB5D55C44C}" type="pres">
      <dgm:prSet presAssocID="{D1F9E3E0-2C21-467E-9432-10E38641424D}" presName="bentUpArrow1" presStyleLbl="alignImgPlace1" presStyleIdx="0" presStyleCnt="2"/>
      <dgm:spPr/>
    </dgm:pt>
    <dgm:pt modelId="{1E34ABF1-B32B-4FB6-A2A0-7450B72D3C73}" type="pres">
      <dgm:prSet presAssocID="{D1F9E3E0-2C21-467E-9432-10E38641424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BEB43BA-D12B-4BFF-A17B-0826E45C4E91}" type="pres">
      <dgm:prSet presAssocID="{D1F9E3E0-2C21-467E-9432-10E38641424D}" presName="ChildText" presStyleLbl="revTx" presStyleIdx="0" presStyleCnt="2" custLinFactX="12116" custLinFactNeighborX="100000" custLinFactNeighborY="44908">
        <dgm:presLayoutVars>
          <dgm:chMax val="0"/>
          <dgm:chPref val="0"/>
          <dgm:bulletEnabled val="1"/>
        </dgm:presLayoutVars>
      </dgm:prSet>
      <dgm:spPr/>
    </dgm:pt>
    <dgm:pt modelId="{23E88D90-F3B6-4CF8-9A57-5376CBEEF2DB}" type="pres">
      <dgm:prSet presAssocID="{29D38ABA-7886-44D2-9077-2E84C2853DF4}" presName="sibTrans" presStyleCnt="0"/>
      <dgm:spPr/>
    </dgm:pt>
    <dgm:pt modelId="{4253D05E-8D02-43E3-A2E1-93ECC76AF2C2}" type="pres">
      <dgm:prSet presAssocID="{00AC9BBE-4F1C-445F-BD49-2305AC614F8C}" presName="composite" presStyleCnt="0"/>
      <dgm:spPr/>
    </dgm:pt>
    <dgm:pt modelId="{DD869011-641E-4FC6-88C8-30E16A9F400E}" type="pres">
      <dgm:prSet presAssocID="{00AC9BBE-4F1C-445F-BD49-2305AC614F8C}" presName="bentUpArrow1" presStyleLbl="alignImgPlace1" presStyleIdx="1" presStyleCnt="2"/>
      <dgm:spPr/>
    </dgm:pt>
    <dgm:pt modelId="{41F655CC-7F61-4DFD-ACE4-7EA39AF4D57C}" type="pres">
      <dgm:prSet presAssocID="{00AC9BBE-4F1C-445F-BD49-2305AC614F8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49C299-4820-4A26-8893-54112D776D3C}" type="pres">
      <dgm:prSet presAssocID="{00AC9BBE-4F1C-445F-BD49-2305AC614F8C}" presName="ChildText" presStyleLbl="revTx" presStyleIdx="1" presStyleCnt="2" custLinFactNeighborX="40181" custLinFactNeighborY="-21291">
        <dgm:presLayoutVars>
          <dgm:chMax val="0"/>
          <dgm:chPref val="0"/>
          <dgm:bulletEnabled val="1"/>
        </dgm:presLayoutVars>
      </dgm:prSet>
      <dgm:spPr/>
    </dgm:pt>
    <dgm:pt modelId="{618C3751-12CE-474E-857E-B0AD4F49AAFF}" type="pres">
      <dgm:prSet presAssocID="{7D6AC244-34A2-45A1-B149-A3062154525D}" presName="sibTrans" presStyleCnt="0"/>
      <dgm:spPr/>
    </dgm:pt>
    <dgm:pt modelId="{582DB0BB-43AE-4261-9509-45DA3A66EFA4}" type="pres">
      <dgm:prSet presAssocID="{7E0A4310-825C-4A8B-AC28-5A175D779AA9}" presName="composite" presStyleCnt="0"/>
      <dgm:spPr/>
    </dgm:pt>
    <dgm:pt modelId="{002FA4EC-6C85-4199-BF12-0368EBFC2DCD}" type="pres">
      <dgm:prSet presAssocID="{7E0A4310-825C-4A8B-AC28-5A175D779AA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C27AE06-8951-490C-BE86-83B428BB5FF3}" srcId="{4B5BA527-9AB8-477C-B64E-816F426BD61C}" destId="{00AC9BBE-4F1C-445F-BD49-2305AC614F8C}" srcOrd="1" destOrd="0" parTransId="{619E03B1-409A-44A2-BEBF-C422B20C5326}" sibTransId="{7D6AC244-34A2-45A1-B149-A3062154525D}"/>
    <dgm:cxn modelId="{C23F6B17-FAA6-4FF2-97F2-069D21E617E8}" type="presOf" srcId="{7E0A4310-825C-4A8B-AC28-5A175D779AA9}" destId="{002FA4EC-6C85-4199-BF12-0368EBFC2DCD}" srcOrd="0" destOrd="0" presId="urn:microsoft.com/office/officeart/2005/8/layout/StepDownProcess"/>
    <dgm:cxn modelId="{393AD23E-CDF2-40EB-B140-D1F90BE6CD00}" type="presOf" srcId="{4B5BA527-9AB8-477C-B64E-816F426BD61C}" destId="{B8B6493C-6D16-4AED-BDEE-D4DF25CC7517}" srcOrd="0" destOrd="0" presId="urn:microsoft.com/office/officeart/2005/8/layout/StepDownProcess"/>
    <dgm:cxn modelId="{218E2A6B-958E-4E86-8E97-3FF7C64B2A58}" type="presOf" srcId="{D1F9E3E0-2C21-467E-9432-10E38641424D}" destId="{1E34ABF1-B32B-4FB6-A2A0-7450B72D3C73}" srcOrd="0" destOrd="0" presId="urn:microsoft.com/office/officeart/2005/8/layout/StepDownProcess"/>
    <dgm:cxn modelId="{E756D582-918B-4B7F-95B8-010D4034DAD4}" srcId="{4B5BA527-9AB8-477C-B64E-816F426BD61C}" destId="{7E0A4310-825C-4A8B-AC28-5A175D779AA9}" srcOrd="2" destOrd="0" parTransId="{3D5D2913-9C11-4A23-8935-F81C51077AB3}" sibTransId="{B6268863-C4EA-4BB3-967C-71BD2578FC47}"/>
    <dgm:cxn modelId="{417F23CE-7EA7-42CD-BB29-2D2FFAD3162D}" type="presOf" srcId="{00AC9BBE-4F1C-445F-BD49-2305AC614F8C}" destId="{41F655CC-7F61-4DFD-ACE4-7EA39AF4D57C}" srcOrd="0" destOrd="0" presId="urn:microsoft.com/office/officeart/2005/8/layout/StepDownProcess"/>
    <dgm:cxn modelId="{3C2CDEF9-76D2-4F9A-9DFF-F70067B13529}" srcId="{4B5BA527-9AB8-477C-B64E-816F426BD61C}" destId="{D1F9E3E0-2C21-467E-9432-10E38641424D}" srcOrd="0" destOrd="0" parTransId="{7318CD04-BB71-46F8-ADA5-F65345E910E2}" sibTransId="{29D38ABA-7886-44D2-9077-2E84C2853DF4}"/>
    <dgm:cxn modelId="{92AC341E-D33E-430A-9BCA-4CC5FAA06D67}" type="presParOf" srcId="{B8B6493C-6D16-4AED-BDEE-D4DF25CC7517}" destId="{C244200D-1DC5-4BE7-AD4D-118B23C58FD3}" srcOrd="0" destOrd="0" presId="urn:microsoft.com/office/officeart/2005/8/layout/StepDownProcess"/>
    <dgm:cxn modelId="{ECCF7346-93B9-442A-8589-806BB5593BF6}" type="presParOf" srcId="{C244200D-1DC5-4BE7-AD4D-118B23C58FD3}" destId="{08434BCC-9AD3-4053-9A51-B5EB5D55C44C}" srcOrd="0" destOrd="0" presId="urn:microsoft.com/office/officeart/2005/8/layout/StepDownProcess"/>
    <dgm:cxn modelId="{C4D44304-86A3-4282-885B-809169364591}" type="presParOf" srcId="{C244200D-1DC5-4BE7-AD4D-118B23C58FD3}" destId="{1E34ABF1-B32B-4FB6-A2A0-7450B72D3C73}" srcOrd="1" destOrd="0" presId="urn:microsoft.com/office/officeart/2005/8/layout/StepDownProcess"/>
    <dgm:cxn modelId="{C02BD19B-7669-4706-B8A1-B0355B05E8BC}" type="presParOf" srcId="{C244200D-1DC5-4BE7-AD4D-118B23C58FD3}" destId="{1BEB43BA-D12B-4BFF-A17B-0826E45C4E91}" srcOrd="2" destOrd="0" presId="urn:microsoft.com/office/officeart/2005/8/layout/StepDownProcess"/>
    <dgm:cxn modelId="{B07F0D08-9FAE-416B-AA48-8E00FF374464}" type="presParOf" srcId="{B8B6493C-6D16-4AED-BDEE-D4DF25CC7517}" destId="{23E88D90-F3B6-4CF8-9A57-5376CBEEF2DB}" srcOrd="1" destOrd="0" presId="urn:microsoft.com/office/officeart/2005/8/layout/StepDownProcess"/>
    <dgm:cxn modelId="{DF3F9A63-0A3B-4765-B060-24AFF7EB0EB8}" type="presParOf" srcId="{B8B6493C-6D16-4AED-BDEE-D4DF25CC7517}" destId="{4253D05E-8D02-43E3-A2E1-93ECC76AF2C2}" srcOrd="2" destOrd="0" presId="urn:microsoft.com/office/officeart/2005/8/layout/StepDownProcess"/>
    <dgm:cxn modelId="{D089680C-23E3-498A-8FB3-C8D84DE480F9}" type="presParOf" srcId="{4253D05E-8D02-43E3-A2E1-93ECC76AF2C2}" destId="{DD869011-641E-4FC6-88C8-30E16A9F400E}" srcOrd="0" destOrd="0" presId="urn:microsoft.com/office/officeart/2005/8/layout/StepDownProcess"/>
    <dgm:cxn modelId="{86A6ACB7-60BC-48B4-9425-A6BE9FAB442A}" type="presParOf" srcId="{4253D05E-8D02-43E3-A2E1-93ECC76AF2C2}" destId="{41F655CC-7F61-4DFD-ACE4-7EA39AF4D57C}" srcOrd="1" destOrd="0" presId="urn:microsoft.com/office/officeart/2005/8/layout/StepDownProcess"/>
    <dgm:cxn modelId="{30FA9A4D-9640-488C-9EFD-BE9942624E20}" type="presParOf" srcId="{4253D05E-8D02-43E3-A2E1-93ECC76AF2C2}" destId="{9F49C299-4820-4A26-8893-54112D776D3C}" srcOrd="2" destOrd="0" presId="urn:microsoft.com/office/officeart/2005/8/layout/StepDownProcess"/>
    <dgm:cxn modelId="{33764CC7-AC92-4F8A-A134-395A7E0CDF93}" type="presParOf" srcId="{B8B6493C-6D16-4AED-BDEE-D4DF25CC7517}" destId="{618C3751-12CE-474E-857E-B0AD4F49AAFF}" srcOrd="3" destOrd="0" presId="urn:microsoft.com/office/officeart/2005/8/layout/StepDownProcess"/>
    <dgm:cxn modelId="{B543E2C0-A0C5-4122-AC71-20B184630907}" type="presParOf" srcId="{B8B6493C-6D16-4AED-BDEE-D4DF25CC7517}" destId="{582DB0BB-43AE-4261-9509-45DA3A66EFA4}" srcOrd="4" destOrd="0" presId="urn:microsoft.com/office/officeart/2005/8/layout/StepDownProcess"/>
    <dgm:cxn modelId="{26ECB638-B9B1-4925-93D8-E1C2790C84B7}" type="presParOf" srcId="{582DB0BB-43AE-4261-9509-45DA3A66EFA4}" destId="{002FA4EC-6C85-4199-BF12-0368EBFC2DC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C2C869-1A5C-436C-A986-6C471679D51A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4432BC1-CA78-4611-B645-57D3E57523A9}">
      <dgm:prSet phldrT="[Metin]"/>
      <dgm:spPr>
        <a:solidFill>
          <a:srgbClr val="92D050"/>
        </a:solidFill>
      </dgm:spPr>
      <dgm:t>
        <a:bodyPr/>
        <a:lstStyle/>
        <a:p>
          <a:r>
            <a:rPr lang="en-US" noProof="0" dirty="0"/>
            <a:t>Enter your e-mail</a:t>
          </a:r>
        </a:p>
      </dgm:t>
    </dgm:pt>
    <dgm:pt modelId="{CE2200C6-1C1A-45D1-8504-9BEED39095F9}" type="parTrans" cxnId="{9966C629-6919-4D11-AC54-2148E363EF05}">
      <dgm:prSet/>
      <dgm:spPr/>
      <dgm:t>
        <a:bodyPr/>
        <a:lstStyle/>
        <a:p>
          <a:endParaRPr lang="tr-TR"/>
        </a:p>
      </dgm:t>
    </dgm:pt>
    <dgm:pt modelId="{DAB618E3-582B-4C7E-A743-071D3CC0C505}" type="sibTrans" cxnId="{9966C629-6919-4D11-AC54-2148E363EF05}">
      <dgm:prSet/>
      <dgm:spPr/>
      <dgm:t>
        <a:bodyPr/>
        <a:lstStyle/>
        <a:p>
          <a:endParaRPr lang="tr-TR"/>
        </a:p>
      </dgm:t>
    </dgm:pt>
    <dgm:pt modelId="{4E0D266E-4DF8-47D4-B1E4-60A1ABB5274A}">
      <dgm:prSet phldrT="[Metin]"/>
      <dgm:spPr>
        <a:solidFill>
          <a:srgbClr val="00B050"/>
        </a:solidFill>
      </dgm:spPr>
      <dgm:t>
        <a:bodyPr/>
        <a:lstStyle/>
        <a:p>
          <a:r>
            <a:rPr lang="en-US" noProof="0" dirty="0"/>
            <a:t>Please enter your new password</a:t>
          </a:r>
        </a:p>
      </dgm:t>
    </dgm:pt>
    <dgm:pt modelId="{34FD1E92-0BDB-4602-A080-7A80953CC964}" type="parTrans" cxnId="{120DE511-830A-40E0-8144-8691F10978B0}">
      <dgm:prSet/>
      <dgm:spPr/>
      <dgm:t>
        <a:bodyPr/>
        <a:lstStyle/>
        <a:p>
          <a:endParaRPr lang="tr-TR"/>
        </a:p>
      </dgm:t>
    </dgm:pt>
    <dgm:pt modelId="{979E3A9D-D554-4C72-B347-D1F141C16E8C}" type="sibTrans" cxnId="{120DE511-830A-40E0-8144-8691F10978B0}">
      <dgm:prSet/>
      <dgm:spPr/>
      <dgm:t>
        <a:bodyPr/>
        <a:lstStyle/>
        <a:p>
          <a:endParaRPr lang="tr-TR"/>
        </a:p>
      </dgm:t>
    </dgm:pt>
    <dgm:pt modelId="{8BD77567-D0FD-43CA-AD24-6150488837E7}" type="pres">
      <dgm:prSet presAssocID="{5DC2C869-1A5C-436C-A986-6C471679D51A}" presName="rootnode" presStyleCnt="0">
        <dgm:presLayoutVars>
          <dgm:chMax/>
          <dgm:chPref/>
          <dgm:dir/>
          <dgm:animLvl val="lvl"/>
        </dgm:presLayoutVars>
      </dgm:prSet>
      <dgm:spPr/>
    </dgm:pt>
    <dgm:pt modelId="{C2B391CD-4986-4BCC-88DF-717269FCBD6F}" type="pres">
      <dgm:prSet presAssocID="{D4432BC1-CA78-4611-B645-57D3E57523A9}" presName="composite" presStyleCnt="0"/>
      <dgm:spPr/>
    </dgm:pt>
    <dgm:pt modelId="{F686C3E7-1604-4B4C-891A-ACB50177C2EA}" type="pres">
      <dgm:prSet presAssocID="{D4432BC1-CA78-4611-B645-57D3E57523A9}" presName="bentUpArrow1" presStyleLbl="alignImgPlace1" presStyleIdx="0" presStyleCnt="1"/>
      <dgm:spPr/>
    </dgm:pt>
    <dgm:pt modelId="{D920C972-1065-4ECD-B0C5-5E8241BCC5B1}" type="pres">
      <dgm:prSet presAssocID="{D4432BC1-CA78-4611-B645-57D3E57523A9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D8D5A800-55CE-4A10-8962-ACFF366B0FFF}" type="pres">
      <dgm:prSet presAssocID="{D4432BC1-CA78-4611-B645-57D3E57523A9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66E9240-979F-459E-BFC2-B65FAAC220D6}" type="pres">
      <dgm:prSet presAssocID="{DAB618E3-582B-4C7E-A743-071D3CC0C505}" presName="sibTrans" presStyleCnt="0"/>
      <dgm:spPr/>
    </dgm:pt>
    <dgm:pt modelId="{91707ACE-6806-4E96-89B0-2D3D773E9FBF}" type="pres">
      <dgm:prSet presAssocID="{4E0D266E-4DF8-47D4-B1E4-60A1ABB5274A}" presName="composite" presStyleCnt="0"/>
      <dgm:spPr/>
    </dgm:pt>
    <dgm:pt modelId="{64A064E8-698B-4AE0-B986-8D3ED24D0B4B}" type="pres">
      <dgm:prSet presAssocID="{4E0D266E-4DF8-47D4-B1E4-60A1ABB5274A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120DE511-830A-40E0-8144-8691F10978B0}" srcId="{5DC2C869-1A5C-436C-A986-6C471679D51A}" destId="{4E0D266E-4DF8-47D4-B1E4-60A1ABB5274A}" srcOrd="1" destOrd="0" parTransId="{34FD1E92-0BDB-4602-A080-7A80953CC964}" sibTransId="{979E3A9D-D554-4C72-B347-D1F141C16E8C}"/>
    <dgm:cxn modelId="{57807E25-9C4D-4D79-92DA-ADE1DDA9C793}" type="presOf" srcId="{5DC2C869-1A5C-436C-A986-6C471679D51A}" destId="{8BD77567-D0FD-43CA-AD24-6150488837E7}" srcOrd="0" destOrd="0" presId="urn:microsoft.com/office/officeart/2005/8/layout/StepDownProcess"/>
    <dgm:cxn modelId="{9966C629-6919-4D11-AC54-2148E363EF05}" srcId="{5DC2C869-1A5C-436C-A986-6C471679D51A}" destId="{D4432BC1-CA78-4611-B645-57D3E57523A9}" srcOrd="0" destOrd="0" parTransId="{CE2200C6-1C1A-45D1-8504-9BEED39095F9}" sibTransId="{DAB618E3-582B-4C7E-A743-071D3CC0C505}"/>
    <dgm:cxn modelId="{2C63C355-615B-42AA-9316-8BAE5B623F4A}" type="presOf" srcId="{D4432BC1-CA78-4611-B645-57D3E57523A9}" destId="{D920C972-1065-4ECD-B0C5-5E8241BCC5B1}" srcOrd="0" destOrd="0" presId="urn:microsoft.com/office/officeart/2005/8/layout/StepDownProcess"/>
    <dgm:cxn modelId="{5CFA6FBB-7480-44E3-BB32-B3A1ADE49BB1}" type="presOf" srcId="{4E0D266E-4DF8-47D4-B1E4-60A1ABB5274A}" destId="{64A064E8-698B-4AE0-B986-8D3ED24D0B4B}" srcOrd="0" destOrd="0" presId="urn:microsoft.com/office/officeart/2005/8/layout/StepDownProcess"/>
    <dgm:cxn modelId="{9F8843B2-A855-4F9B-B45E-B2383360CF3D}" type="presParOf" srcId="{8BD77567-D0FD-43CA-AD24-6150488837E7}" destId="{C2B391CD-4986-4BCC-88DF-717269FCBD6F}" srcOrd="0" destOrd="0" presId="urn:microsoft.com/office/officeart/2005/8/layout/StepDownProcess"/>
    <dgm:cxn modelId="{2B0705B8-6610-4971-9488-5B1CF8AC7527}" type="presParOf" srcId="{C2B391CD-4986-4BCC-88DF-717269FCBD6F}" destId="{F686C3E7-1604-4B4C-891A-ACB50177C2EA}" srcOrd="0" destOrd="0" presId="urn:microsoft.com/office/officeart/2005/8/layout/StepDownProcess"/>
    <dgm:cxn modelId="{DCCDBEE7-4B12-4E0F-A291-3014651C3305}" type="presParOf" srcId="{C2B391CD-4986-4BCC-88DF-717269FCBD6F}" destId="{D920C972-1065-4ECD-B0C5-5E8241BCC5B1}" srcOrd="1" destOrd="0" presId="urn:microsoft.com/office/officeart/2005/8/layout/StepDownProcess"/>
    <dgm:cxn modelId="{D7C29DB6-BE1E-4F51-99E8-5B2B7A6ACF13}" type="presParOf" srcId="{C2B391CD-4986-4BCC-88DF-717269FCBD6F}" destId="{D8D5A800-55CE-4A10-8962-ACFF366B0FFF}" srcOrd="2" destOrd="0" presId="urn:microsoft.com/office/officeart/2005/8/layout/StepDownProcess"/>
    <dgm:cxn modelId="{19F83473-0405-40FB-9ACE-FAB21D633F66}" type="presParOf" srcId="{8BD77567-D0FD-43CA-AD24-6150488837E7}" destId="{066E9240-979F-459E-BFC2-B65FAAC220D6}" srcOrd="1" destOrd="0" presId="urn:microsoft.com/office/officeart/2005/8/layout/StepDownProcess"/>
    <dgm:cxn modelId="{0A5C80A7-B459-42FC-8C40-B023F0ECB45E}" type="presParOf" srcId="{8BD77567-D0FD-43CA-AD24-6150488837E7}" destId="{91707ACE-6806-4E96-89B0-2D3D773E9FBF}" srcOrd="2" destOrd="0" presId="urn:microsoft.com/office/officeart/2005/8/layout/StepDownProcess"/>
    <dgm:cxn modelId="{AD8BF1C2-36E1-4225-B034-C7FD226B06C8}" type="presParOf" srcId="{91707ACE-6806-4E96-89B0-2D3D773E9FBF}" destId="{64A064E8-698B-4AE0-B986-8D3ED24D0B4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77D002-FDBC-47A2-9BA2-A672B7010D91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6F53C6B0-EA77-44D1-85EE-465093B74539}">
      <dgm:prSet phldrT="[Metin]"/>
      <dgm:spPr/>
      <dgm:t>
        <a:bodyPr/>
        <a:lstStyle/>
        <a:p>
          <a:r>
            <a:rPr lang="tr-TR" dirty="0" err="1"/>
            <a:t>Please</a:t>
          </a:r>
          <a:r>
            <a:rPr lang="tr-TR" dirty="0"/>
            <a:t> </a:t>
          </a:r>
          <a:r>
            <a:rPr lang="tr-TR" dirty="0" err="1"/>
            <a:t>enter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admin</a:t>
          </a:r>
          <a:r>
            <a:rPr lang="tr-TR" dirty="0"/>
            <a:t> </a:t>
          </a:r>
          <a:r>
            <a:rPr lang="tr-TR" dirty="0" err="1"/>
            <a:t>password</a:t>
          </a:r>
          <a:endParaRPr lang="tr-TR" dirty="0"/>
        </a:p>
      </dgm:t>
    </dgm:pt>
    <dgm:pt modelId="{A4A1431F-477E-4D79-8B39-604A955D193E}" type="parTrans" cxnId="{8CF1CB9A-4437-4D0C-9A8B-F855369609BB}">
      <dgm:prSet/>
      <dgm:spPr/>
      <dgm:t>
        <a:bodyPr/>
        <a:lstStyle/>
        <a:p>
          <a:endParaRPr lang="tr-TR"/>
        </a:p>
      </dgm:t>
    </dgm:pt>
    <dgm:pt modelId="{0EB7DFB8-3FB4-4FDC-807E-91D3746B77BB}" type="sibTrans" cxnId="{8CF1CB9A-4437-4D0C-9A8B-F855369609BB}">
      <dgm:prSet/>
      <dgm:spPr>
        <a:ln>
          <a:solidFill>
            <a:schemeClr val="bg1"/>
          </a:solidFill>
        </a:ln>
      </dgm:spPr>
      <dgm:t>
        <a:bodyPr/>
        <a:lstStyle/>
        <a:p>
          <a:endParaRPr lang="tr-TR"/>
        </a:p>
      </dgm:t>
    </dgm:pt>
    <dgm:pt modelId="{6CE5C244-266A-49BE-868C-84E047D8D53A}">
      <dgm:prSet phldrT="[Metin]"/>
      <dgm:spPr/>
      <dgm:t>
        <a:bodyPr/>
        <a:lstStyle/>
        <a:p>
          <a:r>
            <a:rPr lang="tr-TR" dirty="0" err="1"/>
            <a:t>Remove</a:t>
          </a:r>
          <a:r>
            <a:rPr lang="tr-TR" dirty="0"/>
            <a:t> </a:t>
          </a:r>
          <a:r>
            <a:rPr lang="tr-TR" dirty="0" err="1"/>
            <a:t>customer</a:t>
          </a:r>
          <a:endParaRPr lang="tr-TR" dirty="0"/>
        </a:p>
      </dgm:t>
    </dgm:pt>
    <dgm:pt modelId="{C36BA13C-A0C1-45C3-9092-788D78029632}" type="parTrans" cxnId="{744704C0-D6A8-4E02-B5CC-B5A051F4A05F}">
      <dgm:prSet/>
      <dgm:spPr/>
      <dgm:t>
        <a:bodyPr/>
        <a:lstStyle/>
        <a:p>
          <a:endParaRPr lang="tr-TR"/>
        </a:p>
      </dgm:t>
    </dgm:pt>
    <dgm:pt modelId="{30197DF8-2AD3-4B19-BA66-BE39DA479624}" type="sibTrans" cxnId="{744704C0-D6A8-4E02-B5CC-B5A051F4A05F}">
      <dgm:prSet/>
      <dgm:spPr/>
      <dgm:t>
        <a:bodyPr/>
        <a:lstStyle/>
        <a:p>
          <a:r>
            <a:rPr lang="tr-TR" dirty="0" err="1"/>
            <a:t>Enter</a:t>
          </a:r>
          <a:r>
            <a:rPr lang="tr-TR" dirty="0"/>
            <a:t> </a:t>
          </a:r>
          <a:r>
            <a:rPr lang="tr-TR" dirty="0" err="1"/>
            <a:t>customer</a:t>
          </a:r>
          <a:r>
            <a:rPr lang="tr-TR" dirty="0"/>
            <a:t> </a:t>
          </a:r>
          <a:r>
            <a:rPr lang="tr-TR" dirty="0" err="1"/>
            <a:t>email</a:t>
          </a:r>
          <a:endParaRPr lang="tr-TR" dirty="0"/>
        </a:p>
      </dgm:t>
    </dgm:pt>
    <dgm:pt modelId="{EE7963B1-41F5-4253-942C-63AB82DCA681}">
      <dgm:prSet phldrT="[Metin]"/>
      <dgm:spPr/>
      <dgm:t>
        <a:bodyPr/>
        <a:lstStyle/>
        <a:p>
          <a:r>
            <a:rPr lang="en-US" noProof="0" dirty="0"/>
            <a:t>Check Customer</a:t>
          </a:r>
        </a:p>
      </dgm:t>
    </dgm:pt>
    <dgm:pt modelId="{3719ACE4-B68C-4D65-9C64-C6B2AC130AA9}" type="parTrans" cxnId="{2B95BAFC-8FE5-43DB-882C-915ADEE2249C}">
      <dgm:prSet/>
      <dgm:spPr/>
      <dgm:t>
        <a:bodyPr/>
        <a:lstStyle/>
        <a:p>
          <a:endParaRPr lang="tr-TR"/>
        </a:p>
      </dgm:t>
    </dgm:pt>
    <dgm:pt modelId="{1D90B5B0-4D89-49D6-BDE5-6CA2BC05B368}" type="sibTrans" cxnId="{2B95BAFC-8FE5-43DB-882C-915ADEE2249C}">
      <dgm:prSet custT="1"/>
      <dgm:spPr/>
      <dgm:t>
        <a:bodyPr/>
        <a:lstStyle/>
        <a:p>
          <a:r>
            <a:rPr lang="tr-TR" sz="2000" dirty="0" err="1"/>
            <a:t>All</a:t>
          </a:r>
          <a:r>
            <a:rPr lang="tr-TR" sz="2000" dirty="0"/>
            <a:t> </a:t>
          </a:r>
          <a:r>
            <a:rPr lang="tr-TR" sz="2000" dirty="0" err="1"/>
            <a:t>customer</a:t>
          </a:r>
          <a:r>
            <a:rPr lang="tr-TR" sz="2000" dirty="0"/>
            <a:t> </a:t>
          </a:r>
          <a:r>
            <a:rPr lang="tr-TR" sz="2000" dirty="0" err="1"/>
            <a:t>info</a:t>
          </a:r>
          <a:endParaRPr lang="tr-TR" sz="2000" dirty="0"/>
        </a:p>
      </dgm:t>
    </dgm:pt>
    <dgm:pt modelId="{4334BD5F-97FE-4A96-8328-B53083DAFF40}" type="pres">
      <dgm:prSet presAssocID="{EA77D002-FDBC-47A2-9BA2-A672B7010D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CC6014-67C1-4785-A50E-AB211FCFB59B}" type="pres">
      <dgm:prSet presAssocID="{6F53C6B0-EA77-44D1-85EE-465093B74539}" presName="hierRoot1" presStyleCnt="0">
        <dgm:presLayoutVars>
          <dgm:hierBranch val="init"/>
        </dgm:presLayoutVars>
      </dgm:prSet>
      <dgm:spPr/>
    </dgm:pt>
    <dgm:pt modelId="{B3007C26-4673-4DAA-9527-9123A63844D0}" type="pres">
      <dgm:prSet presAssocID="{6F53C6B0-EA77-44D1-85EE-465093B74539}" presName="rootComposite1" presStyleCnt="0"/>
      <dgm:spPr/>
    </dgm:pt>
    <dgm:pt modelId="{7E149F43-79ED-4C67-B777-8489F772ACEA}" type="pres">
      <dgm:prSet presAssocID="{6F53C6B0-EA77-44D1-85EE-465093B74539}" presName="rootText1" presStyleLbl="node0" presStyleIdx="0" presStyleCnt="1">
        <dgm:presLayoutVars>
          <dgm:chMax/>
          <dgm:chPref val="3"/>
        </dgm:presLayoutVars>
      </dgm:prSet>
      <dgm:spPr/>
    </dgm:pt>
    <dgm:pt modelId="{479439B1-14C7-499C-BD46-D612D75F46E8}" type="pres">
      <dgm:prSet presAssocID="{6F53C6B0-EA77-44D1-85EE-465093B74539}" presName="titleText1" presStyleLbl="fgAcc0" presStyleIdx="0" presStyleCnt="1" custFlipHor="1" custScaleX="19874" custLinFactX="-26344" custLinFactY="-46829" custLinFactNeighborX="-100000" custLinFactNeighborY="-100000">
        <dgm:presLayoutVars>
          <dgm:chMax val="0"/>
          <dgm:chPref val="0"/>
        </dgm:presLayoutVars>
      </dgm:prSet>
      <dgm:spPr/>
    </dgm:pt>
    <dgm:pt modelId="{6161F835-DE38-4938-8A67-B0B4B4F7F247}" type="pres">
      <dgm:prSet presAssocID="{6F53C6B0-EA77-44D1-85EE-465093B74539}" presName="rootConnector1" presStyleLbl="node1" presStyleIdx="0" presStyleCnt="2"/>
      <dgm:spPr/>
    </dgm:pt>
    <dgm:pt modelId="{5BAF5C40-E56F-41C0-A8A6-A9341D74363C}" type="pres">
      <dgm:prSet presAssocID="{6F53C6B0-EA77-44D1-85EE-465093B74539}" presName="hierChild2" presStyleCnt="0"/>
      <dgm:spPr/>
    </dgm:pt>
    <dgm:pt modelId="{E8FF2AAF-BB36-48F2-9F86-338765D13B2F}" type="pres">
      <dgm:prSet presAssocID="{C36BA13C-A0C1-45C3-9092-788D78029632}" presName="Name37" presStyleLbl="parChTrans1D2" presStyleIdx="0" presStyleCnt="2"/>
      <dgm:spPr/>
    </dgm:pt>
    <dgm:pt modelId="{B907871C-CF65-4A58-985E-80A195835D3D}" type="pres">
      <dgm:prSet presAssocID="{6CE5C244-266A-49BE-868C-84E047D8D53A}" presName="hierRoot2" presStyleCnt="0">
        <dgm:presLayoutVars>
          <dgm:hierBranch val="init"/>
        </dgm:presLayoutVars>
      </dgm:prSet>
      <dgm:spPr/>
    </dgm:pt>
    <dgm:pt modelId="{1AF1DAB1-56A1-4943-AE05-5ECDEA4C8636}" type="pres">
      <dgm:prSet presAssocID="{6CE5C244-266A-49BE-868C-84E047D8D53A}" presName="rootComposite" presStyleCnt="0"/>
      <dgm:spPr/>
    </dgm:pt>
    <dgm:pt modelId="{74F744FD-E4B0-424D-8884-126DDD7A94C1}" type="pres">
      <dgm:prSet presAssocID="{6CE5C244-266A-49BE-868C-84E047D8D53A}" presName="rootText" presStyleLbl="node1" presStyleIdx="0" presStyleCnt="2">
        <dgm:presLayoutVars>
          <dgm:chMax/>
          <dgm:chPref val="3"/>
        </dgm:presLayoutVars>
      </dgm:prSet>
      <dgm:spPr/>
    </dgm:pt>
    <dgm:pt modelId="{31422E96-30FB-4F52-AAD4-1253B8E4A34C}" type="pres">
      <dgm:prSet presAssocID="{6CE5C244-266A-49BE-868C-84E047D8D53A}" presName="titleText2" presStyleLbl="fgAcc1" presStyleIdx="0" presStyleCnt="2" custScaleX="98472" custScaleY="112644">
        <dgm:presLayoutVars>
          <dgm:chMax val="0"/>
          <dgm:chPref val="0"/>
        </dgm:presLayoutVars>
      </dgm:prSet>
      <dgm:spPr/>
    </dgm:pt>
    <dgm:pt modelId="{F38E8ECA-8A27-47A2-A11D-4376D13549ED}" type="pres">
      <dgm:prSet presAssocID="{6CE5C244-266A-49BE-868C-84E047D8D53A}" presName="rootConnector" presStyleLbl="node2" presStyleIdx="0" presStyleCnt="0"/>
      <dgm:spPr/>
    </dgm:pt>
    <dgm:pt modelId="{CC38D519-61EF-4EAE-B1CA-75C5547C1A3A}" type="pres">
      <dgm:prSet presAssocID="{6CE5C244-266A-49BE-868C-84E047D8D53A}" presName="hierChild4" presStyleCnt="0"/>
      <dgm:spPr/>
    </dgm:pt>
    <dgm:pt modelId="{576ECF9A-B2BC-405F-B9A0-5976906A5F10}" type="pres">
      <dgm:prSet presAssocID="{6CE5C244-266A-49BE-868C-84E047D8D53A}" presName="hierChild5" presStyleCnt="0"/>
      <dgm:spPr/>
    </dgm:pt>
    <dgm:pt modelId="{4C22A5BF-3180-4897-8644-32BE59117A68}" type="pres">
      <dgm:prSet presAssocID="{3719ACE4-B68C-4D65-9C64-C6B2AC130AA9}" presName="Name37" presStyleLbl="parChTrans1D2" presStyleIdx="1" presStyleCnt="2"/>
      <dgm:spPr/>
    </dgm:pt>
    <dgm:pt modelId="{A992B1BE-6B54-41A3-92D0-A6482C80278A}" type="pres">
      <dgm:prSet presAssocID="{EE7963B1-41F5-4253-942C-63AB82DCA681}" presName="hierRoot2" presStyleCnt="0">
        <dgm:presLayoutVars>
          <dgm:hierBranch val="init"/>
        </dgm:presLayoutVars>
      </dgm:prSet>
      <dgm:spPr/>
    </dgm:pt>
    <dgm:pt modelId="{38BD4A7A-D468-470C-AE98-BEAE28ACD215}" type="pres">
      <dgm:prSet presAssocID="{EE7963B1-41F5-4253-942C-63AB82DCA681}" presName="rootComposite" presStyleCnt="0"/>
      <dgm:spPr/>
    </dgm:pt>
    <dgm:pt modelId="{54CEA06D-66C4-427F-A948-DDC69945A90A}" type="pres">
      <dgm:prSet presAssocID="{EE7963B1-41F5-4253-942C-63AB82DCA681}" presName="rootText" presStyleLbl="node1" presStyleIdx="1" presStyleCnt="2">
        <dgm:presLayoutVars>
          <dgm:chMax/>
          <dgm:chPref val="3"/>
        </dgm:presLayoutVars>
      </dgm:prSet>
      <dgm:spPr/>
    </dgm:pt>
    <dgm:pt modelId="{454B9E94-9472-4338-9A05-AF70C1E76A51}" type="pres">
      <dgm:prSet presAssocID="{EE7963B1-41F5-4253-942C-63AB82DCA681}" presName="titleText2" presStyleLbl="fgAcc1" presStyleIdx="1" presStyleCnt="2">
        <dgm:presLayoutVars>
          <dgm:chMax val="0"/>
          <dgm:chPref val="0"/>
        </dgm:presLayoutVars>
      </dgm:prSet>
      <dgm:spPr/>
    </dgm:pt>
    <dgm:pt modelId="{F7D1C836-1AF3-45B5-A0F7-45C82679053C}" type="pres">
      <dgm:prSet presAssocID="{EE7963B1-41F5-4253-942C-63AB82DCA681}" presName="rootConnector" presStyleLbl="node2" presStyleIdx="0" presStyleCnt="0"/>
      <dgm:spPr/>
    </dgm:pt>
    <dgm:pt modelId="{83E10D9C-8138-4F7A-A005-04EBC95A21AF}" type="pres">
      <dgm:prSet presAssocID="{EE7963B1-41F5-4253-942C-63AB82DCA681}" presName="hierChild4" presStyleCnt="0"/>
      <dgm:spPr/>
    </dgm:pt>
    <dgm:pt modelId="{E395A261-46E1-454D-82F6-7FA2FC3E7CBA}" type="pres">
      <dgm:prSet presAssocID="{EE7963B1-41F5-4253-942C-63AB82DCA681}" presName="hierChild5" presStyleCnt="0"/>
      <dgm:spPr/>
    </dgm:pt>
    <dgm:pt modelId="{3DC4FD2E-B326-4162-B0EB-5563C54D43D9}" type="pres">
      <dgm:prSet presAssocID="{6F53C6B0-EA77-44D1-85EE-465093B74539}" presName="hierChild3" presStyleCnt="0"/>
      <dgm:spPr/>
    </dgm:pt>
  </dgm:ptLst>
  <dgm:cxnLst>
    <dgm:cxn modelId="{B20C5B0A-E6F3-4098-A376-A37911B2F611}" type="presOf" srcId="{6F53C6B0-EA77-44D1-85EE-465093B74539}" destId="{7E149F43-79ED-4C67-B777-8489F772ACEA}" srcOrd="0" destOrd="0" presId="urn:microsoft.com/office/officeart/2008/layout/NameandTitleOrganizationalChart"/>
    <dgm:cxn modelId="{D56EBD19-0CC4-46EF-8579-E806C51A0B0F}" type="presOf" srcId="{1D90B5B0-4D89-49D6-BDE5-6CA2BC05B368}" destId="{454B9E94-9472-4338-9A05-AF70C1E76A51}" srcOrd="0" destOrd="0" presId="urn:microsoft.com/office/officeart/2008/layout/NameandTitleOrganizationalChart"/>
    <dgm:cxn modelId="{B1BF8828-5580-4D46-8B81-BF495EC4F533}" type="presOf" srcId="{EE7963B1-41F5-4253-942C-63AB82DCA681}" destId="{54CEA06D-66C4-427F-A948-DDC69945A90A}" srcOrd="0" destOrd="0" presId="urn:microsoft.com/office/officeart/2008/layout/NameandTitleOrganizationalChart"/>
    <dgm:cxn modelId="{19C7A333-C3DE-4CE9-9C81-4B19AFB6CB05}" type="presOf" srcId="{0EB7DFB8-3FB4-4FDC-807E-91D3746B77BB}" destId="{479439B1-14C7-499C-BD46-D612D75F46E8}" srcOrd="0" destOrd="0" presId="urn:microsoft.com/office/officeart/2008/layout/NameandTitleOrganizationalChart"/>
    <dgm:cxn modelId="{ED1EC233-5AFB-4B61-829C-8B2C7446180D}" type="presOf" srcId="{EE7963B1-41F5-4253-942C-63AB82DCA681}" destId="{F7D1C836-1AF3-45B5-A0F7-45C82679053C}" srcOrd="1" destOrd="0" presId="urn:microsoft.com/office/officeart/2008/layout/NameandTitleOrganizationalChart"/>
    <dgm:cxn modelId="{13CC438C-DD82-471E-BD06-BD01413B1CD7}" type="presOf" srcId="{EA77D002-FDBC-47A2-9BA2-A672B7010D91}" destId="{4334BD5F-97FE-4A96-8328-B53083DAFF40}" srcOrd="0" destOrd="0" presId="urn:microsoft.com/office/officeart/2008/layout/NameandTitleOrganizationalChart"/>
    <dgm:cxn modelId="{8CF1CB9A-4437-4D0C-9A8B-F855369609BB}" srcId="{EA77D002-FDBC-47A2-9BA2-A672B7010D91}" destId="{6F53C6B0-EA77-44D1-85EE-465093B74539}" srcOrd="0" destOrd="0" parTransId="{A4A1431F-477E-4D79-8B39-604A955D193E}" sibTransId="{0EB7DFB8-3FB4-4FDC-807E-91D3746B77BB}"/>
    <dgm:cxn modelId="{C5458FA1-F387-4ACD-BABF-716914AA6859}" type="presOf" srcId="{6F53C6B0-EA77-44D1-85EE-465093B74539}" destId="{6161F835-DE38-4938-8A67-B0B4B4F7F247}" srcOrd="1" destOrd="0" presId="urn:microsoft.com/office/officeart/2008/layout/NameandTitleOrganizationalChart"/>
    <dgm:cxn modelId="{744704C0-D6A8-4E02-B5CC-B5A051F4A05F}" srcId="{6F53C6B0-EA77-44D1-85EE-465093B74539}" destId="{6CE5C244-266A-49BE-868C-84E047D8D53A}" srcOrd="0" destOrd="0" parTransId="{C36BA13C-A0C1-45C3-9092-788D78029632}" sibTransId="{30197DF8-2AD3-4B19-BA66-BE39DA479624}"/>
    <dgm:cxn modelId="{E7B2CDC0-A683-4A1D-BCBF-02D7FD3C1411}" type="presOf" srcId="{6CE5C244-266A-49BE-868C-84E047D8D53A}" destId="{74F744FD-E4B0-424D-8884-126DDD7A94C1}" srcOrd="0" destOrd="0" presId="urn:microsoft.com/office/officeart/2008/layout/NameandTitleOrganizationalChart"/>
    <dgm:cxn modelId="{65E5E6C3-3B31-4AC5-9361-CC85BE34A839}" type="presOf" srcId="{6CE5C244-266A-49BE-868C-84E047D8D53A}" destId="{F38E8ECA-8A27-47A2-A11D-4376D13549ED}" srcOrd="1" destOrd="0" presId="urn:microsoft.com/office/officeart/2008/layout/NameandTitleOrganizationalChart"/>
    <dgm:cxn modelId="{8C530FD7-2ADA-42CB-B80C-D62BE1B1C059}" type="presOf" srcId="{30197DF8-2AD3-4B19-BA66-BE39DA479624}" destId="{31422E96-30FB-4F52-AAD4-1253B8E4A34C}" srcOrd="0" destOrd="0" presId="urn:microsoft.com/office/officeart/2008/layout/NameandTitleOrganizationalChart"/>
    <dgm:cxn modelId="{F73F1DDD-2DBD-4637-9B6E-398B43415AA6}" type="presOf" srcId="{3719ACE4-B68C-4D65-9C64-C6B2AC130AA9}" destId="{4C22A5BF-3180-4897-8644-32BE59117A68}" srcOrd="0" destOrd="0" presId="urn:microsoft.com/office/officeart/2008/layout/NameandTitleOrganizationalChart"/>
    <dgm:cxn modelId="{305640E4-A196-44C7-82FA-032186FFDDF7}" type="presOf" srcId="{C36BA13C-A0C1-45C3-9092-788D78029632}" destId="{E8FF2AAF-BB36-48F2-9F86-338765D13B2F}" srcOrd="0" destOrd="0" presId="urn:microsoft.com/office/officeart/2008/layout/NameandTitleOrganizationalChart"/>
    <dgm:cxn modelId="{2B95BAFC-8FE5-43DB-882C-915ADEE2249C}" srcId="{6F53C6B0-EA77-44D1-85EE-465093B74539}" destId="{EE7963B1-41F5-4253-942C-63AB82DCA681}" srcOrd="1" destOrd="0" parTransId="{3719ACE4-B68C-4D65-9C64-C6B2AC130AA9}" sibTransId="{1D90B5B0-4D89-49D6-BDE5-6CA2BC05B368}"/>
    <dgm:cxn modelId="{3C8AAFF9-03F4-4629-9513-A36735F0AC27}" type="presParOf" srcId="{4334BD5F-97FE-4A96-8328-B53083DAFF40}" destId="{68CC6014-67C1-4785-A50E-AB211FCFB59B}" srcOrd="0" destOrd="0" presId="urn:microsoft.com/office/officeart/2008/layout/NameandTitleOrganizationalChart"/>
    <dgm:cxn modelId="{9021335E-A824-4DF9-A5CE-C7BC80E91269}" type="presParOf" srcId="{68CC6014-67C1-4785-A50E-AB211FCFB59B}" destId="{B3007C26-4673-4DAA-9527-9123A63844D0}" srcOrd="0" destOrd="0" presId="urn:microsoft.com/office/officeart/2008/layout/NameandTitleOrganizationalChart"/>
    <dgm:cxn modelId="{43DB16E1-E777-4C5C-AB05-757FFFFAFC29}" type="presParOf" srcId="{B3007C26-4673-4DAA-9527-9123A63844D0}" destId="{7E149F43-79ED-4C67-B777-8489F772ACEA}" srcOrd="0" destOrd="0" presId="urn:microsoft.com/office/officeart/2008/layout/NameandTitleOrganizationalChart"/>
    <dgm:cxn modelId="{81481481-A2C5-4C1A-8C1C-F9400C3840D9}" type="presParOf" srcId="{B3007C26-4673-4DAA-9527-9123A63844D0}" destId="{479439B1-14C7-499C-BD46-D612D75F46E8}" srcOrd="1" destOrd="0" presId="urn:microsoft.com/office/officeart/2008/layout/NameandTitleOrganizationalChart"/>
    <dgm:cxn modelId="{EF1E06C7-4F0A-4CD6-8FDF-5C281C59013A}" type="presParOf" srcId="{B3007C26-4673-4DAA-9527-9123A63844D0}" destId="{6161F835-DE38-4938-8A67-B0B4B4F7F247}" srcOrd="2" destOrd="0" presId="urn:microsoft.com/office/officeart/2008/layout/NameandTitleOrganizationalChart"/>
    <dgm:cxn modelId="{D785E849-BBEC-45E7-9376-17077F61F4F0}" type="presParOf" srcId="{68CC6014-67C1-4785-A50E-AB211FCFB59B}" destId="{5BAF5C40-E56F-41C0-A8A6-A9341D74363C}" srcOrd="1" destOrd="0" presId="urn:microsoft.com/office/officeart/2008/layout/NameandTitleOrganizationalChart"/>
    <dgm:cxn modelId="{37C355FF-CDD9-49D9-8FDF-922188E86FF9}" type="presParOf" srcId="{5BAF5C40-E56F-41C0-A8A6-A9341D74363C}" destId="{E8FF2AAF-BB36-48F2-9F86-338765D13B2F}" srcOrd="0" destOrd="0" presId="urn:microsoft.com/office/officeart/2008/layout/NameandTitleOrganizationalChart"/>
    <dgm:cxn modelId="{56140E2F-0C2A-46BE-BCE5-B3245412586B}" type="presParOf" srcId="{5BAF5C40-E56F-41C0-A8A6-A9341D74363C}" destId="{B907871C-CF65-4A58-985E-80A195835D3D}" srcOrd="1" destOrd="0" presId="urn:microsoft.com/office/officeart/2008/layout/NameandTitleOrganizationalChart"/>
    <dgm:cxn modelId="{F582B3E2-2691-4489-AEF3-1C5BE1928A0B}" type="presParOf" srcId="{B907871C-CF65-4A58-985E-80A195835D3D}" destId="{1AF1DAB1-56A1-4943-AE05-5ECDEA4C8636}" srcOrd="0" destOrd="0" presId="urn:microsoft.com/office/officeart/2008/layout/NameandTitleOrganizationalChart"/>
    <dgm:cxn modelId="{0F24B3CB-D598-40D0-8710-87CDFDC477C9}" type="presParOf" srcId="{1AF1DAB1-56A1-4943-AE05-5ECDEA4C8636}" destId="{74F744FD-E4B0-424D-8884-126DDD7A94C1}" srcOrd="0" destOrd="0" presId="urn:microsoft.com/office/officeart/2008/layout/NameandTitleOrganizationalChart"/>
    <dgm:cxn modelId="{AE286504-54DB-4492-A657-3D8CED7C1A42}" type="presParOf" srcId="{1AF1DAB1-56A1-4943-AE05-5ECDEA4C8636}" destId="{31422E96-30FB-4F52-AAD4-1253B8E4A34C}" srcOrd="1" destOrd="0" presId="urn:microsoft.com/office/officeart/2008/layout/NameandTitleOrganizationalChart"/>
    <dgm:cxn modelId="{0720D716-D309-432E-AF86-5DC9589228BA}" type="presParOf" srcId="{1AF1DAB1-56A1-4943-AE05-5ECDEA4C8636}" destId="{F38E8ECA-8A27-47A2-A11D-4376D13549ED}" srcOrd="2" destOrd="0" presId="urn:microsoft.com/office/officeart/2008/layout/NameandTitleOrganizationalChart"/>
    <dgm:cxn modelId="{6C4362F5-681C-4326-9758-32F6EA37AA77}" type="presParOf" srcId="{B907871C-CF65-4A58-985E-80A195835D3D}" destId="{CC38D519-61EF-4EAE-B1CA-75C5547C1A3A}" srcOrd="1" destOrd="0" presId="urn:microsoft.com/office/officeart/2008/layout/NameandTitleOrganizationalChart"/>
    <dgm:cxn modelId="{78091A5C-2221-4AF1-9B88-10CD53DBBD9C}" type="presParOf" srcId="{B907871C-CF65-4A58-985E-80A195835D3D}" destId="{576ECF9A-B2BC-405F-B9A0-5976906A5F10}" srcOrd="2" destOrd="0" presId="urn:microsoft.com/office/officeart/2008/layout/NameandTitleOrganizationalChart"/>
    <dgm:cxn modelId="{EDFCFBBE-443F-4014-B591-5B2FE91E2B5F}" type="presParOf" srcId="{5BAF5C40-E56F-41C0-A8A6-A9341D74363C}" destId="{4C22A5BF-3180-4897-8644-32BE59117A68}" srcOrd="2" destOrd="0" presId="urn:microsoft.com/office/officeart/2008/layout/NameandTitleOrganizationalChart"/>
    <dgm:cxn modelId="{3E0B17C1-E8CE-4F85-BAAB-70FE8B759D33}" type="presParOf" srcId="{5BAF5C40-E56F-41C0-A8A6-A9341D74363C}" destId="{A992B1BE-6B54-41A3-92D0-A6482C80278A}" srcOrd="3" destOrd="0" presId="urn:microsoft.com/office/officeart/2008/layout/NameandTitleOrganizationalChart"/>
    <dgm:cxn modelId="{F20C3F3D-A344-4107-89E8-49FDDF8B59C2}" type="presParOf" srcId="{A992B1BE-6B54-41A3-92D0-A6482C80278A}" destId="{38BD4A7A-D468-470C-AE98-BEAE28ACD215}" srcOrd="0" destOrd="0" presId="urn:microsoft.com/office/officeart/2008/layout/NameandTitleOrganizationalChart"/>
    <dgm:cxn modelId="{C2638070-5D33-4DDF-A493-1D7E81975A2D}" type="presParOf" srcId="{38BD4A7A-D468-470C-AE98-BEAE28ACD215}" destId="{54CEA06D-66C4-427F-A948-DDC69945A90A}" srcOrd="0" destOrd="0" presId="urn:microsoft.com/office/officeart/2008/layout/NameandTitleOrganizationalChart"/>
    <dgm:cxn modelId="{9D82F026-056A-48FA-8412-513037739D7C}" type="presParOf" srcId="{38BD4A7A-D468-470C-AE98-BEAE28ACD215}" destId="{454B9E94-9472-4338-9A05-AF70C1E76A51}" srcOrd="1" destOrd="0" presId="urn:microsoft.com/office/officeart/2008/layout/NameandTitleOrganizationalChart"/>
    <dgm:cxn modelId="{2956D90C-9093-4F97-9D9C-120CD907DD9E}" type="presParOf" srcId="{38BD4A7A-D468-470C-AE98-BEAE28ACD215}" destId="{F7D1C836-1AF3-45B5-A0F7-45C82679053C}" srcOrd="2" destOrd="0" presId="urn:microsoft.com/office/officeart/2008/layout/NameandTitleOrganizationalChart"/>
    <dgm:cxn modelId="{E739241B-970F-4C2F-B126-46708D831589}" type="presParOf" srcId="{A992B1BE-6B54-41A3-92D0-A6482C80278A}" destId="{83E10D9C-8138-4F7A-A005-04EBC95A21AF}" srcOrd="1" destOrd="0" presId="urn:microsoft.com/office/officeart/2008/layout/NameandTitleOrganizationalChart"/>
    <dgm:cxn modelId="{DE948243-468E-4096-9640-67EFB22000EE}" type="presParOf" srcId="{A992B1BE-6B54-41A3-92D0-A6482C80278A}" destId="{E395A261-46E1-454D-82F6-7FA2FC3E7CBA}" srcOrd="2" destOrd="0" presId="urn:microsoft.com/office/officeart/2008/layout/NameandTitleOrganizationalChart"/>
    <dgm:cxn modelId="{5BF29400-64FA-4D27-A4FA-944F05AE2B98}" type="presParOf" srcId="{68CC6014-67C1-4785-A50E-AB211FCFB59B}" destId="{3DC4FD2E-B326-4162-B0EB-5563C54D43D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17863-47D9-456B-A9FB-9AB0FB02583B}">
      <dsp:nvSpPr>
        <dsp:cNvPr id="0" name=""/>
        <dsp:cNvSpPr/>
      </dsp:nvSpPr>
      <dsp:spPr>
        <a:xfrm>
          <a:off x="5086" y="2276898"/>
          <a:ext cx="1576672" cy="94600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Full name</a:t>
          </a:r>
        </a:p>
      </dsp:txBody>
      <dsp:txXfrm>
        <a:off x="32793" y="2304605"/>
        <a:ext cx="1521258" cy="890589"/>
      </dsp:txXfrm>
    </dsp:sp>
    <dsp:sp modelId="{367A28C8-FB00-4BF7-B68A-A084A7006F79}">
      <dsp:nvSpPr>
        <dsp:cNvPr id="0" name=""/>
        <dsp:cNvSpPr/>
      </dsp:nvSpPr>
      <dsp:spPr>
        <a:xfrm>
          <a:off x="1739425" y="2554392"/>
          <a:ext cx="334254" cy="391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700" kern="1200"/>
        </a:p>
      </dsp:txBody>
      <dsp:txXfrm>
        <a:off x="1739425" y="2632595"/>
        <a:ext cx="233978" cy="234608"/>
      </dsp:txXfrm>
    </dsp:sp>
    <dsp:sp modelId="{98DD01F0-6F8E-41E5-B664-264EB86B35B1}">
      <dsp:nvSpPr>
        <dsp:cNvPr id="0" name=""/>
        <dsp:cNvSpPr/>
      </dsp:nvSpPr>
      <dsp:spPr>
        <a:xfrm>
          <a:off x="2212427" y="2276898"/>
          <a:ext cx="1576672" cy="94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User name</a:t>
          </a:r>
        </a:p>
      </dsp:txBody>
      <dsp:txXfrm>
        <a:off x="2240134" y="2304605"/>
        <a:ext cx="1521258" cy="890589"/>
      </dsp:txXfrm>
    </dsp:sp>
    <dsp:sp modelId="{2CF273FD-7A56-4F21-A9D3-A75FF7287102}">
      <dsp:nvSpPr>
        <dsp:cNvPr id="0" name=""/>
        <dsp:cNvSpPr/>
      </dsp:nvSpPr>
      <dsp:spPr>
        <a:xfrm>
          <a:off x="3946766" y="2554392"/>
          <a:ext cx="334254" cy="391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700" kern="1200"/>
        </a:p>
      </dsp:txBody>
      <dsp:txXfrm>
        <a:off x="3946766" y="2632595"/>
        <a:ext cx="233978" cy="234608"/>
      </dsp:txXfrm>
    </dsp:sp>
    <dsp:sp modelId="{64C7B0B0-6B6C-48A1-A6D5-3D82B5D86C14}">
      <dsp:nvSpPr>
        <dsp:cNvPr id="0" name=""/>
        <dsp:cNvSpPr/>
      </dsp:nvSpPr>
      <dsp:spPr>
        <a:xfrm>
          <a:off x="4419768" y="2276898"/>
          <a:ext cx="1576672" cy="94600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 err="1"/>
            <a:t>Password</a:t>
          </a:r>
          <a:endParaRPr lang="tr-TR" sz="2200" kern="1200" dirty="0"/>
        </a:p>
      </dsp:txBody>
      <dsp:txXfrm>
        <a:off x="4447475" y="2304605"/>
        <a:ext cx="1521258" cy="890589"/>
      </dsp:txXfrm>
    </dsp:sp>
    <dsp:sp modelId="{2A8E220B-077D-45A8-A182-A3841A574768}">
      <dsp:nvSpPr>
        <dsp:cNvPr id="0" name=""/>
        <dsp:cNvSpPr/>
      </dsp:nvSpPr>
      <dsp:spPr>
        <a:xfrm>
          <a:off x="6154107" y="2554392"/>
          <a:ext cx="334254" cy="391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700" kern="1200"/>
        </a:p>
      </dsp:txBody>
      <dsp:txXfrm>
        <a:off x="6154107" y="2632595"/>
        <a:ext cx="233978" cy="234608"/>
      </dsp:txXfrm>
    </dsp:sp>
    <dsp:sp modelId="{C31105DF-9B6F-4316-A33C-BE7839514100}">
      <dsp:nvSpPr>
        <dsp:cNvPr id="0" name=""/>
        <dsp:cNvSpPr/>
      </dsp:nvSpPr>
      <dsp:spPr>
        <a:xfrm>
          <a:off x="6627109" y="2276898"/>
          <a:ext cx="1576672" cy="94600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 err="1"/>
            <a:t>Email</a:t>
          </a:r>
          <a:endParaRPr lang="tr-TR" sz="2200" kern="1200" dirty="0"/>
        </a:p>
      </dsp:txBody>
      <dsp:txXfrm>
        <a:off x="6654816" y="2304605"/>
        <a:ext cx="1521258" cy="890589"/>
      </dsp:txXfrm>
    </dsp:sp>
    <dsp:sp modelId="{296AC1F3-8846-4D34-8FFD-B95FA76BB90E}">
      <dsp:nvSpPr>
        <dsp:cNvPr id="0" name=""/>
        <dsp:cNvSpPr/>
      </dsp:nvSpPr>
      <dsp:spPr>
        <a:xfrm>
          <a:off x="8361449" y="2554392"/>
          <a:ext cx="334254" cy="391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700" kern="1200"/>
        </a:p>
      </dsp:txBody>
      <dsp:txXfrm>
        <a:off x="8361449" y="2632595"/>
        <a:ext cx="233978" cy="234608"/>
      </dsp:txXfrm>
    </dsp:sp>
    <dsp:sp modelId="{C5955D21-E077-4B23-9775-F276B653893C}">
      <dsp:nvSpPr>
        <dsp:cNvPr id="0" name=""/>
        <dsp:cNvSpPr/>
      </dsp:nvSpPr>
      <dsp:spPr>
        <a:xfrm>
          <a:off x="8834450" y="2276898"/>
          <a:ext cx="1576672" cy="94600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Telephone</a:t>
          </a:r>
        </a:p>
      </dsp:txBody>
      <dsp:txXfrm>
        <a:off x="8862157" y="2304605"/>
        <a:ext cx="1521258" cy="890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EF7FB-7196-4899-BDF2-993819D4419E}">
      <dsp:nvSpPr>
        <dsp:cNvPr id="0" name=""/>
        <dsp:cNvSpPr/>
      </dsp:nvSpPr>
      <dsp:spPr>
        <a:xfrm>
          <a:off x="5649094" y="2485906"/>
          <a:ext cx="91440" cy="558905"/>
        </a:xfrm>
        <a:custGeom>
          <a:avLst/>
          <a:gdLst/>
          <a:ahLst/>
          <a:cxnLst/>
          <a:rect l="0" t="0" r="0" b="0"/>
          <a:pathLst>
            <a:path>
              <a:moveTo>
                <a:pt x="49334" y="0"/>
              </a:moveTo>
              <a:lnTo>
                <a:pt x="49334" y="358595"/>
              </a:lnTo>
              <a:lnTo>
                <a:pt x="45720" y="358595"/>
              </a:lnTo>
              <a:lnTo>
                <a:pt x="45720" y="5589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6311C-D5C4-44E0-B761-785427B32C68}">
      <dsp:nvSpPr>
        <dsp:cNvPr id="0" name=""/>
        <dsp:cNvSpPr/>
      </dsp:nvSpPr>
      <dsp:spPr>
        <a:xfrm>
          <a:off x="5652708" y="1473424"/>
          <a:ext cx="91440" cy="198909"/>
        </a:xfrm>
        <a:custGeom>
          <a:avLst/>
          <a:gdLst/>
          <a:ahLst/>
          <a:cxnLst/>
          <a:rect l="0" t="0" r="0" b="0"/>
          <a:pathLst>
            <a:path>
              <a:moveTo>
                <a:pt x="59096" y="0"/>
              </a:moveTo>
              <a:lnTo>
                <a:pt x="45720" y="0"/>
              </a:lnTo>
              <a:lnTo>
                <a:pt x="45720" y="19890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28559-B4C6-4D95-9A2F-04296E324E4E}">
      <dsp:nvSpPr>
        <dsp:cNvPr id="0" name=""/>
        <dsp:cNvSpPr/>
      </dsp:nvSpPr>
      <dsp:spPr>
        <a:xfrm>
          <a:off x="4138658" y="538595"/>
          <a:ext cx="1573146" cy="573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626"/>
              </a:lnTo>
              <a:lnTo>
                <a:pt x="1573146" y="373626"/>
              </a:lnTo>
              <a:lnTo>
                <a:pt x="1573146" y="57393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75282-BF74-47E9-A88F-DB690D56D57F}">
      <dsp:nvSpPr>
        <dsp:cNvPr id="0" name=""/>
        <dsp:cNvSpPr/>
      </dsp:nvSpPr>
      <dsp:spPr>
        <a:xfrm>
          <a:off x="2449485" y="4125821"/>
          <a:ext cx="91440" cy="441466"/>
        </a:xfrm>
        <a:custGeom>
          <a:avLst/>
          <a:gdLst/>
          <a:ahLst/>
          <a:cxnLst/>
          <a:rect l="0" t="0" r="0" b="0"/>
          <a:pathLst>
            <a:path>
              <a:moveTo>
                <a:pt x="52596" y="0"/>
              </a:moveTo>
              <a:lnTo>
                <a:pt x="52596" y="241156"/>
              </a:lnTo>
              <a:lnTo>
                <a:pt x="45720" y="241156"/>
              </a:lnTo>
              <a:lnTo>
                <a:pt x="45720" y="441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FBB33-3D9C-45CD-9771-FE50BC5E460C}">
      <dsp:nvSpPr>
        <dsp:cNvPr id="0" name=""/>
        <dsp:cNvSpPr/>
      </dsp:nvSpPr>
      <dsp:spPr>
        <a:xfrm>
          <a:off x="2429025" y="2849402"/>
          <a:ext cx="91440" cy="523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775"/>
              </a:lnTo>
              <a:lnTo>
                <a:pt x="73056" y="322775"/>
              </a:lnTo>
              <a:lnTo>
                <a:pt x="73056" y="52308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D7CC9-A7BE-4176-A1D3-03A3A03BED69}">
      <dsp:nvSpPr>
        <dsp:cNvPr id="0" name=""/>
        <dsp:cNvSpPr/>
      </dsp:nvSpPr>
      <dsp:spPr>
        <a:xfrm>
          <a:off x="2416064" y="1609723"/>
          <a:ext cx="91440" cy="4982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951"/>
              </a:lnTo>
              <a:lnTo>
                <a:pt x="58681" y="297951"/>
              </a:lnTo>
              <a:lnTo>
                <a:pt x="58681" y="49826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645E2-78D8-45D5-BB85-ED6416A065BA}">
      <dsp:nvSpPr>
        <dsp:cNvPr id="0" name=""/>
        <dsp:cNvSpPr/>
      </dsp:nvSpPr>
      <dsp:spPr>
        <a:xfrm>
          <a:off x="2461784" y="538595"/>
          <a:ext cx="1676874" cy="592883"/>
        </a:xfrm>
        <a:custGeom>
          <a:avLst/>
          <a:gdLst/>
          <a:ahLst/>
          <a:cxnLst/>
          <a:rect l="0" t="0" r="0" b="0"/>
          <a:pathLst>
            <a:path>
              <a:moveTo>
                <a:pt x="1676874" y="0"/>
              </a:moveTo>
              <a:lnTo>
                <a:pt x="1676874" y="392573"/>
              </a:lnTo>
              <a:lnTo>
                <a:pt x="0" y="392573"/>
              </a:lnTo>
              <a:lnTo>
                <a:pt x="0" y="59288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1C696-CBD3-4A2F-B62D-2AD46A34E1B2}">
      <dsp:nvSpPr>
        <dsp:cNvPr id="0" name=""/>
        <dsp:cNvSpPr/>
      </dsp:nvSpPr>
      <dsp:spPr>
        <a:xfrm>
          <a:off x="3475849" y="0"/>
          <a:ext cx="1325619" cy="5385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211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Options</a:t>
          </a:r>
          <a:endParaRPr lang="tr-TR" sz="1400" kern="1200" dirty="0"/>
        </a:p>
      </dsp:txBody>
      <dsp:txXfrm>
        <a:off x="3475849" y="0"/>
        <a:ext cx="1325619" cy="538595"/>
      </dsp:txXfrm>
    </dsp:sp>
    <dsp:sp modelId="{E12B1355-38DE-41B4-92DC-CBE8FA15A274}">
      <dsp:nvSpPr>
        <dsp:cNvPr id="0" name=""/>
        <dsp:cNvSpPr/>
      </dsp:nvSpPr>
      <dsp:spPr>
        <a:xfrm>
          <a:off x="5271463" y="230265"/>
          <a:ext cx="1492254" cy="286156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900" kern="1200"/>
        </a:p>
      </dsp:txBody>
      <dsp:txXfrm>
        <a:off x="5271463" y="230265"/>
        <a:ext cx="1492254" cy="286156"/>
      </dsp:txXfrm>
    </dsp:sp>
    <dsp:sp modelId="{C8875E17-D16B-4A87-9229-F9E661DC2FE2}">
      <dsp:nvSpPr>
        <dsp:cNvPr id="0" name=""/>
        <dsp:cNvSpPr/>
      </dsp:nvSpPr>
      <dsp:spPr>
        <a:xfrm>
          <a:off x="1821159" y="1131478"/>
          <a:ext cx="1281249" cy="4782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211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Ticket</a:t>
          </a:r>
          <a:r>
            <a:rPr lang="tr-TR" sz="1400" kern="1200" dirty="0"/>
            <a:t> </a:t>
          </a:r>
          <a:r>
            <a:rPr lang="tr-TR" sz="1400" kern="1200" dirty="0" err="1"/>
            <a:t>Booking</a:t>
          </a:r>
          <a:endParaRPr lang="tr-TR" sz="1400" kern="1200" dirty="0"/>
        </a:p>
      </dsp:txBody>
      <dsp:txXfrm>
        <a:off x="1821159" y="1131478"/>
        <a:ext cx="1281249" cy="478245"/>
      </dsp:txXfrm>
    </dsp:sp>
    <dsp:sp modelId="{77C309C7-7561-4657-8860-B90C713AAFD2}">
      <dsp:nvSpPr>
        <dsp:cNvPr id="0" name=""/>
        <dsp:cNvSpPr/>
      </dsp:nvSpPr>
      <dsp:spPr>
        <a:xfrm>
          <a:off x="4989110" y="180590"/>
          <a:ext cx="1209561" cy="14812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000" kern="1200"/>
        </a:p>
      </dsp:txBody>
      <dsp:txXfrm>
        <a:off x="4989110" y="180590"/>
        <a:ext cx="1209561" cy="148120"/>
      </dsp:txXfrm>
    </dsp:sp>
    <dsp:sp modelId="{901C6382-2ACA-4B7A-B84A-0BB69188319F}">
      <dsp:nvSpPr>
        <dsp:cNvPr id="0" name=""/>
        <dsp:cNvSpPr/>
      </dsp:nvSpPr>
      <dsp:spPr>
        <a:xfrm>
          <a:off x="1742902" y="2107984"/>
          <a:ext cx="1463685" cy="741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211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Where</a:t>
          </a:r>
          <a:r>
            <a:rPr lang="tr-TR" sz="1400" kern="1200" dirty="0"/>
            <a:t> do </a:t>
          </a:r>
          <a:r>
            <a:rPr lang="tr-TR" sz="1400" kern="1200" dirty="0" err="1"/>
            <a:t>you</a:t>
          </a:r>
          <a:r>
            <a:rPr lang="tr-TR" sz="1400" kern="1200" dirty="0"/>
            <a:t> </a:t>
          </a:r>
          <a:r>
            <a:rPr lang="tr-TR" sz="1400" kern="1200" dirty="0" err="1"/>
            <a:t>go</a:t>
          </a:r>
          <a:r>
            <a:rPr lang="tr-TR" sz="1400" kern="1200" dirty="0"/>
            <a:t>?</a:t>
          </a:r>
        </a:p>
      </dsp:txBody>
      <dsp:txXfrm>
        <a:off x="1742902" y="2107984"/>
        <a:ext cx="1463685" cy="741417"/>
      </dsp:txXfrm>
    </dsp:sp>
    <dsp:sp modelId="{0779484C-ED9D-4920-A032-D89A1A0B69AE}">
      <dsp:nvSpPr>
        <dsp:cNvPr id="0" name=""/>
        <dsp:cNvSpPr/>
      </dsp:nvSpPr>
      <dsp:spPr>
        <a:xfrm>
          <a:off x="2161630" y="2701046"/>
          <a:ext cx="1329210" cy="4064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İstanbul/Ankara/İzmir/Konya</a:t>
          </a:r>
        </a:p>
      </dsp:txBody>
      <dsp:txXfrm>
        <a:off x="2161630" y="2701046"/>
        <a:ext cx="1329210" cy="406445"/>
      </dsp:txXfrm>
    </dsp:sp>
    <dsp:sp modelId="{AE4FD042-E4EE-4C0B-A815-E881C86D4099}">
      <dsp:nvSpPr>
        <dsp:cNvPr id="0" name=""/>
        <dsp:cNvSpPr/>
      </dsp:nvSpPr>
      <dsp:spPr>
        <a:xfrm>
          <a:off x="1722893" y="3372487"/>
          <a:ext cx="1558377" cy="7533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211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Showing</a:t>
          </a:r>
          <a:r>
            <a:rPr lang="tr-TR" sz="1400" kern="1200" dirty="0"/>
            <a:t> </a:t>
          </a:r>
          <a:r>
            <a:rPr lang="tr-TR" sz="1400" kern="1200" dirty="0" err="1"/>
            <a:t>the</a:t>
          </a:r>
          <a:r>
            <a:rPr lang="tr-TR" sz="1400" kern="1200" dirty="0"/>
            <a:t> </a:t>
          </a:r>
          <a:r>
            <a:rPr lang="tr-TR" sz="1400" kern="1200" dirty="0" err="1"/>
            <a:t>busses</a:t>
          </a:r>
          <a:endParaRPr lang="tr-TR" sz="1400" kern="1200" dirty="0"/>
        </a:p>
      </dsp:txBody>
      <dsp:txXfrm>
        <a:off x="1722893" y="3372487"/>
        <a:ext cx="1558377" cy="753333"/>
      </dsp:txXfrm>
    </dsp:sp>
    <dsp:sp modelId="{12BE3C32-EC76-406D-B2A6-94E3B5C1398E}">
      <dsp:nvSpPr>
        <dsp:cNvPr id="0" name=""/>
        <dsp:cNvSpPr/>
      </dsp:nvSpPr>
      <dsp:spPr>
        <a:xfrm>
          <a:off x="1915089" y="3899517"/>
          <a:ext cx="1901176" cy="3436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City /</a:t>
          </a:r>
          <a:r>
            <a:rPr lang="tr-TR" sz="1500" kern="1200" dirty="0" err="1"/>
            <a:t>capacity</a:t>
          </a:r>
          <a:r>
            <a:rPr lang="tr-TR" sz="1500" kern="1200" dirty="0"/>
            <a:t>/</a:t>
          </a:r>
          <a:r>
            <a:rPr lang="tr-TR" sz="1500" kern="1200" dirty="0" err="1"/>
            <a:t>hour</a:t>
          </a:r>
          <a:endParaRPr lang="tr-TR" sz="1500" kern="1200" dirty="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Ankara/20/19:00</a:t>
          </a:r>
        </a:p>
      </dsp:txBody>
      <dsp:txXfrm>
        <a:off x="1915089" y="3899517"/>
        <a:ext cx="1901176" cy="343648"/>
      </dsp:txXfrm>
    </dsp:sp>
    <dsp:sp modelId="{15D6EC53-C014-4CAC-AFBE-F9EC1E3D8FB7}">
      <dsp:nvSpPr>
        <dsp:cNvPr id="0" name=""/>
        <dsp:cNvSpPr/>
      </dsp:nvSpPr>
      <dsp:spPr>
        <a:xfrm>
          <a:off x="1666175" y="4567287"/>
          <a:ext cx="1658060" cy="8584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211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Do </a:t>
          </a:r>
          <a:r>
            <a:rPr lang="tr-TR" sz="1400" kern="1200" dirty="0" err="1"/>
            <a:t>you</a:t>
          </a:r>
          <a:r>
            <a:rPr lang="tr-TR" sz="1400" kern="1200" dirty="0"/>
            <a:t> </a:t>
          </a:r>
          <a:r>
            <a:rPr lang="tr-TR" sz="1400" kern="1200" dirty="0" err="1"/>
            <a:t>want</a:t>
          </a:r>
          <a:r>
            <a:rPr lang="tr-TR" sz="1400" kern="1200" dirty="0"/>
            <a:t> </a:t>
          </a:r>
          <a:r>
            <a:rPr lang="tr-TR" sz="1400" kern="1200" dirty="0" err="1"/>
            <a:t>to</a:t>
          </a:r>
          <a:r>
            <a:rPr lang="tr-TR" sz="1400" kern="1200" dirty="0"/>
            <a:t> </a:t>
          </a:r>
          <a:r>
            <a:rPr lang="tr-TR" sz="1400" kern="1200" dirty="0" err="1"/>
            <a:t>buy?Y</a:t>
          </a:r>
          <a:r>
            <a:rPr lang="tr-TR" sz="1400" kern="1200" dirty="0"/>
            <a:t>/N</a:t>
          </a:r>
        </a:p>
      </dsp:txBody>
      <dsp:txXfrm>
        <a:off x="1666175" y="4567287"/>
        <a:ext cx="1658060" cy="858470"/>
      </dsp:txXfrm>
    </dsp:sp>
    <dsp:sp modelId="{0C280729-C06A-4014-895E-D08D5E6CE668}">
      <dsp:nvSpPr>
        <dsp:cNvPr id="0" name=""/>
        <dsp:cNvSpPr/>
      </dsp:nvSpPr>
      <dsp:spPr>
        <a:xfrm>
          <a:off x="1747979" y="5290535"/>
          <a:ext cx="1934453" cy="324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 err="1"/>
            <a:t>Taken</a:t>
          </a:r>
          <a:r>
            <a:rPr lang="tr-TR" sz="1000" kern="1200" dirty="0"/>
            <a:t> 10TL </a:t>
          </a:r>
          <a:r>
            <a:rPr lang="tr-TR" sz="1000" kern="1200" dirty="0" err="1"/>
            <a:t>from</a:t>
          </a:r>
          <a:r>
            <a:rPr lang="tr-TR" sz="1000" kern="1200" dirty="0"/>
            <a:t> </a:t>
          </a:r>
          <a:r>
            <a:rPr lang="tr-TR" sz="1000" kern="1200" dirty="0" err="1"/>
            <a:t>your</a:t>
          </a:r>
          <a:r>
            <a:rPr lang="tr-TR" sz="1000" kern="1200" dirty="0"/>
            <a:t> </a:t>
          </a:r>
          <a:r>
            <a:rPr lang="tr-TR" sz="1000" kern="1200" dirty="0" err="1"/>
            <a:t>acoount</a:t>
          </a:r>
          <a:endParaRPr lang="tr-TR" sz="1000" kern="1200" dirty="0"/>
        </a:p>
      </dsp:txBody>
      <dsp:txXfrm>
        <a:off x="1747979" y="5290535"/>
        <a:ext cx="1934453" cy="324329"/>
      </dsp:txXfrm>
    </dsp:sp>
    <dsp:sp modelId="{B8D9EE32-B19E-4BE3-A098-DD24FEE36397}">
      <dsp:nvSpPr>
        <dsp:cNvPr id="0" name=""/>
        <dsp:cNvSpPr/>
      </dsp:nvSpPr>
      <dsp:spPr>
        <a:xfrm>
          <a:off x="5159347" y="1112532"/>
          <a:ext cx="1104914" cy="3608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211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Add</a:t>
          </a:r>
          <a:r>
            <a:rPr lang="tr-TR" sz="1400" kern="1200" dirty="0"/>
            <a:t> </a:t>
          </a:r>
          <a:r>
            <a:rPr lang="tr-TR" sz="1400" kern="1200" dirty="0" err="1"/>
            <a:t>Balance</a:t>
          </a:r>
          <a:endParaRPr lang="tr-TR" sz="1400" kern="1200" dirty="0"/>
        </a:p>
      </dsp:txBody>
      <dsp:txXfrm>
        <a:off x="5159347" y="1112532"/>
        <a:ext cx="1104914" cy="360892"/>
      </dsp:txXfrm>
    </dsp:sp>
    <dsp:sp modelId="{FC11C65D-815C-468F-8716-EE4BB0C2EE76}">
      <dsp:nvSpPr>
        <dsp:cNvPr id="0" name=""/>
        <dsp:cNvSpPr/>
      </dsp:nvSpPr>
      <dsp:spPr>
        <a:xfrm>
          <a:off x="5079076" y="0"/>
          <a:ext cx="1492254" cy="286156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900" kern="1200"/>
        </a:p>
      </dsp:txBody>
      <dsp:txXfrm>
        <a:off x="5079076" y="0"/>
        <a:ext cx="1492254" cy="286156"/>
      </dsp:txXfrm>
    </dsp:sp>
    <dsp:sp modelId="{C8A7BE55-A272-4C0B-8F61-9739ADD70A16}">
      <dsp:nvSpPr>
        <dsp:cNvPr id="0" name=""/>
        <dsp:cNvSpPr/>
      </dsp:nvSpPr>
      <dsp:spPr>
        <a:xfrm>
          <a:off x="4869398" y="1672334"/>
          <a:ext cx="1658060" cy="8135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211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Enter</a:t>
          </a:r>
          <a:r>
            <a:rPr lang="tr-TR" sz="1400" kern="1200" dirty="0"/>
            <a:t> </a:t>
          </a:r>
          <a:r>
            <a:rPr lang="tr-TR" sz="1400" kern="1200" dirty="0" err="1"/>
            <a:t>your</a:t>
          </a:r>
          <a:r>
            <a:rPr lang="tr-TR" sz="1400" kern="1200" dirty="0"/>
            <a:t> </a:t>
          </a:r>
          <a:r>
            <a:rPr lang="tr-TR" sz="1400" kern="1200" dirty="0" err="1"/>
            <a:t>user</a:t>
          </a:r>
          <a:r>
            <a:rPr lang="tr-TR" sz="1400" kern="1200" dirty="0"/>
            <a:t> name</a:t>
          </a:r>
        </a:p>
      </dsp:txBody>
      <dsp:txXfrm>
        <a:off x="4869398" y="1672334"/>
        <a:ext cx="1658060" cy="813572"/>
      </dsp:txXfrm>
    </dsp:sp>
    <dsp:sp modelId="{5C252458-1F58-4BE1-B4CA-958BEBEDB2E4}">
      <dsp:nvSpPr>
        <dsp:cNvPr id="0" name=""/>
        <dsp:cNvSpPr/>
      </dsp:nvSpPr>
      <dsp:spPr>
        <a:xfrm>
          <a:off x="5701287" y="0"/>
          <a:ext cx="1492254" cy="286156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900" kern="1200"/>
        </a:p>
      </dsp:txBody>
      <dsp:txXfrm>
        <a:off x="5701287" y="0"/>
        <a:ext cx="1492254" cy="286156"/>
      </dsp:txXfrm>
    </dsp:sp>
    <dsp:sp modelId="{CE2C737B-3C25-4515-82BE-DF2683818A4E}">
      <dsp:nvSpPr>
        <dsp:cNvPr id="0" name=""/>
        <dsp:cNvSpPr/>
      </dsp:nvSpPr>
      <dsp:spPr>
        <a:xfrm>
          <a:off x="4865784" y="3044811"/>
          <a:ext cx="1658060" cy="8584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211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Please enter the amount you want to add to your acoount</a:t>
          </a:r>
          <a:endParaRPr lang="tr-TR" sz="1400" kern="1200" dirty="0"/>
        </a:p>
      </dsp:txBody>
      <dsp:txXfrm>
        <a:off x="4865784" y="3044811"/>
        <a:ext cx="1658060" cy="858470"/>
      </dsp:txXfrm>
    </dsp:sp>
    <dsp:sp modelId="{04823A42-4BEE-4D58-8896-B7932D1024B1}">
      <dsp:nvSpPr>
        <dsp:cNvPr id="0" name=""/>
        <dsp:cNvSpPr/>
      </dsp:nvSpPr>
      <dsp:spPr>
        <a:xfrm>
          <a:off x="5541868" y="3692333"/>
          <a:ext cx="1022835" cy="242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100</a:t>
          </a:r>
        </a:p>
      </dsp:txBody>
      <dsp:txXfrm>
        <a:off x="5541868" y="3692333"/>
        <a:ext cx="1022835" cy="242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34BCC-9AD3-4053-9A51-B5EB5D55C44C}">
      <dsp:nvSpPr>
        <dsp:cNvPr id="0" name=""/>
        <dsp:cNvSpPr/>
      </dsp:nvSpPr>
      <dsp:spPr>
        <a:xfrm rot="5400000">
          <a:off x="682652" y="724793"/>
          <a:ext cx="641017" cy="7297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34ABF1-B32B-4FB6-A2A0-7450B72D3C73}">
      <dsp:nvSpPr>
        <dsp:cNvPr id="0" name=""/>
        <dsp:cNvSpPr/>
      </dsp:nvSpPr>
      <dsp:spPr>
        <a:xfrm>
          <a:off x="512822" y="14212"/>
          <a:ext cx="1079096" cy="755332"/>
        </a:xfrm>
        <a:prstGeom prst="roundRect">
          <a:avLst>
            <a:gd name="adj" fmla="val 16670"/>
          </a:avLst>
        </a:prstGeom>
        <a:solidFill>
          <a:schemeClr val="tx2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Username</a:t>
          </a:r>
          <a:endParaRPr lang="tr-TR" sz="1500" kern="1200" dirty="0"/>
        </a:p>
      </dsp:txBody>
      <dsp:txXfrm>
        <a:off x="549701" y="51091"/>
        <a:ext cx="1005338" cy="681574"/>
      </dsp:txXfrm>
    </dsp:sp>
    <dsp:sp modelId="{1BEB43BA-D12B-4BFF-A17B-0826E45C4E91}">
      <dsp:nvSpPr>
        <dsp:cNvPr id="0" name=""/>
        <dsp:cNvSpPr/>
      </dsp:nvSpPr>
      <dsp:spPr>
        <a:xfrm>
          <a:off x="2471840" y="360411"/>
          <a:ext cx="784831" cy="610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69011-641E-4FC6-88C8-30E16A9F400E}">
      <dsp:nvSpPr>
        <dsp:cNvPr id="0" name=""/>
        <dsp:cNvSpPr/>
      </dsp:nvSpPr>
      <dsp:spPr>
        <a:xfrm rot="5400000">
          <a:off x="1577338" y="1573281"/>
          <a:ext cx="641017" cy="7297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F655CC-7F61-4DFD-ACE4-7EA39AF4D57C}">
      <dsp:nvSpPr>
        <dsp:cNvPr id="0" name=""/>
        <dsp:cNvSpPr/>
      </dsp:nvSpPr>
      <dsp:spPr>
        <a:xfrm>
          <a:off x="1407507" y="862700"/>
          <a:ext cx="1079096" cy="755332"/>
        </a:xfrm>
        <a:prstGeom prst="roundRect">
          <a:avLst>
            <a:gd name="adj" fmla="val 1667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Password</a:t>
          </a:r>
          <a:endParaRPr lang="tr-TR" sz="1500" kern="1200" dirty="0"/>
        </a:p>
      </dsp:txBody>
      <dsp:txXfrm>
        <a:off x="1444386" y="899579"/>
        <a:ext cx="1005338" cy="681574"/>
      </dsp:txXfrm>
    </dsp:sp>
    <dsp:sp modelId="{9F49C299-4820-4A26-8893-54112D776D3C}">
      <dsp:nvSpPr>
        <dsp:cNvPr id="0" name=""/>
        <dsp:cNvSpPr/>
      </dsp:nvSpPr>
      <dsp:spPr>
        <a:xfrm>
          <a:off x="2801956" y="804758"/>
          <a:ext cx="784831" cy="610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FA4EC-6C85-4199-BF12-0368EBFC2DCD}">
      <dsp:nvSpPr>
        <dsp:cNvPr id="0" name=""/>
        <dsp:cNvSpPr/>
      </dsp:nvSpPr>
      <dsp:spPr>
        <a:xfrm>
          <a:off x="2302192" y="1711187"/>
          <a:ext cx="1079096" cy="7553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Options</a:t>
          </a:r>
          <a:endParaRPr lang="tr-TR" sz="1500" kern="1200" dirty="0"/>
        </a:p>
      </dsp:txBody>
      <dsp:txXfrm>
        <a:off x="2339071" y="1748066"/>
        <a:ext cx="1005338" cy="681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6C3E7-1604-4B4C-891A-ACB50177C2EA}">
      <dsp:nvSpPr>
        <dsp:cNvPr id="0" name=""/>
        <dsp:cNvSpPr/>
      </dsp:nvSpPr>
      <dsp:spPr>
        <a:xfrm rot="5400000">
          <a:off x="1041655" y="1571588"/>
          <a:ext cx="1405495" cy="1600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20C972-1065-4ECD-B0C5-5E8241BCC5B1}">
      <dsp:nvSpPr>
        <dsp:cNvPr id="0" name=""/>
        <dsp:cNvSpPr/>
      </dsp:nvSpPr>
      <dsp:spPr>
        <a:xfrm>
          <a:off x="669284" y="13568"/>
          <a:ext cx="2366026" cy="1656142"/>
        </a:xfrm>
        <a:prstGeom prst="roundRect">
          <a:avLst>
            <a:gd name="adj" fmla="val 1667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Enter your e-mail</a:t>
          </a:r>
        </a:p>
      </dsp:txBody>
      <dsp:txXfrm>
        <a:off x="750145" y="94429"/>
        <a:ext cx="2204304" cy="1494420"/>
      </dsp:txXfrm>
    </dsp:sp>
    <dsp:sp modelId="{D8D5A800-55CE-4A10-8962-ACFF366B0FFF}">
      <dsp:nvSpPr>
        <dsp:cNvPr id="0" name=""/>
        <dsp:cNvSpPr/>
      </dsp:nvSpPr>
      <dsp:spPr>
        <a:xfrm>
          <a:off x="3035311" y="171519"/>
          <a:ext cx="1720822" cy="133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064E8-698B-4AE0-B986-8D3ED24D0B4B}">
      <dsp:nvSpPr>
        <dsp:cNvPr id="0" name=""/>
        <dsp:cNvSpPr/>
      </dsp:nvSpPr>
      <dsp:spPr>
        <a:xfrm>
          <a:off x="2630971" y="1873962"/>
          <a:ext cx="2366026" cy="1656142"/>
        </a:xfrm>
        <a:prstGeom prst="roundRect">
          <a:avLst>
            <a:gd name="adj" fmla="val 1667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Please enter your new password</a:t>
          </a:r>
        </a:p>
      </dsp:txBody>
      <dsp:txXfrm>
        <a:off x="2711832" y="1954823"/>
        <a:ext cx="2204304" cy="14944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2A5BF-3180-4897-8644-32BE59117A68}">
      <dsp:nvSpPr>
        <dsp:cNvPr id="0" name=""/>
        <dsp:cNvSpPr/>
      </dsp:nvSpPr>
      <dsp:spPr>
        <a:xfrm>
          <a:off x="3570574" y="1537067"/>
          <a:ext cx="1772766" cy="858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093"/>
              </a:lnTo>
              <a:lnTo>
                <a:pt x="1772766" y="512093"/>
              </a:lnTo>
              <a:lnTo>
                <a:pt x="1772766" y="85899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F2AAF-BB36-48F2-9F86-338765D13B2F}">
      <dsp:nvSpPr>
        <dsp:cNvPr id="0" name=""/>
        <dsp:cNvSpPr/>
      </dsp:nvSpPr>
      <dsp:spPr>
        <a:xfrm>
          <a:off x="1510659" y="1537067"/>
          <a:ext cx="2059914" cy="858995"/>
        </a:xfrm>
        <a:custGeom>
          <a:avLst/>
          <a:gdLst/>
          <a:ahLst/>
          <a:cxnLst/>
          <a:rect l="0" t="0" r="0" b="0"/>
          <a:pathLst>
            <a:path>
              <a:moveTo>
                <a:pt x="2059914" y="0"/>
              </a:moveTo>
              <a:lnTo>
                <a:pt x="2059914" y="512093"/>
              </a:lnTo>
              <a:lnTo>
                <a:pt x="0" y="512093"/>
              </a:lnTo>
              <a:lnTo>
                <a:pt x="0" y="85899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49F43-79ED-4C67-B777-8489F772ACEA}">
      <dsp:nvSpPr>
        <dsp:cNvPr id="0" name=""/>
        <dsp:cNvSpPr/>
      </dsp:nvSpPr>
      <dsp:spPr>
        <a:xfrm>
          <a:off x="2134836" y="50345"/>
          <a:ext cx="2871474" cy="1486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2097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 err="1"/>
            <a:t>Please</a:t>
          </a:r>
          <a:r>
            <a:rPr lang="tr-TR" sz="3100" kern="1200" dirty="0"/>
            <a:t> </a:t>
          </a:r>
          <a:r>
            <a:rPr lang="tr-TR" sz="3100" kern="1200" dirty="0" err="1"/>
            <a:t>enter</a:t>
          </a:r>
          <a:r>
            <a:rPr lang="tr-TR" sz="3100" kern="1200" dirty="0"/>
            <a:t> </a:t>
          </a:r>
          <a:r>
            <a:rPr lang="tr-TR" sz="3100" kern="1200" dirty="0" err="1"/>
            <a:t>the</a:t>
          </a:r>
          <a:r>
            <a:rPr lang="tr-TR" sz="3100" kern="1200" dirty="0"/>
            <a:t> </a:t>
          </a:r>
          <a:r>
            <a:rPr lang="tr-TR" sz="3100" kern="1200" dirty="0" err="1"/>
            <a:t>admin</a:t>
          </a:r>
          <a:r>
            <a:rPr lang="tr-TR" sz="3100" kern="1200" dirty="0"/>
            <a:t> </a:t>
          </a:r>
          <a:r>
            <a:rPr lang="tr-TR" sz="3100" kern="1200" dirty="0" err="1"/>
            <a:t>password</a:t>
          </a:r>
          <a:endParaRPr lang="tr-TR" sz="3100" kern="1200" dirty="0"/>
        </a:p>
      </dsp:txBody>
      <dsp:txXfrm>
        <a:off x="2134836" y="50345"/>
        <a:ext cx="2871474" cy="1486722"/>
      </dsp:txXfrm>
    </dsp:sp>
    <dsp:sp modelId="{479439B1-14C7-499C-BD46-D612D75F46E8}">
      <dsp:nvSpPr>
        <dsp:cNvPr id="0" name=""/>
        <dsp:cNvSpPr/>
      </dsp:nvSpPr>
      <dsp:spPr>
        <a:xfrm flipH="1">
          <a:off x="479348" y="479038"/>
          <a:ext cx="513609" cy="495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19685" rIns="78740" bIns="19685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3100" kern="1200"/>
        </a:p>
      </dsp:txBody>
      <dsp:txXfrm>
        <a:off x="479348" y="479038"/>
        <a:ext cx="513609" cy="495574"/>
      </dsp:txXfrm>
    </dsp:sp>
    <dsp:sp modelId="{74F744FD-E4B0-424D-8884-126DDD7A94C1}">
      <dsp:nvSpPr>
        <dsp:cNvPr id="0" name=""/>
        <dsp:cNvSpPr/>
      </dsp:nvSpPr>
      <dsp:spPr>
        <a:xfrm>
          <a:off x="74922" y="2396062"/>
          <a:ext cx="2871474" cy="14867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2097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 err="1"/>
            <a:t>Remove</a:t>
          </a:r>
          <a:r>
            <a:rPr lang="tr-TR" sz="3100" kern="1200" dirty="0"/>
            <a:t> </a:t>
          </a:r>
          <a:r>
            <a:rPr lang="tr-TR" sz="3100" kern="1200" dirty="0" err="1"/>
            <a:t>customer</a:t>
          </a:r>
          <a:endParaRPr lang="tr-TR" sz="3100" kern="1200" dirty="0"/>
        </a:p>
      </dsp:txBody>
      <dsp:txXfrm>
        <a:off x="74922" y="2396062"/>
        <a:ext cx="2871474" cy="1486722"/>
      </dsp:txXfrm>
    </dsp:sp>
    <dsp:sp modelId="{31422E96-30FB-4F52-AAD4-1253B8E4A34C}">
      <dsp:nvSpPr>
        <dsp:cNvPr id="0" name=""/>
        <dsp:cNvSpPr/>
      </dsp:nvSpPr>
      <dsp:spPr>
        <a:xfrm>
          <a:off x="668961" y="3521072"/>
          <a:ext cx="2544838" cy="5582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Enter</a:t>
          </a:r>
          <a:r>
            <a:rPr lang="tr-TR" sz="2000" kern="1200" dirty="0"/>
            <a:t> </a:t>
          </a:r>
          <a:r>
            <a:rPr lang="tr-TR" sz="2000" kern="1200" dirty="0" err="1"/>
            <a:t>customer</a:t>
          </a:r>
          <a:r>
            <a:rPr lang="tr-TR" sz="2000" kern="1200" dirty="0"/>
            <a:t> </a:t>
          </a:r>
          <a:r>
            <a:rPr lang="tr-TR" sz="2000" kern="1200" dirty="0" err="1"/>
            <a:t>email</a:t>
          </a:r>
          <a:endParaRPr lang="tr-TR" sz="2000" kern="1200" dirty="0"/>
        </a:p>
      </dsp:txBody>
      <dsp:txXfrm>
        <a:off x="668961" y="3521072"/>
        <a:ext cx="2544838" cy="558234"/>
      </dsp:txXfrm>
    </dsp:sp>
    <dsp:sp modelId="{54CEA06D-66C4-427F-A948-DDC69945A90A}">
      <dsp:nvSpPr>
        <dsp:cNvPr id="0" name=""/>
        <dsp:cNvSpPr/>
      </dsp:nvSpPr>
      <dsp:spPr>
        <a:xfrm>
          <a:off x="3907603" y="2396062"/>
          <a:ext cx="2871474" cy="1486722"/>
        </a:xfrm>
        <a:prstGeom prst="rect">
          <a:avLst/>
        </a:prstGeom>
        <a:gradFill rotWithShape="0">
          <a:gsLst>
            <a:gs pos="0">
              <a:schemeClr val="accent2">
                <a:hueOff val="11502436"/>
                <a:satOff val="34166"/>
                <a:lumOff val="-2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502436"/>
                <a:satOff val="34166"/>
                <a:lumOff val="-2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502436"/>
                <a:satOff val="34166"/>
                <a:lumOff val="-2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2097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noProof="0" dirty="0"/>
            <a:t>Check Customer</a:t>
          </a:r>
        </a:p>
      </dsp:txBody>
      <dsp:txXfrm>
        <a:off x="3907603" y="2396062"/>
        <a:ext cx="2871474" cy="1486722"/>
      </dsp:txXfrm>
    </dsp:sp>
    <dsp:sp modelId="{454B9E94-9472-4338-9A05-AF70C1E76A51}">
      <dsp:nvSpPr>
        <dsp:cNvPr id="0" name=""/>
        <dsp:cNvSpPr/>
      </dsp:nvSpPr>
      <dsp:spPr>
        <a:xfrm>
          <a:off x="4481898" y="3552402"/>
          <a:ext cx="2584326" cy="495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502436"/>
              <a:satOff val="34166"/>
              <a:lumOff val="-227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All</a:t>
          </a:r>
          <a:r>
            <a:rPr lang="tr-TR" sz="2000" kern="1200" dirty="0"/>
            <a:t> </a:t>
          </a:r>
          <a:r>
            <a:rPr lang="tr-TR" sz="2000" kern="1200" dirty="0" err="1"/>
            <a:t>customer</a:t>
          </a:r>
          <a:r>
            <a:rPr lang="tr-TR" sz="2000" kern="1200" dirty="0"/>
            <a:t> </a:t>
          </a:r>
          <a:r>
            <a:rPr lang="tr-TR" sz="2000" kern="1200" dirty="0" err="1"/>
            <a:t>info</a:t>
          </a:r>
          <a:endParaRPr lang="tr-TR" sz="2000" kern="1200" dirty="0"/>
        </a:p>
      </dsp:txBody>
      <dsp:txXfrm>
        <a:off x="4481898" y="3552402"/>
        <a:ext cx="2584326" cy="495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A6FE20-6B29-4AAD-B908-06C5859EAFE5}" type="datetime1">
              <a:rPr lang="tr-TR" smtClean="0"/>
              <a:t>9.05.2018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CAE16B-A792-4401-8DAA-67B986E5EE7E}" type="datetime1">
              <a:rPr lang="tr-TR" noProof="0" smtClean="0"/>
              <a:t>9.05.2018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925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620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587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984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110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851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Düz Bağlayıcı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Düz Bağlayıcı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Düz Bağlayıcı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Düz Bağlayıcı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Düz Bağlayıcı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Düz Bağlayıcı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Düz Bağlayıcı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Düz Bağlayıcı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Düz Bağlayıcı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  <p:cxnSp>
        <p:nvCxnSpPr>
          <p:cNvPr id="58" name="Düz Bağlayıcı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F96638-FC1D-464E-8AEE-10ECB2C98B32}" type="datetime1">
              <a:rPr lang="tr-TR" noProof="0" smtClean="0"/>
              <a:t>9.05.2018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217C8-3645-4914-A5E0-B31866D8B7CD}" type="datetime1">
              <a:rPr lang="tr-TR" noProof="0" smtClean="0"/>
              <a:t>9.05.2018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775C3-19A8-4781-9C99-8E2623D9DB5A}" type="datetime1">
              <a:rPr lang="tr-TR" noProof="0" smtClean="0"/>
              <a:t>9.05.2018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Düz Bağlayıcı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Düz Bağlayıcı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Düz Bağlayıcı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Düz Bağlayıcı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Düz Bağlayıcı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Düz Bağlayıcı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Düz Bağlayıcı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cxnSp>
        <p:nvCxnSpPr>
          <p:cNvPr id="58" name="Düz Bağlayıcı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6E8099-91A2-4480-AA38-D429DA4DFE01}" type="datetime1">
              <a:rPr lang="tr-TR" noProof="0" smtClean="0"/>
              <a:t>9.05.2018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6CBFD9-EC20-4370-9A1E-1280A2324F49}" type="datetime1">
              <a:rPr lang="tr-TR" noProof="0" smtClean="0"/>
              <a:t>9.05.2018</a:t>
            </a:fld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1D1325-2B19-4778-BD3B-CAC0A3DA1900}" type="datetime1">
              <a:rPr lang="tr-TR" noProof="0" smtClean="0"/>
              <a:t>9.05.2018</a:t>
            </a:fld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Düz Bağlayıcı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Düz Bağlayıcı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Düz Bağlayıcı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Düz Bağlayıcı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Düz Bağlayıcı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Düz Bağlayıcı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Düz Bağlayıcı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Düz Bağlayıcı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üz Bağlayıcı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üz Bağlayıcı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Düz Bağlayıcı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Düz Bağlayıcı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Düz Bağlayıcı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Düz Bağlayıcı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Düz Bağlayıcı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Düz Bağlayıcı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Düz Bağlayıcı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Düz Bağlayıcı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Düz Bağlayıcı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Düz Bağlayıcı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Düz Bağlayıcı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Düz Bağlayıcı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Düz Bağlayıcı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Düz Bağlayıcı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Düz Bağlayıcı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Düz Bağlayıcı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Düz Bağlayıcı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Düz Bağlayıcı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Düz Bağlayıcı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Düz Bağlayıcı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Düz Bağlayıcı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Düz Bağlayıcı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Düz Bağlayıcı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Düz Bağlayıcı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Düz Bağlayıcı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Düz Bağlayıcı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Düz Bağlayıcı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Düz Bağlayıcı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Düz Bağlayıcı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Düz Bağlayıcı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Düz Bağlayıcı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Alt Bilgi Yer Tutucusu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12" name="Tarih Yer Tutucusu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9697E-2130-485F-AD3C-A863ED81542E}" type="datetime1">
              <a:rPr lang="tr-TR" noProof="0" smtClean="0"/>
              <a:t>9.05.2018</a:t>
            </a:fld>
            <a:endParaRPr lang="tr-TR" noProof="0" dirty="0"/>
          </a:p>
        </p:txBody>
      </p:sp>
      <p:sp>
        <p:nvSpPr>
          <p:cNvPr id="214" name="Slayt Numarası Yer Tutucusu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Düz Bağlayıcı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Bağlayıcı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Bağlayıcı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Düz Bağlayıcı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Düz Bağlayıcı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Düz Bağlayıcı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Düz Bağlayıcı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Düz Bağlayıcı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Düz Bağlayıcı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Düz Bağlayıcı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Dikdörtgen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cxnSp>
        <p:nvCxnSpPr>
          <p:cNvPr id="60" name="Düz Bağlayıcı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177BB19-EAE0-465C-9FE8-0DE141F45AC0}" type="datetime1">
              <a:rPr lang="tr-TR" noProof="0" smtClean="0"/>
              <a:t>9.05.2018</a:t>
            </a:fld>
            <a:endParaRPr lang="tr-TR" noProof="0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Düz Bağlayıcı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Bağlayıcı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Düz Bağlayıcı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Düz Bağlayıcı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Düz Bağlayıcı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Düz Bağlayıcı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Dikdörtgen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cxnSp>
        <p:nvCxnSpPr>
          <p:cNvPr id="59" name="Düz Bağlayıcı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-13663" y="-2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Düz Bağlayıcı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Düz Bağlayıcı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Düz Bağlayıcı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Düz Bağlayıcı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Düz Bağlayıcı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Düz Bağlayıcı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Düz Bağlayıcı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Düz Bağlayıcı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Düz Bağlayıcı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Düz Bağlayıcı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Düz Bağlayıcı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Düz Bağlayıcı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Düz Bağlayıcı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Düz Bağlayıcı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Düz Bağlayıcı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Düz Bağlayıcı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Düz Bağlayıcı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Düz Bağlayıcı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Düz Bağlayıcı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Düz Bağlayıcı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Düz Bağlayıcı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Düz Bağlayıcı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Düz Bağlayıcı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Düz Bağlayıcı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Düz Bağlayıcı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Düz Bağlayıcı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Düz Bağlayıcı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Düz Bağlayıcı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Düz Bağlayıcı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Düz Bağlayıcı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Düz Bağlayıcı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Düz Bağlayıcı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Düz Bağlayıcı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Düz Bağlayıcı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Düz Bağlayıcı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Düz Bağlayıcı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Düz Bağlayıcı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Düz Bağlayıcı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Düz Bağlayıcı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Düz Bağlayıcı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Düz Bağlayıcı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cxnSp>
        <p:nvCxnSpPr>
          <p:cNvPr id="148" name="Düz Bağlayıcı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8AC57A4-246E-4485-A6C7-BD50DA509122}" type="datetime1">
              <a:rPr lang="tr-TR" noProof="0" smtClean="0"/>
              <a:t>9.05.2018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61324" y="292581"/>
            <a:ext cx="9604310" cy="3383280"/>
          </a:xfrm>
        </p:spPr>
        <p:txBody>
          <a:bodyPr rtlCol="0"/>
          <a:lstStyle/>
          <a:p>
            <a:pPr rtl="0"/>
            <a:r>
              <a:rPr lang="en-US" dirty="0"/>
              <a:t>Bus</a:t>
            </a:r>
            <a:r>
              <a:rPr lang="tr-TR" dirty="0"/>
              <a:t> Management </a:t>
            </a:r>
            <a:r>
              <a:rPr lang="en-US" dirty="0"/>
              <a:t>System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54089" y="5432564"/>
            <a:ext cx="9604310" cy="1100758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SE318 Verification and Validation</a:t>
            </a:r>
            <a:endParaRPr lang="tr-TR" dirty="0"/>
          </a:p>
          <a:p>
            <a:pPr rtl="0"/>
            <a:r>
              <a:rPr lang="en-US" dirty="0"/>
              <a:t>Lecturer : </a:t>
            </a:r>
            <a:r>
              <a:rPr lang="en-US" dirty="0" err="1"/>
              <a:t>Kaan</a:t>
            </a:r>
            <a:r>
              <a:rPr lang="en-US" dirty="0"/>
              <a:t> </a:t>
            </a:r>
            <a:r>
              <a:rPr lang="en-US" dirty="0" err="1"/>
              <a:t>Kurtel</a:t>
            </a:r>
            <a:endParaRPr lang="en-US" dirty="0"/>
          </a:p>
          <a:p>
            <a:pPr rtl="0"/>
            <a:r>
              <a:rPr lang="en-US" dirty="0"/>
              <a:t>As</a:t>
            </a:r>
            <a:r>
              <a:rPr lang="tr-TR" dirty="0"/>
              <a:t>s</a:t>
            </a:r>
            <a:r>
              <a:rPr lang="en-US" dirty="0" err="1"/>
              <a:t>istant</a:t>
            </a:r>
            <a:r>
              <a:rPr lang="en-US" dirty="0"/>
              <a:t>: </a:t>
            </a:r>
            <a:r>
              <a:rPr lang="en-US" dirty="0" err="1"/>
              <a:t>Serhat</a:t>
            </a:r>
            <a:r>
              <a:rPr lang="en-US" dirty="0"/>
              <a:t> </a:t>
            </a:r>
            <a:r>
              <a:rPr lang="en-US" dirty="0" err="1"/>
              <a:t>Uzunbayır</a:t>
            </a:r>
            <a:r>
              <a:rPr lang="en-US" dirty="0"/>
              <a:t>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722CC17-E74C-489F-A146-55AD3A4A04AF}"/>
              </a:ext>
            </a:extLst>
          </p:cNvPr>
          <p:cNvSpPr txBox="1"/>
          <p:nvPr/>
        </p:nvSpPr>
        <p:spPr>
          <a:xfrm>
            <a:off x="7779026" y="5209883"/>
            <a:ext cx="3670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Group</a:t>
            </a:r>
            <a:r>
              <a:rPr lang="tr-TR" sz="2000" b="1" dirty="0"/>
              <a:t> </a:t>
            </a:r>
            <a:r>
              <a:rPr lang="tr-TR" sz="2000" b="1" dirty="0" err="1"/>
              <a:t>Members</a:t>
            </a:r>
            <a:r>
              <a:rPr lang="tr-TR" sz="2000" b="1" dirty="0"/>
              <a:t>:</a:t>
            </a:r>
          </a:p>
          <a:p>
            <a:r>
              <a:rPr lang="tr-TR" sz="2000" b="1" dirty="0"/>
              <a:t>Berk </a:t>
            </a:r>
            <a:r>
              <a:rPr lang="tr-TR" sz="2000" b="1" dirty="0" err="1"/>
              <a:t>Ezircan</a:t>
            </a:r>
            <a:endParaRPr lang="tr-TR" sz="2000" b="1" dirty="0"/>
          </a:p>
          <a:p>
            <a:r>
              <a:rPr lang="tr-TR" sz="2000" b="1" dirty="0"/>
              <a:t>Ersoy Efe Uruk</a:t>
            </a:r>
          </a:p>
          <a:p>
            <a:r>
              <a:rPr lang="tr-TR" sz="2000" b="1" dirty="0"/>
              <a:t>İpek Tekin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7258E3B0-4DA2-4CE8-BF05-A7508F394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66323"/>
              </p:ext>
            </p:extLst>
          </p:nvPr>
        </p:nvGraphicFramePr>
        <p:xfrm>
          <a:off x="1850516" y="1921564"/>
          <a:ext cx="4643594" cy="2692400"/>
        </p:xfrm>
        <a:graphic>
          <a:graphicData uri="http://schemas.openxmlformats.org/drawingml/2006/table">
            <a:tbl>
              <a:tblPr/>
              <a:tblGrid>
                <a:gridCol w="148696">
                  <a:extLst>
                    <a:ext uri="{9D8B030D-6E8A-4147-A177-3AD203B41FA5}">
                      <a16:colId xmlns:a16="http://schemas.microsoft.com/office/drawing/2014/main" val="451488576"/>
                    </a:ext>
                  </a:extLst>
                </a:gridCol>
                <a:gridCol w="4494898">
                  <a:extLst>
                    <a:ext uri="{9D8B030D-6E8A-4147-A177-3AD203B41FA5}">
                      <a16:colId xmlns:a16="http://schemas.microsoft.com/office/drawing/2014/main" val="1348585125"/>
                    </a:ext>
                  </a:extLst>
                </a:gridCol>
              </a:tblGrid>
              <a:tr h="425174">
                <a:tc>
                  <a:txBody>
                    <a:bodyPr/>
                    <a:lstStyle/>
                    <a:p>
                      <a:pPr algn="r" fontAlgn="t"/>
                      <a:endParaRPr lang="tr-TR" sz="1500" dirty="0">
                        <a:effectLst/>
                        <a:latin typeface="SFMono-Regular"/>
                      </a:endParaRP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@Test  </a:t>
                      </a:r>
                      <a:r>
                        <a:rPr lang="tr-TR" sz="15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tr-TR" sz="15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timeout</a:t>
                      </a:r>
                      <a:r>
                        <a:rPr lang="tr-TR" sz="15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=100)</a:t>
                      </a:r>
                    </a:p>
                    <a:p>
                      <a:pPr fontAlgn="t"/>
                      <a:r>
                        <a:rPr lang="tr-TR" sz="15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public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testPerformanceNotTimeout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{</a:t>
                      </a: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52852"/>
                  </a:ext>
                </a:extLst>
              </a:tr>
              <a:tr h="233846">
                <a:tc>
                  <a:txBody>
                    <a:bodyPr/>
                    <a:lstStyle/>
                    <a:p>
                      <a:pPr algn="r" fontAlgn="t"/>
                      <a:endParaRPr lang="tr-TR" sz="1500" dirty="0">
                        <a:effectLst/>
                        <a:latin typeface="SFMono-Regular"/>
                      </a:endParaRP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try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43447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algn="r" fontAlgn="t"/>
                      <a:endParaRPr lang="tr-TR" sz="1500" dirty="0">
                        <a:effectLst/>
                        <a:latin typeface="SFMono-Regular"/>
                      </a:endParaRP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Thread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sleep(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50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); </a:t>
                      </a:r>
                      <a:r>
                        <a:rPr lang="en-US" sz="15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// Placeholder code for a network activity with latency</a:t>
                      </a:r>
                      <a:endParaRPr lang="en-US" sz="15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28867"/>
                  </a:ext>
                </a:extLst>
              </a:tr>
              <a:tr h="233846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937132"/>
                  </a:ext>
                </a:extLst>
              </a:tr>
              <a:tr h="233846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catch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</a:t>
                      </a:r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Exception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e) {</a:t>
                      </a: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14482"/>
                  </a:ext>
                </a:extLst>
              </a:tr>
              <a:tr h="233846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e</a:t>
                      </a:r>
                      <a:r>
                        <a:rPr lang="tr-TR" sz="15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printStackTrace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25602"/>
                  </a:ext>
                </a:extLst>
              </a:tr>
              <a:tr h="233846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64689"/>
                  </a:ext>
                </a:extLst>
              </a:tr>
              <a:tr h="233846">
                <a:tc>
                  <a:txBody>
                    <a:bodyPr/>
                    <a:lstStyle/>
                    <a:p>
                      <a:pPr algn="r" fontAlgn="t"/>
                      <a:endParaRPr lang="tr-TR" sz="1500" dirty="0">
                        <a:effectLst/>
                        <a:latin typeface="SFMono-Regular"/>
                      </a:endParaRP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52917" marR="52917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46748"/>
                  </a:ext>
                </a:extLst>
              </a:tr>
            </a:tbl>
          </a:graphicData>
        </a:graphic>
      </p:graphicFrame>
      <p:sp>
        <p:nvSpPr>
          <p:cNvPr id="3" name="Dikdörtgen 2">
            <a:extLst>
              <a:ext uri="{FF2B5EF4-FFF2-40B4-BE49-F238E27FC236}">
                <a16:creationId xmlns:a16="http://schemas.microsoft.com/office/drawing/2014/main" id="{424A6D65-3E0C-4291-9A35-7E2E00E49BA1}"/>
              </a:ext>
            </a:extLst>
          </p:cNvPr>
          <p:cNvSpPr/>
          <p:nvPr/>
        </p:nvSpPr>
        <p:spPr>
          <a:xfrm>
            <a:off x="1850516" y="1106557"/>
            <a:ext cx="993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Causes a test to fail if it takes longer than a specified amount of clock time (measured in m</a:t>
            </a:r>
            <a:r>
              <a:rPr lang="tr-TR" dirty="0"/>
              <a:t>s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65E53A7-65D6-42CD-8C6C-F3983390C687}"/>
              </a:ext>
            </a:extLst>
          </p:cNvPr>
          <p:cNvSpPr txBox="1">
            <a:spLocks/>
          </p:cNvSpPr>
          <p:nvPr/>
        </p:nvSpPr>
        <p:spPr>
          <a:xfrm>
            <a:off x="630182" y="547052"/>
            <a:ext cx="9601200" cy="57607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Tests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33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489F375F-1453-406C-A9C3-E91951D0E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46095"/>
              </p:ext>
            </p:extLst>
          </p:nvPr>
        </p:nvGraphicFramePr>
        <p:xfrm>
          <a:off x="1948070" y="1842052"/>
          <a:ext cx="6366945" cy="4073612"/>
        </p:xfrm>
        <a:graphic>
          <a:graphicData uri="http://schemas.openxmlformats.org/drawingml/2006/table">
            <a:tbl>
              <a:tblPr/>
              <a:tblGrid>
                <a:gridCol w="873567">
                  <a:extLst>
                    <a:ext uri="{9D8B030D-6E8A-4147-A177-3AD203B41FA5}">
                      <a16:colId xmlns:a16="http://schemas.microsoft.com/office/drawing/2014/main" val="4049982047"/>
                    </a:ext>
                  </a:extLst>
                </a:gridCol>
                <a:gridCol w="5493378">
                  <a:extLst>
                    <a:ext uri="{9D8B030D-6E8A-4147-A177-3AD203B41FA5}">
                      <a16:colId xmlns:a16="http://schemas.microsoft.com/office/drawing/2014/main" val="3236755144"/>
                    </a:ext>
                  </a:extLst>
                </a:gridCol>
              </a:tblGrid>
              <a:tr h="310238"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@Test</a:t>
                      </a:r>
                      <a:endParaRPr lang="tr-TR" sz="15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56866" marR="56866" marT="28433" marB="28433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9918733"/>
                  </a:ext>
                </a:extLst>
              </a:tr>
              <a:tr h="39806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public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final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testForgotPassword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{</a:t>
                      </a: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13153"/>
                  </a:ext>
                </a:extLst>
              </a:tr>
              <a:tr h="227463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try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33061"/>
                  </a:ext>
                </a:extLst>
              </a:tr>
              <a:tr h="227463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String newPassword 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""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62314"/>
                  </a:ext>
                </a:extLst>
              </a:tr>
              <a:tr h="227463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String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email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""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990455"/>
                  </a:ext>
                </a:extLst>
              </a:tr>
              <a:tr h="39806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dbttest</a:t>
                      </a:r>
                      <a:r>
                        <a:rPr lang="tr-TR" sz="15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ForgotPassword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newPassword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email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);</a:t>
                      </a: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549963"/>
                  </a:ext>
                </a:extLst>
              </a:tr>
              <a:tr h="227463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catch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(Exception e) {</a:t>
                      </a: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491701"/>
                  </a:ext>
                </a:extLst>
              </a:tr>
              <a:tr h="227463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e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printStackTrace();</a:t>
                      </a: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802036"/>
                  </a:ext>
                </a:extLst>
              </a:tr>
              <a:tr h="39806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System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out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println(</a:t>
                      </a:r>
                      <a:r>
                        <a:rPr lang="en-US" sz="15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"ForgotPassword is failed"</a:t>
                      </a:r>
                      <a:r>
                        <a:rPr lang="en-US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);</a:t>
                      </a: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79140"/>
                  </a:ext>
                </a:extLst>
              </a:tr>
              <a:tr h="227463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fail();</a:t>
                      </a: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45493"/>
                  </a:ext>
                </a:extLst>
              </a:tr>
              <a:tr h="227463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6261"/>
                  </a:ext>
                </a:extLst>
              </a:tr>
              <a:tr h="227463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return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465151"/>
                  </a:ext>
                </a:extLst>
              </a:tr>
              <a:tr h="227463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59235" marR="59235" marT="28433" marB="284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997415"/>
                  </a:ext>
                </a:extLst>
              </a:tr>
            </a:tbl>
          </a:graphicData>
        </a:graphic>
      </p:graphicFrame>
      <p:sp>
        <p:nvSpPr>
          <p:cNvPr id="3" name="Dikdörtgen 2">
            <a:extLst>
              <a:ext uri="{FF2B5EF4-FFF2-40B4-BE49-F238E27FC236}">
                <a16:creationId xmlns:a16="http://schemas.microsoft.com/office/drawing/2014/main" id="{AF47F22E-2DC5-46F4-82F2-41F5A404F3DD}"/>
              </a:ext>
            </a:extLst>
          </p:cNvPr>
          <p:cNvSpPr/>
          <p:nvPr/>
        </p:nvSpPr>
        <p:spPr>
          <a:xfrm>
            <a:off x="1948070" y="1004716"/>
            <a:ext cx="4641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dirty="0"/>
              <a:t>T</a:t>
            </a:r>
            <a:r>
              <a:rPr lang="en-US" dirty="0" err="1"/>
              <a:t>ests</a:t>
            </a:r>
            <a:r>
              <a:rPr lang="en-US" dirty="0"/>
              <a:t> for parameter checking of methods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14258C5-9A95-44DD-AB79-5702E79443BA}"/>
              </a:ext>
            </a:extLst>
          </p:cNvPr>
          <p:cNvSpPr txBox="1">
            <a:spLocks/>
          </p:cNvSpPr>
          <p:nvPr/>
        </p:nvSpPr>
        <p:spPr>
          <a:xfrm>
            <a:off x="630182" y="547052"/>
            <a:ext cx="9601200" cy="57607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Tests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66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52061" y="146045"/>
            <a:ext cx="9601200" cy="1142385"/>
          </a:xfrm>
        </p:spPr>
        <p:txBody>
          <a:bodyPr rtlCol="0"/>
          <a:lstStyle/>
          <a:p>
            <a:pPr rtl="0"/>
            <a:r>
              <a:rPr lang="tr-TR" dirty="0" err="1"/>
              <a:t>Modules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0" y="1981201"/>
            <a:ext cx="1620328" cy="1141561"/>
          </a:xfrm>
        </p:spPr>
        <p:txBody>
          <a:bodyPr rtlCol="0"/>
          <a:lstStyle/>
          <a:p>
            <a:pPr rtl="0"/>
            <a:endParaRPr lang="en-US" dirty="0"/>
          </a:p>
          <a:p>
            <a:pPr rtl="0"/>
            <a:endParaRPr lang="en-US" dirty="0"/>
          </a:p>
        </p:txBody>
      </p:sp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E313DF1E-5C9B-4FC6-8C8B-FD2DAF110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811473"/>
              </p:ext>
            </p:extLst>
          </p:nvPr>
        </p:nvGraphicFramePr>
        <p:xfrm>
          <a:off x="609600" y="636105"/>
          <a:ext cx="10416209" cy="549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Metin kutusu 9">
            <a:extLst>
              <a:ext uri="{FF2B5EF4-FFF2-40B4-BE49-F238E27FC236}">
                <a16:creationId xmlns:a16="http://schemas.microsoft.com/office/drawing/2014/main" id="{9A0F3085-7D3B-40AA-B34C-704C4B86B1A0}"/>
              </a:ext>
            </a:extLst>
          </p:cNvPr>
          <p:cNvSpPr txBox="1"/>
          <p:nvPr/>
        </p:nvSpPr>
        <p:spPr>
          <a:xfrm>
            <a:off x="1337062" y="1598617"/>
            <a:ext cx="4136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r-TR" sz="3000" b="1" dirty="0"/>
              <a:t>REGISTER PAGE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>
            <a:extLst>
              <a:ext uri="{FF2B5EF4-FFF2-40B4-BE49-F238E27FC236}">
                <a16:creationId xmlns:a16="http://schemas.microsoft.com/office/drawing/2014/main" id="{5BE1EBCB-5A57-4680-9437-79B845952AA6}"/>
              </a:ext>
            </a:extLst>
          </p:cNvPr>
          <p:cNvSpPr txBox="1">
            <a:spLocks/>
          </p:cNvSpPr>
          <p:nvPr/>
        </p:nvSpPr>
        <p:spPr>
          <a:xfrm>
            <a:off x="752061" y="14604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Modules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651FC8C-6930-4B72-AE46-240BD8C73186}"/>
              </a:ext>
            </a:extLst>
          </p:cNvPr>
          <p:cNvSpPr txBox="1"/>
          <p:nvPr/>
        </p:nvSpPr>
        <p:spPr>
          <a:xfrm>
            <a:off x="1095088" y="1288430"/>
            <a:ext cx="4136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r-TR" sz="3000" b="1" dirty="0"/>
              <a:t>LOGIN PAGE</a:t>
            </a:r>
            <a:endParaRPr lang="en-US" sz="3000" b="1" dirty="0"/>
          </a:p>
        </p:txBody>
      </p:sp>
      <p:graphicFrame>
        <p:nvGraphicFramePr>
          <p:cNvPr id="25" name="Diyagram 24">
            <a:extLst>
              <a:ext uri="{FF2B5EF4-FFF2-40B4-BE49-F238E27FC236}">
                <a16:creationId xmlns:a16="http://schemas.microsoft.com/office/drawing/2014/main" id="{A865A674-3394-467C-A2E0-88991ADC8DE0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831110138"/>
              </p:ext>
            </p:extLst>
          </p:nvPr>
        </p:nvGraphicFramePr>
        <p:xfrm>
          <a:off x="4139022" y="146045"/>
          <a:ext cx="7193542" cy="595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9" name="Diyagram 28">
            <a:extLst>
              <a:ext uri="{FF2B5EF4-FFF2-40B4-BE49-F238E27FC236}">
                <a16:creationId xmlns:a16="http://schemas.microsoft.com/office/drawing/2014/main" id="{2F43B909-9D62-48F6-8598-C44B30FB4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054857"/>
              </p:ext>
            </p:extLst>
          </p:nvPr>
        </p:nvGraphicFramePr>
        <p:xfrm>
          <a:off x="1337062" y="2152615"/>
          <a:ext cx="3894111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1">
            <a:extLst>
              <a:ext uri="{FF2B5EF4-FFF2-40B4-BE49-F238E27FC236}">
                <a16:creationId xmlns:a16="http://schemas.microsoft.com/office/drawing/2014/main" id="{0388B637-22A6-4B34-93F7-6C14B7E127B6}"/>
              </a:ext>
            </a:extLst>
          </p:cNvPr>
          <p:cNvSpPr txBox="1">
            <a:spLocks/>
          </p:cNvSpPr>
          <p:nvPr/>
        </p:nvSpPr>
        <p:spPr>
          <a:xfrm>
            <a:off x="752061" y="14604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Modules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0F7FED3-128C-4975-BCF4-B9D80029E509}"/>
              </a:ext>
            </a:extLst>
          </p:cNvPr>
          <p:cNvSpPr txBox="1"/>
          <p:nvPr/>
        </p:nvSpPr>
        <p:spPr>
          <a:xfrm>
            <a:off x="1095088" y="1288430"/>
            <a:ext cx="4811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r-TR" sz="3000" b="1" dirty="0"/>
              <a:t>FORGOT PASSWORD</a:t>
            </a:r>
            <a:endParaRPr lang="en-US" sz="3000" b="1" dirty="0"/>
          </a:p>
        </p:txBody>
      </p:sp>
      <p:graphicFrame>
        <p:nvGraphicFramePr>
          <p:cNvPr id="13" name="Diyagram 12">
            <a:extLst>
              <a:ext uri="{FF2B5EF4-FFF2-40B4-BE49-F238E27FC236}">
                <a16:creationId xmlns:a16="http://schemas.microsoft.com/office/drawing/2014/main" id="{C7852962-9D11-40CC-9B45-EA730B4A3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668902"/>
              </p:ext>
            </p:extLst>
          </p:nvPr>
        </p:nvGraphicFramePr>
        <p:xfrm>
          <a:off x="1738858" y="2083631"/>
          <a:ext cx="5666283" cy="3543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740575C9-B484-459A-82BB-194EDBF17A17}"/>
              </a:ext>
            </a:extLst>
          </p:cNvPr>
          <p:cNvSpPr txBox="1">
            <a:spLocks/>
          </p:cNvSpPr>
          <p:nvPr/>
        </p:nvSpPr>
        <p:spPr>
          <a:xfrm>
            <a:off x="752061" y="14604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Modules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4768D59-7A1A-4A67-986F-5FDAE1AEB519}"/>
              </a:ext>
            </a:extLst>
          </p:cNvPr>
          <p:cNvSpPr txBox="1"/>
          <p:nvPr/>
        </p:nvSpPr>
        <p:spPr>
          <a:xfrm>
            <a:off x="1095088" y="1288430"/>
            <a:ext cx="4811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r-TR" sz="3000" b="1" dirty="0"/>
              <a:t>ADMIN ENTRANCE</a:t>
            </a:r>
            <a:endParaRPr lang="en-US" sz="3000" b="1" dirty="0"/>
          </a:p>
        </p:txBody>
      </p:sp>
      <p:graphicFrame>
        <p:nvGraphicFramePr>
          <p:cNvPr id="9" name="Diyagram 8">
            <a:extLst>
              <a:ext uri="{FF2B5EF4-FFF2-40B4-BE49-F238E27FC236}">
                <a16:creationId xmlns:a16="http://schemas.microsoft.com/office/drawing/2014/main" id="{99C2B406-C6D6-4BD7-A8E3-E0B5AFC0D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715536"/>
              </p:ext>
            </p:extLst>
          </p:nvPr>
        </p:nvGraphicFramePr>
        <p:xfrm>
          <a:off x="1708878" y="1842428"/>
          <a:ext cx="7141148" cy="4129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unit ile ilgili gÃ¶rsel sonucu">
            <a:extLst>
              <a:ext uri="{FF2B5EF4-FFF2-40B4-BE49-F238E27FC236}">
                <a16:creationId xmlns:a16="http://schemas.microsoft.com/office/drawing/2014/main" id="{C3960FD4-2F10-4F2D-9795-7B919AAD4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98" r="34353" b="-2634"/>
          <a:stretch/>
        </p:blipFill>
        <p:spPr bwMode="auto">
          <a:xfrm>
            <a:off x="1041056" y="3682666"/>
            <a:ext cx="3897443" cy="173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ile ilgili gÃ¶rsel sonucu">
            <a:extLst>
              <a:ext uri="{FF2B5EF4-FFF2-40B4-BE49-F238E27FC236}">
                <a16:creationId xmlns:a16="http://schemas.microsoft.com/office/drawing/2014/main" id="{DC4AD65B-5A1E-4C03-A6AF-9F8727004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373" y="3237875"/>
            <a:ext cx="5873439" cy="21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 ile ilgili gÃ¶rsel sonucu">
            <a:extLst>
              <a:ext uri="{FF2B5EF4-FFF2-40B4-BE49-F238E27FC236}">
                <a16:creationId xmlns:a16="http://schemas.microsoft.com/office/drawing/2014/main" id="{C97761A1-D82A-44DC-9263-B1777DF09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0" t="5170" r="17630" b="6764"/>
          <a:stretch/>
        </p:blipFill>
        <p:spPr bwMode="auto">
          <a:xfrm>
            <a:off x="7390151" y="186129"/>
            <a:ext cx="2368446" cy="32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Başlık 1">
            <a:extLst>
              <a:ext uri="{FF2B5EF4-FFF2-40B4-BE49-F238E27FC236}">
                <a16:creationId xmlns:a16="http://schemas.microsoft.com/office/drawing/2014/main" id="{0E272F94-1EC0-402A-B417-AF9DD03FC1BF}"/>
              </a:ext>
            </a:extLst>
          </p:cNvPr>
          <p:cNvSpPr txBox="1">
            <a:spLocks/>
          </p:cNvSpPr>
          <p:nvPr/>
        </p:nvSpPr>
        <p:spPr>
          <a:xfrm>
            <a:off x="752061" y="14604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During development the Project</a:t>
            </a:r>
            <a:r>
              <a:rPr lang="tr-TR" dirty="0"/>
              <a:t>,</a:t>
            </a:r>
          </a:p>
          <a:p>
            <a:r>
              <a:rPr lang="en-US" dirty="0"/>
              <a:t>we used</a:t>
            </a:r>
            <a:r>
              <a:rPr lang="tr-TR" dirty="0"/>
              <a:t>;</a:t>
            </a:r>
            <a:endParaRPr lang="en-US" dirty="0"/>
          </a:p>
        </p:txBody>
      </p:sp>
      <p:pic>
        <p:nvPicPr>
          <p:cNvPr id="2" name="Picture 2" descr="intellij ile ilgili gÃ¶rsel sonucu">
            <a:extLst>
              <a:ext uri="{FF2B5EF4-FFF2-40B4-BE49-F238E27FC236}">
                <a16:creationId xmlns:a16="http://schemas.microsoft.com/office/drawing/2014/main" id="{8B004929-A62F-4C35-A562-5626DF87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73" y="1010408"/>
            <a:ext cx="2505489" cy="250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948" y="210436"/>
            <a:ext cx="9601200" cy="576070"/>
          </a:xfrm>
        </p:spPr>
        <p:txBody>
          <a:bodyPr rtlCol="0"/>
          <a:lstStyle/>
          <a:p>
            <a:pPr rtl="0"/>
            <a:r>
              <a:rPr lang="tr-TR" dirty="0" err="1"/>
              <a:t>Tests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D50C408-2DE2-4250-81A1-00DF1968FDC2}"/>
              </a:ext>
            </a:extLst>
          </p:cNvPr>
          <p:cNvSpPr txBox="1"/>
          <p:nvPr/>
        </p:nvSpPr>
        <p:spPr>
          <a:xfrm>
            <a:off x="2008409" y="877672"/>
            <a:ext cx="9713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dirty="0" err="1"/>
              <a:t>Checks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email</a:t>
            </a:r>
            <a:r>
              <a:rPr lang="tr-TR" dirty="0"/>
              <a:t> is </a:t>
            </a:r>
            <a:r>
              <a:rPr lang="tr-TR" dirty="0" err="1"/>
              <a:t>registered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Clr>
                <a:srgbClr val="C00000"/>
              </a:buClr>
            </a:pPr>
            <a:endParaRPr lang="tr-TR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Clr>
                <a:srgbClr val="C00000"/>
              </a:buClr>
            </a:pPr>
            <a:endParaRPr lang="tr-TR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99A3C552-75E4-457C-B469-0BE6E6C72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55425"/>
              </p:ext>
            </p:extLst>
          </p:nvPr>
        </p:nvGraphicFramePr>
        <p:xfrm>
          <a:off x="2008409" y="1271410"/>
          <a:ext cx="7472814" cy="4659301"/>
        </p:xfrm>
        <a:graphic>
          <a:graphicData uri="http://schemas.openxmlformats.org/drawingml/2006/table">
            <a:tbl>
              <a:tblPr/>
              <a:tblGrid>
                <a:gridCol w="1025297">
                  <a:extLst>
                    <a:ext uri="{9D8B030D-6E8A-4147-A177-3AD203B41FA5}">
                      <a16:colId xmlns:a16="http://schemas.microsoft.com/office/drawing/2014/main" val="3941783104"/>
                    </a:ext>
                  </a:extLst>
                </a:gridCol>
                <a:gridCol w="6447517">
                  <a:extLst>
                    <a:ext uri="{9D8B030D-6E8A-4147-A177-3AD203B41FA5}">
                      <a16:colId xmlns:a16="http://schemas.microsoft.com/office/drawing/2014/main" val="29739543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@Test</a:t>
                      </a:r>
                      <a:endParaRPr lang="tr-TR" sz="15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38485" marR="38485" marT="19242" marB="19242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21106778"/>
                  </a:ext>
                </a:extLst>
              </a:tr>
              <a:tr h="276997">
                <a:tc>
                  <a:txBody>
                    <a:bodyPr/>
                    <a:lstStyle/>
                    <a:p>
                      <a:pPr algn="r" fontAlgn="t"/>
                      <a:endParaRPr lang="tr-TR" sz="1500" dirty="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public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testRegisterExistedFields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{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28562"/>
                  </a:ext>
                </a:extLst>
              </a:tr>
              <a:tr h="24329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String email 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"ata"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24331"/>
                  </a:ext>
                </a:extLst>
              </a:tr>
              <a:tr h="243290">
                <a:tc>
                  <a:txBody>
                    <a:bodyPr/>
                    <a:lstStyle/>
                    <a:p>
                      <a:pPr algn="r" fontAlgn="t"/>
                      <a:endParaRPr lang="tr-TR" sz="1500" dirty="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try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64432"/>
                  </a:ext>
                </a:extLst>
              </a:tr>
              <a:tr h="633135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String url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tr-TR" sz="15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"jdbc:mysql://"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DB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host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tr-TR" sz="15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":"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DB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port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tr-TR" sz="15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"/"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DB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db_name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tr-TR" sz="15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"?useUnicode=true&amp;characterEncoding=utf8"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58228"/>
                  </a:ext>
                </a:extLst>
              </a:tr>
              <a:tr h="514422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con 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DriverManager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getConnection(url, </a:t>
                      </a:r>
                      <a:r>
                        <a:rPr lang="tr-TR" sz="15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DB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username, </a:t>
                      </a:r>
                      <a:r>
                        <a:rPr lang="tr-TR" sz="15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DB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password);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60273"/>
                  </a:ext>
                </a:extLst>
              </a:tr>
              <a:tr h="276997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String </a:t>
                      </a:r>
                      <a:r>
                        <a:rPr lang="en-US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sql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"Select Email from customers where Email=?"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12595"/>
                  </a:ext>
                </a:extLst>
              </a:tr>
              <a:tr h="276997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ps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con</a:t>
                      </a:r>
                      <a:r>
                        <a:rPr lang="tr-TR" sz="15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prepareStatement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sql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);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73647"/>
                  </a:ext>
                </a:extLst>
              </a:tr>
              <a:tr h="24329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ps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setString(</a:t>
                      </a:r>
                      <a:r>
                        <a:rPr lang="tr-TR" sz="15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email);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692985"/>
                  </a:ext>
                </a:extLst>
              </a:tr>
              <a:tr h="24329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rs 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ps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executeQuery();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8024"/>
                  </a:ext>
                </a:extLst>
              </a:tr>
              <a:tr h="276997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assertEquals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"This email is </a:t>
                      </a:r>
                      <a:r>
                        <a:rPr lang="en-US" sz="1500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registred</a:t>
                      </a:r>
                      <a:r>
                        <a:rPr lang="en-US" sz="15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</a:t>
                      </a:r>
                      <a:r>
                        <a:rPr lang="en-US" sz="15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true</a:t>
                      </a:r>
                      <a:r>
                        <a:rPr lang="en-US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,rs</a:t>
                      </a:r>
                      <a:r>
                        <a:rPr lang="en-US" sz="15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next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());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984596"/>
                  </a:ext>
                </a:extLst>
              </a:tr>
              <a:tr h="24329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catch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(Exception e) {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59676"/>
                  </a:ext>
                </a:extLst>
              </a:tr>
              <a:tr h="24329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e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printStackTrace();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48428"/>
                  </a:ext>
                </a:extLst>
              </a:tr>
              <a:tr h="24329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355482"/>
                  </a:ext>
                </a:extLst>
              </a:tr>
              <a:tr h="24329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40088" marR="40088" marT="19242" marB="19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39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29A5928-476A-49CA-A1FC-D152D97701BB}"/>
              </a:ext>
            </a:extLst>
          </p:cNvPr>
          <p:cNvSpPr txBox="1"/>
          <p:nvPr/>
        </p:nvSpPr>
        <p:spPr>
          <a:xfrm>
            <a:off x="1815548" y="862504"/>
            <a:ext cx="592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dirty="0" err="1"/>
              <a:t>Checks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can be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5D80DA6E-87AB-48FC-B6CC-92715333CC61}"/>
              </a:ext>
            </a:extLst>
          </p:cNvPr>
          <p:cNvSpPr txBox="1">
            <a:spLocks/>
          </p:cNvSpPr>
          <p:nvPr/>
        </p:nvSpPr>
        <p:spPr>
          <a:xfrm>
            <a:off x="553279" y="463826"/>
            <a:ext cx="9601200" cy="72184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Tests</a:t>
            </a:r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6C8E6D1E-E370-41E1-B8CD-012306281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09145"/>
              </p:ext>
            </p:extLst>
          </p:nvPr>
        </p:nvGraphicFramePr>
        <p:xfrm>
          <a:off x="1192697" y="1508835"/>
          <a:ext cx="5339928" cy="3810000"/>
        </p:xfrm>
        <a:graphic>
          <a:graphicData uri="http://schemas.openxmlformats.org/drawingml/2006/table">
            <a:tbl>
              <a:tblPr/>
              <a:tblGrid>
                <a:gridCol w="732657">
                  <a:extLst>
                    <a:ext uri="{9D8B030D-6E8A-4147-A177-3AD203B41FA5}">
                      <a16:colId xmlns:a16="http://schemas.microsoft.com/office/drawing/2014/main" val="2748046875"/>
                    </a:ext>
                  </a:extLst>
                </a:gridCol>
                <a:gridCol w="4607271">
                  <a:extLst>
                    <a:ext uri="{9D8B030D-6E8A-4147-A177-3AD203B41FA5}">
                      <a16:colId xmlns:a16="http://schemas.microsoft.com/office/drawing/2014/main" val="433281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@Test</a:t>
                      </a:r>
                      <a:endParaRPr lang="tr-TR" sz="15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3500" marR="63500" marT="31750" marB="3175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46265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public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final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test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</a:t>
                      </a:r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throws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Exception{</a:t>
                      </a: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292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try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6285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Main mtest 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Main();</a:t>
                      </a: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7975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6448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catch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(Exception e) {</a:t>
                      </a: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02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e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printStackTrace();</a:t>
                      </a: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303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System</a:t>
                      </a:r>
                      <a:r>
                        <a:rPr lang="en-US" sz="15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out</a:t>
                      </a:r>
                      <a:r>
                        <a:rPr lang="en-US" sz="15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println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"Main failed"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);</a:t>
                      </a: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1629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fail();</a:t>
                      </a: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300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2348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return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121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66146" marR="66146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0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4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67157DB6-89B6-41B5-B227-045DF29CDEFE}"/>
              </a:ext>
            </a:extLst>
          </p:cNvPr>
          <p:cNvSpPr/>
          <p:nvPr/>
        </p:nvSpPr>
        <p:spPr>
          <a:xfrm>
            <a:off x="1828799" y="1090805"/>
            <a:ext cx="7871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dirty="0" err="1"/>
              <a:t>Checks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username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database</a:t>
            </a: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6F80F78A-A559-4798-B1CF-C3F8E8F245FF}"/>
              </a:ext>
            </a:extLst>
          </p:cNvPr>
          <p:cNvSpPr txBox="1">
            <a:spLocks/>
          </p:cNvSpPr>
          <p:nvPr/>
        </p:nvSpPr>
        <p:spPr>
          <a:xfrm>
            <a:off x="630182" y="547052"/>
            <a:ext cx="9601200" cy="57607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Tests</a:t>
            </a:r>
            <a:endParaRPr lang="tr-TR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A0CF3826-DA7F-4C82-B617-5398AADA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38893"/>
              </p:ext>
            </p:extLst>
          </p:nvPr>
        </p:nvGraphicFramePr>
        <p:xfrm>
          <a:off x="1173521" y="1934817"/>
          <a:ext cx="5369983" cy="3960289"/>
        </p:xfrm>
        <a:graphic>
          <a:graphicData uri="http://schemas.openxmlformats.org/drawingml/2006/table">
            <a:tbl>
              <a:tblPr/>
              <a:tblGrid>
                <a:gridCol w="736780">
                  <a:extLst>
                    <a:ext uri="{9D8B030D-6E8A-4147-A177-3AD203B41FA5}">
                      <a16:colId xmlns:a16="http://schemas.microsoft.com/office/drawing/2014/main" val="1093684331"/>
                    </a:ext>
                  </a:extLst>
                </a:gridCol>
                <a:gridCol w="4633203">
                  <a:extLst>
                    <a:ext uri="{9D8B030D-6E8A-4147-A177-3AD203B41FA5}">
                      <a16:colId xmlns:a16="http://schemas.microsoft.com/office/drawing/2014/main" val="1348644025"/>
                    </a:ext>
                  </a:extLst>
                </a:gridCol>
              </a:tblGrid>
              <a:tr h="697549"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@Test</a:t>
                      </a:r>
                      <a:endParaRPr lang="tr-TR" sz="15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9273" marR="69273" marT="34636" marB="34636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1512931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public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testUserNamePassword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{</a:t>
                      </a: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410446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String userName 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"efe"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25567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String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password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tr-TR" sz="15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"efe"</a:t>
                      </a:r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21728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try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367624"/>
                  </a:ext>
                </a:extLst>
              </a:tr>
              <a:tr h="692727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Assert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assertEquals(</a:t>
                      </a:r>
                      <a:r>
                        <a:rPr lang="tr-TR" sz="15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true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,dbttest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Login(userName, password));</a:t>
                      </a: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28780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catch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(Exception e) {</a:t>
                      </a: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177223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e</a:t>
                      </a:r>
                      <a:r>
                        <a:rPr lang="tr-TR" sz="15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printStackTrace();</a:t>
                      </a: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167967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403887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r" fontAlgn="t"/>
                      <a:endParaRPr lang="tr-TR" sz="1500">
                        <a:effectLst/>
                        <a:latin typeface="SFMono-Regular"/>
                      </a:endParaRP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72159" marR="72159" marT="34636" marB="346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72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64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klava Desenli Çizgil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9_TF03031015" id="{390893EB-C702-46A2-9E45-ED477A230356}" vid="{6C0DB551-3927-4012-93A8-67A0B0842775}"/>
    </a:ext>
  </a:extLst>
</a:theme>
</file>

<file path=ppt/theme/theme2.xml><?xml version="1.0" encoding="utf-8"?>
<a:theme xmlns:a="http://schemas.openxmlformats.org/drawingml/2006/main" name="Ofis Teması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6497b720-1582-4a11-829c-5b841cf7a0be" Revision="1" Stencil="System.MyShapes" StencilVersion="1.0"/>
</Control>
</file>

<file path=customXml/itemProps1.xml><?xml version="1.0" encoding="utf-8"?>
<ds:datastoreItem xmlns:ds="http://schemas.openxmlformats.org/officeDocument/2006/customXml" ds:itemID="{9E74FDC9-5157-426B-A179-47267E8749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İş baklava desenli çizgiler sunusu (geniş ekran)</Template>
  <TotalTime>1607</TotalTime>
  <Words>520</Words>
  <Application>Microsoft Office PowerPoint</Application>
  <PresentationFormat>Geniş ekran</PresentationFormat>
  <Paragraphs>127</Paragraphs>
  <Slides>11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SFMono-Regular</vt:lpstr>
      <vt:lpstr>Wingdings</vt:lpstr>
      <vt:lpstr>Baklava Desenli Çizgiler 16x9</vt:lpstr>
      <vt:lpstr>Bus Management System</vt:lpstr>
      <vt:lpstr>Modules</vt:lpstr>
      <vt:lpstr>PowerPoint Sunusu</vt:lpstr>
      <vt:lpstr>PowerPoint Sunusu</vt:lpstr>
      <vt:lpstr>PowerPoint Sunusu</vt:lpstr>
      <vt:lpstr>PowerPoint Sunusu</vt:lpstr>
      <vt:lpstr>Tests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Management System</dc:title>
  <dc:creator>ASUS</dc:creator>
  <cp:lastModifiedBy>Ersoy Efe Uruk</cp:lastModifiedBy>
  <cp:revision>30</cp:revision>
  <dcterms:created xsi:type="dcterms:W3CDTF">2018-05-07T07:38:58Z</dcterms:created>
  <dcterms:modified xsi:type="dcterms:W3CDTF">2018-05-09T13:03:35Z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Tfs.IsStoryboard">
    <vt:bool>true</vt:bool>
  </property>
</Properties>
</file>