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68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E14-3BCC-48E7-A0BA-9B4197E3FE3E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6698-652F-464C-A402-52210AB3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6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E14-3BCC-48E7-A0BA-9B4197E3FE3E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6698-652F-464C-A402-52210AB3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3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E14-3BCC-48E7-A0BA-9B4197E3FE3E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6698-652F-464C-A402-52210AB37E0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3216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E14-3BCC-48E7-A0BA-9B4197E3FE3E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6698-652F-464C-A402-52210AB3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1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E14-3BCC-48E7-A0BA-9B4197E3FE3E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6698-652F-464C-A402-52210AB37E0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4047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E14-3BCC-48E7-A0BA-9B4197E3FE3E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6698-652F-464C-A402-52210AB3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25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E14-3BCC-48E7-A0BA-9B4197E3FE3E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6698-652F-464C-A402-52210AB3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71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E14-3BCC-48E7-A0BA-9B4197E3FE3E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6698-652F-464C-A402-52210AB3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E14-3BCC-48E7-A0BA-9B4197E3FE3E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6698-652F-464C-A402-52210AB3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8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E14-3BCC-48E7-A0BA-9B4197E3FE3E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6698-652F-464C-A402-52210AB3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1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E14-3BCC-48E7-A0BA-9B4197E3FE3E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6698-652F-464C-A402-52210AB3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E14-3BCC-48E7-A0BA-9B4197E3FE3E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6698-652F-464C-A402-52210AB3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3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E14-3BCC-48E7-A0BA-9B4197E3FE3E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6698-652F-464C-A402-52210AB3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E14-3BCC-48E7-A0BA-9B4197E3FE3E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6698-652F-464C-A402-52210AB3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E14-3BCC-48E7-A0BA-9B4197E3FE3E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6698-652F-464C-A402-52210AB3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E14-3BCC-48E7-A0BA-9B4197E3FE3E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6698-652F-464C-A402-52210AB3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3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B9E14-3BCC-48E7-A0BA-9B4197E3FE3E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D046698-652F-464C-A402-52210AB3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5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13954"/>
            <a:ext cx="7766936" cy="1384663"/>
          </a:xfrm>
        </p:spPr>
        <p:txBody>
          <a:bodyPr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259874"/>
            <a:ext cx="8146384" cy="4023359"/>
          </a:xfrm>
        </p:spPr>
        <p:txBody>
          <a:bodyPr numCol="2">
            <a:normAutofit/>
          </a:bodyPr>
          <a:lstStyle/>
          <a:p>
            <a:pPr algn="l"/>
            <a:r>
              <a:rPr lang="en-US" sz="2400" dirty="0" smtClean="0"/>
              <a:t>PRESENTED BY: EFFAT JAHAN 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algn="l"/>
            <a:r>
              <a:rPr lang="en-US" sz="2400" dirty="0" smtClean="0"/>
              <a:t>ID: 18101035 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smtClean="0"/>
              <a:t>                                                                    PRESENTED TO :GAZI MD HASANAT ZAHAN</a:t>
            </a:r>
          </a:p>
        </p:txBody>
      </p:sp>
    </p:spTree>
    <p:extLst>
      <p:ext uri="{BB962C8B-B14F-4D97-AF65-F5344CB8AC3E}">
        <p14:creationId xmlns:p14="http://schemas.microsoft.com/office/powerpoint/2010/main" val="1109924298"/>
      </p:ext>
    </p:extLst>
  </p:cSld>
  <p:clrMapOvr>
    <a:masterClrMapping/>
  </p:clrMapOvr>
  <p:transition advClick="0" advTm="5000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231534" cy="525659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</a:rPr>
              <a:t>ANY QUESTION</a:t>
            </a:r>
            <a:r>
              <a:rPr lang="en-US" sz="4800" dirty="0">
                <a:solidFill>
                  <a:srgbClr val="FF0000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8623037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763487"/>
            <a:ext cx="8596668" cy="1541416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4">
                    <a:lumMod val="75000"/>
                  </a:schemeClr>
                </a:solidFill>
              </a:rPr>
              <a:t>THANK YOU</a:t>
            </a:r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423751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What is computer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Who invented computer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Classification of computer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Basic parts of computer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Generation of programming language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Uses of computer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What is computer virus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3524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COMPUTER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671" y="1564640"/>
            <a:ext cx="2390775" cy="1943100"/>
          </a:xfrm>
        </p:spPr>
      </p:pic>
      <p:sp>
        <p:nvSpPr>
          <p:cNvPr id="5" name="TextBox 4"/>
          <p:cNvSpPr txBox="1"/>
          <p:nvPr/>
        </p:nvSpPr>
        <p:spPr>
          <a:xfrm>
            <a:off x="209006" y="2259874"/>
            <a:ext cx="72106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term computer is derived from the word compute. A computer is an electronic device that takes data and instruction as an input from the user, processes data and provide useful information known as output.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046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WHO </a:t>
            </a:r>
            <a:r>
              <a:rPr lang="en-US" dirty="0" smtClean="0"/>
              <a:t>INVENTED COMPUTER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614" y="1033031"/>
            <a:ext cx="2390775" cy="15906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244" y="2821170"/>
            <a:ext cx="2143669" cy="14052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3071" y="1707776"/>
            <a:ext cx="77155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Pascal invented Digital Calculating System in 1642</a:t>
            </a:r>
          </a:p>
          <a:p>
            <a:endParaRPr lang="en-US" sz="2400" dirty="0" smtClean="0"/>
          </a:p>
          <a:p>
            <a:r>
              <a:rPr lang="en-US" sz="2400" dirty="0" smtClean="0"/>
              <a:t>Charles Babbage originated the concept of computer in 1833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Haward</a:t>
            </a:r>
            <a:r>
              <a:rPr lang="en-US" sz="2400" dirty="0" smtClean="0"/>
              <a:t> Akin invented a machine in 1937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34547535"/>
      </p:ext>
    </p:extLst>
  </p:cSld>
  <p:clrMapOvr>
    <a:masterClrMapping/>
  </p:clrMapOvr>
  <p:transition spd="slow" advClick="0" advTm="6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 OF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Supercomputer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Mainframe Computer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Minicomputer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Microcomputer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176" y="3132228"/>
            <a:ext cx="1693273" cy="1269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76" y="1157052"/>
            <a:ext cx="1481000" cy="15929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686" y="3767205"/>
            <a:ext cx="2400300" cy="1581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399" y="1579653"/>
            <a:ext cx="26193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5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5000">
        <p:circle/>
      </p:transition>
    </mc:Choice>
    <mc:Fallback xmlns="">
      <p:transition advClick="0" advTm="5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409" y="766354"/>
            <a:ext cx="8596668" cy="1320800"/>
          </a:xfrm>
        </p:spPr>
        <p:txBody>
          <a:bodyPr/>
          <a:lstStyle/>
          <a:p>
            <a:r>
              <a:rPr lang="en-US" dirty="0" smtClean="0"/>
              <a:t>BASIC PARTS OF COMPUTER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642" y="1236814"/>
            <a:ext cx="4813054" cy="32673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968" y="5040967"/>
            <a:ext cx="2185987" cy="1552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3327" y="1658984"/>
            <a:ext cx="7223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Monitor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CPU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Keyboard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Mouse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Speakers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Printer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138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GENERATION OF PROGRAMMING LANGUAGES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421136"/>
              </p:ext>
            </p:extLst>
          </p:nvPr>
        </p:nvGraphicFramePr>
        <p:xfrm>
          <a:off x="677861" y="2168435"/>
          <a:ext cx="9654858" cy="397110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218286">
                  <a:extLst>
                    <a:ext uri="{9D8B030D-6E8A-4147-A177-3AD203B41FA5}">
                      <a16:colId xmlns:a16="http://schemas.microsoft.com/office/drawing/2014/main" val="2120231246"/>
                    </a:ext>
                  </a:extLst>
                </a:gridCol>
                <a:gridCol w="3218286">
                  <a:extLst>
                    <a:ext uri="{9D8B030D-6E8A-4147-A177-3AD203B41FA5}">
                      <a16:colId xmlns:a16="http://schemas.microsoft.com/office/drawing/2014/main" val="811349546"/>
                    </a:ext>
                  </a:extLst>
                </a:gridCol>
                <a:gridCol w="3218286">
                  <a:extLst>
                    <a:ext uri="{9D8B030D-6E8A-4147-A177-3AD203B41FA5}">
                      <a16:colId xmlns:a16="http://schemas.microsoft.com/office/drawing/2014/main" val="58713580"/>
                    </a:ext>
                  </a:extLst>
                </a:gridCol>
              </a:tblGrid>
              <a:tr h="661851">
                <a:tc>
                  <a:txBody>
                    <a:bodyPr/>
                    <a:lstStyle/>
                    <a:p>
                      <a:r>
                        <a:rPr lang="en-US" dirty="0" smtClean="0"/>
                        <a:t>Generation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005783"/>
                  </a:ext>
                </a:extLst>
              </a:tr>
              <a:tr h="378201"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1940s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424496"/>
                  </a:ext>
                </a:extLst>
              </a:tr>
              <a:tr h="661851">
                <a:tc>
                  <a:txBody>
                    <a:bodyPr/>
                    <a:lstStyle/>
                    <a:p>
                      <a:r>
                        <a:rPr lang="en-US" dirty="0" smtClean="0"/>
                        <a:t>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Assembly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1950s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621875"/>
                  </a:ext>
                </a:extLst>
              </a:tr>
              <a:tr h="661851">
                <a:tc>
                  <a:txBody>
                    <a:bodyPr/>
                    <a:lstStyle/>
                    <a:p>
                      <a:r>
                        <a:rPr lang="en-US" dirty="0" smtClean="0"/>
                        <a:t>Third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Level</a:t>
                      </a:r>
                      <a:r>
                        <a:rPr lang="en-US" baseline="0" dirty="0" smtClean="0"/>
                        <a:t>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1960s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1345"/>
                  </a:ext>
                </a:extLst>
              </a:tr>
              <a:tr h="661851">
                <a:tc>
                  <a:txBody>
                    <a:bodyPr/>
                    <a:lstStyle/>
                    <a:p>
                      <a:r>
                        <a:rPr lang="en-US" dirty="0" smtClean="0"/>
                        <a:t>Fourth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Query &amp; database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1970s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15654"/>
                  </a:ext>
                </a:extLst>
              </a:tr>
              <a:tr h="945502">
                <a:tc>
                  <a:txBody>
                    <a:bodyPr/>
                    <a:lstStyle/>
                    <a:p>
                      <a:r>
                        <a:rPr lang="en-US" dirty="0" smtClean="0"/>
                        <a:t>Beyond Fourth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&amp; Intelligent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1980s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70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12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USES OF COMPUTER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031" y="1671752"/>
            <a:ext cx="2305050" cy="17240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139" y="3932872"/>
            <a:ext cx="2171700" cy="1552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1528354"/>
            <a:ext cx="60369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Data Storage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Education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Communication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Defense Purpose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Office Work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Science and Technology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Training purposes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Transportation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E Learning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Medical Science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039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7360" y="809897"/>
            <a:ext cx="6217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IS COMPUTER VIRUS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823" y="2116183"/>
            <a:ext cx="8085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Computer Virus is a program that can copy itself and infect a computer without the permission or knowledge of the users.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418" y="1752600"/>
            <a:ext cx="200025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043" y="3575141"/>
            <a:ext cx="28575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0">
        <p14:flash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530</TotalTime>
  <Words>215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COMPUTER</vt:lpstr>
      <vt:lpstr>OUTELINE</vt:lpstr>
      <vt:lpstr>WHAT IS COMPUTER</vt:lpstr>
      <vt:lpstr>WHO INVENTED COMPUTER</vt:lpstr>
      <vt:lpstr>CLASSIFICATION OF COMPUTER</vt:lpstr>
      <vt:lpstr>BASIC PARTS OF COMPUTER</vt:lpstr>
      <vt:lpstr>GENERATION OF PROGRAMMING LANGUAGES </vt:lpstr>
      <vt:lpstr>USES OF COMPUTER</vt:lpstr>
      <vt:lpstr>PowerPoint Presentation</vt:lpstr>
      <vt:lpstr>ANY QUESTION 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76</cp:revision>
  <dcterms:created xsi:type="dcterms:W3CDTF">2018-05-02T06:21:09Z</dcterms:created>
  <dcterms:modified xsi:type="dcterms:W3CDTF">2018-05-06T03:15:31Z</dcterms:modified>
</cp:coreProperties>
</file>