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6" r:id="rId3"/>
    <p:sldId id="257" r:id="rId4"/>
    <p:sldId id="262" r:id="rId5"/>
    <p:sldId id="270" r:id="rId6"/>
    <p:sldId id="268" r:id="rId7"/>
    <p:sldId id="258" r:id="rId8"/>
    <p:sldId id="259" r:id="rId9"/>
    <p:sldId id="269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11D3-CD5F-46B9-A177-EDF12DFA3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FA680-96DD-4020-B7B6-36A72EFF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EEE8-00E5-4787-BC96-0222DA60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0676-27C9-4455-9972-42B43D9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728C-FB37-4594-837C-B732FCC4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203C-95EA-4D3C-8D77-A5252CE0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4B2F9-5C9F-452D-BE96-745FB99B6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3C30-E6AE-47F1-86E0-2C063F8E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7AB2-4D29-4EEC-8540-1444A59A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1F7A-40B2-4DA7-9B8D-D95672A6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68F1E-806E-463C-A31A-275B83CED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D4E53-AE20-4A18-8D87-02CACB10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342C-3D5F-449D-965C-24E01986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B7E8-8B44-4488-A2BE-ACF5AA3D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E4CF-BFCB-4EE2-BA15-0BDA55C8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451-7787-4F7D-95EA-27041488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6424-00D3-4C74-87B4-C7B2069B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2D7A-7B98-4862-8057-DC76DCDF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1674-5CAA-45EB-97FD-AABC8459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17A0-C25F-497B-A5FB-D5B0F272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E38D-6F2F-45F4-B8EC-A84CAD3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F21F3-42BD-4C4E-A5CC-213BC40A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45AF-DEBE-4044-8D6F-DE6C1C6C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29DB-D749-4A4B-89EA-3C6E323A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3243-9939-4AE0-BE01-03232787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43E-3255-44AC-8C5A-246F0C9C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1814-5BAA-451B-992E-C8E39583F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25D13-5AD4-4502-AD19-7A5B6B23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F826-73FF-4165-B513-E9005727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0ECD-0FBA-432C-94FA-9D0184E8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104CB-F369-4988-94D5-14333004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9A2F-3EE0-4D15-9BBE-84485C23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C59B-B271-459E-AA7A-8D4855BD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12AA-05D5-420E-B0C9-E54BA1BE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43B40-F9A5-4EC2-ACF8-06B1FBA53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5E17D-BCBC-4DAA-9344-B1A7B4102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BBDDD-E1BC-4E14-B46F-09F597D7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3F744-4B22-44C2-872D-64A7B6A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DEEF9-426B-425C-9C17-98B6B277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6B32-DFAC-402B-9B79-24639C90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3A17E-9278-4240-B10E-D15D5901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F43D5-0C66-4A3E-804A-2CC10C14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3367E-9DC8-42A7-A4F2-F5B12882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E472E-33C2-4CBB-8082-6DE22958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2A804-3D77-4761-8369-3FD9F054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43ACB-72FA-40E7-8E35-BEB4D8C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4708-FA0B-420D-A978-15591752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9E1E-DCC8-4177-9969-6BE64430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A2E8-02E8-41EA-A6E1-83AB4EB6C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30C6-7DE5-4011-91CA-2FED8246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1FF07-40B9-4BBE-94FA-0777B885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ABD64-212E-4D02-B975-4F2F6C26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8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C60-DA26-425F-B92F-7B11F701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1BEDC-438E-479F-B2B5-3FE1C77F9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05EDC-83FA-41C4-95CF-50E764604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DD6A1-ED64-4551-891A-1E533A6D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97D8-095C-4ECF-B8F2-5E004945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0DBA1-4DC1-4C59-883B-0D5C3890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4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D0510-4DE7-4C99-81F5-32C142D8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1DC77-4914-4054-8A52-06797FBB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8F35-A0E6-4C20-A0DE-474A375A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7FD2-5CE6-40DF-85CE-4C6C27B7F28B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4667-96B0-4F89-B2E0-63DCDE11C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FF36-C064-4A08-ACCF-505F39BB5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767-22DC-4742-8C3D-421E2A1C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7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ckward_di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Diodo_Zener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EF96-CA1D-419C-B564-A80DAD62F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568037"/>
            <a:ext cx="11173691" cy="584661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  </a:t>
            </a:r>
          </a:p>
          <a:p>
            <a:pPr marL="0" indent="0">
              <a:buNone/>
            </a:pPr>
            <a:r>
              <a:rPr lang="en-US" sz="6000" b="1" dirty="0"/>
              <a:t>   </a:t>
            </a:r>
          </a:p>
          <a:p>
            <a:pPr marL="0" indent="0">
              <a:buNone/>
            </a:pPr>
            <a:r>
              <a:rPr lang="en-US" sz="6000" b="1" dirty="0"/>
              <a:t>    Welcome To The Presentation</a:t>
            </a:r>
          </a:p>
          <a:p>
            <a:pPr marL="0" indent="0">
              <a:buNone/>
            </a:pPr>
            <a:r>
              <a:rPr lang="en-US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92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0ED59-23AB-4FF3-8C0F-2691FECD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304800"/>
            <a:ext cx="82296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1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50425-3BDA-41BE-A393-0886401E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4" y="152400"/>
            <a:ext cx="9615056" cy="6871855"/>
          </a:xfrm>
        </p:spPr>
      </p:pic>
    </p:spTree>
    <p:extLst>
      <p:ext uri="{BB962C8B-B14F-4D97-AF65-F5344CB8AC3E}">
        <p14:creationId xmlns:p14="http://schemas.microsoft.com/office/powerpoint/2010/main" val="387527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C17B-D84D-408B-BCDB-D6ED8613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457200"/>
            <a:ext cx="10993582" cy="57197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pPr marL="914400" lvl="2" indent="0">
              <a:buNone/>
            </a:pP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  <a:p>
            <a:pPr marL="914400" lvl="2" indent="0">
              <a:buNone/>
            </a:pP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6956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EE1D-A72D-4D4C-AA33-29166BA2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4" y="0"/>
            <a:ext cx="12164291" cy="652549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sz="8000" b="1" u="sng" dirty="0"/>
              <a:t> </a:t>
            </a:r>
            <a:r>
              <a:rPr lang="en-US" sz="6600" b="1" u="sng" dirty="0"/>
              <a:t>Zener Diode &amp; It’s Characteristics</a:t>
            </a:r>
          </a:p>
          <a:p>
            <a:pPr marL="0" indent="0">
              <a:buNone/>
            </a:pPr>
            <a:endParaRPr lang="en-US" sz="3600" b="1" u="sng" dirty="0"/>
          </a:p>
          <a:p>
            <a:pPr marL="0" indent="0">
              <a:buNone/>
            </a:pPr>
            <a:r>
              <a:rPr lang="en-US" sz="3600" b="1" u="sng" dirty="0"/>
              <a:t>                                           Submitted By</a:t>
            </a:r>
            <a:r>
              <a:rPr lang="en-US" sz="3600" dirty="0"/>
              <a:t> :</a:t>
            </a:r>
            <a:r>
              <a:rPr lang="en-US" sz="4000" dirty="0" err="1"/>
              <a:t>Ruhin</a:t>
            </a:r>
            <a:r>
              <a:rPr lang="en-US" sz="4000" dirty="0"/>
              <a:t> Ara </a:t>
            </a:r>
            <a:r>
              <a:rPr lang="en-US" sz="4000" dirty="0" err="1"/>
              <a:t>Rishat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                             Id : 18101011</a:t>
            </a:r>
          </a:p>
          <a:p>
            <a:pPr marL="0" indent="0">
              <a:buNone/>
            </a:pPr>
            <a:r>
              <a:rPr lang="en-US" sz="4000"/>
              <a:t>                                       Section </a:t>
            </a:r>
            <a:r>
              <a:rPr lang="en-US" sz="4000" dirty="0"/>
              <a:t>: A</a:t>
            </a:r>
          </a:p>
        </p:txBody>
      </p:sp>
    </p:spTree>
    <p:extLst>
      <p:ext uri="{BB962C8B-B14F-4D97-AF65-F5344CB8AC3E}">
        <p14:creationId xmlns:p14="http://schemas.microsoft.com/office/powerpoint/2010/main" val="24977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7D58-379E-4836-9A25-6C1840FE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454025"/>
            <a:ext cx="10515600" cy="5932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Diode: A Semiconductor device with two terminals typically allowing the flow of current in one direction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Diode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551B13-E1E6-43A3-9246-7BFAC94940E8}"/>
              </a:ext>
            </a:extLst>
          </p:cNvPr>
          <p:cNvCxnSpPr/>
          <p:nvPr/>
        </p:nvCxnSpPr>
        <p:spPr>
          <a:xfrm flipH="1">
            <a:off x="3699164" y="2452255"/>
            <a:ext cx="1537854" cy="84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740E4D-C74F-444F-BB57-2A631FBCE4B7}"/>
              </a:ext>
            </a:extLst>
          </p:cNvPr>
          <p:cNvCxnSpPr/>
          <p:nvPr/>
        </p:nvCxnSpPr>
        <p:spPr>
          <a:xfrm>
            <a:off x="5250873" y="2466109"/>
            <a:ext cx="1482436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64DA54-2602-4D58-B2A2-316E52350934}"/>
              </a:ext>
            </a:extLst>
          </p:cNvPr>
          <p:cNvSpPr txBox="1"/>
          <p:nvPr/>
        </p:nvSpPr>
        <p:spPr>
          <a:xfrm>
            <a:off x="2105891" y="3359727"/>
            <a:ext cx="2341418" cy="45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84BD7-105F-46E0-966D-D7190630EDEF}"/>
              </a:ext>
            </a:extLst>
          </p:cNvPr>
          <p:cNvSpPr txBox="1"/>
          <p:nvPr/>
        </p:nvSpPr>
        <p:spPr>
          <a:xfrm>
            <a:off x="2258291" y="3512127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Zener diode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9AE4C-E92E-4554-AF04-C831F91A5155}"/>
              </a:ext>
            </a:extLst>
          </p:cNvPr>
          <p:cNvSpPr txBox="1"/>
          <p:nvPr/>
        </p:nvSpPr>
        <p:spPr>
          <a:xfrm>
            <a:off x="6054437" y="3449781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P-n junction diode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236018-F4D1-4777-914B-848B9BD5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5854" y="3420485"/>
            <a:ext cx="4192878" cy="25112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12C4DF-5531-42BB-8F00-C28ABA193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0314" y="3696793"/>
            <a:ext cx="4786704" cy="20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7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A29F9-5E8D-4F79-89EC-D719A0CE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491836"/>
            <a:ext cx="9143999" cy="5874327"/>
          </a:xfrm>
        </p:spPr>
      </p:pic>
    </p:spTree>
    <p:extLst>
      <p:ext uri="{BB962C8B-B14F-4D97-AF65-F5344CB8AC3E}">
        <p14:creationId xmlns:p14="http://schemas.microsoft.com/office/powerpoint/2010/main" val="89340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F763-2D7D-40A2-863D-A9139C89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374073"/>
            <a:ext cx="8853056" cy="2050472"/>
          </a:xfrm>
        </p:spPr>
        <p:txBody>
          <a:bodyPr>
            <a:normAutofit/>
          </a:bodyPr>
          <a:lstStyle/>
          <a:p>
            <a:r>
              <a:rPr lang="en-US" sz="3600" dirty="0"/>
              <a:t>  </a:t>
            </a:r>
            <a:r>
              <a:rPr lang="en-US" sz="5400" b="1" u="sng" dirty="0"/>
              <a:t>Zener Diode Circuit </a:t>
            </a:r>
            <a:r>
              <a:rPr lang="en-US" sz="3600" b="1" u="sng" dirty="0"/>
              <a:t>:</a:t>
            </a:r>
            <a:br>
              <a:rPr lang="en-US" sz="3600" b="1" u="sng" dirty="0"/>
            </a:br>
            <a:r>
              <a:rPr lang="en-US" sz="3600" b="1" u="sng" dirty="0"/>
              <a:t>           The most basic Zener diode circuit consist of a single Zener diode and a resister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FFE06C-9DBB-410D-80C9-FCD4A7EAB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50" y="2657326"/>
            <a:ext cx="7467864" cy="420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C2F87-CFB8-4968-8D64-195919CF0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3" y="2657327"/>
            <a:ext cx="6585239" cy="46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43C1FD-F073-4F6B-AEE1-8BC38273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609600"/>
            <a:ext cx="7951303" cy="6003235"/>
          </a:xfrm>
        </p:spPr>
      </p:pic>
    </p:spTree>
    <p:extLst>
      <p:ext uri="{BB962C8B-B14F-4D97-AF65-F5344CB8AC3E}">
        <p14:creationId xmlns:p14="http://schemas.microsoft.com/office/powerpoint/2010/main" val="409684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BC7E6-2792-4241-90F0-B13E36B3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-10392"/>
            <a:ext cx="8622146" cy="64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47457-05DB-46BF-AAF9-2C19BD13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748145"/>
            <a:ext cx="7609609" cy="58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91165-3BA5-4ECA-975D-48074BA3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304800"/>
            <a:ext cx="9316278" cy="6427304"/>
          </a:xfrm>
        </p:spPr>
      </p:pic>
    </p:spTree>
    <p:extLst>
      <p:ext uri="{BB962C8B-B14F-4D97-AF65-F5344CB8AC3E}">
        <p14:creationId xmlns:p14="http://schemas.microsoft.com/office/powerpoint/2010/main" val="306250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67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  Zener Diode Circuit :            The most basic Zener diode circuit consist of a single Zener diode and a resister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ruhinrishat77@gmail.com</dc:creator>
  <cp:lastModifiedBy>ruhinrishat77@gmail.com</cp:lastModifiedBy>
  <cp:revision>10</cp:revision>
  <dcterms:created xsi:type="dcterms:W3CDTF">2019-01-23T04:39:33Z</dcterms:created>
  <dcterms:modified xsi:type="dcterms:W3CDTF">2019-01-23T19:10:43Z</dcterms:modified>
</cp:coreProperties>
</file>