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1" r:id="rId4"/>
    <p:sldMasterId id="2147483672" r:id="rId5"/>
    <p:sldMasterId id="214748367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Lst>
  <p:sldSz cy="6858000" cx="12192000"/>
  <p:notesSz cx="6858000" cy="9144000"/>
  <p:embeddedFontLst>
    <p:embeddedFont>
      <p:font typeface="Comfortaa SemiBold"/>
      <p:regular r:id="rId33"/>
      <p:bold r:id="rId34"/>
    </p:embeddedFont>
    <p:embeddedFont>
      <p:font typeface="Rubik Medium"/>
      <p:regular r:id="rId35"/>
      <p:bold r:id="rId36"/>
      <p:italic r:id="rId37"/>
      <p:boldItalic r:id="rId38"/>
    </p:embeddedFont>
    <p:embeddedFont>
      <p:font typeface="Lexend SemiBold"/>
      <p:regular r:id="rId39"/>
      <p:bold r:id="rId40"/>
    </p:embeddedFont>
    <p:embeddedFont>
      <p:font typeface="Nunito"/>
      <p:regular r:id="rId41"/>
      <p:bold r:id="rId42"/>
      <p:italic r:id="rId43"/>
      <p:boldItalic r:id="rId44"/>
    </p:embeddedFont>
    <p:embeddedFont>
      <p:font typeface="Lobster"/>
      <p:regular r:id="rId45"/>
    </p:embeddedFont>
    <p:embeddedFont>
      <p:font typeface="Comfortaa"/>
      <p:regular r:id="rId46"/>
      <p:bold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7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76"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exendSemiBold-bold.fntdata"/><Relationship Id="rId20" Type="http://schemas.openxmlformats.org/officeDocument/2006/relationships/slide" Target="slides/slide13.xml"/><Relationship Id="rId42" Type="http://schemas.openxmlformats.org/officeDocument/2006/relationships/font" Target="fonts/Nunito-bold.fntdata"/><Relationship Id="rId41" Type="http://schemas.openxmlformats.org/officeDocument/2006/relationships/font" Target="fonts/Nunito-regular.fntdata"/><Relationship Id="rId22" Type="http://schemas.openxmlformats.org/officeDocument/2006/relationships/slide" Target="slides/slide15.xml"/><Relationship Id="rId44" Type="http://schemas.openxmlformats.org/officeDocument/2006/relationships/font" Target="fonts/Nunito-boldItalic.fntdata"/><Relationship Id="rId21" Type="http://schemas.openxmlformats.org/officeDocument/2006/relationships/slide" Target="slides/slide14.xml"/><Relationship Id="rId43" Type="http://schemas.openxmlformats.org/officeDocument/2006/relationships/font" Target="fonts/Nunito-italic.fntdata"/><Relationship Id="rId24" Type="http://schemas.openxmlformats.org/officeDocument/2006/relationships/slide" Target="slides/slide17.xml"/><Relationship Id="rId46" Type="http://schemas.openxmlformats.org/officeDocument/2006/relationships/font" Target="fonts/Comfortaa-regular.fntdata"/><Relationship Id="rId23" Type="http://schemas.openxmlformats.org/officeDocument/2006/relationships/slide" Target="slides/slide16.xml"/><Relationship Id="rId45" Type="http://schemas.openxmlformats.org/officeDocument/2006/relationships/font" Target="fonts/Lobster-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47" Type="http://schemas.openxmlformats.org/officeDocument/2006/relationships/font" Target="fonts/Comfortaa-bold.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font" Target="fonts/ComfortaaSemiBold-regular.fntdata"/><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ubikMedium-regular.fntdata"/><Relationship Id="rId12" Type="http://schemas.openxmlformats.org/officeDocument/2006/relationships/slide" Target="slides/slide5.xml"/><Relationship Id="rId34" Type="http://schemas.openxmlformats.org/officeDocument/2006/relationships/font" Target="fonts/ComfortaaSemiBold-bold.fntdata"/><Relationship Id="rId15" Type="http://schemas.openxmlformats.org/officeDocument/2006/relationships/slide" Target="slides/slide8.xml"/><Relationship Id="rId37" Type="http://schemas.openxmlformats.org/officeDocument/2006/relationships/font" Target="fonts/RubikMedium-italic.fntdata"/><Relationship Id="rId14" Type="http://schemas.openxmlformats.org/officeDocument/2006/relationships/slide" Target="slides/slide7.xml"/><Relationship Id="rId36" Type="http://schemas.openxmlformats.org/officeDocument/2006/relationships/font" Target="fonts/RubikMedium-bold.fntdata"/><Relationship Id="rId17" Type="http://schemas.openxmlformats.org/officeDocument/2006/relationships/slide" Target="slides/slide10.xml"/><Relationship Id="rId39" Type="http://schemas.openxmlformats.org/officeDocument/2006/relationships/font" Target="fonts/LexendSemiBold-regular.fntdata"/><Relationship Id="rId16" Type="http://schemas.openxmlformats.org/officeDocument/2006/relationships/slide" Target="slides/slide9.xml"/><Relationship Id="rId38" Type="http://schemas.openxmlformats.org/officeDocument/2006/relationships/font" Target="fonts/RubikMedium-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27855974c0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327855974c0_0_2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27855974c0_0_2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27855974c0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27855974c0_0_2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27855974c0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27855974c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327855974c0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27855974c0_0_2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27855974c0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27855974c0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g327855974c0_0_2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27855974c0_0_4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27855974c0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27855974c0_0_4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27855974c0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27855974c0_0_4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27855974c0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27855974c0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g327855974c0_0_4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27855974c0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g327855974c0_0_4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27855974c0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g327855974c0_0_3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27855974c0_0_4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g327855974c0_0_4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27855974c0_0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g327855974c0_0_5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27855974c0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27855974c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27855974c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327855974c0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27855974c0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327855974c0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27855974c0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27855974c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7.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0.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9.jp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blipFill>
          <a:blip r:embed="rId2">
            <a:alphaModFix/>
          </a:blip>
          <a:stretch>
            <a:fillRect/>
          </a:stretch>
        </a:blipFill>
      </p:bgPr>
    </p:bg>
    <p:spTree>
      <p:nvGrpSpPr>
        <p:cNvPr id="6" name="Shape 6"/>
        <p:cNvGrpSpPr/>
        <p:nvPr/>
      </p:nvGrpSpPr>
      <p:grpSpPr>
        <a:xfrm>
          <a:off x="0" y="0"/>
          <a:ext cx="0" cy="0"/>
          <a:chOff x="0" y="0"/>
          <a:chExt cx="0" cy="0"/>
        </a:xfrm>
      </p:grpSpPr>
      <p:sp>
        <p:nvSpPr>
          <p:cNvPr id="7" name="Google Shape;7;p2"/>
          <p:cNvSpPr/>
          <p:nvPr/>
        </p:nvSpPr>
        <p:spPr>
          <a:xfrm>
            <a:off x="0" y="0"/>
            <a:ext cx="12192000" cy="6858000"/>
          </a:xfrm>
          <a:prstGeom prst="rect">
            <a:avLst/>
          </a:prstGeom>
          <a:solidFill>
            <a:schemeClr val="accent1">
              <a:alpha val="55686"/>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 name="Google Shape;8;p2"/>
          <p:cNvSpPr/>
          <p:nvPr/>
        </p:nvSpPr>
        <p:spPr>
          <a:xfrm>
            <a:off x="8301789" y="-866274"/>
            <a:ext cx="4066673" cy="4066673"/>
          </a:xfrm>
          <a:prstGeom prst="arc">
            <a:avLst>
              <a:gd fmla="val 1409913" name="adj1"/>
              <a:gd fmla="val 12880072" name="adj2"/>
            </a:avLst>
          </a:prstGeom>
          <a:noFill/>
          <a:ln cap="flat" cmpd="sng" w="19050">
            <a:solidFill>
              <a:schemeClr val="lt1">
                <a:alpha val="11764"/>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8_Images &amp; Contents">
  <p:cSld name="38_Images &amp; Contents">
    <p:spTree>
      <p:nvGrpSpPr>
        <p:cNvPr id="34" name="Shape 34"/>
        <p:cNvGrpSpPr/>
        <p:nvPr/>
      </p:nvGrpSpPr>
      <p:grpSpPr>
        <a:xfrm>
          <a:off x="0" y="0"/>
          <a:ext cx="0" cy="0"/>
          <a:chOff x="0" y="0"/>
          <a:chExt cx="0" cy="0"/>
        </a:xfrm>
      </p:grpSpPr>
      <p:sp>
        <p:nvSpPr>
          <p:cNvPr id="35" name="Google Shape;35;p12"/>
          <p:cNvSpPr/>
          <p:nvPr/>
        </p:nvSpPr>
        <p:spPr>
          <a:xfrm>
            <a:off x="2" y="0"/>
            <a:ext cx="6980100" cy="6858000"/>
          </a:xfrm>
          <a:prstGeom prst="rtTriangl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6" name="Google Shape;36;p12"/>
          <p:cNvSpPr/>
          <p:nvPr>
            <p:ph idx="2" type="pic"/>
          </p:nvPr>
        </p:nvSpPr>
        <p:spPr>
          <a:xfrm>
            <a:off x="438914" y="446342"/>
            <a:ext cx="6785700" cy="5965200"/>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2_Images &amp; Contents">
  <p:cSld name="22_Images &amp; Contents">
    <p:spTree>
      <p:nvGrpSpPr>
        <p:cNvPr id="37" name="Shape 37"/>
        <p:cNvGrpSpPr/>
        <p:nvPr/>
      </p:nvGrpSpPr>
      <p:grpSpPr>
        <a:xfrm>
          <a:off x="0" y="0"/>
          <a:ext cx="0" cy="0"/>
          <a:chOff x="0" y="0"/>
          <a:chExt cx="0" cy="0"/>
        </a:xfrm>
      </p:grpSpPr>
      <p:sp>
        <p:nvSpPr>
          <p:cNvPr id="38" name="Google Shape;38;p13"/>
          <p:cNvSpPr/>
          <p:nvPr>
            <p:ph idx="2" type="pic"/>
          </p:nvPr>
        </p:nvSpPr>
        <p:spPr>
          <a:xfrm>
            <a:off x="5104465" y="844530"/>
            <a:ext cx="6265800" cy="5169000"/>
          </a:xfrm>
          <a:prstGeom prst="rect">
            <a:avLst/>
          </a:prstGeom>
          <a:solidFill>
            <a:srgbClr val="F2F2F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ntents slide layout">
  <p:cSld name="2_Contents slide layout">
    <p:bg>
      <p:bgPr>
        <a:solidFill>
          <a:schemeClr val="lt1"/>
        </a:solidFill>
      </p:bgPr>
    </p:bg>
    <p:spTree>
      <p:nvGrpSpPr>
        <p:cNvPr id="39" name="Shape 39"/>
        <p:cNvGrpSpPr/>
        <p:nvPr/>
      </p:nvGrpSpPr>
      <p:grpSpPr>
        <a:xfrm>
          <a:off x="0" y="0"/>
          <a:ext cx="0" cy="0"/>
          <a:chOff x="0" y="0"/>
          <a:chExt cx="0" cy="0"/>
        </a:xfrm>
      </p:grpSpPr>
      <p:sp>
        <p:nvSpPr>
          <p:cNvPr id="40" name="Google Shape;40;p14"/>
          <p:cNvSpPr txBox="1"/>
          <p:nvPr>
            <p:ph idx="1" type="body"/>
          </p:nvPr>
        </p:nvSpPr>
        <p:spPr>
          <a:xfrm>
            <a:off x="1" y="339509"/>
            <a:ext cx="12192000" cy="7926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100000"/>
              </a:lnSpc>
              <a:spcBef>
                <a:spcPts val="1000"/>
              </a:spcBef>
              <a:spcAft>
                <a:spcPts val="0"/>
              </a:spcAft>
              <a:buClr>
                <a:srgbClr val="3F3F3F"/>
              </a:buClr>
              <a:buSzPts val="5400"/>
              <a:buFont typeface="Arial"/>
              <a:buNone/>
              <a:defRPr b="0" i="0" sz="5400" u="none" cap="none" strike="noStrike">
                <a:solidFill>
                  <a:srgbClr val="3F3F3F"/>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7_Images &amp; Contents Layout">
  <p:cSld name="57_Images &amp; Contents Layout">
    <p:spTree>
      <p:nvGrpSpPr>
        <p:cNvPr id="41" name="Shape 41"/>
        <p:cNvGrpSpPr/>
        <p:nvPr/>
      </p:nvGrpSpPr>
      <p:grpSpPr>
        <a:xfrm>
          <a:off x="0" y="0"/>
          <a:ext cx="0" cy="0"/>
          <a:chOff x="0" y="0"/>
          <a:chExt cx="0" cy="0"/>
        </a:xfrm>
      </p:grpSpPr>
      <p:sp>
        <p:nvSpPr>
          <p:cNvPr id="42" name="Google Shape;42;p15"/>
          <p:cNvSpPr/>
          <p:nvPr/>
        </p:nvSpPr>
        <p:spPr>
          <a:xfrm>
            <a:off x="0" y="863125"/>
            <a:ext cx="7036800" cy="5131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 name="Google Shape;43;p15"/>
          <p:cNvSpPr/>
          <p:nvPr>
            <p:ph idx="2" type="pic"/>
          </p:nvPr>
        </p:nvSpPr>
        <p:spPr>
          <a:xfrm>
            <a:off x="6096000" y="2959216"/>
            <a:ext cx="6096000" cy="2700000"/>
          </a:xfrm>
          <a:prstGeom prst="rect">
            <a:avLst/>
          </a:prstGeom>
          <a:solidFill>
            <a:srgbClr val="F2F2F2"/>
          </a:solidFill>
          <a:ln>
            <a:noFill/>
          </a:ln>
        </p:spPr>
      </p:sp>
      <p:sp>
        <p:nvSpPr>
          <p:cNvPr id="44" name="Google Shape;44;p15"/>
          <p:cNvSpPr/>
          <p:nvPr>
            <p:ph idx="3" type="pic"/>
          </p:nvPr>
        </p:nvSpPr>
        <p:spPr>
          <a:xfrm>
            <a:off x="238056" y="412403"/>
            <a:ext cx="4125300" cy="6033300"/>
          </a:xfrm>
          <a:prstGeom prst="rect">
            <a:avLst/>
          </a:prstGeom>
          <a:solidFill>
            <a:srgbClr val="F2F2F2"/>
          </a:solid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Contents slide layout">
  <p:cSld name="7_Contents slide layout">
    <p:bg>
      <p:bgPr>
        <a:solidFill>
          <a:schemeClr val="lt1"/>
        </a:solidFill>
      </p:bgPr>
    </p:bg>
    <p:spTree>
      <p:nvGrpSpPr>
        <p:cNvPr id="45" name="Shape 45"/>
        <p:cNvGrpSpPr/>
        <p:nvPr/>
      </p:nvGrpSpPr>
      <p:grpSpPr>
        <a:xfrm>
          <a:off x="0" y="0"/>
          <a:ext cx="0" cy="0"/>
          <a:chOff x="0" y="0"/>
          <a:chExt cx="0" cy="0"/>
        </a:xfrm>
      </p:grpSpPr>
      <p:sp>
        <p:nvSpPr>
          <p:cNvPr id="46" name="Google Shape;46;p16"/>
          <p:cNvSpPr/>
          <p:nvPr>
            <p:ph idx="2" type="pic"/>
          </p:nvPr>
        </p:nvSpPr>
        <p:spPr>
          <a:xfrm>
            <a:off x="7266709" y="529965"/>
            <a:ext cx="4925400" cy="5798100"/>
          </a:xfrm>
          <a:prstGeom prst="rect">
            <a:avLst/>
          </a:prstGeom>
          <a:solidFill>
            <a:srgbClr val="F2F2F2"/>
          </a:solidFill>
          <a:ln>
            <a:noFill/>
          </a:ln>
        </p:spPr>
      </p:sp>
      <p:sp>
        <p:nvSpPr>
          <p:cNvPr id="47" name="Google Shape;47;p16"/>
          <p:cNvSpPr/>
          <p:nvPr>
            <p:ph idx="3" type="pic"/>
          </p:nvPr>
        </p:nvSpPr>
        <p:spPr>
          <a:xfrm>
            <a:off x="4525108" y="2105085"/>
            <a:ext cx="4925400" cy="2647800"/>
          </a:xfrm>
          <a:prstGeom prst="rect">
            <a:avLst/>
          </a:prstGeom>
          <a:solidFill>
            <a:srgbClr val="F2F2F2"/>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Contents slide layout">
  <p:cSld name="6_Contents slide layout">
    <p:bg>
      <p:bgPr>
        <a:solidFill>
          <a:schemeClr val="lt1"/>
        </a:solidFill>
      </p:bgPr>
    </p:bg>
    <p:spTree>
      <p:nvGrpSpPr>
        <p:cNvPr id="48" name="Shape 48"/>
        <p:cNvGrpSpPr/>
        <p:nvPr/>
      </p:nvGrpSpPr>
      <p:grpSpPr>
        <a:xfrm>
          <a:off x="0" y="0"/>
          <a:ext cx="0" cy="0"/>
          <a:chOff x="0" y="0"/>
          <a:chExt cx="0" cy="0"/>
        </a:xfrm>
      </p:grpSpPr>
      <p:sp>
        <p:nvSpPr>
          <p:cNvPr id="49" name="Google Shape;49;p17"/>
          <p:cNvSpPr/>
          <p:nvPr>
            <p:ph idx="2" type="pic"/>
          </p:nvPr>
        </p:nvSpPr>
        <p:spPr>
          <a:xfrm>
            <a:off x="1160586" y="0"/>
            <a:ext cx="4853400" cy="6858000"/>
          </a:xfrm>
          <a:prstGeom prst="rect">
            <a:avLst/>
          </a:prstGeom>
          <a:solidFill>
            <a:srgbClr val="F2F2F2"/>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Contents slide layout">
  <p:cSld name="4_Contents slide layout">
    <p:bg>
      <p:bgPr>
        <a:solidFill>
          <a:schemeClr val="lt1"/>
        </a:solidFill>
      </p:bgPr>
    </p:bg>
    <p:spTree>
      <p:nvGrpSpPr>
        <p:cNvPr id="50" name="Shape 50"/>
        <p:cNvGrpSpPr/>
        <p:nvPr/>
      </p:nvGrpSpPr>
      <p:grpSpPr>
        <a:xfrm>
          <a:off x="0" y="0"/>
          <a:ext cx="0" cy="0"/>
          <a:chOff x="0" y="0"/>
          <a:chExt cx="0" cy="0"/>
        </a:xfrm>
      </p:grpSpPr>
      <p:sp>
        <p:nvSpPr>
          <p:cNvPr id="51" name="Google Shape;51;p18"/>
          <p:cNvSpPr/>
          <p:nvPr>
            <p:ph idx="2" type="pic"/>
          </p:nvPr>
        </p:nvSpPr>
        <p:spPr>
          <a:xfrm>
            <a:off x="5847486" y="342900"/>
            <a:ext cx="5926500" cy="6172200"/>
          </a:xfrm>
          <a:prstGeom prst="rect">
            <a:avLst/>
          </a:prstGeom>
          <a:solidFill>
            <a:srgbClr val="F2F2F2"/>
          </a:solid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Style slide layout">
  <p:cSld name="5_Style slide layout">
    <p:bg>
      <p:bgPr>
        <a:blipFill>
          <a:blip r:embed="rId2">
            <a:alphaModFix/>
          </a:blip>
          <a:stretch>
            <a:fillRect/>
          </a:stretch>
        </a:blipFill>
      </p:bgPr>
    </p:bg>
    <p:spTree>
      <p:nvGrpSpPr>
        <p:cNvPr id="52" name="Shape 52"/>
        <p:cNvGrpSpPr/>
        <p:nvPr/>
      </p:nvGrpSpPr>
      <p:grpSpPr>
        <a:xfrm>
          <a:off x="0" y="0"/>
          <a:ext cx="0" cy="0"/>
          <a:chOff x="0" y="0"/>
          <a:chExt cx="0" cy="0"/>
        </a:xfrm>
      </p:grpSpPr>
      <p:sp>
        <p:nvSpPr>
          <p:cNvPr id="53" name="Google Shape;53;p19"/>
          <p:cNvSpPr/>
          <p:nvPr/>
        </p:nvSpPr>
        <p:spPr>
          <a:xfrm>
            <a:off x="0" y="0"/>
            <a:ext cx="12192000" cy="6858000"/>
          </a:xfrm>
          <a:prstGeom prst="rect">
            <a:avLst/>
          </a:prstGeom>
          <a:gradFill>
            <a:gsLst>
              <a:gs pos="0">
                <a:srgbClr val="F8FAFD">
                  <a:alpha val="0"/>
                </a:srgbClr>
              </a:gs>
              <a:gs pos="29000">
                <a:srgbClr val="F8FAFD">
                  <a:alpha val="0"/>
                </a:srgbClr>
              </a:gs>
              <a:gs pos="66000">
                <a:srgbClr val="87ADDB">
                  <a:alpha val="57647"/>
                </a:srgbClr>
              </a:gs>
              <a:gs pos="80000">
                <a:srgbClr val="87ADDB">
                  <a:alpha val="60784"/>
                </a:srgbClr>
              </a:gs>
              <a:gs pos="100000">
                <a:srgbClr val="87ADDB">
                  <a:alpha val="60784"/>
                </a:srgbClr>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Contents slide layout">
  <p:cSld name="5_Contents slide layout">
    <p:bg>
      <p:bgPr>
        <a:solidFill>
          <a:schemeClr val="lt1"/>
        </a:solidFill>
      </p:bgPr>
    </p:bg>
    <p:spTree>
      <p:nvGrpSpPr>
        <p:cNvPr id="54" name="Shape 54"/>
        <p:cNvGrpSpPr/>
        <p:nvPr/>
      </p:nvGrpSpPr>
      <p:grpSpPr>
        <a:xfrm>
          <a:off x="0" y="0"/>
          <a:ext cx="0" cy="0"/>
          <a:chOff x="0" y="0"/>
          <a:chExt cx="0" cy="0"/>
        </a:xfrm>
      </p:grpSpPr>
      <p:sp>
        <p:nvSpPr>
          <p:cNvPr id="55" name="Google Shape;55;p20"/>
          <p:cNvSpPr/>
          <p:nvPr>
            <p:ph idx="2" type="pic"/>
          </p:nvPr>
        </p:nvSpPr>
        <p:spPr>
          <a:xfrm>
            <a:off x="0" y="0"/>
            <a:ext cx="12192000" cy="6858000"/>
          </a:xfrm>
          <a:prstGeom prst="rect">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Style slide layout">
  <p:cSld name="2_Style slide layout">
    <p:bg>
      <p:bgPr>
        <a:blipFill>
          <a:blip r:embed="rId2">
            <a:alphaModFix/>
          </a:blip>
          <a:stretch>
            <a:fillRect/>
          </a:stretch>
        </a:blipFill>
      </p:bgPr>
    </p:bg>
    <p:spTree>
      <p:nvGrpSpPr>
        <p:cNvPr id="56" name="Shape 56"/>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3"/>
          <p:cNvSpPr/>
          <p:nvPr/>
        </p:nvSpPr>
        <p:spPr>
          <a:xfrm flipH="1">
            <a:off x="3994321" y="809154"/>
            <a:ext cx="4427783" cy="5323880"/>
          </a:xfrm>
          <a:custGeom>
            <a:rect b="b" l="l" r="r" t="t"/>
            <a:pathLst>
              <a:path extrusionOk="0" h="962025" w="800100">
                <a:moveTo>
                  <a:pt x="198332" y="961703"/>
                </a:moveTo>
                <a:lnTo>
                  <a:pt x="646959" y="961703"/>
                </a:lnTo>
                <a:cubicBezTo>
                  <a:pt x="633624" y="935986"/>
                  <a:pt x="619337" y="903601"/>
                  <a:pt x="610764" y="885503"/>
                </a:cubicBezTo>
                <a:cubicBezTo>
                  <a:pt x="586952" y="829306"/>
                  <a:pt x="604097" y="706433"/>
                  <a:pt x="686964" y="625471"/>
                </a:cubicBezTo>
                <a:cubicBezTo>
                  <a:pt x="766022" y="548318"/>
                  <a:pt x="817457" y="398776"/>
                  <a:pt x="786024" y="283523"/>
                </a:cubicBezTo>
                <a:cubicBezTo>
                  <a:pt x="734589" y="93023"/>
                  <a:pt x="563139" y="-25087"/>
                  <a:pt x="359304" y="14918"/>
                </a:cubicBezTo>
                <a:cubicBezTo>
                  <a:pt x="359304" y="14918"/>
                  <a:pt x="183092" y="36826"/>
                  <a:pt x="124037" y="211133"/>
                </a:cubicBezTo>
                <a:cubicBezTo>
                  <a:pt x="124037" y="211133"/>
                  <a:pt x="114512" y="236851"/>
                  <a:pt x="116417" y="270188"/>
                </a:cubicBezTo>
                <a:cubicBezTo>
                  <a:pt x="121179" y="323528"/>
                  <a:pt x="83079" y="354961"/>
                  <a:pt x="59267" y="367343"/>
                </a:cubicBezTo>
                <a:cubicBezTo>
                  <a:pt x="34502" y="380678"/>
                  <a:pt x="-9313" y="402586"/>
                  <a:pt x="13547" y="427351"/>
                </a:cubicBezTo>
                <a:cubicBezTo>
                  <a:pt x="41169" y="457831"/>
                  <a:pt x="39264" y="496883"/>
                  <a:pt x="24024" y="515933"/>
                </a:cubicBezTo>
                <a:cubicBezTo>
                  <a:pt x="4974" y="538793"/>
                  <a:pt x="60219" y="539746"/>
                  <a:pt x="63077" y="552128"/>
                </a:cubicBezTo>
                <a:cubicBezTo>
                  <a:pt x="65934" y="565463"/>
                  <a:pt x="22119" y="554986"/>
                  <a:pt x="18309" y="570226"/>
                </a:cubicBezTo>
                <a:cubicBezTo>
                  <a:pt x="14499" y="586418"/>
                  <a:pt x="26882" y="590228"/>
                  <a:pt x="30692" y="609278"/>
                </a:cubicBezTo>
                <a:cubicBezTo>
                  <a:pt x="34502" y="628328"/>
                  <a:pt x="31644" y="663571"/>
                  <a:pt x="29739" y="673096"/>
                </a:cubicBezTo>
                <a:cubicBezTo>
                  <a:pt x="27834" y="682621"/>
                  <a:pt x="33549" y="739771"/>
                  <a:pt x="85937" y="744533"/>
                </a:cubicBezTo>
                <a:cubicBezTo>
                  <a:pt x="138324" y="749296"/>
                  <a:pt x="204047" y="738818"/>
                  <a:pt x="225002" y="764536"/>
                </a:cubicBezTo>
                <a:cubicBezTo>
                  <a:pt x="244052" y="790253"/>
                  <a:pt x="222144" y="890266"/>
                  <a:pt x="198332" y="961703"/>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tyle slide layout">
  <p:cSld name="1_Style slide layout">
    <p:bg>
      <p:bgPr>
        <a:blipFill>
          <a:blip r:embed="rId2">
            <a:alphaModFix/>
          </a:blip>
          <a:stretch>
            <a:fillRect/>
          </a:stretch>
        </a:blipFill>
      </p:bgPr>
    </p:bg>
    <p:spTree>
      <p:nvGrpSpPr>
        <p:cNvPr id="57" name="Shape 57"/>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NG sets layout">
  <p:cSld name="PNG sets layout">
    <p:bg>
      <p:bgPr>
        <a:blipFill>
          <a:blip r:embed="rId2">
            <a:alphaModFix/>
          </a:blip>
          <a:stretch>
            <a:fillRect/>
          </a:stretch>
        </a:blipFill>
      </p:bgPr>
    </p:bg>
    <p:spTree>
      <p:nvGrpSpPr>
        <p:cNvPr id="58" name="Shape 58"/>
        <p:cNvGrpSpPr/>
        <p:nvPr/>
      </p:nvGrpSpPr>
      <p:grpSpPr>
        <a:xfrm>
          <a:off x="0" y="0"/>
          <a:ext cx="0" cy="0"/>
          <a:chOff x="0" y="0"/>
          <a:chExt cx="0" cy="0"/>
        </a:xfrm>
      </p:grpSpPr>
      <p:sp>
        <p:nvSpPr>
          <p:cNvPr id="59" name="Google Shape;59;p23"/>
          <p:cNvSpPr txBox="1"/>
          <p:nvPr>
            <p:ph idx="1" type="body"/>
          </p:nvPr>
        </p:nvSpPr>
        <p:spPr>
          <a:xfrm>
            <a:off x="323529" y="332482"/>
            <a:ext cx="11573100" cy="7242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3F3F3F"/>
              </a:buClr>
              <a:buSzPts val="5400"/>
              <a:buFont typeface="Arial"/>
              <a:buNone/>
              <a:defRPr b="0" i="0" sz="5400" u="none" cap="none" strike="noStrike">
                <a:solidFill>
                  <a:srgbClr val="3F3F3F"/>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con sets layout">
  <p:cSld name="1_Icon sets layout">
    <p:spTree>
      <p:nvGrpSpPr>
        <p:cNvPr id="60" name="Shape 60"/>
        <p:cNvGrpSpPr/>
        <p:nvPr/>
      </p:nvGrpSpPr>
      <p:grpSpPr>
        <a:xfrm>
          <a:off x="0" y="0"/>
          <a:ext cx="0" cy="0"/>
          <a:chOff x="0" y="0"/>
          <a:chExt cx="0" cy="0"/>
        </a:xfrm>
      </p:grpSpPr>
      <p:sp>
        <p:nvSpPr>
          <p:cNvPr id="61" name="Google Shape;61;p24"/>
          <p:cNvSpPr txBox="1"/>
          <p:nvPr>
            <p:ph idx="1" type="body"/>
          </p:nvPr>
        </p:nvSpPr>
        <p:spPr>
          <a:xfrm>
            <a:off x="323529" y="123478"/>
            <a:ext cx="11573100" cy="7242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90000"/>
              </a:lnSpc>
              <a:spcBef>
                <a:spcPts val="1000"/>
              </a:spcBef>
              <a:spcAft>
                <a:spcPts val="0"/>
              </a:spcAft>
              <a:buClr>
                <a:srgbClr val="3F3F3F"/>
              </a:buClr>
              <a:buSzPts val="5400"/>
              <a:buFont typeface="Arial"/>
              <a:buNone/>
              <a:defRPr b="0" i="0" sz="5400" u="none" cap="none" strike="noStrike">
                <a:solidFill>
                  <a:srgbClr val="3F3F3F"/>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62" name="Google Shape;62;p24"/>
          <p:cNvSpPr/>
          <p:nvPr/>
        </p:nvSpPr>
        <p:spPr>
          <a:xfrm>
            <a:off x="354010" y="1131591"/>
            <a:ext cx="3560700" cy="5402700"/>
          </a:xfrm>
          <a:prstGeom prst="roundRect">
            <a:avLst>
              <a:gd fmla="val 3968"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63" name="Google Shape;63;p24"/>
          <p:cNvSpPr/>
          <p:nvPr/>
        </p:nvSpPr>
        <p:spPr>
          <a:xfrm>
            <a:off x="531933" y="1347500"/>
            <a:ext cx="153900" cy="5015100"/>
          </a:xfrm>
          <a:prstGeom prst="roundRect">
            <a:avLst>
              <a:gd fmla="val 50000" name="adj"/>
            </a:avLst>
          </a:prstGeom>
          <a:solidFill>
            <a:schemeClr val="lt1">
              <a:alpha val="4078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chemeClr val="lt1"/>
              </a:solidFill>
              <a:latin typeface="Arial"/>
              <a:ea typeface="Arial"/>
              <a:cs typeface="Arial"/>
              <a:sym typeface="Arial"/>
            </a:endParaRPr>
          </a:p>
        </p:txBody>
      </p:sp>
      <p:sp>
        <p:nvSpPr>
          <p:cNvPr id="64" name="Google Shape;64;p24"/>
          <p:cNvSpPr/>
          <p:nvPr/>
        </p:nvSpPr>
        <p:spPr>
          <a:xfrm rot="5400000">
            <a:off x="3057175" y="1276603"/>
            <a:ext cx="685800" cy="685200"/>
          </a:xfrm>
          <a:prstGeom prst="halfFrame">
            <a:avLst>
              <a:gd fmla="val 23728" name="adj1"/>
              <a:gd fmla="val 24642" name="adj2"/>
            </a:avLst>
          </a:prstGeom>
          <a:solidFill>
            <a:schemeClr val="lt1">
              <a:alpha val="2275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1">
              <a:solidFill>
                <a:srgbClr val="262626"/>
              </a:solidFill>
              <a:latin typeface="Arial"/>
              <a:ea typeface="Arial"/>
              <a:cs typeface="Arial"/>
              <a:sym typeface="Arial"/>
            </a:endParaRPr>
          </a:p>
        </p:txBody>
      </p:sp>
      <p:sp>
        <p:nvSpPr>
          <p:cNvPr id="65" name="Google Shape;65;p24"/>
          <p:cNvSpPr txBox="1"/>
          <p:nvPr/>
        </p:nvSpPr>
        <p:spPr>
          <a:xfrm>
            <a:off x="711704" y="1637214"/>
            <a:ext cx="2232300" cy="5232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Resize without losing quality</a:t>
            </a:r>
            <a:endParaRPr b="1" sz="1400">
              <a:solidFill>
                <a:schemeClr val="lt1"/>
              </a:solidFill>
              <a:latin typeface="Arial"/>
              <a:ea typeface="Arial"/>
              <a:cs typeface="Arial"/>
              <a:sym typeface="Arial"/>
            </a:endParaRPr>
          </a:p>
        </p:txBody>
      </p:sp>
      <p:sp>
        <p:nvSpPr>
          <p:cNvPr id="66" name="Google Shape;66;p24"/>
          <p:cNvSpPr txBox="1"/>
          <p:nvPr/>
        </p:nvSpPr>
        <p:spPr>
          <a:xfrm>
            <a:off x="711704" y="2127463"/>
            <a:ext cx="2232300" cy="7386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1400">
                <a:solidFill>
                  <a:schemeClr val="lt1"/>
                </a:solidFill>
                <a:latin typeface="Arial"/>
                <a:ea typeface="Arial"/>
                <a:cs typeface="Arial"/>
                <a:sym typeface="Arial"/>
              </a:rPr>
              <a:t>You can Change Fill Color &amp;</a:t>
            </a:r>
            <a:endParaRPr/>
          </a:p>
          <a:p>
            <a:pPr indent="0" lvl="0" marL="0" marR="0" rtl="0" algn="l">
              <a:spcBef>
                <a:spcPts val="0"/>
              </a:spcBef>
              <a:spcAft>
                <a:spcPts val="0"/>
              </a:spcAft>
              <a:buNone/>
            </a:pPr>
            <a:r>
              <a:rPr b="1" lang="en-US" sz="1400">
                <a:solidFill>
                  <a:schemeClr val="lt1"/>
                </a:solidFill>
                <a:latin typeface="Arial"/>
                <a:ea typeface="Arial"/>
                <a:cs typeface="Arial"/>
                <a:sym typeface="Arial"/>
              </a:rPr>
              <a:t>Line Color</a:t>
            </a:r>
            <a:endParaRPr b="1" sz="1400">
              <a:solidFill>
                <a:schemeClr val="lt1"/>
              </a:solidFill>
              <a:latin typeface="Arial"/>
              <a:ea typeface="Arial"/>
              <a:cs typeface="Arial"/>
              <a:sym typeface="Arial"/>
            </a:endParaRPr>
          </a:p>
        </p:txBody>
      </p:sp>
      <p:sp>
        <p:nvSpPr>
          <p:cNvPr id="67" name="Google Shape;67;p24"/>
          <p:cNvSpPr txBox="1"/>
          <p:nvPr/>
        </p:nvSpPr>
        <p:spPr>
          <a:xfrm>
            <a:off x="721229" y="5808438"/>
            <a:ext cx="2232000" cy="3078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1400">
                <a:solidFill>
                  <a:schemeClr val="lt1"/>
                </a:solidFill>
                <a:latin typeface="Arial"/>
                <a:ea typeface="Arial"/>
                <a:cs typeface="Arial"/>
                <a:sym typeface="Arial"/>
              </a:rPr>
              <a:t>www.allppt.com</a:t>
            </a:r>
            <a:endParaRPr sz="1400">
              <a:solidFill>
                <a:schemeClr val="lt1"/>
              </a:solidFill>
              <a:latin typeface="Arial"/>
              <a:ea typeface="Arial"/>
              <a:cs typeface="Arial"/>
              <a:sym typeface="Arial"/>
            </a:endParaRPr>
          </a:p>
        </p:txBody>
      </p:sp>
      <p:sp>
        <p:nvSpPr>
          <p:cNvPr id="68" name="Google Shape;68;p24"/>
          <p:cNvSpPr txBox="1"/>
          <p:nvPr/>
        </p:nvSpPr>
        <p:spPr>
          <a:xfrm>
            <a:off x="721229" y="4450324"/>
            <a:ext cx="2717400" cy="13851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800">
                <a:solidFill>
                  <a:schemeClr val="lt1"/>
                </a:solidFill>
                <a:latin typeface="Arial"/>
                <a:ea typeface="Arial"/>
                <a:cs typeface="Arial"/>
                <a:sym typeface="Arial"/>
              </a:rPr>
              <a:t>FREE </a:t>
            </a:r>
            <a:endParaRPr/>
          </a:p>
          <a:p>
            <a:pPr indent="0" lvl="0" marL="0" marR="0" rtl="0" algn="l">
              <a:spcBef>
                <a:spcPts val="0"/>
              </a:spcBef>
              <a:spcAft>
                <a:spcPts val="0"/>
              </a:spcAft>
              <a:buNone/>
            </a:pPr>
            <a:r>
              <a:rPr b="1" lang="en-US" sz="2800">
                <a:solidFill>
                  <a:schemeClr val="lt1"/>
                </a:solidFill>
                <a:latin typeface="Arial"/>
                <a:ea typeface="Arial"/>
                <a:cs typeface="Arial"/>
                <a:sym typeface="Arial"/>
              </a:rPr>
              <a:t>PPT TEMPLATES</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Slide layout">
  <p:cSld name="Section Break Slide layout">
    <p:spTree>
      <p:nvGrpSpPr>
        <p:cNvPr id="70" name="Shape 70"/>
        <p:cNvGrpSpPr/>
        <p:nvPr/>
      </p:nvGrpSpPr>
      <p:grpSpPr>
        <a:xfrm>
          <a:off x="0" y="0"/>
          <a:ext cx="0" cy="0"/>
          <a:chOff x="0" y="0"/>
          <a:chExt cx="0" cy="0"/>
        </a:xfrm>
      </p:grpSpPr>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spTree>
      <p:nvGrpSpPr>
        <p:cNvPr id="12" name="Shape 1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ntents slide layout">
  <p:cSld name="3_Contents slide layout">
    <p:bg>
      <p:bgPr>
        <a:solidFill>
          <a:schemeClr val="lt1"/>
        </a:solidFill>
      </p:bgPr>
    </p:bg>
    <p:spTree>
      <p:nvGrpSpPr>
        <p:cNvPr id="13" name="Shape 13"/>
        <p:cNvGrpSpPr/>
        <p:nvPr/>
      </p:nvGrpSpPr>
      <p:grpSpPr>
        <a:xfrm>
          <a:off x="0" y="0"/>
          <a:ext cx="0" cy="0"/>
          <a:chOff x="0" y="0"/>
          <a:chExt cx="0" cy="0"/>
        </a:xfrm>
      </p:grpSpPr>
      <p:sp>
        <p:nvSpPr>
          <p:cNvPr id="14" name="Google Shape;14;p6"/>
          <p:cNvSpPr/>
          <p:nvPr>
            <p:ph idx="2" type="pic"/>
          </p:nvPr>
        </p:nvSpPr>
        <p:spPr>
          <a:xfrm>
            <a:off x="0" y="0"/>
            <a:ext cx="12192000" cy="2664000"/>
          </a:xfrm>
          <a:prstGeom prst="rect">
            <a:avLst/>
          </a:prstGeom>
          <a:solidFill>
            <a:srgbClr val="F2F2F2"/>
          </a:solidFill>
          <a:ln>
            <a:noFill/>
          </a:ln>
        </p:spPr>
      </p:sp>
      <p:sp>
        <p:nvSpPr>
          <p:cNvPr id="15" name="Google Shape;15;p6"/>
          <p:cNvSpPr/>
          <p:nvPr>
            <p:ph idx="3" type="pic"/>
          </p:nvPr>
        </p:nvSpPr>
        <p:spPr>
          <a:xfrm>
            <a:off x="1032695" y="1988366"/>
            <a:ext cx="2444400" cy="2444400"/>
          </a:xfrm>
          <a:prstGeom prst="ellipse">
            <a:avLst/>
          </a:prstGeom>
          <a:solidFill>
            <a:srgbClr val="F2F2F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s slide layout">
  <p:cSld name="Contents slide layout">
    <p:bg>
      <p:bgPr>
        <a:solidFill>
          <a:schemeClr val="lt1"/>
        </a:solidFill>
      </p:bgPr>
    </p:bg>
    <p:spTree>
      <p:nvGrpSpPr>
        <p:cNvPr id="16" name="Shape 16"/>
        <p:cNvGrpSpPr/>
        <p:nvPr/>
      </p:nvGrpSpPr>
      <p:grpSpPr>
        <a:xfrm>
          <a:off x="0" y="0"/>
          <a:ext cx="0" cy="0"/>
          <a:chOff x="0" y="0"/>
          <a:chExt cx="0" cy="0"/>
        </a:xfrm>
      </p:grpSpPr>
      <p:sp>
        <p:nvSpPr>
          <p:cNvPr id="17" name="Google Shape;17;p7"/>
          <p:cNvSpPr txBox="1"/>
          <p:nvPr>
            <p:ph idx="1" type="body"/>
          </p:nvPr>
        </p:nvSpPr>
        <p:spPr>
          <a:xfrm>
            <a:off x="1" y="339509"/>
            <a:ext cx="12192000" cy="792600"/>
          </a:xfrm>
          <a:prstGeom prst="rect">
            <a:avLst/>
          </a:prstGeom>
          <a:noFill/>
          <a:ln>
            <a:noFill/>
          </a:ln>
        </p:spPr>
        <p:txBody>
          <a:bodyPr anchorCtr="0" anchor="ctr" bIns="45700" lIns="91425" spcFirstLastPara="1" rIns="91425" wrap="square" tIns="45700">
            <a:noAutofit/>
          </a:bodyPr>
          <a:lstStyle>
            <a:lvl1pPr indent="-228600" lvl="0" marL="457200" marR="0" algn="ctr">
              <a:lnSpc>
                <a:spcPct val="100000"/>
              </a:lnSpc>
              <a:spcBef>
                <a:spcPts val="1000"/>
              </a:spcBef>
              <a:spcAft>
                <a:spcPts val="0"/>
              </a:spcAft>
              <a:buClr>
                <a:srgbClr val="3F3F3F"/>
              </a:buClr>
              <a:buSzPts val="5400"/>
              <a:buFont typeface="Arial"/>
              <a:buNone/>
              <a:defRPr b="0" i="0" sz="5400" u="none" cap="none" strike="noStrike">
                <a:solidFill>
                  <a:srgbClr val="3F3F3F"/>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 name="Google Shape;18;p7"/>
          <p:cNvSpPr/>
          <p:nvPr/>
        </p:nvSpPr>
        <p:spPr>
          <a:xfrm>
            <a:off x="323530" y="6357257"/>
            <a:ext cx="11868600" cy="339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 name="Google Shape;19;p7"/>
          <p:cNvSpPr/>
          <p:nvPr/>
        </p:nvSpPr>
        <p:spPr>
          <a:xfrm>
            <a:off x="323530" y="6349287"/>
            <a:ext cx="559545" cy="344176"/>
          </a:xfrm>
          <a:custGeom>
            <a:rect b="b" l="l" r="r" t="t"/>
            <a:pathLst>
              <a:path extrusionOk="0" h="3128874" w="5086770">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Style slide layout">
  <p:cSld name="4_Style slide layout">
    <p:bg>
      <p:bgPr>
        <a:blipFill>
          <a:blip r:embed="rId2">
            <a:alphaModFix/>
          </a:blip>
          <a:stretch>
            <a:fillRect/>
          </a:stretch>
        </a:blipFill>
      </p:bgPr>
    </p:bg>
    <p:spTree>
      <p:nvGrpSpPr>
        <p:cNvPr id="20" name="Shape 2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_Images &amp; Contents Layout">
  <p:cSld name="28_Images &amp; Contents Layout">
    <p:spTree>
      <p:nvGrpSpPr>
        <p:cNvPr id="21" name="Shape 21"/>
        <p:cNvGrpSpPr/>
        <p:nvPr/>
      </p:nvGrpSpPr>
      <p:grpSpPr>
        <a:xfrm>
          <a:off x="0" y="0"/>
          <a:ext cx="0" cy="0"/>
          <a:chOff x="0" y="0"/>
          <a:chExt cx="0" cy="0"/>
        </a:xfrm>
      </p:grpSpPr>
      <p:sp>
        <p:nvSpPr>
          <p:cNvPr id="22" name="Google Shape;22;p9"/>
          <p:cNvSpPr/>
          <p:nvPr/>
        </p:nvSpPr>
        <p:spPr>
          <a:xfrm>
            <a:off x="5836726" y="1955549"/>
            <a:ext cx="6355200" cy="1473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 name="Google Shape;23;p9"/>
          <p:cNvSpPr/>
          <p:nvPr>
            <p:ph idx="2" type="pic"/>
          </p:nvPr>
        </p:nvSpPr>
        <p:spPr>
          <a:xfrm>
            <a:off x="652726" y="3594462"/>
            <a:ext cx="5184000" cy="2592000"/>
          </a:xfrm>
          <a:prstGeom prst="rect">
            <a:avLst/>
          </a:prstGeom>
          <a:solidFill>
            <a:srgbClr val="F2F2F2"/>
          </a:solidFill>
          <a:ln>
            <a:noFill/>
          </a:ln>
        </p:spPr>
      </p:sp>
      <p:sp>
        <p:nvSpPr>
          <p:cNvPr id="24" name="Google Shape;24;p9"/>
          <p:cNvSpPr/>
          <p:nvPr>
            <p:ph idx="3" type="pic"/>
          </p:nvPr>
        </p:nvSpPr>
        <p:spPr>
          <a:xfrm>
            <a:off x="8946824" y="650130"/>
            <a:ext cx="2592000" cy="2592000"/>
          </a:xfrm>
          <a:prstGeom prst="rect">
            <a:avLst/>
          </a:prstGeom>
          <a:solidFill>
            <a:srgbClr val="F2F2F2"/>
          </a:solidFill>
          <a:ln>
            <a:noFill/>
          </a:ln>
        </p:spPr>
      </p:sp>
      <p:sp>
        <p:nvSpPr>
          <p:cNvPr id="25" name="Google Shape;25;p9"/>
          <p:cNvSpPr/>
          <p:nvPr>
            <p:ph idx="4" type="pic"/>
          </p:nvPr>
        </p:nvSpPr>
        <p:spPr>
          <a:xfrm>
            <a:off x="6095775" y="650130"/>
            <a:ext cx="2592000" cy="2592000"/>
          </a:xfrm>
          <a:prstGeom prst="rect">
            <a:avLst/>
          </a:prstGeom>
          <a:solidFill>
            <a:srgbClr val="F2F2F2"/>
          </a:solid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s slide layout">
  <p:cSld name="1_Contents slide layout">
    <p:bg>
      <p:bgPr>
        <a:solidFill>
          <a:schemeClr val="lt1"/>
        </a:solidFill>
      </p:bgPr>
    </p:bg>
    <p:spTree>
      <p:nvGrpSpPr>
        <p:cNvPr id="26" name="Shape 26"/>
        <p:cNvGrpSpPr/>
        <p:nvPr/>
      </p:nvGrpSpPr>
      <p:grpSpPr>
        <a:xfrm>
          <a:off x="0" y="0"/>
          <a:ext cx="0" cy="0"/>
          <a:chOff x="0" y="0"/>
          <a:chExt cx="0" cy="0"/>
        </a:xfrm>
      </p:grpSpPr>
      <p:sp>
        <p:nvSpPr>
          <p:cNvPr id="27" name="Google Shape;27;p10"/>
          <p:cNvSpPr/>
          <p:nvPr/>
        </p:nvSpPr>
        <p:spPr>
          <a:xfrm>
            <a:off x="0" y="161317"/>
            <a:ext cx="11191164" cy="1026038"/>
          </a:xfrm>
          <a:custGeom>
            <a:rect b="b" l="l" r="r" t="t"/>
            <a:pathLst>
              <a:path extrusionOk="0" h="1026038" w="11191164">
                <a:moveTo>
                  <a:pt x="0" y="0"/>
                </a:moveTo>
                <a:lnTo>
                  <a:pt x="10678145" y="0"/>
                </a:lnTo>
                <a:cubicBezTo>
                  <a:pt x="10961478" y="0"/>
                  <a:pt x="11191164" y="229686"/>
                  <a:pt x="11191164" y="513019"/>
                </a:cubicBezTo>
                <a:cubicBezTo>
                  <a:pt x="11191164" y="796352"/>
                  <a:pt x="10961478" y="1026038"/>
                  <a:pt x="10678145" y="1026038"/>
                </a:cubicBezTo>
                <a:lnTo>
                  <a:pt x="0" y="1026038"/>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 name="Google Shape;28;p10"/>
          <p:cNvSpPr txBox="1"/>
          <p:nvPr>
            <p:ph idx="1" type="body"/>
          </p:nvPr>
        </p:nvSpPr>
        <p:spPr>
          <a:xfrm>
            <a:off x="2120734" y="339509"/>
            <a:ext cx="9776100" cy="724200"/>
          </a:xfrm>
          <a:prstGeom prst="rect">
            <a:avLst/>
          </a:prstGeom>
          <a:noFill/>
          <a:ln>
            <a:noFill/>
          </a:ln>
        </p:spPr>
        <p:txBody>
          <a:bodyPr anchorCtr="0" anchor="ctr" bIns="45700" lIns="91425" spcFirstLastPara="1" rIns="91425" wrap="square" tIns="45700">
            <a:noAutofit/>
          </a:bodyPr>
          <a:lstStyle>
            <a:lvl1pPr indent="-228600" lvl="0" marL="457200" marR="0" algn="l">
              <a:lnSpc>
                <a:spcPct val="90000"/>
              </a:lnSpc>
              <a:spcBef>
                <a:spcPts val="1000"/>
              </a:spcBef>
              <a:spcAft>
                <a:spcPts val="0"/>
              </a:spcAft>
              <a:buClr>
                <a:schemeClr val="lt1"/>
              </a:buClr>
              <a:buSzPts val="5400"/>
              <a:buFont typeface="Arial"/>
              <a:buNone/>
              <a:defRPr b="0" i="0" sz="5400" u="none" cap="none" strike="noStrike">
                <a:solidFill>
                  <a:schemeClr val="lt1"/>
                </a:solidFill>
                <a:latin typeface="Arial"/>
                <a:ea typeface="Arial"/>
                <a:cs typeface="Arial"/>
                <a:sym typeface="Arial"/>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 name="Google Shape;29;p10"/>
          <p:cNvSpPr/>
          <p:nvPr/>
        </p:nvSpPr>
        <p:spPr>
          <a:xfrm>
            <a:off x="0" y="161317"/>
            <a:ext cx="1665917" cy="1024706"/>
          </a:xfrm>
          <a:custGeom>
            <a:rect b="b" l="l" r="r" t="t"/>
            <a:pathLst>
              <a:path extrusionOk="0" h="3128874" w="5086770">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 name="Google Shape;30;p10"/>
          <p:cNvSpPr/>
          <p:nvPr/>
        </p:nvSpPr>
        <p:spPr>
          <a:xfrm>
            <a:off x="11288971" y="161317"/>
            <a:ext cx="903029" cy="1026038"/>
          </a:xfrm>
          <a:custGeom>
            <a:rect b="b" l="l" r="r" t="t"/>
            <a:pathLst>
              <a:path extrusionOk="0" h="1026038" w="903029">
                <a:moveTo>
                  <a:pt x="513019" y="0"/>
                </a:moveTo>
                <a:lnTo>
                  <a:pt x="903029" y="0"/>
                </a:lnTo>
                <a:lnTo>
                  <a:pt x="903029" y="1026038"/>
                </a:lnTo>
                <a:lnTo>
                  <a:pt x="513019" y="1026038"/>
                </a:lnTo>
                <a:cubicBezTo>
                  <a:pt x="229686" y="1026038"/>
                  <a:pt x="0" y="796352"/>
                  <a:pt x="0" y="513019"/>
                </a:cubicBezTo>
                <a:cubicBezTo>
                  <a:pt x="0" y="229686"/>
                  <a:pt x="229686" y="0"/>
                  <a:pt x="513019"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Style slide layout">
  <p:cSld name="3_Style slide layout">
    <p:bg>
      <p:bgPr>
        <a:blipFill>
          <a:blip r:embed="rId2">
            <a:alphaModFix/>
          </a:blip>
          <a:stretch>
            <a:fillRect/>
          </a:stretch>
        </a:blipFill>
      </p:bgPr>
    </p:bg>
    <p:spTree>
      <p:nvGrpSpPr>
        <p:cNvPr id="31" name="Shape 31"/>
        <p:cNvGrpSpPr/>
        <p:nvPr/>
      </p:nvGrpSpPr>
      <p:grpSpPr>
        <a:xfrm>
          <a:off x="0" y="0"/>
          <a:ext cx="0" cy="0"/>
          <a:chOff x="0" y="0"/>
          <a:chExt cx="0" cy="0"/>
        </a:xfrm>
      </p:grpSpPr>
      <p:sp>
        <p:nvSpPr>
          <p:cNvPr id="32" name="Google Shape;32;p11"/>
          <p:cNvSpPr/>
          <p:nvPr/>
        </p:nvSpPr>
        <p:spPr>
          <a:xfrm>
            <a:off x="0" y="0"/>
            <a:ext cx="12192000" cy="6858000"/>
          </a:xfrm>
          <a:prstGeom prst="rect">
            <a:avLst/>
          </a:prstGeom>
          <a:solidFill>
            <a:schemeClr val="accent1">
              <a:alpha val="5569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3" name="Google Shape;33;p11"/>
          <p:cNvSpPr/>
          <p:nvPr/>
        </p:nvSpPr>
        <p:spPr>
          <a:xfrm>
            <a:off x="8301789" y="-866274"/>
            <a:ext cx="4066800" cy="4066800"/>
          </a:xfrm>
          <a:prstGeom prst="arc">
            <a:avLst>
              <a:gd fmla="val 1409913" name="adj1"/>
              <a:gd fmla="val 12880072" name="adj2"/>
            </a:avLst>
          </a:prstGeom>
          <a:noFill/>
          <a:ln cap="flat" cmpd="sng" w="19050">
            <a:solidFill>
              <a:schemeClr val="lt1">
                <a:alpha val="11760"/>
              </a:schemeClr>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22.xml"/><Relationship Id="rId11" Type="http://schemas.openxmlformats.org/officeDocument/2006/relationships/slideLayout" Target="../slideLayouts/slideLayout13.xml"/><Relationship Id="rId10" Type="http://schemas.openxmlformats.org/officeDocument/2006/relationships/slideLayout" Target="../slideLayouts/slideLayout12.xml"/><Relationship Id="rId21" Type="http://schemas.openxmlformats.org/officeDocument/2006/relationships/theme" Target="../theme/theme1.xml"/><Relationship Id="rId13" Type="http://schemas.openxmlformats.org/officeDocument/2006/relationships/slideLayout" Target="../slideLayouts/slideLayout15.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15" Type="http://schemas.openxmlformats.org/officeDocument/2006/relationships/slideLayout" Target="../slideLayouts/slideLayout17.xml"/><Relationship Id="rId14" Type="http://schemas.openxmlformats.org/officeDocument/2006/relationships/slideLayout" Target="../slideLayouts/slideLayout16.xml"/><Relationship Id="rId17" Type="http://schemas.openxmlformats.org/officeDocument/2006/relationships/slideLayout" Target="../slideLayouts/slideLayout19.xml"/><Relationship Id="rId16" Type="http://schemas.openxmlformats.org/officeDocument/2006/relationships/slideLayout" Target="../slideLayouts/slideLayout18.xml"/><Relationship Id="rId5" Type="http://schemas.openxmlformats.org/officeDocument/2006/relationships/slideLayout" Target="../slideLayouts/slideLayout7.xml"/><Relationship Id="rId19" Type="http://schemas.openxmlformats.org/officeDocument/2006/relationships/slideLayout" Target="../slideLayouts/slideLayout21.xml"/><Relationship Id="rId6" Type="http://schemas.openxmlformats.org/officeDocument/2006/relationships/slideLayout" Target="../slideLayouts/slideLayout8.xml"/><Relationship Id="rId18" Type="http://schemas.openxmlformats.org/officeDocument/2006/relationships/slideLayout" Target="../slideLayouts/slideLayout20.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 name="Shape 11"/>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9" name="Shape 6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7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5.png"/><Relationship Id="rId6"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7.png"/><Relationship Id="rId4" Type="http://schemas.openxmlformats.org/officeDocument/2006/relationships/image" Target="../media/image21.png"/><Relationship Id="rId5"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hyperlink" Target="https://github.com/effazrayhan/spl_one" TargetMode="Externa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 Id="rId3"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7"/>
          <p:cNvSpPr txBox="1"/>
          <p:nvPr/>
        </p:nvSpPr>
        <p:spPr>
          <a:xfrm>
            <a:off x="2983625" y="657037"/>
            <a:ext cx="5610600" cy="2586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5400">
                <a:solidFill>
                  <a:schemeClr val="accent5"/>
                </a:solidFill>
              </a:rPr>
              <a:t>S</a:t>
            </a:r>
            <a:r>
              <a:rPr lang="en-US" sz="5400">
                <a:solidFill>
                  <a:schemeClr val="lt1"/>
                </a:solidFill>
              </a:rPr>
              <a:t>OFTWARE</a:t>
            </a:r>
            <a:endParaRPr sz="5400">
              <a:solidFill>
                <a:schemeClr val="lt1"/>
              </a:solidFill>
            </a:endParaRPr>
          </a:p>
          <a:p>
            <a:pPr indent="0" lvl="0" marL="0" marR="0" rtl="0" algn="l">
              <a:spcBef>
                <a:spcPts val="0"/>
              </a:spcBef>
              <a:spcAft>
                <a:spcPts val="0"/>
              </a:spcAft>
              <a:buNone/>
            </a:pPr>
            <a:r>
              <a:rPr lang="en-US" sz="5400">
                <a:solidFill>
                  <a:schemeClr val="dk2"/>
                </a:solidFill>
              </a:rPr>
              <a:t>P</a:t>
            </a:r>
            <a:r>
              <a:rPr lang="en-US" sz="5400">
                <a:solidFill>
                  <a:schemeClr val="lt1"/>
                </a:solidFill>
              </a:rPr>
              <a:t>ROJECT</a:t>
            </a:r>
            <a:endParaRPr sz="5400">
              <a:solidFill>
                <a:schemeClr val="lt1"/>
              </a:solidFill>
            </a:endParaRPr>
          </a:p>
          <a:p>
            <a:pPr indent="0" lvl="0" marL="0" marR="0" rtl="0" algn="l">
              <a:spcBef>
                <a:spcPts val="0"/>
              </a:spcBef>
              <a:spcAft>
                <a:spcPts val="0"/>
              </a:spcAft>
              <a:buNone/>
            </a:pPr>
            <a:r>
              <a:rPr lang="en-US" sz="5400">
                <a:solidFill>
                  <a:schemeClr val="dk2"/>
                </a:solidFill>
              </a:rPr>
              <a:t>L</a:t>
            </a:r>
            <a:r>
              <a:rPr lang="en-US" sz="5400">
                <a:solidFill>
                  <a:schemeClr val="lt1"/>
                </a:solidFill>
              </a:rPr>
              <a:t>AB</a:t>
            </a:r>
            <a:endParaRPr sz="5400">
              <a:solidFill>
                <a:schemeClr val="lt1"/>
              </a:solidFill>
            </a:endParaRPr>
          </a:p>
        </p:txBody>
      </p:sp>
      <p:sp>
        <p:nvSpPr>
          <p:cNvPr id="76" name="Google Shape;76;p27"/>
          <p:cNvSpPr txBox="1"/>
          <p:nvPr/>
        </p:nvSpPr>
        <p:spPr>
          <a:xfrm>
            <a:off x="385872" y="521575"/>
            <a:ext cx="4478700" cy="31707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0000">
                <a:solidFill>
                  <a:schemeClr val="lt1"/>
                </a:solidFill>
                <a:latin typeface="Comfortaa"/>
                <a:ea typeface="Comfortaa"/>
                <a:cs typeface="Comfortaa"/>
                <a:sym typeface="Comfortaa"/>
              </a:rPr>
              <a:t>0</a:t>
            </a:r>
            <a:r>
              <a:rPr lang="en-US" sz="20000">
                <a:solidFill>
                  <a:schemeClr val="dk2"/>
                </a:solidFill>
                <a:latin typeface="Comfortaa"/>
                <a:ea typeface="Comfortaa"/>
                <a:cs typeface="Comfortaa"/>
                <a:sym typeface="Comfortaa"/>
              </a:rPr>
              <a:t>1</a:t>
            </a:r>
            <a:endParaRPr sz="20000">
              <a:solidFill>
                <a:schemeClr val="dk2"/>
              </a:solidFill>
              <a:latin typeface="Comfortaa"/>
              <a:ea typeface="Comfortaa"/>
              <a:cs typeface="Comfortaa"/>
              <a:sym typeface="Comfortaa"/>
            </a:endParaRPr>
          </a:p>
        </p:txBody>
      </p:sp>
      <p:sp>
        <p:nvSpPr>
          <p:cNvPr id="77" name="Google Shape;77;p27"/>
          <p:cNvSpPr txBox="1"/>
          <p:nvPr/>
        </p:nvSpPr>
        <p:spPr>
          <a:xfrm>
            <a:off x="1082100" y="4111025"/>
            <a:ext cx="6310800" cy="10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400">
                <a:solidFill>
                  <a:schemeClr val="dk2"/>
                </a:solidFill>
              </a:rPr>
              <a:t>NAME : EFFAZ RAYHAN</a:t>
            </a:r>
            <a:endParaRPr b="1" sz="3400">
              <a:solidFill>
                <a:schemeClr val="dk2"/>
              </a:solidFill>
            </a:endParaRPr>
          </a:p>
          <a:p>
            <a:pPr indent="0" lvl="0" marL="0" rtl="0" algn="l">
              <a:spcBef>
                <a:spcPts val="0"/>
              </a:spcBef>
              <a:spcAft>
                <a:spcPts val="0"/>
              </a:spcAft>
              <a:buNone/>
            </a:pPr>
            <a:r>
              <a:rPr b="1" lang="en-US" sz="3400">
                <a:solidFill>
                  <a:schemeClr val="dk2"/>
                </a:solidFill>
              </a:rPr>
              <a:t>ROLL  : BSSE 1501</a:t>
            </a:r>
            <a:endParaRPr b="1" sz="3400">
              <a:solidFill>
                <a:schemeClr val="dk2"/>
              </a:solidFill>
            </a:endParaRPr>
          </a:p>
        </p:txBody>
      </p:sp>
      <p:sp>
        <p:nvSpPr>
          <p:cNvPr id="78" name="Google Shape;78;p27"/>
          <p:cNvSpPr txBox="1"/>
          <p:nvPr/>
        </p:nvSpPr>
        <p:spPr>
          <a:xfrm>
            <a:off x="1082100" y="5753100"/>
            <a:ext cx="10357200" cy="7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latin typeface="Comfortaa"/>
                <a:ea typeface="Comfortaa"/>
                <a:cs typeface="Comfortaa"/>
                <a:sym typeface="Comfortaa"/>
              </a:rPr>
              <a:t>SUPERVISOR : DR. MD. NURUL AHAD TAWHID</a:t>
            </a:r>
            <a:endParaRPr sz="3200">
              <a:latin typeface="Comfortaa"/>
              <a:ea typeface="Comfortaa"/>
              <a:cs typeface="Comfortaa"/>
              <a:sym typeface="Comfortaa"/>
            </a:endParaRPr>
          </a:p>
        </p:txBody>
      </p:sp>
      <p:sp>
        <p:nvSpPr>
          <p:cNvPr id="79" name="Google Shape;79;p27"/>
          <p:cNvSpPr/>
          <p:nvPr/>
        </p:nvSpPr>
        <p:spPr>
          <a:xfrm>
            <a:off x="8280186" y="521568"/>
            <a:ext cx="2793206" cy="2585657"/>
          </a:xfrm>
          <a:custGeom>
            <a:rect b="b" l="l" r="r" t="t"/>
            <a:pathLst>
              <a:path extrusionOk="0" h="466725" w="476250">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3F3F3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6"/>
          <p:cNvSpPr txBox="1"/>
          <p:nvPr/>
        </p:nvSpPr>
        <p:spPr>
          <a:xfrm>
            <a:off x="532552" y="2495850"/>
            <a:ext cx="8280900" cy="21549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6700">
                <a:solidFill>
                  <a:schemeClr val="lt1"/>
                </a:solidFill>
                <a:latin typeface="Comfortaa"/>
                <a:ea typeface="Comfortaa"/>
                <a:cs typeface="Comfortaa"/>
                <a:sym typeface="Comfortaa"/>
              </a:rPr>
              <a:t>WORKING</a:t>
            </a:r>
            <a:endParaRPr b="1" sz="6700">
              <a:solidFill>
                <a:schemeClr val="lt1"/>
              </a:solidFill>
              <a:latin typeface="Comfortaa"/>
              <a:ea typeface="Comfortaa"/>
              <a:cs typeface="Comfortaa"/>
              <a:sym typeface="Comfortaa"/>
            </a:endParaRPr>
          </a:p>
          <a:p>
            <a:pPr indent="0" lvl="0" marL="0" marR="0" rtl="0" algn="l">
              <a:spcBef>
                <a:spcPts val="0"/>
              </a:spcBef>
              <a:spcAft>
                <a:spcPts val="0"/>
              </a:spcAft>
              <a:buNone/>
            </a:pPr>
            <a:r>
              <a:rPr b="1" lang="en-US" sz="6700">
                <a:solidFill>
                  <a:schemeClr val="lt1"/>
                </a:solidFill>
                <a:latin typeface="Comfortaa"/>
                <a:ea typeface="Comfortaa"/>
                <a:cs typeface="Comfortaa"/>
                <a:sym typeface="Comfortaa"/>
              </a:rPr>
              <a:t>METHODOLOGY</a:t>
            </a:r>
            <a:endParaRPr b="1" sz="6700">
              <a:solidFill>
                <a:schemeClr val="lt1"/>
              </a:solidFill>
              <a:latin typeface="Comfortaa"/>
              <a:ea typeface="Comfortaa"/>
              <a:cs typeface="Comfortaa"/>
              <a:sym typeface="Comfortaa"/>
            </a:endParaRPr>
          </a:p>
        </p:txBody>
      </p:sp>
      <p:sp>
        <p:nvSpPr>
          <p:cNvPr id="215" name="Google Shape;215;p36"/>
          <p:cNvSpPr/>
          <p:nvPr/>
        </p:nvSpPr>
        <p:spPr>
          <a:xfrm flipH="1" rot="2914917">
            <a:off x="7343863" y="814172"/>
            <a:ext cx="2091676" cy="965389"/>
          </a:xfrm>
          <a:custGeom>
            <a:rect b="b" l="l" r="r" t="t"/>
            <a:pathLst>
              <a:path extrusionOk="0" h="171450" w="371475">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6" name="Google Shape;216;p36"/>
          <p:cNvSpPr/>
          <p:nvPr/>
        </p:nvSpPr>
        <p:spPr>
          <a:xfrm flipH="1" rot="-3323986">
            <a:off x="7220097" y="2293500"/>
            <a:ext cx="2038111" cy="1126324"/>
          </a:xfrm>
          <a:custGeom>
            <a:rect b="b" l="l" r="r" t="t"/>
            <a:pathLst>
              <a:path extrusionOk="0" h="200025" w="361950">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17" name="Google Shape;217;p36"/>
          <p:cNvGrpSpPr/>
          <p:nvPr/>
        </p:nvGrpSpPr>
        <p:grpSpPr>
          <a:xfrm>
            <a:off x="8072020" y="1797556"/>
            <a:ext cx="3062060" cy="4604747"/>
            <a:chOff x="8072020" y="1797556"/>
            <a:chExt cx="3062060" cy="4604747"/>
          </a:xfrm>
        </p:grpSpPr>
        <p:sp>
          <p:nvSpPr>
            <p:cNvPr id="218" name="Google Shape;218;p36"/>
            <p:cNvSpPr/>
            <p:nvPr/>
          </p:nvSpPr>
          <p:spPr>
            <a:xfrm flipH="1">
              <a:off x="8563762" y="2003884"/>
              <a:ext cx="2439948" cy="1449824"/>
            </a:xfrm>
            <a:custGeom>
              <a:rect b="b" l="l" r="r" t="t"/>
              <a:pathLst>
                <a:path extrusionOk="0" h="390525" w="657225">
                  <a:moveTo>
                    <a:pt x="558641" y="7144"/>
                  </a:moveTo>
                  <a:lnTo>
                    <a:pt x="7144" y="382429"/>
                  </a:lnTo>
                  <a:lnTo>
                    <a:pt x="220504" y="390049"/>
                  </a:lnTo>
                  <a:lnTo>
                    <a:pt x="651986" y="10048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19" name="Google Shape;219;p36"/>
            <p:cNvSpPr/>
            <p:nvPr/>
          </p:nvSpPr>
          <p:spPr>
            <a:xfrm flipH="1">
              <a:off x="8217049" y="3284575"/>
              <a:ext cx="2917031" cy="1376839"/>
            </a:xfrm>
            <a:custGeom>
              <a:rect b="b" l="l" r="r" t="t"/>
              <a:pathLst>
                <a:path extrusionOk="0" h="561975" w="119062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rgbClr val="DCDE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0" name="Google Shape;220;p36"/>
            <p:cNvSpPr/>
            <p:nvPr/>
          </p:nvSpPr>
          <p:spPr>
            <a:xfrm flipH="1">
              <a:off x="8363616" y="1797556"/>
              <a:ext cx="726877" cy="726877"/>
            </a:xfrm>
            <a:custGeom>
              <a:rect b="b" l="l" r="r" t="t"/>
              <a:pathLst>
                <a:path extrusionOk="0" h="238125" w="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1" name="Google Shape;221;p36"/>
            <p:cNvSpPr/>
            <p:nvPr/>
          </p:nvSpPr>
          <p:spPr>
            <a:xfrm flipH="1">
              <a:off x="8072020" y="4014940"/>
              <a:ext cx="1493520" cy="1633538"/>
            </a:xfrm>
            <a:custGeom>
              <a:rect b="b" l="l" r="r" t="t"/>
              <a:pathLst>
                <a:path extrusionOk="0" h="666750" w="60960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2" name="Google Shape;222;p36"/>
            <p:cNvSpPr/>
            <p:nvPr/>
          </p:nvSpPr>
          <p:spPr>
            <a:xfrm flipH="1">
              <a:off x="8961514" y="5081018"/>
              <a:ext cx="1446848" cy="1166813"/>
            </a:xfrm>
            <a:custGeom>
              <a:rect b="b" l="l" r="r" t="t"/>
              <a:pathLst>
                <a:path extrusionOk="0" h="476250" w="5905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rgbClr val="DCDE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3" name="Google Shape;223;p36"/>
            <p:cNvSpPr/>
            <p:nvPr/>
          </p:nvSpPr>
          <p:spPr>
            <a:xfrm flipH="1">
              <a:off x="8763239" y="6075596"/>
              <a:ext cx="1820227" cy="326707"/>
            </a:xfrm>
            <a:custGeom>
              <a:rect b="b" l="l" r="r" t="t"/>
              <a:pathLst>
                <a:path extrusionOk="0" h="133350" w="7429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24" name="Google Shape;224;p36"/>
            <p:cNvSpPr/>
            <p:nvPr/>
          </p:nvSpPr>
          <p:spPr>
            <a:xfrm flipH="1">
              <a:off x="9084701" y="5209427"/>
              <a:ext cx="233363" cy="233363"/>
            </a:xfrm>
            <a:custGeom>
              <a:rect b="b" l="l" r="r" t="t"/>
              <a:pathLst>
                <a:path extrusionOk="0" h="95250" w="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25" name="Google Shape;225;p36"/>
          <p:cNvGrpSpPr/>
          <p:nvPr/>
        </p:nvGrpSpPr>
        <p:grpSpPr>
          <a:xfrm>
            <a:off x="5509988" y="605207"/>
            <a:ext cx="2769042" cy="2769042"/>
            <a:chOff x="984620" y="2262130"/>
            <a:chExt cx="3448800" cy="3448800"/>
          </a:xfrm>
        </p:grpSpPr>
        <p:sp>
          <p:nvSpPr>
            <p:cNvPr id="226" name="Google Shape;226;p36"/>
            <p:cNvSpPr/>
            <p:nvPr/>
          </p:nvSpPr>
          <p:spPr>
            <a:xfrm>
              <a:off x="984620" y="2262130"/>
              <a:ext cx="3448800" cy="3448800"/>
            </a:xfrm>
            <a:prstGeom prst="ellipse">
              <a:avLst/>
            </a:prstGeom>
            <a:solidFill>
              <a:schemeClr val="lt1">
                <a:alpha val="4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27" name="Google Shape;227;p36"/>
            <p:cNvSpPr/>
            <p:nvPr/>
          </p:nvSpPr>
          <p:spPr>
            <a:xfrm>
              <a:off x="984620" y="2262130"/>
              <a:ext cx="3448800" cy="3448800"/>
            </a:xfrm>
            <a:prstGeom prst="ellipse">
              <a:avLst/>
            </a:prstGeom>
            <a:blipFill rotWithShape="1">
              <a:blip r:embed="rId3">
                <a:alphaModFix/>
              </a:blip>
              <a:stretch>
                <a:fillRect b="5589" l="-23299" r="-42568"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228" name="Google Shape;228;p36"/>
          <p:cNvSpPr txBox="1"/>
          <p:nvPr/>
        </p:nvSpPr>
        <p:spPr>
          <a:xfrm>
            <a:off x="611175" y="2082625"/>
            <a:ext cx="4359900" cy="9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solidFill>
                  <a:schemeClr val="lt1"/>
                </a:solidFill>
              </a:rPr>
              <a:t>ANSWER TO HOW</a:t>
            </a:r>
            <a:endParaRPr sz="2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p:nvPr/>
        </p:nvSpPr>
        <p:spPr>
          <a:xfrm rot="2700000">
            <a:off x="7286348" y="3525643"/>
            <a:ext cx="1066319" cy="1025911"/>
          </a:xfrm>
          <a:custGeom>
            <a:rect b="b" l="l" r="r" t="t"/>
            <a:pathLst>
              <a:path extrusionOk="0" h="1716991" w="172343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accent2"/>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4" name="Google Shape;234;p37"/>
          <p:cNvSpPr/>
          <p:nvPr/>
        </p:nvSpPr>
        <p:spPr>
          <a:xfrm rot="-8100000">
            <a:off x="3252444" y="3562055"/>
            <a:ext cx="999293" cy="953065"/>
          </a:xfrm>
          <a:custGeom>
            <a:rect b="b" l="l" r="r" t="t"/>
            <a:pathLst>
              <a:path extrusionOk="0" h="1716991" w="172343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5" name="Google Shape;235;p37"/>
          <p:cNvSpPr txBox="1"/>
          <p:nvPr/>
        </p:nvSpPr>
        <p:spPr>
          <a:xfrm>
            <a:off x="4600775" y="3573150"/>
            <a:ext cx="2873700" cy="9309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700">
                <a:solidFill>
                  <a:srgbClr val="134F5C"/>
                </a:solidFill>
                <a:latin typeface="Comfortaa"/>
                <a:ea typeface="Comfortaa"/>
                <a:cs typeface="Comfortaa"/>
                <a:sym typeface="Comfortaa"/>
              </a:rPr>
              <a:t>CHATTING APPLICATION</a:t>
            </a:r>
            <a:endParaRPr b="1" sz="2700">
              <a:solidFill>
                <a:srgbClr val="134F5C"/>
              </a:solidFill>
              <a:latin typeface="Comfortaa"/>
              <a:ea typeface="Comfortaa"/>
              <a:cs typeface="Comfortaa"/>
              <a:sym typeface="Comfortaa"/>
            </a:endParaRPr>
          </a:p>
        </p:txBody>
      </p:sp>
      <p:sp>
        <p:nvSpPr>
          <p:cNvPr id="236" name="Google Shape;236;p37"/>
          <p:cNvSpPr txBox="1"/>
          <p:nvPr/>
        </p:nvSpPr>
        <p:spPr>
          <a:xfrm>
            <a:off x="8835325" y="3573150"/>
            <a:ext cx="2873700" cy="9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600">
                <a:latin typeface="Comfortaa"/>
                <a:ea typeface="Comfortaa"/>
                <a:cs typeface="Comfortaa"/>
                <a:sym typeface="Comfortaa"/>
              </a:rPr>
              <a:t>NO INTERNET</a:t>
            </a:r>
            <a:endParaRPr b="1" sz="2600">
              <a:latin typeface="Comfortaa"/>
              <a:ea typeface="Comfortaa"/>
              <a:cs typeface="Comfortaa"/>
              <a:sym typeface="Comfortaa"/>
            </a:endParaRPr>
          </a:p>
          <a:p>
            <a:pPr indent="0" lvl="0" marL="0" rtl="0" algn="l">
              <a:spcBef>
                <a:spcPts val="0"/>
              </a:spcBef>
              <a:spcAft>
                <a:spcPts val="0"/>
              </a:spcAft>
              <a:buNone/>
            </a:pPr>
            <a:r>
              <a:rPr b="1" lang="en-US" sz="2600">
                <a:latin typeface="Comfortaa"/>
                <a:ea typeface="Comfortaa"/>
                <a:cs typeface="Comfortaa"/>
                <a:sym typeface="Comfortaa"/>
              </a:rPr>
              <a:t>DEPENDENCY</a:t>
            </a:r>
            <a:endParaRPr b="1" sz="2600">
              <a:latin typeface="Comfortaa"/>
              <a:ea typeface="Comfortaa"/>
              <a:cs typeface="Comfortaa"/>
              <a:sym typeface="Comfortaa"/>
            </a:endParaRPr>
          </a:p>
        </p:txBody>
      </p:sp>
      <p:sp>
        <p:nvSpPr>
          <p:cNvPr id="237" name="Google Shape;237;p37"/>
          <p:cNvSpPr txBox="1"/>
          <p:nvPr/>
        </p:nvSpPr>
        <p:spPr>
          <a:xfrm>
            <a:off x="563100" y="3573150"/>
            <a:ext cx="2873700" cy="9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600">
                <a:latin typeface="Comfortaa"/>
                <a:ea typeface="Comfortaa"/>
                <a:cs typeface="Comfortaa"/>
                <a:sym typeface="Comfortaa"/>
              </a:rPr>
              <a:t>WORKS ON</a:t>
            </a:r>
            <a:endParaRPr b="1" sz="2600">
              <a:latin typeface="Comfortaa"/>
              <a:ea typeface="Comfortaa"/>
              <a:cs typeface="Comfortaa"/>
              <a:sym typeface="Comfortaa"/>
            </a:endParaRPr>
          </a:p>
          <a:p>
            <a:pPr indent="0" lvl="0" marL="0" rtl="0" algn="l">
              <a:spcBef>
                <a:spcPts val="0"/>
              </a:spcBef>
              <a:spcAft>
                <a:spcPts val="0"/>
              </a:spcAft>
              <a:buNone/>
            </a:pPr>
            <a:r>
              <a:rPr b="1" lang="en-US" sz="2600">
                <a:latin typeface="Comfortaa"/>
                <a:ea typeface="Comfortaa"/>
                <a:cs typeface="Comfortaa"/>
                <a:sym typeface="Comfortaa"/>
              </a:rPr>
              <a:t>SAME LAN</a:t>
            </a:r>
            <a:endParaRPr b="1" sz="2600">
              <a:latin typeface="Comfortaa"/>
              <a:ea typeface="Comfortaa"/>
              <a:cs typeface="Comfortaa"/>
              <a:sym typeface="Comfortaa"/>
            </a:endParaRPr>
          </a:p>
        </p:txBody>
      </p:sp>
      <p:sp>
        <p:nvSpPr>
          <p:cNvPr id="238" name="Google Shape;238;p37"/>
          <p:cNvSpPr/>
          <p:nvPr/>
        </p:nvSpPr>
        <p:spPr>
          <a:xfrm rot="-2888468">
            <a:off x="4757899" y="2499992"/>
            <a:ext cx="1000796" cy="954302"/>
          </a:xfrm>
          <a:custGeom>
            <a:rect b="b" l="l" r="r" t="t"/>
            <a:pathLst>
              <a:path extrusionOk="0" h="1716991" w="172343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accent1"/>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9" name="Google Shape;239;p37"/>
          <p:cNvSpPr txBox="1"/>
          <p:nvPr/>
        </p:nvSpPr>
        <p:spPr>
          <a:xfrm>
            <a:off x="4304050" y="1161975"/>
            <a:ext cx="2873700" cy="9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600">
                <a:latin typeface="Comfortaa"/>
                <a:ea typeface="Comfortaa"/>
                <a:cs typeface="Comfortaa"/>
                <a:sym typeface="Comfortaa"/>
              </a:rPr>
              <a:t>EASY TO</a:t>
            </a:r>
            <a:endParaRPr b="1" sz="2600">
              <a:latin typeface="Comfortaa"/>
              <a:ea typeface="Comfortaa"/>
              <a:cs typeface="Comfortaa"/>
              <a:sym typeface="Comfortaa"/>
            </a:endParaRPr>
          </a:p>
          <a:p>
            <a:pPr indent="0" lvl="0" marL="0" rtl="0" algn="l">
              <a:spcBef>
                <a:spcPts val="0"/>
              </a:spcBef>
              <a:spcAft>
                <a:spcPts val="0"/>
              </a:spcAft>
              <a:buNone/>
            </a:pPr>
            <a:r>
              <a:rPr b="1" lang="en-US" sz="2600">
                <a:latin typeface="Comfortaa"/>
                <a:ea typeface="Comfortaa"/>
                <a:cs typeface="Comfortaa"/>
                <a:sym typeface="Comfortaa"/>
              </a:rPr>
              <a:t>OPERATE</a:t>
            </a:r>
            <a:endParaRPr b="1" sz="2600">
              <a:latin typeface="Comfortaa"/>
              <a:ea typeface="Comfortaa"/>
              <a:cs typeface="Comfortaa"/>
              <a:sym typeface="Comfortaa"/>
            </a:endParaRPr>
          </a:p>
        </p:txBody>
      </p:sp>
      <p:sp>
        <p:nvSpPr>
          <p:cNvPr id="240" name="Google Shape;240;p37"/>
          <p:cNvSpPr/>
          <p:nvPr/>
        </p:nvSpPr>
        <p:spPr>
          <a:xfrm rot="8982617">
            <a:off x="4629167" y="4580158"/>
            <a:ext cx="1067806" cy="1025507"/>
          </a:xfrm>
          <a:custGeom>
            <a:rect b="b" l="l" r="r" t="t"/>
            <a:pathLst>
              <a:path extrusionOk="0" h="1716991" w="172343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accent2"/>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1" name="Google Shape;241;p37"/>
          <p:cNvSpPr txBox="1"/>
          <p:nvPr/>
        </p:nvSpPr>
        <p:spPr>
          <a:xfrm>
            <a:off x="3726213" y="5902700"/>
            <a:ext cx="2873700" cy="9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600">
                <a:latin typeface="Comfortaa"/>
                <a:ea typeface="Comfortaa"/>
                <a:cs typeface="Comfortaa"/>
                <a:sym typeface="Comfortaa"/>
              </a:rPr>
              <a:t>SECURE</a:t>
            </a:r>
            <a:endParaRPr b="1" sz="2600">
              <a:latin typeface="Comfortaa"/>
              <a:ea typeface="Comfortaa"/>
              <a:cs typeface="Comfortaa"/>
              <a:sym typeface="Comfortaa"/>
            </a:endParaRPr>
          </a:p>
        </p:txBody>
      </p:sp>
      <p:sp>
        <p:nvSpPr>
          <p:cNvPr id="242" name="Google Shape;242;p37"/>
          <p:cNvSpPr/>
          <p:nvPr/>
        </p:nvSpPr>
        <p:spPr>
          <a:xfrm rot="445884">
            <a:off x="6526358" y="2499500"/>
            <a:ext cx="999367" cy="953085"/>
          </a:xfrm>
          <a:custGeom>
            <a:rect b="b" l="l" r="r" t="t"/>
            <a:pathLst>
              <a:path extrusionOk="0" h="1716991" w="172343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chemeClr val="accent4"/>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3" name="Google Shape;243;p37"/>
          <p:cNvSpPr txBox="1"/>
          <p:nvPr/>
        </p:nvSpPr>
        <p:spPr>
          <a:xfrm>
            <a:off x="7967100" y="1722575"/>
            <a:ext cx="5565300" cy="93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latin typeface="Comfortaa"/>
                <a:ea typeface="Comfortaa"/>
                <a:cs typeface="Comfortaa"/>
                <a:sym typeface="Comfortaa"/>
              </a:rPr>
              <a:t>TO ESTABLISH COMMUNICATION</a:t>
            </a:r>
            <a:endParaRPr b="1" sz="1600">
              <a:latin typeface="Comfortaa"/>
              <a:ea typeface="Comfortaa"/>
              <a:cs typeface="Comfortaa"/>
              <a:sym typeface="Comfortaa"/>
            </a:endParaRPr>
          </a:p>
          <a:p>
            <a:pPr indent="0" lvl="0" marL="0" rtl="0" algn="l">
              <a:spcBef>
                <a:spcPts val="0"/>
              </a:spcBef>
              <a:spcAft>
                <a:spcPts val="0"/>
              </a:spcAft>
              <a:buNone/>
            </a:pPr>
            <a:r>
              <a:rPr b="1" lang="en-US" sz="1600">
                <a:latin typeface="Comfortaa"/>
                <a:ea typeface="Comfortaa"/>
                <a:cs typeface="Comfortaa"/>
                <a:sym typeface="Comfortaa"/>
              </a:rPr>
              <a:t>BETWEEN</a:t>
            </a:r>
            <a:endParaRPr b="1" sz="1600">
              <a:latin typeface="Comfortaa"/>
              <a:ea typeface="Comfortaa"/>
              <a:cs typeface="Comfortaa"/>
              <a:sym typeface="Comfortaa"/>
            </a:endParaRPr>
          </a:p>
          <a:p>
            <a:pPr indent="0" lvl="0" marL="0" rtl="0" algn="l">
              <a:spcBef>
                <a:spcPts val="0"/>
              </a:spcBef>
              <a:spcAft>
                <a:spcPts val="0"/>
              </a:spcAft>
              <a:buNone/>
            </a:pPr>
            <a:r>
              <a:rPr b="1" lang="en-US" sz="1600">
                <a:latin typeface="Comfortaa"/>
                <a:ea typeface="Comfortaa"/>
                <a:cs typeface="Comfortaa"/>
                <a:sym typeface="Comfortaa"/>
              </a:rPr>
              <a:t>CO-WORKERS AND FRIENDS</a:t>
            </a:r>
            <a:endParaRPr b="1" sz="1600">
              <a:latin typeface="Comfortaa"/>
              <a:ea typeface="Comfortaa"/>
              <a:cs typeface="Comfortaa"/>
              <a:sym typeface="Comfortaa"/>
            </a:endParaRPr>
          </a:p>
        </p:txBody>
      </p:sp>
      <p:sp>
        <p:nvSpPr>
          <p:cNvPr id="244" name="Google Shape;244;p37"/>
          <p:cNvSpPr txBox="1"/>
          <p:nvPr/>
        </p:nvSpPr>
        <p:spPr>
          <a:xfrm>
            <a:off x="1210000" y="236675"/>
            <a:ext cx="11024100" cy="646500"/>
          </a:xfrm>
          <a:prstGeom prst="rect">
            <a:avLst/>
          </a:prstGeom>
          <a:solidFill>
            <a:srgbClr val="16487E"/>
          </a:solidFill>
          <a:ln>
            <a:noFill/>
          </a:ln>
        </p:spPr>
        <p:txBody>
          <a:bodyPr anchorCtr="0" anchor="t" bIns="0" lIns="36000" spcFirstLastPara="1" rIns="36000" wrap="square" tIns="0">
            <a:spAutoFit/>
          </a:bodyPr>
          <a:lstStyle/>
          <a:p>
            <a:pPr indent="0" lvl="0" marL="0" marR="0" rtl="0" algn="ctr">
              <a:spcBef>
                <a:spcPts val="0"/>
              </a:spcBef>
              <a:spcAft>
                <a:spcPts val="0"/>
              </a:spcAft>
              <a:buNone/>
            </a:pPr>
            <a:r>
              <a:rPr lang="en-US" sz="4200">
                <a:solidFill>
                  <a:schemeClr val="lt1"/>
                </a:solidFill>
                <a:latin typeface="Comfortaa"/>
                <a:ea typeface="Comfortaa"/>
                <a:cs typeface="Comfortaa"/>
                <a:sym typeface="Comfortaa"/>
              </a:rPr>
              <a:t>WORKING METHODOLOGY</a:t>
            </a:r>
            <a:endParaRPr sz="2800">
              <a:latin typeface="Comfortaa"/>
              <a:ea typeface="Comfortaa"/>
              <a:cs typeface="Comfortaa"/>
              <a:sym typeface="Comforta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nvSpPr>
        <p:spPr>
          <a:xfrm>
            <a:off x="3180175" y="2178455"/>
            <a:ext cx="5998200" cy="9309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400">
                <a:solidFill>
                  <a:srgbClr val="134F5C"/>
                </a:solidFill>
                <a:latin typeface="Comfortaa"/>
                <a:ea typeface="Comfortaa"/>
                <a:cs typeface="Comfortaa"/>
                <a:sym typeface="Comfortaa"/>
              </a:rPr>
              <a:t>SOCKET PROGRAMMING</a:t>
            </a:r>
            <a:endParaRPr b="1" sz="3400">
              <a:solidFill>
                <a:srgbClr val="134F5C"/>
              </a:solidFill>
              <a:latin typeface="Comfortaa"/>
              <a:ea typeface="Comfortaa"/>
              <a:cs typeface="Comfortaa"/>
              <a:sym typeface="Comfortaa"/>
            </a:endParaRPr>
          </a:p>
        </p:txBody>
      </p:sp>
      <p:sp>
        <p:nvSpPr>
          <p:cNvPr id="250" name="Google Shape;250;p38"/>
          <p:cNvSpPr/>
          <p:nvPr/>
        </p:nvSpPr>
        <p:spPr>
          <a:xfrm rot="2679038">
            <a:off x="1562569" y="2058511"/>
            <a:ext cx="999311" cy="953065"/>
          </a:xfrm>
          <a:custGeom>
            <a:rect b="b" l="l" r="r" t="t"/>
            <a:pathLst>
              <a:path extrusionOk="0" h="1716991" w="172343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rgbClr val="FF9900"/>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1" name="Google Shape;251;p38"/>
          <p:cNvSpPr txBox="1"/>
          <p:nvPr/>
        </p:nvSpPr>
        <p:spPr>
          <a:xfrm>
            <a:off x="1210000" y="236675"/>
            <a:ext cx="11024100" cy="646500"/>
          </a:xfrm>
          <a:prstGeom prst="rect">
            <a:avLst/>
          </a:prstGeom>
          <a:solidFill>
            <a:srgbClr val="16487E"/>
          </a:solidFill>
          <a:ln>
            <a:noFill/>
          </a:ln>
        </p:spPr>
        <p:txBody>
          <a:bodyPr anchorCtr="0" anchor="t" bIns="0" lIns="36000" spcFirstLastPara="1" rIns="36000" wrap="square" tIns="0">
            <a:spAutoFit/>
          </a:bodyPr>
          <a:lstStyle/>
          <a:p>
            <a:pPr indent="0" lvl="0" marL="0" marR="0" rtl="0" algn="ctr">
              <a:spcBef>
                <a:spcPts val="0"/>
              </a:spcBef>
              <a:spcAft>
                <a:spcPts val="0"/>
              </a:spcAft>
              <a:buNone/>
            </a:pPr>
            <a:r>
              <a:rPr lang="en-US" sz="4200">
                <a:solidFill>
                  <a:schemeClr val="lt1"/>
                </a:solidFill>
                <a:latin typeface="Comfortaa"/>
                <a:ea typeface="Comfortaa"/>
                <a:cs typeface="Comfortaa"/>
                <a:sym typeface="Comfortaa"/>
              </a:rPr>
              <a:t>WORKING METHODOLOGY</a:t>
            </a:r>
            <a:endParaRPr sz="2800">
              <a:latin typeface="Comfortaa"/>
              <a:ea typeface="Comfortaa"/>
              <a:cs typeface="Comfortaa"/>
              <a:sym typeface="Comfortaa"/>
            </a:endParaRPr>
          </a:p>
        </p:txBody>
      </p:sp>
      <p:sp>
        <p:nvSpPr>
          <p:cNvPr id="252" name="Google Shape;252;p38"/>
          <p:cNvSpPr/>
          <p:nvPr/>
        </p:nvSpPr>
        <p:spPr>
          <a:xfrm rot="2679038">
            <a:off x="1633344" y="4921461"/>
            <a:ext cx="999311" cy="953065"/>
          </a:xfrm>
          <a:custGeom>
            <a:rect b="b" l="l" r="r" t="t"/>
            <a:pathLst>
              <a:path extrusionOk="0" h="1716991" w="172343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rgbClr val="FF9900"/>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3" name="Google Shape;253;p38"/>
          <p:cNvSpPr/>
          <p:nvPr/>
        </p:nvSpPr>
        <p:spPr>
          <a:xfrm rot="2679038">
            <a:off x="1562569" y="3434736"/>
            <a:ext cx="999311" cy="953065"/>
          </a:xfrm>
          <a:custGeom>
            <a:rect b="b" l="l" r="r" t="t"/>
            <a:pathLst>
              <a:path extrusionOk="0" h="1716991" w="1723431">
                <a:moveTo>
                  <a:pt x="455043" y="72148"/>
                </a:moveTo>
                <a:cubicBezTo>
                  <a:pt x="483325" y="37878"/>
                  <a:pt x="522901" y="13272"/>
                  <a:pt x="568072" y="4028"/>
                </a:cubicBezTo>
                <a:cubicBezTo>
                  <a:pt x="580978" y="1388"/>
                  <a:pt x="594341" y="1"/>
                  <a:pt x="608028" y="0"/>
                </a:cubicBezTo>
                <a:lnTo>
                  <a:pt x="1523502" y="1"/>
                </a:lnTo>
                <a:cubicBezTo>
                  <a:pt x="1619310" y="0"/>
                  <a:pt x="1699246" y="67960"/>
                  <a:pt x="1717732" y="158303"/>
                </a:cubicBezTo>
                <a:lnTo>
                  <a:pt x="1717859" y="159564"/>
                </a:lnTo>
                <a:lnTo>
                  <a:pt x="1719404" y="164538"/>
                </a:lnTo>
                <a:cubicBezTo>
                  <a:pt x="1722044" y="177444"/>
                  <a:pt x="1723431" y="190806"/>
                  <a:pt x="1723431" y="204494"/>
                </a:cubicBezTo>
                <a:lnTo>
                  <a:pt x="1723431" y="1119968"/>
                </a:lnTo>
                <a:cubicBezTo>
                  <a:pt x="1723431" y="1229462"/>
                  <a:pt x="1634668" y="1318226"/>
                  <a:pt x="1525173" y="1318226"/>
                </a:cubicBezTo>
                <a:cubicBezTo>
                  <a:pt x="1470426" y="1318226"/>
                  <a:pt x="1420861" y="1296035"/>
                  <a:pt x="1384983" y="1260157"/>
                </a:cubicBezTo>
                <a:lnTo>
                  <a:pt x="1376492" y="1249866"/>
                </a:lnTo>
                <a:lnTo>
                  <a:pt x="1375540" y="1249088"/>
                </a:lnTo>
                <a:lnTo>
                  <a:pt x="1269469" y="1143017"/>
                </a:lnTo>
                <a:lnTo>
                  <a:pt x="795448" y="1617038"/>
                </a:lnTo>
                <a:cubicBezTo>
                  <a:pt x="753387" y="1665084"/>
                  <a:pt x="709151" y="1702246"/>
                  <a:pt x="636611" y="1715459"/>
                </a:cubicBezTo>
                <a:cubicBezTo>
                  <a:pt x="565323" y="1728444"/>
                  <a:pt x="505408" y="1656717"/>
                  <a:pt x="505408" y="1584256"/>
                </a:cubicBezTo>
                <a:lnTo>
                  <a:pt x="505408" y="1212365"/>
                </a:lnTo>
                <a:lnTo>
                  <a:pt x="133517" y="1212365"/>
                </a:lnTo>
                <a:cubicBezTo>
                  <a:pt x="61055" y="1212365"/>
                  <a:pt x="2314" y="1153623"/>
                  <a:pt x="2314" y="1081162"/>
                </a:cubicBezTo>
                <a:cubicBezTo>
                  <a:pt x="-3495" y="1032477"/>
                  <a:pt x="-6519" y="1036199"/>
                  <a:pt x="98665" y="920256"/>
                </a:cubicBezTo>
                <a:lnTo>
                  <a:pt x="572686" y="446235"/>
                </a:lnTo>
                <a:lnTo>
                  <a:pt x="473014" y="346563"/>
                </a:lnTo>
                <a:cubicBezTo>
                  <a:pt x="463336" y="336885"/>
                  <a:pt x="454868" y="326455"/>
                  <a:pt x="447609" y="315462"/>
                </a:cubicBezTo>
                <a:lnTo>
                  <a:pt x="445386" y="311236"/>
                </a:lnTo>
                <a:lnTo>
                  <a:pt x="443629" y="309107"/>
                </a:lnTo>
                <a:cubicBezTo>
                  <a:pt x="422252" y="277464"/>
                  <a:pt x="409770" y="239319"/>
                  <a:pt x="409770" y="198258"/>
                </a:cubicBezTo>
                <a:cubicBezTo>
                  <a:pt x="409770" y="150355"/>
                  <a:pt x="426760" y="106419"/>
                  <a:pt x="455043" y="72148"/>
                </a:cubicBezTo>
                <a:close/>
              </a:path>
            </a:pathLst>
          </a:custGeom>
          <a:solidFill>
            <a:srgbClr val="FF9900"/>
          </a:solidFill>
          <a:ln cap="flat" cmpd="sng" w="254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4" name="Google Shape;254;p38"/>
          <p:cNvSpPr txBox="1"/>
          <p:nvPr/>
        </p:nvSpPr>
        <p:spPr>
          <a:xfrm>
            <a:off x="3185643" y="3306438"/>
            <a:ext cx="5998200" cy="9309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400">
                <a:solidFill>
                  <a:srgbClr val="134F5C"/>
                </a:solidFill>
                <a:latin typeface="Comfortaa"/>
                <a:ea typeface="Comfortaa"/>
                <a:cs typeface="Comfortaa"/>
                <a:sym typeface="Comfortaa"/>
              </a:rPr>
              <a:t>SHA-512 HASHING ALGORITHM</a:t>
            </a:r>
            <a:endParaRPr b="1" sz="3400">
              <a:solidFill>
                <a:srgbClr val="134F5C"/>
              </a:solidFill>
              <a:latin typeface="Comfortaa"/>
              <a:ea typeface="Comfortaa"/>
              <a:cs typeface="Comfortaa"/>
              <a:sym typeface="Comfortaa"/>
            </a:endParaRPr>
          </a:p>
        </p:txBody>
      </p:sp>
      <p:sp>
        <p:nvSpPr>
          <p:cNvPr id="255" name="Google Shape;255;p38"/>
          <p:cNvSpPr txBox="1"/>
          <p:nvPr/>
        </p:nvSpPr>
        <p:spPr>
          <a:xfrm>
            <a:off x="3240050" y="4862280"/>
            <a:ext cx="5998200" cy="9309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400">
                <a:solidFill>
                  <a:srgbClr val="134F5C"/>
                </a:solidFill>
                <a:latin typeface="Comfortaa"/>
                <a:ea typeface="Comfortaa"/>
                <a:cs typeface="Comfortaa"/>
                <a:sym typeface="Comfortaa"/>
              </a:rPr>
              <a:t>TERMINAL BASED</a:t>
            </a:r>
            <a:endParaRPr b="1" sz="3400">
              <a:solidFill>
                <a:srgbClr val="134F5C"/>
              </a:solidFill>
              <a:latin typeface="Comfortaa"/>
              <a:ea typeface="Comfortaa"/>
              <a:cs typeface="Comfortaa"/>
              <a:sym typeface="Comfortaa"/>
            </a:endParaRPr>
          </a:p>
          <a:p>
            <a:pPr indent="0" lvl="0" marL="0" rtl="0" algn="l">
              <a:spcBef>
                <a:spcPts val="0"/>
              </a:spcBef>
              <a:spcAft>
                <a:spcPts val="0"/>
              </a:spcAft>
              <a:buNone/>
            </a:pPr>
            <a:r>
              <a:rPr b="1" lang="en-US" sz="3400">
                <a:solidFill>
                  <a:srgbClr val="134F5C"/>
                </a:solidFill>
                <a:latin typeface="Comfortaa"/>
                <a:ea typeface="Comfortaa"/>
                <a:cs typeface="Comfortaa"/>
                <a:sym typeface="Comfortaa"/>
              </a:rPr>
              <a:t>EASY USER INTERFACE</a:t>
            </a:r>
            <a:endParaRPr b="1" sz="3400">
              <a:solidFill>
                <a:srgbClr val="134F5C"/>
              </a:solidFill>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9"/>
          <p:cNvSpPr txBox="1"/>
          <p:nvPr/>
        </p:nvSpPr>
        <p:spPr>
          <a:xfrm>
            <a:off x="548877" y="3667475"/>
            <a:ext cx="8280900" cy="11697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7000">
                <a:solidFill>
                  <a:schemeClr val="lt1"/>
                </a:solidFill>
                <a:latin typeface="Comfortaa"/>
                <a:ea typeface="Comfortaa"/>
                <a:cs typeface="Comfortaa"/>
                <a:sym typeface="Comfortaa"/>
              </a:rPr>
              <a:t>TECHNOLOGY</a:t>
            </a:r>
            <a:endParaRPr b="1" sz="7000">
              <a:solidFill>
                <a:schemeClr val="lt1"/>
              </a:solidFill>
              <a:latin typeface="Comfortaa"/>
              <a:ea typeface="Comfortaa"/>
              <a:cs typeface="Comfortaa"/>
              <a:sym typeface="Comfortaa"/>
            </a:endParaRPr>
          </a:p>
        </p:txBody>
      </p:sp>
      <p:sp>
        <p:nvSpPr>
          <p:cNvPr id="261" name="Google Shape;261;p39"/>
          <p:cNvSpPr/>
          <p:nvPr/>
        </p:nvSpPr>
        <p:spPr>
          <a:xfrm flipH="1" rot="2914917">
            <a:off x="7343863" y="814172"/>
            <a:ext cx="2091676" cy="965389"/>
          </a:xfrm>
          <a:custGeom>
            <a:rect b="b" l="l" r="r" t="t"/>
            <a:pathLst>
              <a:path extrusionOk="0" h="171450" w="371475">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2" name="Google Shape;262;p39"/>
          <p:cNvSpPr/>
          <p:nvPr/>
        </p:nvSpPr>
        <p:spPr>
          <a:xfrm flipH="1" rot="-3323986">
            <a:off x="7220097" y="2293500"/>
            <a:ext cx="2038111" cy="1126324"/>
          </a:xfrm>
          <a:custGeom>
            <a:rect b="b" l="l" r="r" t="t"/>
            <a:pathLst>
              <a:path extrusionOk="0" h="200025" w="361950">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63" name="Google Shape;263;p39"/>
          <p:cNvGrpSpPr/>
          <p:nvPr/>
        </p:nvGrpSpPr>
        <p:grpSpPr>
          <a:xfrm>
            <a:off x="8072020" y="1797556"/>
            <a:ext cx="3062060" cy="4604747"/>
            <a:chOff x="8072020" y="1797556"/>
            <a:chExt cx="3062060" cy="4604747"/>
          </a:xfrm>
        </p:grpSpPr>
        <p:sp>
          <p:nvSpPr>
            <p:cNvPr id="264" name="Google Shape;264;p39"/>
            <p:cNvSpPr/>
            <p:nvPr/>
          </p:nvSpPr>
          <p:spPr>
            <a:xfrm flipH="1">
              <a:off x="8563762" y="2003884"/>
              <a:ext cx="2439948" cy="1449824"/>
            </a:xfrm>
            <a:custGeom>
              <a:rect b="b" l="l" r="r" t="t"/>
              <a:pathLst>
                <a:path extrusionOk="0" h="390525" w="657225">
                  <a:moveTo>
                    <a:pt x="558641" y="7144"/>
                  </a:moveTo>
                  <a:lnTo>
                    <a:pt x="7144" y="382429"/>
                  </a:lnTo>
                  <a:lnTo>
                    <a:pt x="220504" y="390049"/>
                  </a:lnTo>
                  <a:lnTo>
                    <a:pt x="651986" y="10048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5" name="Google Shape;265;p39"/>
            <p:cNvSpPr/>
            <p:nvPr/>
          </p:nvSpPr>
          <p:spPr>
            <a:xfrm flipH="1">
              <a:off x="8217049" y="3284575"/>
              <a:ext cx="2917031" cy="1376839"/>
            </a:xfrm>
            <a:custGeom>
              <a:rect b="b" l="l" r="r" t="t"/>
              <a:pathLst>
                <a:path extrusionOk="0" h="561975" w="119062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rgbClr val="DCDE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6" name="Google Shape;266;p39"/>
            <p:cNvSpPr/>
            <p:nvPr/>
          </p:nvSpPr>
          <p:spPr>
            <a:xfrm flipH="1">
              <a:off x="8363616" y="1797556"/>
              <a:ext cx="726877" cy="726877"/>
            </a:xfrm>
            <a:custGeom>
              <a:rect b="b" l="l" r="r" t="t"/>
              <a:pathLst>
                <a:path extrusionOk="0" h="238125" w="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7" name="Google Shape;267;p39"/>
            <p:cNvSpPr/>
            <p:nvPr/>
          </p:nvSpPr>
          <p:spPr>
            <a:xfrm flipH="1">
              <a:off x="8072020" y="4014940"/>
              <a:ext cx="1493520" cy="1633538"/>
            </a:xfrm>
            <a:custGeom>
              <a:rect b="b" l="l" r="r" t="t"/>
              <a:pathLst>
                <a:path extrusionOk="0" h="666750" w="60960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8" name="Google Shape;268;p39"/>
            <p:cNvSpPr/>
            <p:nvPr/>
          </p:nvSpPr>
          <p:spPr>
            <a:xfrm flipH="1">
              <a:off x="8961514" y="5081018"/>
              <a:ext cx="1446848" cy="1166813"/>
            </a:xfrm>
            <a:custGeom>
              <a:rect b="b" l="l" r="r" t="t"/>
              <a:pathLst>
                <a:path extrusionOk="0" h="476250" w="5905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rgbClr val="DCDE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69" name="Google Shape;269;p39"/>
            <p:cNvSpPr/>
            <p:nvPr/>
          </p:nvSpPr>
          <p:spPr>
            <a:xfrm flipH="1">
              <a:off x="8763239" y="6075596"/>
              <a:ext cx="1820227" cy="326707"/>
            </a:xfrm>
            <a:custGeom>
              <a:rect b="b" l="l" r="r" t="t"/>
              <a:pathLst>
                <a:path extrusionOk="0" h="133350" w="7429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70" name="Google Shape;270;p39"/>
            <p:cNvSpPr/>
            <p:nvPr/>
          </p:nvSpPr>
          <p:spPr>
            <a:xfrm flipH="1">
              <a:off x="9084701" y="5209427"/>
              <a:ext cx="233363" cy="233363"/>
            </a:xfrm>
            <a:custGeom>
              <a:rect b="b" l="l" r="r" t="t"/>
              <a:pathLst>
                <a:path extrusionOk="0" h="95250" w="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271" name="Google Shape;271;p39"/>
          <p:cNvGrpSpPr/>
          <p:nvPr/>
        </p:nvGrpSpPr>
        <p:grpSpPr>
          <a:xfrm>
            <a:off x="5509988" y="605207"/>
            <a:ext cx="2769042" cy="2769042"/>
            <a:chOff x="984620" y="2262130"/>
            <a:chExt cx="3448800" cy="3448800"/>
          </a:xfrm>
        </p:grpSpPr>
        <p:sp>
          <p:nvSpPr>
            <p:cNvPr id="272" name="Google Shape;272;p39"/>
            <p:cNvSpPr/>
            <p:nvPr/>
          </p:nvSpPr>
          <p:spPr>
            <a:xfrm>
              <a:off x="984620" y="2262130"/>
              <a:ext cx="3448800" cy="3448800"/>
            </a:xfrm>
            <a:prstGeom prst="ellipse">
              <a:avLst/>
            </a:prstGeom>
            <a:solidFill>
              <a:schemeClr val="lt1">
                <a:alpha val="4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73" name="Google Shape;273;p39"/>
            <p:cNvSpPr/>
            <p:nvPr/>
          </p:nvSpPr>
          <p:spPr>
            <a:xfrm>
              <a:off x="984620" y="2262130"/>
              <a:ext cx="3448800" cy="3448800"/>
            </a:xfrm>
            <a:prstGeom prst="ellipse">
              <a:avLst/>
            </a:prstGeom>
            <a:blipFill rotWithShape="1">
              <a:blip r:embed="rId3">
                <a:alphaModFix/>
              </a:blip>
              <a:stretch>
                <a:fillRect b="5589" l="-23299" r="-42568"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274" name="Google Shape;274;p39"/>
          <p:cNvSpPr txBox="1"/>
          <p:nvPr/>
        </p:nvSpPr>
        <p:spPr>
          <a:xfrm>
            <a:off x="548876" y="2958950"/>
            <a:ext cx="4961100" cy="6465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b="1" sz="3600">
              <a:solidFill>
                <a:schemeClr val="lt1"/>
              </a:solidFill>
              <a:latin typeface="Comfortaa"/>
              <a:ea typeface="Comfortaa"/>
              <a:cs typeface="Comfortaa"/>
              <a:sym typeface="Comforta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0"/>
          <p:cNvSpPr txBox="1"/>
          <p:nvPr/>
        </p:nvSpPr>
        <p:spPr>
          <a:xfrm>
            <a:off x="1514675" y="5099455"/>
            <a:ext cx="5998200" cy="9309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400">
                <a:solidFill>
                  <a:srgbClr val="134F5C"/>
                </a:solidFill>
                <a:latin typeface="Comfortaa"/>
                <a:ea typeface="Comfortaa"/>
                <a:cs typeface="Comfortaa"/>
                <a:sym typeface="Comfortaa"/>
              </a:rPr>
              <a:t>C++ PROGRAMMING LANGUAGE</a:t>
            </a:r>
            <a:endParaRPr b="1" sz="3400">
              <a:solidFill>
                <a:srgbClr val="134F5C"/>
              </a:solidFill>
              <a:latin typeface="Comfortaa"/>
              <a:ea typeface="Comfortaa"/>
              <a:cs typeface="Comfortaa"/>
              <a:sym typeface="Comfortaa"/>
            </a:endParaRPr>
          </a:p>
        </p:txBody>
      </p:sp>
      <p:sp>
        <p:nvSpPr>
          <p:cNvPr id="280" name="Google Shape;280;p40"/>
          <p:cNvSpPr txBox="1"/>
          <p:nvPr/>
        </p:nvSpPr>
        <p:spPr>
          <a:xfrm>
            <a:off x="1210000" y="236675"/>
            <a:ext cx="11024100" cy="646500"/>
          </a:xfrm>
          <a:prstGeom prst="rect">
            <a:avLst/>
          </a:prstGeom>
          <a:solidFill>
            <a:srgbClr val="16487E"/>
          </a:solidFill>
          <a:ln>
            <a:noFill/>
          </a:ln>
        </p:spPr>
        <p:txBody>
          <a:bodyPr anchorCtr="0" anchor="t" bIns="0" lIns="36000" spcFirstLastPara="1" rIns="36000" wrap="square" tIns="0">
            <a:spAutoFit/>
          </a:bodyPr>
          <a:lstStyle/>
          <a:p>
            <a:pPr indent="0" lvl="0" marL="0" marR="0" rtl="0" algn="ctr">
              <a:spcBef>
                <a:spcPts val="0"/>
              </a:spcBef>
              <a:spcAft>
                <a:spcPts val="0"/>
              </a:spcAft>
              <a:buNone/>
            </a:pPr>
            <a:r>
              <a:rPr lang="en-US" sz="4200">
                <a:solidFill>
                  <a:schemeClr val="lt1"/>
                </a:solidFill>
                <a:latin typeface="Comfortaa"/>
                <a:ea typeface="Comfortaa"/>
                <a:cs typeface="Comfortaa"/>
                <a:sym typeface="Comfortaa"/>
              </a:rPr>
              <a:t>TECHNOLOGY</a:t>
            </a:r>
            <a:endParaRPr sz="2800">
              <a:latin typeface="Comfortaa"/>
              <a:ea typeface="Comfortaa"/>
              <a:cs typeface="Comfortaa"/>
              <a:sym typeface="Comfortaa"/>
            </a:endParaRPr>
          </a:p>
        </p:txBody>
      </p:sp>
      <p:pic>
        <p:nvPicPr>
          <p:cNvPr id="281" name="Google Shape;281;p40"/>
          <p:cNvPicPr preferRelativeResize="0"/>
          <p:nvPr/>
        </p:nvPicPr>
        <p:blipFill>
          <a:blip r:embed="rId3">
            <a:alphaModFix/>
          </a:blip>
          <a:stretch>
            <a:fillRect/>
          </a:stretch>
        </p:blipFill>
        <p:spPr>
          <a:xfrm>
            <a:off x="1683618" y="2139550"/>
            <a:ext cx="2703358" cy="2655083"/>
          </a:xfrm>
          <a:prstGeom prst="rect">
            <a:avLst/>
          </a:prstGeom>
          <a:noFill/>
          <a:ln>
            <a:noFill/>
          </a:ln>
        </p:spPr>
      </p:pic>
      <p:pic>
        <p:nvPicPr>
          <p:cNvPr id="282" name="Google Shape;282;p40"/>
          <p:cNvPicPr preferRelativeResize="0"/>
          <p:nvPr/>
        </p:nvPicPr>
        <p:blipFill>
          <a:blip r:embed="rId4">
            <a:alphaModFix/>
          </a:blip>
          <a:stretch>
            <a:fillRect/>
          </a:stretch>
        </p:blipFill>
        <p:spPr>
          <a:xfrm>
            <a:off x="8634100" y="2074371"/>
            <a:ext cx="2648950" cy="2633088"/>
          </a:xfrm>
          <a:prstGeom prst="rect">
            <a:avLst/>
          </a:prstGeom>
          <a:noFill/>
          <a:ln>
            <a:noFill/>
          </a:ln>
        </p:spPr>
      </p:pic>
      <p:sp>
        <p:nvSpPr>
          <p:cNvPr id="283" name="Google Shape;283;p40"/>
          <p:cNvSpPr txBox="1"/>
          <p:nvPr/>
        </p:nvSpPr>
        <p:spPr>
          <a:xfrm>
            <a:off x="6959475" y="5094030"/>
            <a:ext cx="5998200" cy="930900"/>
          </a:xfrm>
          <a:prstGeom prst="rect">
            <a:avLst/>
          </a:prstGeom>
          <a:solidFill>
            <a:srgbClr val="000000">
              <a:alpha val="0"/>
            </a:srgbClr>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solidFill>
                  <a:srgbClr val="134F5C"/>
                </a:solidFill>
                <a:latin typeface="Comfortaa"/>
                <a:ea typeface="Comfortaa"/>
                <a:cs typeface="Comfortaa"/>
                <a:sym typeface="Comfortaa"/>
              </a:rPr>
              <a:t>SOCKET PROGRAMMING</a:t>
            </a:r>
            <a:endParaRPr b="1" sz="3000">
              <a:solidFill>
                <a:srgbClr val="134F5C"/>
              </a:solidFill>
              <a:latin typeface="Comfortaa"/>
              <a:ea typeface="Comfortaa"/>
              <a:cs typeface="Comfortaa"/>
              <a:sym typeface="Comfortaa"/>
            </a:endParaRPr>
          </a:p>
        </p:txBody>
      </p:sp>
      <p:sp>
        <p:nvSpPr>
          <p:cNvPr id="284" name="Google Shape;284;p40"/>
          <p:cNvSpPr txBox="1"/>
          <p:nvPr/>
        </p:nvSpPr>
        <p:spPr>
          <a:xfrm>
            <a:off x="2548825" y="477000"/>
            <a:ext cx="940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txBox="1"/>
          <p:nvPr/>
        </p:nvSpPr>
        <p:spPr>
          <a:xfrm>
            <a:off x="548877" y="3667475"/>
            <a:ext cx="8280900" cy="11697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7000">
                <a:solidFill>
                  <a:schemeClr val="lt1"/>
                </a:solidFill>
                <a:latin typeface="Comfortaa"/>
                <a:ea typeface="Comfortaa"/>
                <a:cs typeface="Comfortaa"/>
                <a:sym typeface="Comfortaa"/>
              </a:rPr>
              <a:t>PROGRESS</a:t>
            </a:r>
            <a:endParaRPr b="1" sz="7000">
              <a:solidFill>
                <a:schemeClr val="lt1"/>
              </a:solidFill>
              <a:latin typeface="Comfortaa"/>
              <a:ea typeface="Comfortaa"/>
              <a:cs typeface="Comfortaa"/>
              <a:sym typeface="Comfortaa"/>
            </a:endParaRPr>
          </a:p>
        </p:txBody>
      </p:sp>
      <p:sp>
        <p:nvSpPr>
          <p:cNvPr id="290" name="Google Shape;290;p41"/>
          <p:cNvSpPr/>
          <p:nvPr/>
        </p:nvSpPr>
        <p:spPr>
          <a:xfrm flipH="1" rot="2914917">
            <a:off x="7343863" y="814172"/>
            <a:ext cx="2091676" cy="965389"/>
          </a:xfrm>
          <a:custGeom>
            <a:rect b="b" l="l" r="r" t="t"/>
            <a:pathLst>
              <a:path extrusionOk="0" h="171450" w="371475">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1" name="Google Shape;291;p41"/>
          <p:cNvSpPr/>
          <p:nvPr/>
        </p:nvSpPr>
        <p:spPr>
          <a:xfrm flipH="1" rot="-3323986">
            <a:off x="7220097" y="2293500"/>
            <a:ext cx="2038111" cy="1126324"/>
          </a:xfrm>
          <a:custGeom>
            <a:rect b="b" l="l" r="r" t="t"/>
            <a:pathLst>
              <a:path extrusionOk="0" h="200025" w="361950">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292" name="Google Shape;292;p41"/>
          <p:cNvGrpSpPr/>
          <p:nvPr/>
        </p:nvGrpSpPr>
        <p:grpSpPr>
          <a:xfrm>
            <a:off x="8072020" y="1797556"/>
            <a:ext cx="3062060" cy="4604747"/>
            <a:chOff x="8072020" y="1797556"/>
            <a:chExt cx="3062060" cy="4604747"/>
          </a:xfrm>
        </p:grpSpPr>
        <p:sp>
          <p:nvSpPr>
            <p:cNvPr id="293" name="Google Shape;293;p41"/>
            <p:cNvSpPr/>
            <p:nvPr/>
          </p:nvSpPr>
          <p:spPr>
            <a:xfrm flipH="1">
              <a:off x="8563762" y="2003884"/>
              <a:ext cx="2439948" cy="1449824"/>
            </a:xfrm>
            <a:custGeom>
              <a:rect b="b" l="l" r="r" t="t"/>
              <a:pathLst>
                <a:path extrusionOk="0" h="390525" w="657225">
                  <a:moveTo>
                    <a:pt x="558641" y="7144"/>
                  </a:moveTo>
                  <a:lnTo>
                    <a:pt x="7144" y="382429"/>
                  </a:lnTo>
                  <a:lnTo>
                    <a:pt x="220504" y="390049"/>
                  </a:lnTo>
                  <a:lnTo>
                    <a:pt x="651986" y="10048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4" name="Google Shape;294;p41"/>
            <p:cNvSpPr/>
            <p:nvPr/>
          </p:nvSpPr>
          <p:spPr>
            <a:xfrm flipH="1">
              <a:off x="8217049" y="3284575"/>
              <a:ext cx="2917031" cy="1376839"/>
            </a:xfrm>
            <a:custGeom>
              <a:rect b="b" l="l" r="r" t="t"/>
              <a:pathLst>
                <a:path extrusionOk="0" h="561975" w="119062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rgbClr val="DCDE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5" name="Google Shape;295;p41"/>
            <p:cNvSpPr/>
            <p:nvPr/>
          </p:nvSpPr>
          <p:spPr>
            <a:xfrm flipH="1">
              <a:off x="8363616" y="1797556"/>
              <a:ext cx="726877" cy="726877"/>
            </a:xfrm>
            <a:custGeom>
              <a:rect b="b" l="l" r="r" t="t"/>
              <a:pathLst>
                <a:path extrusionOk="0" h="238125" w="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6" name="Google Shape;296;p41"/>
            <p:cNvSpPr/>
            <p:nvPr/>
          </p:nvSpPr>
          <p:spPr>
            <a:xfrm flipH="1">
              <a:off x="8072020" y="4014940"/>
              <a:ext cx="1493520" cy="1633538"/>
            </a:xfrm>
            <a:custGeom>
              <a:rect b="b" l="l" r="r" t="t"/>
              <a:pathLst>
                <a:path extrusionOk="0" h="666750" w="60960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7" name="Google Shape;297;p41"/>
            <p:cNvSpPr/>
            <p:nvPr/>
          </p:nvSpPr>
          <p:spPr>
            <a:xfrm flipH="1">
              <a:off x="8961514" y="5081018"/>
              <a:ext cx="1446848" cy="1166813"/>
            </a:xfrm>
            <a:custGeom>
              <a:rect b="b" l="l" r="r" t="t"/>
              <a:pathLst>
                <a:path extrusionOk="0" h="476250" w="5905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rgbClr val="DCDE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8" name="Google Shape;298;p41"/>
            <p:cNvSpPr/>
            <p:nvPr/>
          </p:nvSpPr>
          <p:spPr>
            <a:xfrm flipH="1">
              <a:off x="8763239" y="6075596"/>
              <a:ext cx="1820227" cy="326707"/>
            </a:xfrm>
            <a:custGeom>
              <a:rect b="b" l="l" r="r" t="t"/>
              <a:pathLst>
                <a:path extrusionOk="0" h="133350" w="7429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299" name="Google Shape;299;p41"/>
            <p:cNvSpPr/>
            <p:nvPr/>
          </p:nvSpPr>
          <p:spPr>
            <a:xfrm flipH="1">
              <a:off x="9084701" y="5209427"/>
              <a:ext cx="233363" cy="233363"/>
            </a:xfrm>
            <a:custGeom>
              <a:rect b="b" l="l" r="r" t="t"/>
              <a:pathLst>
                <a:path extrusionOk="0" h="95250" w="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00" name="Google Shape;300;p41"/>
          <p:cNvGrpSpPr/>
          <p:nvPr/>
        </p:nvGrpSpPr>
        <p:grpSpPr>
          <a:xfrm>
            <a:off x="5509988" y="605207"/>
            <a:ext cx="2769042" cy="2769042"/>
            <a:chOff x="984620" y="2262130"/>
            <a:chExt cx="3448800" cy="3448800"/>
          </a:xfrm>
        </p:grpSpPr>
        <p:sp>
          <p:nvSpPr>
            <p:cNvPr id="301" name="Google Shape;301;p41"/>
            <p:cNvSpPr/>
            <p:nvPr/>
          </p:nvSpPr>
          <p:spPr>
            <a:xfrm>
              <a:off x="984620" y="2262130"/>
              <a:ext cx="3448800" cy="3448800"/>
            </a:xfrm>
            <a:prstGeom prst="ellipse">
              <a:avLst/>
            </a:prstGeom>
            <a:solidFill>
              <a:schemeClr val="lt1">
                <a:alpha val="4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02" name="Google Shape;302;p41"/>
            <p:cNvSpPr/>
            <p:nvPr/>
          </p:nvSpPr>
          <p:spPr>
            <a:xfrm>
              <a:off x="984620" y="2262130"/>
              <a:ext cx="3448800" cy="3448800"/>
            </a:xfrm>
            <a:prstGeom prst="ellipse">
              <a:avLst/>
            </a:prstGeom>
            <a:blipFill rotWithShape="1">
              <a:blip r:embed="rId3">
                <a:alphaModFix/>
              </a:blip>
              <a:stretch>
                <a:fillRect b="5589" l="-23299" r="-42568"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303" name="Google Shape;303;p41"/>
          <p:cNvSpPr txBox="1"/>
          <p:nvPr/>
        </p:nvSpPr>
        <p:spPr>
          <a:xfrm>
            <a:off x="548876" y="2958950"/>
            <a:ext cx="4961100" cy="6465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b="1" sz="3600">
              <a:solidFill>
                <a:schemeClr val="lt1"/>
              </a:solidFill>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nvSpPr>
        <p:spPr>
          <a:xfrm>
            <a:off x="1210000" y="236675"/>
            <a:ext cx="11024100" cy="646500"/>
          </a:xfrm>
          <a:prstGeom prst="rect">
            <a:avLst/>
          </a:prstGeom>
          <a:solidFill>
            <a:srgbClr val="16487E"/>
          </a:solidFill>
          <a:ln>
            <a:noFill/>
          </a:ln>
        </p:spPr>
        <p:txBody>
          <a:bodyPr anchorCtr="0" anchor="t" bIns="0" lIns="36000" spcFirstLastPara="1" rIns="36000" wrap="square" tIns="0">
            <a:spAutoFit/>
          </a:bodyPr>
          <a:lstStyle/>
          <a:p>
            <a:pPr indent="0" lvl="0" marL="0" marR="0" rtl="0" algn="ctr">
              <a:spcBef>
                <a:spcPts val="0"/>
              </a:spcBef>
              <a:spcAft>
                <a:spcPts val="0"/>
              </a:spcAft>
              <a:buNone/>
            </a:pPr>
            <a:r>
              <a:rPr lang="en-US" sz="4200">
                <a:solidFill>
                  <a:schemeClr val="lt1"/>
                </a:solidFill>
                <a:latin typeface="Comfortaa"/>
                <a:ea typeface="Comfortaa"/>
                <a:cs typeface="Comfortaa"/>
                <a:sym typeface="Comfortaa"/>
              </a:rPr>
              <a:t>PROGRESS</a:t>
            </a:r>
            <a:endParaRPr sz="2800">
              <a:latin typeface="Comfortaa"/>
              <a:ea typeface="Comfortaa"/>
              <a:cs typeface="Comfortaa"/>
              <a:sym typeface="Comfortaa"/>
            </a:endParaRPr>
          </a:p>
        </p:txBody>
      </p:sp>
      <p:sp>
        <p:nvSpPr>
          <p:cNvPr id="309" name="Google Shape;309;p42"/>
          <p:cNvSpPr txBox="1"/>
          <p:nvPr/>
        </p:nvSpPr>
        <p:spPr>
          <a:xfrm>
            <a:off x="4758625" y="1162800"/>
            <a:ext cx="17472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Nunito"/>
                <a:ea typeface="Nunito"/>
                <a:cs typeface="Nunito"/>
                <a:sym typeface="Nunito"/>
              </a:rPr>
              <a:t>DASHBOARD</a:t>
            </a:r>
            <a:endParaRPr b="1" sz="1800">
              <a:latin typeface="Nunito"/>
              <a:ea typeface="Nunito"/>
              <a:cs typeface="Nunito"/>
              <a:sym typeface="Nunito"/>
            </a:endParaRPr>
          </a:p>
        </p:txBody>
      </p:sp>
      <p:sp>
        <p:nvSpPr>
          <p:cNvPr id="310" name="Google Shape;310;p42"/>
          <p:cNvSpPr txBox="1"/>
          <p:nvPr/>
        </p:nvSpPr>
        <p:spPr>
          <a:xfrm>
            <a:off x="6582025" y="2208925"/>
            <a:ext cx="17472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Nunito"/>
                <a:ea typeface="Nunito"/>
                <a:cs typeface="Nunito"/>
                <a:sym typeface="Nunito"/>
              </a:rPr>
              <a:t>LOGIN</a:t>
            </a:r>
            <a:endParaRPr b="1" sz="1800">
              <a:latin typeface="Nunito"/>
              <a:ea typeface="Nunito"/>
              <a:cs typeface="Nunito"/>
              <a:sym typeface="Nunito"/>
            </a:endParaRPr>
          </a:p>
        </p:txBody>
      </p:sp>
      <p:sp>
        <p:nvSpPr>
          <p:cNvPr id="311" name="Google Shape;311;p42"/>
          <p:cNvSpPr txBox="1"/>
          <p:nvPr/>
        </p:nvSpPr>
        <p:spPr>
          <a:xfrm>
            <a:off x="3773425" y="2208925"/>
            <a:ext cx="17472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Nunito"/>
                <a:ea typeface="Nunito"/>
                <a:cs typeface="Nunito"/>
                <a:sym typeface="Nunito"/>
              </a:rPr>
              <a:t>SIGNUP</a:t>
            </a:r>
            <a:endParaRPr b="1" sz="1800">
              <a:latin typeface="Nunito"/>
              <a:ea typeface="Nunito"/>
              <a:cs typeface="Nunito"/>
              <a:sym typeface="Nunito"/>
            </a:endParaRPr>
          </a:p>
        </p:txBody>
      </p:sp>
      <p:sp>
        <p:nvSpPr>
          <p:cNvPr id="312" name="Google Shape;312;p42"/>
          <p:cNvSpPr txBox="1"/>
          <p:nvPr/>
        </p:nvSpPr>
        <p:spPr>
          <a:xfrm>
            <a:off x="6973900" y="3030388"/>
            <a:ext cx="17472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Nunito"/>
                <a:ea typeface="Nunito"/>
                <a:cs typeface="Nunito"/>
                <a:sym typeface="Nunito"/>
              </a:rPr>
              <a:t>USERNAME</a:t>
            </a:r>
            <a:endParaRPr b="1" sz="1800">
              <a:latin typeface="Nunito"/>
              <a:ea typeface="Nunito"/>
              <a:cs typeface="Nunito"/>
              <a:sym typeface="Nunito"/>
            </a:endParaRPr>
          </a:p>
          <a:p>
            <a:pPr indent="0" lvl="0" marL="0" rtl="0" algn="l">
              <a:spcBef>
                <a:spcPts val="0"/>
              </a:spcBef>
              <a:spcAft>
                <a:spcPts val="0"/>
              </a:spcAft>
              <a:buNone/>
            </a:pPr>
            <a:r>
              <a:rPr b="1" lang="en-US" sz="1800">
                <a:latin typeface="Nunito"/>
                <a:ea typeface="Nunito"/>
                <a:cs typeface="Nunito"/>
                <a:sym typeface="Nunito"/>
              </a:rPr>
              <a:t>PASSWORD</a:t>
            </a:r>
            <a:endParaRPr b="1" sz="1800">
              <a:latin typeface="Nunito"/>
              <a:ea typeface="Nunito"/>
              <a:cs typeface="Nunito"/>
              <a:sym typeface="Nunito"/>
            </a:endParaRPr>
          </a:p>
        </p:txBody>
      </p:sp>
      <p:sp>
        <p:nvSpPr>
          <p:cNvPr id="313" name="Google Shape;313;p42"/>
          <p:cNvSpPr txBox="1"/>
          <p:nvPr/>
        </p:nvSpPr>
        <p:spPr>
          <a:xfrm>
            <a:off x="2859025" y="3030388"/>
            <a:ext cx="17472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Nunito"/>
                <a:ea typeface="Nunito"/>
                <a:cs typeface="Nunito"/>
                <a:sym typeface="Nunito"/>
              </a:rPr>
              <a:t>USERNAME</a:t>
            </a:r>
            <a:endParaRPr b="1" sz="1800">
              <a:latin typeface="Nunito"/>
              <a:ea typeface="Nunito"/>
              <a:cs typeface="Nunito"/>
              <a:sym typeface="Nunito"/>
            </a:endParaRPr>
          </a:p>
          <a:p>
            <a:pPr indent="0" lvl="0" marL="0" rtl="0" algn="l">
              <a:spcBef>
                <a:spcPts val="0"/>
              </a:spcBef>
              <a:spcAft>
                <a:spcPts val="0"/>
              </a:spcAft>
              <a:buNone/>
            </a:pPr>
            <a:r>
              <a:rPr b="1" lang="en-US" sz="1800">
                <a:latin typeface="Nunito"/>
                <a:ea typeface="Nunito"/>
                <a:cs typeface="Nunito"/>
                <a:sym typeface="Nunito"/>
              </a:rPr>
              <a:t>PASSWORD</a:t>
            </a:r>
            <a:endParaRPr b="1" sz="1800">
              <a:latin typeface="Nunito"/>
              <a:ea typeface="Nunito"/>
              <a:cs typeface="Nunito"/>
              <a:sym typeface="Nunito"/>
            </a:endParaRPr>
          </a:p>
        </p:txBody>
      </p:sp>
      <p:sp>
        <p:nvSpPr>
          <p:cNvPr id="314" name="Google Shape;314;p42"/>
          <p:cNvSpPr txBox="1"/>
          <p:nvPr/>
        </p:nvSpPr>
        <p:spPr>
          <a:xfrm>
            <a:off x="578450" y="3541050"/>
            <a:ext cx="17472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Nunito"/>
                <a:ea typeface="Nunito"/>
                <a:cs typeface="Nunito"/>
                <a:sym typeface="Nunito"/>
              </a:rPr>
              <a:t>DATABASE</a:t>
            </a:r>
            <a:endParaRPr b="1" sz="1800">
              <a:latin typeface="Nunito"/>
              <a:ea typeface="Nunito"/>
              <a:cs typeface="Nunito"/>
              <a:sym typeface="Nunito"/>
            </a:endParaRPr>
          </a:p>
        </p:txBody>
      </p:sp>
      <p:sp>
        <p:nvSpPr>
          <p:cNvPr id="315" name="Google Shape;315;p42"/>
          <p:cNvSpPr txBox="1"/>
          <p:nvPr/>
        </p:nvSpPr>
        <p:spPr>
          <a:xfrm>
            <a:off x="1210000" y="4591525"/>
            <a:ext cx="17472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Nunito"/>
                <a:ea typeface="Nunito"/>
                <a:cs typeface="Nunito"/>
                <a:sym typeface="Nunito"/>
              </a:rPr>
              <a:t>GENERATE</a:t>
            </a:r>
            <a:endParaRPr b="1" sz="1800">
              <a:latin typeface="Nunito"/>
              <a:ea typeface="Nunito"/>
              <a:cs typeface="Nunito"/>
              <a:sym typeface="Nunito"/>
            </a:endParaRPr>
          </a:p>
          <a:p>
            <a:pPr indent="0" lvl="0" marL="0" rtl="0" algn="l">
              <a:spcBef>
                <a:spcPts val="0"/>
              </a:spcBef>
              <a:spcAft>
                <a:spcPts val="0"/>
              </a:spcAft>
              <a:buNone/>
            </a:pPr>
            <a:r>
              <a:rPr b="1" lang="en-US" sz="1800">
                <a:latin typeface="Nunito"/>
                <a:ea typeface="Nunito"/>
                <a:cs typeface="Nunito"/>
                <a:sym typeface="Nunito"/>
              </a:rPr>
              <a:t>TOKEN</a:t>
            </a:r>
            <a:endParaRPr b="1" sz="1800">
              <a:latin typeface="Nunito"/>
              <a:ea typeface="Nunito"/>
              <a:cs typeface="Nunito"/>
              <a:sym typeface="Nunito"/>
            </a:endParaRPr>
          </a:p>
        </p:txBody>
      </p:sp>
      <p:sp>
        <p:nvSpPr>
          <p:cNvPr id="316" name="Google Shape;316;p42"/>
          <p:cNvSpPr txBox="1"/>
          <p:nvPr/>
        </p:nvSpPr>
        <p:spPr>
          <a:xfrm>
            <a:off x="3011425" y="4591525"/>
            <a:ext cx="17472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Nunito"/>
                <a:ea typeface="Nunito"/>
                <a:cs typeface="Nunito"/>
                <a:sym typeface="Nunito"/>
              </a:rPr>
              <a:t>HASH</a:t>
            </a:r>
            <a:endParaRPr b="1" sz="1800">
              <a:latin typeface="Nunito"/>
              <a:ea typeface="Nunito"/>
              <a:cs typeface="Nunito"/>
              <a:sym typeface="Nunito"/>
            </a:endParaRPr>
          </a:p>
          <a:p>
            <a:pPr indent="0" lvl="0" marL="0" rtl="0" algn="l">
              <a:spcBef>
                <a:spcPts val="0"/>
              </a:spcBef>
              <a:spcAft>
                <a:spcPts val="0"/>
              </a:spcAft>
              <a:buNone/>
            </a:pPr>
            <a:r>
              <a:rPr b="1" lang="en-US" sz="1800">
                <a:latin typeface="Nunito"/>
                <a:ea typeface="Nunito"/>
                <a:cs typeface="Nunito"/>
                <a:sym typeface="Nunito"/>
              </a:rPr>
              <a:t>( SHA-512 )</a:t>
            </a:r>
            <a:endParaRPr b="1" sz="1800">
              <a:latin typeface="Nunito"/>
              <a:ea typeface="Nunito"/>
              <a:cs typeface="Nunito"/>
              <a:sym typeface="Nunito"/>
            </a:endParaRPr>
          </a:p>
        </p:txBody>
      </p:sp>
      <p:sp>
        <p:nvSpPr>
          <p:cNvPr id="317" name="Google Shape;317;p42"/>
          <p:cNvSpPr txBox="1"/>
          <p:nvPr/>
        </p:nvSpPr>
        <p:spPr>
          <a:xfrm>
            <a:off x="2026225" y="5908700"/>
            <a:ext cx="24168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Nunito"/>
                <a:ea typeface="Nunito"/>
                <a:cs typeface="Nunito"/>
                <a:sym typeface="Nunito"/>
              </a:rPr>
              <a:t>STORED IN FILE</a:t>
            </a:r>
            <a:endParaRPr b="1" sz="1800">
              <a:latin typeface="Nunito"/>
              <a:ea typeface="Nunito"/>
              <a:cs typeface="Nunito"/>
              <a:sym typeface="Nunito"/>
            </a:endParaRPr>
          </a:p>
        </p:txBody>
      </p:sp>
      <p:sp>
        <p:nvSpPr>
          <p:cNvPr id="318" name="Google Shape;318;p42"/>
          <p:cNvSpPr txBox="1"/>
          <p:nvPr/>
        </p:nvSpPr>
        <p:spPr>
          <a:xfrm>
            <a:off x="6973900" y="4129825"/>
            <a:ext cx="17472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Nunito"/>
                <a:ea typeface="Nunito"/>
                <a:cs typeface="Nunito"/>
                <a:sym typeface="Nunito"/>
              </a:rPr>
              <a:t>HASH</a:t>
            </a:r>
            <a:endParaRPr b="1" sz="1800">
              <a:latin typeface="Nunito"/>
              <a:ea typeface="Nunito"/>
              <a:cs typeface="Nunito"/>
              <a:sym typeface="Nunito"/>
            </a:endParaRPr>
          </a:p>
          <a:p>
            <a:pPr indent="0" lvl="0" marL="0" rtl="0" algn="l">
              <a:spcBef>
                <a:spcPts val="0"/>
              </a:spcBef>
              <a:spcAft>
                <a:spcPts val="0"/>
              </a:spcAft>
              <a:buNone/>
            </a:pPr>
            <a:r>
              <a:rPr b="1" lang="en-US" sz="1800">
                <a:latin typeface="Nunito"/>
                <a:ea typeface="Nunito"/>
                <a:cs typeface="Nunito"/>
                <a:sym typeface="Nunito"/>
              </a:rPr>
              <a:t>( SHA-512 )</a:t>
            </a:r>
            <a:endParaRPr b="1" sz="1800">
              <a:latin typeface="Nunito"/>
              <a:ea typeface="Nunito"/>
              <a:cs typeface="Nunito"/>
              <a:sym typeface="Nunito"/>
            </a:endParaRPr>
          </a:p>
        </p:txBody>
      </p:sp>
      <p:sp>
        <p:nvSpPr>
          <p:cNvPr id="319" name="Google Shape;319;p42"/>
          <p:cNvSpPr txBox="1"/>
          <p:nvPr/>
        </p:nvSpPr>
        <p:spPr>
          <a:xfrm>
            <a:off x="10234075" y="3383200"/>
            <a:ext cx="17472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Nunito"/>
                <a:ea typeface="Nunito"/>
                <a:cs typeface="Nunito"/>
                <a:sym typeface="Nunito"/>
              </a:rPr>
              <a:t>DATABASE</a:t>
            </a:r>
            <a:endParaRPr b="1" sz="1800">
              <a:latin typeface="Nunito"/>
              <a:ea typeface="Nunito"/>
              <a:cs typeface="Nunito"/>
              <a:sym typeface="Nunito"/>
            </a:endParaRPr>
          </a:p>
        </p:txBody>
      </p:sp>
      <p:sp>
        <p:nvSpPr>
          <p:cNvPr id="320" name="Google Shape;320;p42"/>
          <p:cNvSpPr txBox="1"/>
          <p:nvPr/>
        </p:nvSpPr>
        <p:spPr>
          <a:xfrm>
            <a:off x="10098175" y="4254050"/>
            <a:ext cx="17472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Nunito"/>
                <a:ea typeface="Nunito"/>
                <a:cs typeface="Nunito"/>
                <a:sym typeface="Nunito"/>
              </a:rPr>
              <a:t>GET TOKEN</a:t>
            </a:r>
            <a:endParaRPr b="1" sz="1800">
              <a:latin typeface="Nunito"/>
              <a:ea typeface="Nunito"/>
              <a:cs typeface="Nunito"/>
              <a:sym typeface="Nunito"/>
            </a:endParaRPr>
          </a:p>
        </p:txBody>
      </p:sp>
      <p:sp>
        <p:nvSpPr>
          <p:cNvPr id="321" name="Google Shape;321;p42"/>
          <p:cNvSpPr txBox="1"/>
          <p:nvPr/>
        </p:nvSpPr>
        <p:spPr>
          <a:xfrm>
            <a:off x="8220175" y="5124900"/>
            <a:ext cx="24168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Nunito"/>
                <a:ea typeface="Nunito"/>
                <a:cs typeface="Nunito"/>
                <a:sym typeface="Nunito"/>
              </a:rPr>
              <a:t>MATCHES IN FILE</a:t>
            </a:r>
            <a:endParaRPr b="1" sz="1800">
              <a:latin typeface="Nunito"/>
              <a:ea typeface="Nunito"/>
              <a:cs typeface="Nunito"/>
              <a:sym typeface="Nunito"/>
            </a:endParaRPr>
          </a:p>
        </p:txBody>
      </p:sp>
      <p:sp>
        <p:nvSpPr>
          <p:cNvPr id="322" name="Google Shape;322;p42"/>
          <p:cNvSpPr txBox="1"/>
          <p:nvPr/>
        </p:nvSpPr>
        <p:spPr>
          <a:xfrm>
            <a:off x="2113350" y="6370400"/>
            <a:ext cx="2754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Nunito"/>
                <a:ea typeface="Nunito"/>
                <a:cs typeface="Nunito"/>
                <a:sym typeface="Nunito"/>
              </a:rPr>
              <a:t>SIGNUP SUCCESSFUL</a:t>
            </a:r>
            <a:endParaRPr b="1" sz="1800">
              <a:latin typeface="Nunito"/>
              <a:ea typeface="Nunito"/>
              <a:cs typeface="Nunito"/>
              <a:sym typeface="Nunito"/>
            </a:endParaRPr>
          </a:p>
        </p:txBody>
      </p:sp>
      <p:sp>
        <p:nvSpPr>
          <p:cNvPr id="323" name="Google Shape;323;p42"/>
          <p:cNvSpPr txBox="1"/>
          <p:nvPr/>
        </p:nvSpPr>
        <p:spPr>
          <a:xfrm>
            <a:off x="8051425" y="6344925"/>
            <a:ext cx="2754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Nunito"/>
                <a:ea typeface="Nunito"/>
                <a:cs typeface="Nunito"/>
                <a:sym typeface="Nunito"/>
              </a:rPr>
              <a:t>LOGIN SUCCESSFUL</a:t>
            </a:r>
            <a:endParaRPr b="1" sz="1800">
              <a:latin typeface="Nunito"/>
              <a:ea typeface="Nunito"/>
              <a:cs typeface="Nunito"/>
              <a:sym typeface="Nunito"/>
            </a:endParaRPr>
          </a:p>
        </p:txBody>
      </p:sp>
      <p:cxnSp>
        <p:nvCxnSpPr>
          <p:cNvPr id="324" name="Google Shape;324;p42"/>
          <p:cNvCxnSpPr/>
          <p:nvPr/>
        </p:nvCxnSpPr>
        <p:spPr>
          <a:xfrm>
            <a:off x="2859025" y="3125166"/>
            <a:ext cx="0" cy="530400"/>
          </a:xfrm>
          <a:prstGeom prst="straightConnector1">
            <a:avLst/>
          </a:prstGeom>
          <a:noFill/>
          <a:ln cap="flat" cmpd="sng" w="28575">
            <a:solidFill>
              <a:schemeClr val="dk1"/>
            </a:solidFill>
            <a:prstDash val="solid"/>
            <a:round/>
            <a:headEnd len="med" w="med" type="none"/>
            <a:tailEnd len="med" w="med" type="none"/>
          </a:ln>
        </p:spPr>
      </p:cxnSp>
      <p:cxnSp>
        <p:nvCxnSpPr>
          <p:cNvPr id="325" name="Google Shape;325;p42"/>
          <p:cNvCxnSpPr/>
          <p:nvPr/>
        </p:nvCxnSpPr>
        <p:spPr>
          <a:xfrm>
            <a:off x="6973900" y="3125166"/>
            <a:ext cx="0" cy="530400"/>
          </a:xfrm>
          <a:prstGeom prst="straightConnector1">
            <a:avLst/>
          </a:prstGeom>
          <a:noFill/>
          <a:ln cap="flat" cmpd="sng" w="28575">
            <a:solidFill>
              <a:schemeClr val="dk1"/>
            </a:solidFill>
            <a:prstDash val="solid"/>
            <a:round/>
            <a:headEnd len="med" w="med" type="none"/>
            <a:tailEnd len="med" w="med" type="none"/>
          </a:ln>
        </p:spPr>
      </p:cxnSp>
      <p:cxnSp>
        <p:nvCxnSpPr>
          <p:cNvPr id="326" name="Google Shape;326;p42"/>
          <p:cNvCxnSpPr>
            <a:stCxn id="309" idx="2"/>
            <a:endCxn id="311" idx="0"/>
          </p:cNvCxnSpPr>
          <p:nvPr/>
        </p:nvCxnSpPr>
        <p:spPr>
          <a:xfrm flipH="1">
            <a:off x="4647025" y="1624500"/>
            <a:ext cx="985200" cy="584400"/>
          </a:xfrm>
          <a:prstGeom prst="straightConnector1">
            <a:avLst/>
          </a:prstGeom>
          <a:noFill/>
          <a:ln cap="flat" cmpd="sng" w="28575">
            <a:solidFill>
              <a:schemeClr val="dk1"/>
            </a:solidFill>
            <a:prstDash val="solid"/>
            <a:round/>
            <a:headEnd len="med" w="med" type="none"/>
            <a:tailEnd len="med" w="med" type="triangle"/>
          </a:ln>
        </p:spPr>
      </p:cxnSp>
      <p:cxnSp>
        <p:nvCxnSpPr>
          <p:cNvPr id="327" name="Google Shape;327;p42"/>
          <p:cNvCxnSpPr>
            <a:stCxn id="309" idx="2"/>
          </p:cNvCxnSpPr>
          <p:nvPr/>
        </p:nvCxnSpPr>
        <p:spPr>
          <a:xfrm>
            <a:off x="5632225" y="1624500"/>
            <a:ext cx="1162200" cy="518100"/>
          </a:xfrm>
          <a:prstGeom prst="straightConnector1">
            <a:avLst/>
          </a:prstGeom>
          <a:noFill/>
          <a:ln cap="flat" cmpd="sng" w="28575">
            <a:solidFill>
              <a:schemeClr val="dk1"/>
            </a:solidFill>
            <a:prstDash val="solid"/>
            <a:round/>
            <a:headEnd len="med" w="med" type="none"/>
            <a:tailEnd len="med" w="med" type="triangle"/>
          </a:ln>
        </p:spPr>
      </p:cxnSp>
      <p:cxnSp>
        <p:nvCxnSpPr>
          <p:cNvPr id="328" name="Google Shape;328;p42"/>
          <p:cNvCxnSpPr/>
          <p:nvPr/>
        </p:nvCxnSpPr>
        <p:spPr>
          <a:xfrm>
            <a:off x="7057975" y="2607075"/>
            <a:ext cx="177300" cy="384600"/>
          </a:xfrm>
          <a:prstGeom prst="straightConnector1">
            <a:avLst/>
          </a:prstGeom>
          <a:noFill/>
          <a:ln cap="flat" cmpd="sng" w="28575">
            <a:solidFill>
              <a:schemeClr val="dk1"/>
            </a:solidFill>
            <a:prstDash val="solid"/>
            <a:round/>
            <a:headEnd len="med" w="med" type="none"/>
            <a:tailEnd len="med" w="med" type="triangle"/>
          </a:ln>
        </p:spPr>
      </p:cxnSp>
      <p:cxnSp>
        <p:nvCxnSpPr>
          <p:cNvPr id="329" name="Google Shape;329;p42"/>
          <p:cNvCxnSpPr>
            <a:endCxn id="319" idx="1"/>
          </p:cNvCxnSpPr>
          <p:nvPr/>
        </p:nvCxnSpPr>
        <p:spPr>
          <a:xfrm>
            <a:off x="8451475" y="3253750"/>
            <a:ext cx="1782600" cy="360300"/>
          </a:xfrm>
          <a:prstGeom prst="straightConnector1">
            <a:avLst/>
          </a:prstGeom>
          <a:noFill/>
          <a:ln cap="flat" cmpd="sng" w="28575">
            <a:solidFill>
              <a:schemeClr val="dk1"/>
            </a:solidFill>
            <a:prstDash val="solid"/>
            <a:round/>
            <a:headEnd len="med" w="med" type="none"/>
            <a:tailEnd len="med" w="med" type="triangle"/>
          </a:ln>
        </p:spPr>
      </p:cxnSp>
      <p:cxnSp>
        <p:nvCxnSpPr>
          <p:cNvPr id="330" name="Google Shape;330;p42"/>
          <p:cNvCxnSpPr>
            <a:endCxn id="320" idx="0"/>
          </p:cNvCxnSpPr>
          <p:nvPr/>
        </p:nvCxnSpPr>
        <p:spPr>
          <a:xfrm>
            <a:off x="10636975" y="3893750"/>
            <a:ext cx="334800" cy="360300"/>
          </a:xfrm>
          <a:prstGeom prst="straightConnector1">
            <a:avLst/>
          </a:prstGeom>
          <a:noFill/>
          <a:ln cap="flat" cmpd="sng" w="28575">
            <a:solidFill>
              <a:schemeClr val="dk1"/>
            </a:solidFill>
            <a:prstDash val="solid"/>
            <a:round/>
            <a:headEnd len="med" w="med" type="none"/>
            <a:tailEnd len="med" w="med" type="triangle"/>
          </a:ln>
        </p:spPr>
      </p:cxnSp>
      <p:cxnSp>
        <p:nvCxnSpPr>
          <p:cNvPr id="331" name="Google Shape;331;p42"/>
          <p:cNvCxnSpPr>
            <a:endCxn id="321" idx="0"/>
          </p:cNvCxnSpPr>
          <p:nvPr/>
        </p:nvCxnSpPr>
        <p:spPr>
          <a:xfrm flipH="1">
            <a:off x="9428575" y="4715700"/>
            <a:ext cx="1208400" cy="409200"/>
          </a:xfrm>
          <a:prstGeom prst="straightConnector1">
            <a:avLst/>
          </a:prstGeom>
          <a:noFill/>
          <a:ln cap="flat" cmpd="sng" w="28575">
            <a:solidFill>
              <a:schemeClr val="dk1"/>
            </a:solidFill>
            <a:prstDash val="solid"/>
            <a:round/>
            <a:headEnd len="med" w="med" type="none"/>
            <a:tailEnd len="med" w="med" type="triangle"/>
          </a:ln>
        </p:spPr>
      </p:cxnSp>
      <p:sp>
        <p:nvSpPr>
          <p:cNvPr id="332" name="Google Shape;332;p42"/>
          <p:cNvSpPr txBox="1"/>
          <p:nvPr/>
        </p:nvSpPr>
        <p:spPr>
          <a:xfrm>
            <a:off x="11072350" y="3873350"/>
            <a:ext cx="985200" cy="1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(IF EXIST)</a:t>
            </a:r>
            <a:endParaRPr sz="1200"/>
          </a:p>
        </p:txBody>
      </p:sp>
      <p:cxnSp>
        <p:nvCxnSpPr>
          <p:cNvPr id="333" name="Google Shape;333;p42"/>
          <p:cNvCxnSpPr>
            <a:endCxn id="318" idx="0"/>
          </p:cNvCxnSpPr>
          <p:nvPr/>
        </p:nvCxnSpPr>
        <p:spPr>
          <a:xfrm>
            <a:off x="7627000" y="3742825"/>
            <a:ext cx="220500" cy="387000"/>
          </a:xfrm>
          <a:prstGeom prst="straightConnector1">
            <a:avLst/>
          </a:prstGeom>
          <a:noFill/>
          <a:ln cap="flat" cmpd="sng" w="28575">
            <a:solidFill>
              <a:schemeClr val="dk1"/>
            </a:solidFill>
            <a:prstDash val="solid"/>
            <a:round/>
            <a:headEnd len="med" w="med" type="none"/>
            <a:tailEnd len="med" w="med" type="triangle"/>
          </a:ln>
        </p:spPr>
      </p:cxnSp>
      <p:cxnSp>
        <p:nvCxnSpPr>
          <p:cNvPr id="334" name="Google Shape;334;p42"/>
          <p:cNvCxnSpPr>
            <a:endCxn id="321" idx="0"/>
          </p:cNvCxnSpPr>
          <p:nvPr/>
        </p:nvCxnSpPr>
        <p:spPr>
          <a:xfrm>
            <a:off x="7692175" y="4885800"/>
            <a:ext cx="1736400" cy="239100"/>
          </a:xfrm>
          <a:prstGeom prst="straightConnector1">
            <a:avLst/>
          </a:prstGeom>
          <a:noFill/>
          <a:ln cap="flat" cmpd="sng" w="28575">
            <a:solidFill>
              <a:schemeClr val="dk1"/>
            </a:solidFill>
            <a:prstDash val="solid"/>
            <a:round/>
            <a:headEnd len="med" w="med" type="none"/>
            <a:tailEnd len="med" w="med" type="triangle"/>
          </a:ln>
        </p:spPr>
      </p:cxnSp>
      <p:cxnSp>
        <p:nvCxnSpPr>
          <p:cNvPr id="335" name="Google Shape;335;p42"/>
          <p:cNvCxnSpPr>
            <a:stCxn id="321" idx="2"/>
            <a:endCxn id="323" idx="0"/>
          </p:cNvCxnSpPr>
          <p:nvPr/>
        </p:nvCxnSpPr>
        <p:spPr>
          <a:xfrm>
            <a:off x="9428575" y="5586600"/>
            <a:ext cx="0" cy="758400"/>
          </a:xfrm>
          <a:prstGeom prst="straightConnector1">
            <a:avLst/>
          </a:prstGeom>
          <a:noFill/>
          <a:ln cap="flat" cmpd="sng" w="28575">
            <a:solidFill>
              <a:schemeClr val="dk1"/>
            </a:solidFill>
            <a:prstDash val="solid"/>
            <a:round/>
            <a:headEnd len="med" w="med" type="none"/>
            <a:tailEnd len="med" w="med" type="triangle"/>
          </a:ln>
        </p:spPr>
      </p:cxnSp>
      <p:cxnSp>
        <p:nvCxnSpPr>
          <p:cNvPr id="336" name="Google Shape;336;p42"/>
          <p:cNvCxnSpPr>
            <a:endCxn id="313" idx="0"/>
          </p:cNvCxnSpPr>
          <p:nvPr/>
        </p:nvCxnSpPr>
        <p:spPr>
          <a:xfrm flipH="1">
            <a:off x="3732625" y="2670688"/>
            <a:ext cx="326400" cy="359700"/>
          </a:xfrm>
          <a:prstGeom prst="straightConnector1">
            <a:avLst/>
          </a:prstGeom>
          <a:noFill/>
          <a:ln cap="flat" cmpd="sng" w="28575">
            <a:solidFill>
              <a:schemeClr val="dk1"/>
            </a:solidFill>
            <a:prstDash val="solid"/>
            <a:round/>
            <a:headEnd len="med" w="med" type="none"/>
            <a:tailEnd len="med" w="med" type="triangle"/>
          </a:ln>
        </p:spPr>
      </p:cxnSp>
      <p:cxnSp>
        <p:nvCxnSpPr>
          <p:cNvPr id="337" name="Google Shape;337;p42"/>
          <p:cNvCxnSpPr>
            <a:endCxn id="314" idx="0"/>
          </p:cNvCxnSpPr>
          <p:nvPr/>
        </p:nvCxnSpPr>
        <p:spPr>
          <a:xfrm flipH="1">
            <a:off x="1452050" y="3215850"/>
            <a:ext cx="1389300" cy="325200"/>
          </a:xfrm>
          <a:prstGeom prst="straightConnector1">
            <a:avLst/>
          </a:prstGeom>
          <a:noFill/>
          <a:ln cap="flat" cmpd="sng" w="28575">
            <a:solidFill>
              <a:schemeClr val="dk1"/>
            </a:solidFill>
            <a:prstDash val="solid"/>
            <a:round/>
            <a:headEnd len="med" w="med" type="none"/>
            <a:tailEnd len="med" w="med" type="triangle"/>
          </a:ln>
        </p:spPr>
      </p:cxnSp>
      <p:cxnSp>
        <p:nvCxnSpPr>
          <p:cNvPr id="338" name="Google Shape;338;p42"/>
          <p:cNvCxnSpPr>
            <a:endCxn id="315" idx="0"/>
          </p:cNvCxnSpPr>
          <p:nvPr/>
        </p:nvCxnSpPr>
        <p:spPr>
          <a:xfrm>
            <a:off x="1359400" y="4002625"/>
            <a:ext cx="724200" cy="588900"/>
          </a:xfrm>
          <a:prstGeom prst="straightConnector1">
            <a:avLst/>
          </a:prstGeom>
          <a:noFill/>
          <a:ln cap="flat" cmpd="sng" w="28575">
            <a:solidFill>
              <a:schemeClr val="dk1"/>
            </a:solidFill>
            <a:prstDash val="solid"/>
            <a:round/>
            <a:headEnd len="med" w="med" type="none"/>
            <a:tailEnd len="med" w="med" type="triangle"/>
          </a:ln>
        </p:spPr>
      </p:cxnSp>
      <p:cxnSp>
        <p:nvCxnSpPr>
          <p:cNvPr id="339" name="Google Shape;339;p42"/>
          <p:cNvCxnSpPr>
            <a:endCxn id="317" idx="0"/>
          </p:cNvCxnSpPr>
          <p:nvPr/>
        </p:nvCxnSpPr>
        <p:spPr>
          <a:xfrm>
            <a:off x="1967725" y="5300900"/>
            <a:ext cx="1266900" cy="607800"/>
          </a:xfrm>
          <a:prstGeom prst="straightConnector1">
            <a:avLst/>
          </a:prstGeom>
          <a:noFill/>
          <a:ln cap="flat" cmpd="sng" w="28575">
            <a:solidFill>
              <a:schemeClr val="dk1"/>
            </a:solidFill>
            <a:prstDash val="solid"/>
            <a:round/>
            <a:headEnd len="med" w="med" type="none"/>
            <a:tailEnd len="med" w="med" type="triangle"/>
          </a:ln>
        </p:spPr>
      </p:cxnSp>
      <p:cxnSp>
        <p:nvCxnSpPr>
          <p:cNvPr id="340" name="Google Shape;340;p42"/>
          <p:cNvCxnSpPr>
            <a:endCxn id="316" idx="0"/>
          </p:cNvCxnSpPr>
          <p:nvPr/>
        </p:nvCxnSpPr>
        <p:spPr>
          <a:xfrm>
            <a:off x="3602425" y="3767725"/>
            <a:ext cx="282600" cy="823800"/>
          </a:xfrm>
          <a:prstGeom prst="straightConnector1">
            <a:avLst/>
          </a:prstGeom>
          <a:noFill/>
          <a:ln cap="flat" cmpd="sng" w="28575">
            <a:solidFill>
              <a:schemeClr val="dk1"/>
            </a:solidFill>
            <a:prstDash val="solid"/>
            <a:round/>
            <a:headEnd len="med" w="med" type="none"/>
            <a:tailEnd len="med" w="med" type="triangle"/>
          </a:ln>
        </p:spPr>
      </p:cxnSp>
      <p:cxnSp>
        <p:nvCxnSpPr>
          <p:cNvPr id="341" name="Google Shape;341;p42"/>
          <p:cNvCxnSpPr/>
          <p:nvPr/>
        </p:nvCxnSpPr>
        <p:spPr>
          <a:xfrm flipH="1">
            <a:off x="3234625" y="5328800"/>
            <a:ext cx="542700" cy="579900"/>
          </a:xfrm>
          <a:prstGeom prst="straightConnector1">
            <a:avLst/>
          </a:prstGeom>
          <a:noFill/>
          <a:ln cap="flat" cmpd="sng" w="28575">
            <a:solidFill>
              <a:schemeClr val="dk1"/>
            </a:solidFill>
            <a:prstDash val="solid"/>
            <a:round/>
            <a:headEnd len="med" w="med" type="none"/>
            <a:tailEnd len="med" w="med" type="triangle"/>
          </a:ln>
        </p:spPr>
      </p:cxnSp>
      <p:cxnSp>
        <p:nvCxnSpPr>
          <p:cNvPr id="342" name="Google Shape;342;p42"/>
          <p:cNvCxnSpPr/>
          <p:nvPr/>
        </p:nvCxnSpPr>
        <p:spPr>
          <a:xfrm flipH="1">
            <a:off x="3887725" y="6084575"/>
            <a:ext cx="153600" cy="303300"/>
          </a:xfrm>
          <a:prstGeom prst="straightConnector1">
            <a:avLst/>
          </a:prstGeom>
          <a:noFill/>
          <a:ln cap="flat" cmpd="sng" w="28575">
            <a:solidFill>
              <a:schemeClr val="dk1"/>
            </a:solidFill>
            <a:prstDash val="solid"/>
            <a:round/>
            <a:headEnd len="med" w="med" type="none"/>
            <a:tailEnd len="med" w="med" type="triangle"/>
          </a:ln>
        </p:spPr>
      </p:cxnSp>
      <p:sp>
        <p:nvSpPr>
          <p:cNvPr id="343" name="Google Shape;343;p42"/>
          <p:cNvSpPr txBox="1"/>
          <p:nvPr/>
        </p:nvSpPr>
        <p:spPr>
          <a:xfrm>
            <a:off x="480550" y="4178150"/>
            <a:ext cx="985200" cy="12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t>(IF !EXIST)</a:t>
            </a:r>
            <a:endParaRPr sz="12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43"/>
          <p:cNvPicPr preferRelativeResize="0"/>
          <p:nvPr/>
        </p:nvPicPr>
        <p:blipFill>
          <a:blip r:embed="rId3">
            <a:alphaModFix/>
          </a:blip>
          <a:stretch>
            <a:fillRect/>
          </a:stretch>
        </p:blipFill>
        <p:spPr>
          <a:xfrm>
            <a:off x="0" y="1481775"/>
            <a:ext cx="4145724" cy="5446501"/>
          </a:xfrm>
          <a:prstGeom prst="rect">
            <a:avLst/>
          </a:prstGeom>
          <a:noFill/>
          <a:ln>
            <a:noFill/>
          </a:ln>
        </p:spPr>
      </p:pic>
      <p:sp>
        <p:nvSpPr>
          <p:cNvPr id="349" name="Google Shape;349;p43"/>
          <p:cNvSpPr txBox="1"/>
          <p:nvPr/>
        </p:nvSpPr>
        <p:spPr>
          <a:xfrm>
            <a:off x="1210000" y="236675"/>
            <a:ext cx="11024100" cy="646500"/>
          </a:xfrm>
          <a:prstGeom prst="rect">
            <a:avLst/>
          </a:prstGeom>
          <a:solidFill>
            <a:srgbClr val="16487E"/>
          </a:solidFill>
          <a:ln>
            <a:noFill/>
          </a:ln>
        </p:spPr>
        <p:txBody>
          <a:bodyPr anchorCtr="0" anchor="t" bIns="0" lIns="36000" spcFirstLastPara="1" rIns="36000" wrap="square" tIns="0">
            <a:spAutoFit/>
          </a:bodyPr>
          <a:lstStyle/>
          <a:p>
            <a:pPr indent="0" lvl="0" marL="0" marR="0" rtl="0" algn="ctr">
              <a:spcBef>
                <a:spcPts val="0"/>
              </a:spcBef>
              <a:spcAft>
                <a:spcPts val="0"/>
              </a:spcAft>
              <a:buNone/>
            </a:pPr>
            <a:r>
              <a:rPr lang="en-US" sz="4200">
                <a:solidFill>
                  <a:schemeClr val="lt1"/>
                </a:solidFill>
                <a:latin typeface="Comfortaa"/>
                <a:ea typeface="Comfortaa"/>
                <a:cs typeface="Comfortaa"/>
                <a:sym typeface="Comfortaa"/>
              </a:rPr>
              <a:t>PROGRESS</a:t>
            </a:r>
            <a:endParaRPr sz="2800">
              <a:latin typeface="Comfortaa"/>
              <a:ea typeface="Comfortaa"/>
              <a:cs typeface="Comfortaa"/>
              <a:sym typeface="Comfortaa"/>
            </a:endParaRPr>
          </a:p>
        </p:txBody>
      </p:sp>
      <p:pic>
        <p:nvPicPr>
          <p:cNvPr id="350" name="Google Shape;350;p43"/>
          <p:cNvPicPr preferRelativeResize="0"/>
          <p:nvPr/>
        </p:nvPicPr>
        <p:blipFill>
          <a:blip r:embed="rId4">
            <a:alphaModFix/>
          </a:blip>
          <a:stretch>
            <a:fillRect/>
          </a:stretch>
        </p:blipFill>
        <p:spPr>
          <a:xfrm>
            <a:off x="3723037" y="1481775"/>
            <a:ext cx="4089499" cy="2797150"/>
          </a:xfrm>
          <a:prstGeom prst="rect">
            <a:avLst/>
          </a:prstGeom>
          <a:noFill/>
          <a:ln>
            <a:noFill/>
          </a:ln>
        </p:spPr>
      </p:pic>
      <p:pic>
        <p:nvPicPr>
          <p:cNvPr id="351" name="Google Shape;351;p43"/>
          <p:cNvPicPr preferRelativeResize="0"/>
          <p:nvPr/>
        </p:nvPicPr>
        <p:blipFill rotWithShape="1">
          <a:blip r:embed="rId5">
            <a:alphaModFix/>
          </a:blip>
          <a:srcRect b="-67" l="11355" r="-5129" t="16012"/>
          <a:stretch/>
        </p:blipFill>
        <p:spPr>
          <a:xfrm>
            <a:off x="4145725" y="4011925"/>
            <a:ext cx="3750924" cy="2916350"/>
          </a:xfrm>
          <a:prstGeom prst="rect">
            <a:avLst/>
          </a:prstGeom>
          <a:noFill/>
          <a:ln>
            <a:noFill/>
          </a:ln>
        </p:spPr>
      </p:pic>
      <p:pic>
        <p:nvPicPr>
          <p:cNvPr id="352" name="Google Shape;352;p43"/>
          <p:cNvPicPr preferRelativeResize="0"/>
          <p:nvPr/>
        </p:nvPicPr>
        <p:blipFill rotWithShape="1">
          <a:blip r:embed="rId6">
            <a:alphaModFix/>
          </a:blip>
          <a:srcRect b="0" l="0" r="0" t="0"/>
          <a:stretch/>
        </p:blipFill>
        <p:spPr>
          <a:xfrm>
            <a:off x="7668050" y="1481775"/>
            <a:ext cx="4566050" cy="5446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txBox="1"/>
          <p:nvPr/>
        </p:nvSpPr>
        <p:spPr>
          <a:xfrm>
            <a:off x="1210000" y="236675"/>
            <a:ext cx="11024100" cy="646500"/>
          </a:xfrm>
          <a:prstGeom prst="rect">
            <a:avLst/>
          </a:prstGeom>
          <a:solidFill>
            <a:srgbClr val="16487E"/>
          </a:solidFill>
          <a:ln>
            <a:noFill/>
          </a:ln>
        </p:spPr>
        <p:txBody>
          <a:bodyPr anchorCtr="0" anchor="t" bIns="0" lIns="36000" spcFirstLastPara="1" rIns="36000" wrap="square" tIns="0">
            <a:spAutoFit/>
          </a:bodyPr>
          <a:lstStyle/>
          <a:p>
            <a:pPr indent="0" lvl="0" marL="0" marR="0" rtl="0" algn="ctr">
              <a:spcBef>
                <a:spcPts val="0"/>
              </a:spcBef>
              <a:spcAft>
                <a:spcPts val="0"/>
              </a:spcAft>
              <a:buNone/>
            </a:pPr>
            <a:r>
              <a:rPr lang="en-US" sz="4200">
                <a:solidFill>
                  <a:schemeClr val="lt1"/>
                </a:solidFill>
                <a:latin typeface="Comfortaa"/>
                <a:ea typeface="Comfortaa"/>
                <a:cs typeface="Comfortaa"/>
                <a:sym typeface="Comfortaa"/>
              </a:rPr>
              <a:t>PROGRESS</a:t>
            </a:r>
            <a:endParaRPr sz="2800">
              <a:latin typeface="Comfortaa"/>
              <a:ea typeface="Comfortaa"/>
              <a:cs typeface="Comfortaa"/>
              <a:sym typeface="Comfortaa"/>
            </a:endParaRPr>
          </a:p>
        </p:txBody>
      </p:sp>
      <p:pic>
        <p:nvPicPr>
          <p:cNvPr id="358" name="Google Shape;358;p44"/>
          <p:cNvPicPr preferRelativeResize="0"/>
          <p:nvPr/>
        </p:nvPicPr>
        <p:blipFill>
          <a:blip r:embed="rId3">
            <a:alphaModFix/>
          </a:blip>
          <a:stretch>
            <a:fillRect/>
          </a:stretch>
        </p:blipFill>
        <p:spPr>
          <a:xfrm>
            <a:off x="152400" y="1035575"/>
            <a:ext cx="3480322" cy="5670024"/>
          </a:xfrm>
          <a:prstGeom prst="rect">
            <a:avLst/>
          </a:prstGeom>
          <a:noFill/>
          <a:ln>
            <a:noFill/>
          </a:ln>
        </p:spPr>
      </p:pic>
      <p:pic>
        <p:nvPicPr>
          <p:cNvPr id="359" name="Google Shape;359;p44"/>
          <p:cNvPicPr preferRelativeResize="0"/>
          <p:nvPr/>
        </p:nvPicPr>
        <p:blipFill>
          <a:blip r:embed="rId4">
            <a:alphaModFix/>
          </a:blip>
          <a:stretch>
            <a:fillRect/>
          </a:stretch>
        </p:blipFill>
        <p:spPr>
          <a:xfrm>
            <a:off x="3785122" y="1035575"/>
            <a:ext cx="5223823" cy="5670025"/>
          </a:xfrm>
          <a:prstGeom prst="rect">
            <a:avLst/>
          </a:prstGeom>
          <a:noFill/>
          <a:ln>
            <a:noFill/>
          </a:ln>
        </p:spPr>
      </p:pic>
      <p:pic>
        <p:nvPicPr>
          <p:cNvPr id="360" name="Google Shape;360;p44"/>
          <p:cNvPicPr preferRelativeResize="0"/>
          <p:nvPr/>
        </p:nvPicPr>
        <p:blipFill>
          <a:blip r:embed="rId5">
            <a:alphaModFix/>
          </a:blip>
          <a:stretch>
            <a:fillRect/>
          </a:stretch>
        </p:blipFill>
        <p:spPr>
          <a:xfrm>
            <a:off x="9085150" y="1035575"/>
            <a:ext cx="3099526" cy="372589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5"/>
          <p:cNvSpPr txBox="1"/>
          <p:nvPr/>
        </p:nvSpPr>
        <p:spPr>
          <a:xfrm>
            <a:off x="1210000" y="236675"/>
            <a:ext cx="11024100" cy="646500"/>
          </a:xfrm>
          <a:prstGeom prst="rect">
            <a:avLst/>
          </a:prstGeom>
          <a:solidFill>
            <a:srgbClr val="16487E"/>
          </a:solidFill>
          <a:ln>
            <a:noFill/>
          </a:ln>
        </p:spPr>
        <p:txBody>
          <a:bodyPr anchorCtr="0" anchor="t" bIns="0" lIns="36000" spcFirstLastPara="1" rIns="36000" wrap="square" tIns="0">
            <a:spAutoFit/>
          </a:bodyPr>
          <a:lstStyle/>
          <a:p>
            <a:pPr indent="0" lvl="0" marL="0" marR="0" rtl="0" algn="ctr">
              <a:spcBef>
                <a:spcPts val="0"/>
              </a:spcBef>
              <a:spcAft>
                <a:spcPts val="0"/>
              </a:spcAft>
              <a:buNone/>
            </a:pPr>
            <a:r>
              <a:rPr lang="en-US" sz="4200">
                <a:solidFill>
                  <a:schemeClr val="lt1"/>
                </a:solidFill>
                <a:latin typeface="Comfortaa"/>
                <a:ea typeface="Comfortaa"/>
                <a:cs typeface="Comfortaa"/>
                <a:sym typeface="Comfortaa"/>
              </a:rPr>
              <a:t>PROGRESS</a:t>
            </a:r>
            <a:endParaRPr sz="2800">
              <a:latin typeface="Comfortaa"/>
              <a:ea typeface="Comfortaa"/>
              <a:cs typeface="Comfortaa"/>
              <a:sym typeface="Comfortaa"/>
            </a:endParaRPr>
          </a:p>
        </p:txBody>
      </p:sp>
      <p:pic>
        <p:nvPicPr>
          <p:cNvPr id="366" name="Google Shape;366;p45"/>
          <p:cNvPicPr preferRelativeResize="0"/>
          <p:nvPr/>
        </p:nvPicPr>
        <p:blipFill>
          <a:blip r:embed="rId3">
            <a:alphaModFix/>
          </a:blip>
          <a:stretch>
            <a:fillRect/>
          </a:stretch>
        </p:blipFill>
        <p:spPr>
          <a:xfrm>
            <a:off x="990600" y="1111775"/>
            <a:ext cx="9957118" cy="5670025"/>
          </a:xfrm>
          <a:prstGeom prst="rect">
            <a:avLst/>
          </a:prstGeom>
          <a:noFill/>
          <a:ln>
            <a:noFill/>
          </a:ln>
        </p:spPr>
      </p:pic>
      <p:sp>
        <p:nvSpPr>
          <p:cNvPr id="367" name="Google Shape;367;p45"/>
          <p:cNvSpPr/>
          <p:nvPr/>
        </p:nvSpPr>
        <p:spPr>
          <a:xfrm rot="-5447305">
            <a:off x="-559814" y="2335590"/>
            <a:ext cx="2612879" cy="794020"/>
          </a:xfrm>
          <a:custGeom>
            <a:rect b="b" l="l" r="r" t="t"/>
            <a:pathLst>
              <a:path extrusionOk="0" h="792000" w="2396910">
                <a:moveTo>
                  <a:pt x="2396910" y="396000"/>
                </a:moveTo>
                <a:lnTo>
                  <a:pt x="2000910" y="792000"/>
                </a:lnTo>
                <a:lnTo>
                  <a:pt x="1552007" y="792000"/>
                </a:lnTo>
                <a:lnTo>
                  <a:pt x="844903" y="792000"/>
                </a:lnTo>
                <a:lnTo>
                  <a:pt x="396000" y="792000"/>
                </a:lnTo>
                <a:lnTo>
                  <a:pt x="0" y="396000"/>
                </a:lnTo>
                <a:lnTo>
                  <a:pt x="396000" y="0"/>
                </a:lnTo>
                <a:lnTo>
                  <a:pt x="844903" y="0"/>
                </a:lnTo>
                <a:lnTo>
                  <a:pt x="1552007" y="0"/>
                </a:lnTo>
                <a:lnTo>
                  <a:pt x="200091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68" name="Google Shape;368;p45"/>
          <p:cNvSpPr txBox="1"/>
          <p:nvPr/>
        </p:nvSpPr>
        <p:spPr>
          <a:xfrm rot="-2741868">
            <a:off x="343574" y="1606312"/>
            <a:ext cx="661901" cy="5231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2800">
              <a:solidFill>
                <a:schemeClr val="lt1"/>
              </a:solidFill>
              <a:latin typeface="Arial"/>
              <a:ea typeface="Arial"/>
              <a:cs typeface="Arial"/>
              <a:sym typeface="Arial"/>
            </a:endParaRPr>
          </a:p>
        </p:txBody>
      </p:sp>
      <p:sp>
        <p:nvSpPr>
          <p:cNvPr id="369" name="Google Shape;369;p45"/>
          <p:cNvSpPr txBox="1"/>
          <p:nvPr/>
        </p:nvSpPr>
        <p:spPr>
          <a:xfrm rot="619">
            <a:off x="-85933" y="2391944"/>
            <a:ext cx="1667400" cy="831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rPr>
              <a:t>SHA</a:t>
            </a:r>
            <a:endParaRPr sz="2400">
              <a:solidFill>
                <a:schemeClr val="lt1"/>
              </a:solidFill>
            </a:endParaRPr>
          </a:p>
          <a:p>
            <a:pPr indent="0" lvl="0" marL="0" marR="0" rtl="0" algn="ctr">
              <a:spcBef>
                <a:spcPts val="0"/>
              </a:spcBef>
              <a:spcAft>
                <a:spcPts val="0"/>
              </a:spcAft>
              <a:buNone/>
            </a:pPr>
            <a:r>
              <a:rPr lang="en-US" sz="2400">
                <a:solidFill>
                  <a:schemeClr val="lt1"/>
                </a:solidFill>
              </a:rPr>
              <a:t>512</a:t>
            </a:r>
            <a:endParaRPr sz="24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8"/>
          <p:cNvSpPr/>
          <p:nvPr/>
        </p:nvSpPr>
        <p:spPr>
          <a:xfrm rot="-2094359">
            <a:off x="7177223" y="1098865"/>
            <a:ext cx="4481764" cy="4392129"/>
          </a:xfrm>
          <a:custGeom>
            <a:rect b="b" l="l" r="r" t="t"/>
            <a:pathLst>
              <a:path extrusionOk="0" h="466725" w="476250">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rgbClr val="8FC4EF">
              <a:alpha val="1765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28"/>
          <p:cNvSpPr txBox="1"/>
          <p:nvPr/>
        </p:nvSpPr>
        <p:spPr>
          <a:xfrm>
            <a:off x="717554" y="444784"/>
            <a:ext cx="6923700" cy="9234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5400">
                <a:solidFill>
                  <a:srgbClr val="3F3F3F"/>
                </a:solidFill>
              </a:rPr>
              <a:t>Table of Contents</a:t>
            </a:r>
            <a:endParaRPr sz="5400">
              <a:solidFill>
                <a:srgbClr val="3F3F3F"/>
              </a:solidFill>
              <a:latin typeface="Arial"/>
              <a:ea typeface="Arial"/>
              <a:cs typeface="Arial"/>
              <a:sym typeface="Arial"/>
            </a:endParaRPr>
          </a:p>
        </p:txBody>
      </p:sp>
      <p:sp>
        <p:nvSpPr>
          <p:cNvPr id="86" name="Google Shape;86;p28"/>
          <p:cNvSpPr txBox="1"/>
          <p:nvPr/>
        </p:nvSpPr>
        <p:spPr>
          <a:xfrm>
            <a:off x="1033254" y="1766709"/>
            <a:ext cx="6923700" cy="3324600"/>
          </a:xfrm>
          <a:prstGeom prst="rect">
            <a:avLst/>
          </a:prstGeom>
          <a:noFill/>
          <a:ln>
            <a:noFill/>
          </a:ln>
        </p:spPr>
        <p:txBody>
          <a:bodyPr anchorCtr="0" anchor="ctr" bIns="45700" lIns="91425" spcFirstLastPara="1" rIns="91425" wrap="square" tIns="45700">
            <a:spAutoFit/>
          </a:bodyPr>
          <a:lstStyle/>
          <a:p>
            <a:pPr indent="-419100" lvl="0" marL="457200" marR="0" rtl="0" algn="l">
              <a:spcBef>
                <a:spcPts val="0"/>
              </a:spcBef>
              <a:spcAft>
                <a:spcPts val="0"/>
              </a:spcAft>
              <a:buClr>
                <a:srgbClr val="3F3F3F"/>
              </a:buClr>
              <a:buSzPts val="3000"/>
              <a:buFont typeface="Comfortaa SemiBold"/>
              <a:buAutoNum type="arabicPeriod"/>
            </a:pPr>
            <a:r>
              <a:rPr lang="en-US" sz="3000">
                <a:solidFill>
                  <a:srgbClr val="3F3F3F"/>
                </a:solidFill>
                <a:latin typeface="Comfortaa SemiBold"/>
                <a:ea typeface="Comfortaa SemiBold"/>
                <a:cs typeface="Comfortaa SemiBold"/>
                <a:sym typeface="Comfortaa SemiBold"/>
              </a:rPr>
              <a:t>Project Description</a:t>
            </a:r>
            <a:endParaRPr sz="3000">
              <a:solidFill>
                <a:srgbClr val="3F3F3F"/>
              </a:solidFill>
              <a:latin typeface="Comfortaa SemiBold"/>
              <a:ea typeface="Comfortaa SemiBold"/>
              <a:cs typeface="Comfortaa SemiBold"/>
              <a:sym typeface="Comfortaa SemiBold"/>
            </a:endParaRPr>
          </a:p>
          <a:p>
            <a:pPr indent="-419100" lvl="0" marL="457200" marR="0" rtl="0" algn="l">
              <a:spcBef>
                <a:spcPts val="0"/>
              </a:spcBef>
              <a:spcAft>
                <a:spcPts val="0"/>
              </a:spcAft>
              <a:buClr>
                <a:srgbClr val="3F3F3F"/>
              </a:buClr>
              <a:buSzPts val="3000"/>
              <a:buFont typeface="Comfortaa SemiBold"/>
              <a:buAutoNum type="arabicPeriod"/>
            </a:pPr>
            <a:r>
              <a:rPr lang="en-US" sz="3000">
                <a:solidFill>
                  <a:srgbClr val="3F3F3F"/>
                </a:solidFill>
                <a:latin typeface="Comfortaa SemiBold"/>
                <a:ea typeface="Comfortaa SemiBold"/>
                <a:cs typeface="Comfortaa SemiBold"/>
                <a:sym typeface="Comfortaa SemiBold"/>
              </a:rPr>
              <a:t>Project Motivation</a:t>
            </a:r>
            <a:endParaRPr sz="3000">
              <a:solidFill>
                <a:srgbClr val="3F3F3F"/>
              </a:solidFill>
              <a:latin typeface="Comfortaa SemiBold"/>
              <a:ea typeface="Comfortaa SemiBold"/>
              <a:cs typeface="Comfortaa SemiBold"/>
              <a:sym typeface="Comfortaa SemiBold"/>
            </a:endParaRPr>
          </a:p>
          <a:p>
            <a:pPr indent="-419100" lvl="0" marL="457200" marR="0" rtl="0" algn="l">
              <a:spcBef>
                <a:spcPts val="0"/>
              </a:spcBef>
              <a:spcAft>
                <a:spcPts val="0"/>
              </a:spcAft>
              <a:buClr>
                <a:srgbClr val="3F3F3F"/>
              </a:buClr>
              <a:buSzPts val="3000"/>
              <a:buFont typeface="Comfortaa SemiBold"/>
              <a:buAutoNum type="arabicPeriod"/>
            </a:pPr>
            <a:r>
              <a:rPr lang="en-US" sz="3000">
                <a:solidFill>
                  <a:srgbClr val="3F3F3F"/>
                </a:solidFill>
                <a:latin typeface="Comfortaa SemiBold"/>
                <a:ea typeface="Comfortaa SemiBold"/>
                <a:cs typeface="Comfortaa SemiBold"/>
                <a:sym typeface="Comfortaa SemiBold"/>
              </a:rPr>
              <a:t>Working Methodology</a:t>
            </a:r>
            <a:endParaRPr sz="3000">
              <a:solidFill>
                <a:srgbClr val="3F3F3F"/>
              </a:solidFill>
              <a:latin typeface="Comfortaa SemiBold"/>
              <a:ea typeface="Comfortaa SemiBold"/>
              <a:cs typeface="Comfortaa SemiBold"/>
              <a:sym typeface="Comfortaa SemiBold"/>
            </a:endParaRPr>
          </a:p>
          <a:p>
            <a:pPr indent="-419100" lvl="0" marL="457200" marR="0" rtl="0" algn="l">
              <a:spcBef>
                <a:spcPts val="0"/>
              </a:spcBef>
              <a:spcAft>
                <a:spcPts val="0"/>
              </a:spcAft>
              <a:buClr>
                <a:srgbClr val="3F3F3F"/>
              </a:buClr>
              <a:buSzPts val="3000"/>
              <a:buFont typeface="Comfortaa SemiBold"/>
              <a:buAutoNum type="arabicPeriod"/>
            </a:pPr>
            <a:r>
              <a:rPr lang="en-US" sz="3000">
                <a:solidFill>
                  <a:srgbClr val="3F3F3F"/>
                </a:solidFill>
                <a:latin typeface="Comfortaa SemiBold"/>
                <a:ea typeface="Comfortaa SemiBold"/>
                <a:cs typeface="Comfortaa SemiBold"/>
                <a:sym typeface="Comfortaa SemiBold"/>
              </a:rPr>
              <a:t>Technology</a:t>
            </a:r>
            <a:endParaRPr sz="3000">
              <a:solidFill>
                <a:srgbClr val="3F3F3F"/>
              </a:solidFill>
              <a:latin typeface="Comfortaa SemiBold"/>
              <a:ea typeface="Comfortaa SemiBold"/>
              <a:cs typeface="Comfortaa SemiBold"/>
              <a:sym typeface="Comfortaa SemiBold"/>
            </a:endParaRPr>
          </a:p>
          <a:p>
            <a:pPr indent="-419100" lvl="0" marL="457200" marR="0" rtl="0" algn="l">
              <a:spcBef>
                <a:spcPts val="0"/>
              </a:spcBef>
              <a:spcAft>
                <a:spcPts val="0"/>
              </a:spcAft>
              <a:buClr>
                <a:srgbClr val="3F3F3F"/>
              </a:buClr>
              <a:buSzPts val="3000"/>
              <a:buFont typeface="Comfortaa SemiBold"/>
              <a:buAutoNum type="arabicPeriod"/>
            </a:pPr>
            <a:r>
              <a:rPr lang="en-US" sz="3000">
                <a:solidFill>
                  <a:srgbClr val="3F3F3F"/>
                </a:solidFill>
                <a:latin typeface="Comfortaa SemiBold"/>
                <a:ea typeface="Comfortaa SemiBold"/>
                <a:cs typeface="Comfortaa SemiBold"/>
                <a:sym typeface="Comfortaa SemiBold"/>
              </a:rPr>
              <a:t>Progress</a:t>
            </a:r>
            <a:endParaRPr sz="3000">
              <a:solidFill>
                <a:srgbClr val="3F3F3F"/>
              </a:solidFill>
              <a:latin typeface="Comfortaa SemiBold"/>
              <a:ea typeface="Comfortaa SemiBold"/>
              <a:cs typeface="Comfortaa SemiBold"/>
              <a:sym typeface="Comfortaa SemiBold"/>
            </a:endParaRPr>
          </a:p>
          <a:p>
            <a:pPr indent="-419100" lvl="0" marL="457200" marR="0" rtl="0" algn="l">
              <a:spcBef>
                <a:spcPts val="0"/>
              </a:spcBef>
              <a:spcAft>
                <a:spcPts val="0"/>
              </a:spcAft>
              <a:buClr>
                <a:srgbClr val="3F3F3F"/>
              </a:buClr>
              <a:buSzPts val="3000"/>
              <a:buFont typeface="Comfortaa SemiBold"/>
              <a:buAutoNum type="arabicPeriod"/>
            </a:pPr>
            <a:r>
              <a:rPr lang="en-US" sz="3000">
                <a:solidFill>
                  <a:srgbClr val="3F3F3F"/>
                </a:solidFill>
                <a:latin typeface="Comfortaa SemiBold"/>
                <a:ea typeface="Comfortaa SemiBold"/>
                <a:cs typeface="Comfortaa SemiBold"/>
                <a:sym typeface="Comfortaa SemiBold"/>
              </a:rPr>
              <a:t>Further Plan</a:t>
            </a:r>
            <a:endParaRPr sz="3000">
              <a:solidFill>
                <a:srgbClr val="3F3F3F"/>
              </a:solidFill>
              <a:latin typeface="Comfortaa SemiBold"/>
              <a:ea typeface="Comfortaa SemiBold"/>
              <a:cs typeface="Comfortaa SemiBold"/>
              <a:sym typeface="Comfortaa SemiBold"/>
            </a:endParaRPr>
          </a:p>
          <a:p>
            <a:pPr indent="-419100" lvl="0" marL="457200" marR="0" rtl="0" algn="l">
              <a:spcBef>
                <a:spcPts val="0"/>
              </a:spcBef>
              <a:spcAft>
                <a:spcPts val="0"/>
              </a:spcAft>
              <a:buClr>
                <a:srgbClr val="3F3F3F"/>
              </a:buClr>
              <a:buSzPts val="3000"/>
              <a:buFont typeface="Comfortaa SemiBold"/>
              <a:buAutoNum type="arabicPeriod"/>
            </a:pPr>
            <a:r>
              <a:rPr lang="en-US" sz="3000">
                <a:solidFill>
                  <a:srgbClr val="3F3F3F"/>
                </a:solidFill>
                <a:latin typeface="Comfortaa SemiBold"/>
                <a:ea typeface="Comfortaa SemiBold"/>
                <a:cs typeface="Comfortaa SemiBold"/>
                <a:sym typeface="Comfortaa SemiBold"/>
              </a:rPr>
              <a:t>Challenges</a:t>
            </a:r>
            <a:endParaRPr sz="3000">
              <a:solidFill>
                <a:srgbClr val="3F3F3F"/>
              </a:solidFill>
              <a:latin typeface="Comfortaa SemiBold"/>
              <a:ea typeface="Comfortaa SemiBold"/>
              <a:cs typeface="Comfortaa SemiBold"/>
              <a:sym typeface="Comfortaa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6"/>
          <p:cNvSpPr txBox="1"/>
          <p:nvPr/>
        </p:nvSpPr>
        <p:spPr>
          <a:xfrm>
            <a:off x="548877" y="3667475"/>
            <a:ext cx="8280900" cy="11697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7000">
                <a:solidFill>
                  <a:schemeClr val="lt1"/>
                </a:solidFill>
                <a:latin typeface="Comfortaa"/>
                <a:ea typeface="Comfortaa"/>
                <a:cs typeface="Comfortaa"/>
                <a:sym typeface="Comfortaa"/>
              </a:rPr>
              <a:t>FURTHER PLAN</a:t>
            </a:r>
            <a:endParaRPr b="1" sz="7000">
              <a:solidFill>
                <a:schemeClr val="lt1"/>
              </a:solidFill>
              <a:latin typeface="Comfortaa"/>
              <a:ea typeface="Comfortaa"/>
              <a:cs typeface="Comfortaa"/>
              <a:sym typeface="Comfortaa"/>
            </a:endParaRPr>
          </a:p>
        </p:txBody>
      </p:sp>
      <p:sp>
        <p:nvSpPr>
          <p:cNvPr id="375" name="Google Shape;375;p46"/>
          <p:cNvSpPr/>
          <p:nvPr/>
        </p:nvSpPr>
        <p:spPr>
          <a:xfrm flipH="1" rot="2914917">
            <a:off x="7343863" y="814172"/>
            <a:ext cx="2091676" cy="965389"/>
          </a:xfrm>
          <a:custGeom>
            <a:rect b="b" l="l" r="r" t="t"/>
            <a:pathLst>
              <a:path extrusionOk="0" h="171450" w="371475">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6" name="Google Shape;376;p46"/>
          <p:cNvSpPr/>
          <p:nvPr/>
        </p:nvSpPr>
        <p:spPr>
          <a:xfrm flipH="1" rot="-3323986">
            <a:off x="7220097" y="2293500"/>
            <a:ext cx="2038111" cy="1126324"/>
          </a:xfrm>
          <a:custGeom>
            <a:rect b="b" l="l" r="r" t="t"/>
            <a:pathLst>
              <a:path extrusionOk="0" h="200025" w="361950">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377" name="Google Shape;377;p46"/>
          <p:cNvGrpSpPr/>
          <p:nvPr/>
        </p:nvGrpSpPr>
        <p:grpSpPr>
          <a:xfrm>
            <a:off x="8072020" y="1797556"/>
            <a:ext cx="3062060" cy="4604747"/>
            <a:chOff x="8072020" y="1797556"/>
            <a:chExt cx="3062060" cy="4604747"/>
          </a:xfrm>
        </p:grpSpPr>
        <p:sp>
          <p:nvSpPr>
            <p:cNvPr id="378" name="Google Shape;378;p46"/>
            <p:cNvSpPr/>
            <p:nvPr/>
          </p:nvSpPr>
          <p:spPr>
            <a:xfrm flipH="1">
              <a:off x="8563762" y="2003884"/>
              <a:ext cx="2439948" cy="1449824"/>
            </a:xfrm>
            <a:custGeom>
              <a:rect b="b" l="l" r="r" t="t"/>
              <a:pathLst>
                <a:path extrusionOk="0" h="390525" w="657225">
                  <a:moveTo>
                    <a:pt x="558641" y="7144"/>
                  </a:moveTo>
                  <a:lnTo>
                    <a:pt x="7144" y="382429"/>
                  </a:lnTo>
                  <a:lnTo>
                    <a:pt x="220504" y="390049"/>
                  </a:lnTo>
                  <a:lnTo>
                    <a:pt x="651986" y="10048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79" name="Google Shape;379;p46"/>
            <p:cNvSpPr/>
            <p:nvPr/>
          </p:nvSpPr>
          <p:spPr>
            <a:xfrm flipH="1">
              <a:off x="8217049" y="3284575"/>
              <a:ext cx="2917031" cy="1376839"/>
            </a:xfrm>
            <a:custGeom>
              <a:rect b="b" l="l" r="r" t="t"/>
              <a:pathLst>
                <a:path extrusionOk="0" h="561975" w="119062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rgbClr val="DCDE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0" name="Google Shape;380;p46"/>
            <p:cNvSpPr/>
            <p:nvPr/>
          </p:nvSpPr>
          <p:spPr>
            <a:xfrm flipH="1">
              <a:off x="8363616" y="1797556"/>
              <a:ext cx="726877" cy="726877"/>
            </a:xfrm>
            <a:custGeom>
              <a:rect b="b" l="l" r="r" t="t"/>
              <a:pathLst>
                <a:path extrusionOk="0" h="238125" w="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1" name="Google Shape;381;p46"/>
            <p:cNvSpPr/>
            <p:nvPr/>
          </p:nvSpPr>
          <p:spPr>
            <a:xfrm flipH="1">
              <a:off x="8072020" y="4014940"/>
              <a:ext cx="1493520" cy="1633538"/>
            </a:xfrm>
            <a:custGeom>
              <a:rect b="b" l="l" r="r" t="t"/>
              <a:pathLst>
                <a:path extrusionOk="0" h="666750" w="60960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2" name="Google Shape;382;p46"/>
            <p:cNvSpPr/>
            <p:nvPr/>
          </p:nvSpPr>
          <p:spPr>
            <a:xfrm flipH="1">
              <a:off x="8961514" y="5081018"/>
              <a:ext cx="1446848" cy="1166813"/>
            </a:xfrm>
            <a:custGeom>
              <a:rect b="b" l="l" r="r" t="t"/>
              <a:pathLst>
                <a:path extrusionOk="0" h="476250" w="5905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rgbClr val="DCDE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3" name="Google Shape;383;p46"/>
            <p:cNvSpPr/>
            <p:nvPr/>
          </p:nvSpPr>
          <p:spPr>
            <a:xfrm flipH="1">
              <a:off x="8763239" y="6075596"/>
              <a:ext cx="1820227" cy="326707"/>
            </a:xfrm>
            <a:custGeom>
              <a:rect b="b" l="l" r="r" t="t"/>
              <a:pathLst>
                <a:path extrusionOk="0" h="133350" w="7429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4" name="Google Shape;384;p46"/>
            <p:cNvSpPr/>
            <p:nvPr/>
          </p:nvSpPr>
          <p:spPr>
            <a:xfrm flipH="1">
              <a:off x="9084701" y="5209427"/>
              <a:ext cx="233363" cy="233363"/>
            </a:xfrm>
            <a:custGeom>
              <a:rect b="b" l="l" r="r" t="t"/>
              <a:pathLst>
                <a:path extrusionOk="0" h="95250" w="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385" name="Google Shape;385;p46"/>
          <p:cNvGrpSpPr/>
          <p:nvPr/>
        </p:nvGrpSpPr>
        <p:grpSpPr>
          <a:xfrm>
            <a:off x="5509988" y="605207"/>
            <a:ext cx="2769042" cy="2769042"/>
            <a:chOff x="984620" y="2262130"/>
            <a:chExt cx="3448800" cy="3448800"/>
          </a:xfrm>
        </p:grpSpPr>
        <p:sp>
          <p:nvSpPr>
            <p:cNvPr id="386" name="Google Shape;386;p46"/>
            <p:cNvSpPr/>
            <p:nvPr/>
          </p:nvSpPr>
          <p:spPr>
            <a:xfrm>
              <a:off x="984620" y="2262130"/>
              <a:ext cx="3448800" cy="3448800"/>
            </a:xfrm>
            <a:prstGeom prst="ellipse">
              <a:avLst/>
            </a:prstGeom>
            <a:solidFill>
              <a:schemeClr val="lt1">
                <a:alpha val="4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87" name="Google Shape;387;p46"/>
            <p:cNvSpPr/>
            <p:nvPr/>
          </p:nvSpPr>
          <p:spPr>
            <a:xfrm>
              <a:off x="984620" y="2262130"/>
              <a:ext cx="3448800" cy="3448800"/>
            </a:xfrm>
            <a:prstGeom prst="ellipse">
              <a:avLst/>
            </a:prstGeom>
            <a:blipFill rotWithShape="1">
              <a:blip r:embed="rId3">
                <a:alphaModFix/>
              </a:blip>
              <a:stretch>
                <a:fillRect b="5589" l="-23299" r="-42568"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388" name="Google Shape;388;p46"/>
          <p:cNvSpPr txBox="1"/>
          <p:nvPr/>
        </p:nvSpPr>
        <p:spPr>
          <a:xfrm>
            <a:off x="548876" y="2958950"/>
            <a:ext cx="4961100" cy="6465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b="1" sz="3600">
              <a:solidFill>
                <a:schemeClr val="lt1"/>
              </a:solidFill>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7"/>
          <p:cNvSpPr txBox="1"/>
          <p:nvPr/>
        </p:nvSpPr>
        <p:spPr>
          <a:xfrm>
            <a:off x="1210000" y="236675"/>
            <a:ext cx="11024100" cy="646500"/>
          </a:xfrm>
          <a:prstGeom prst="rect">
            <a:avLst/>
          </a:prstGeom>
          <a:solidFill>
            <a:srgbClr val="16487E"/>
          </a:solidFill>
          <a:ln>
            <a:noFill/>
          </a:ln>
        </p:spPr>
        <p:txBody>
          <a:bodyPr anchorCtr="0" anchor="t" bIns="0" lIns="36000" spcFirstLastPara="1" rIns="36000" wrap="square" tIns="0">
            <a:spAutoFit/>
          </a:bodyPr>
          <a:lstStyle/>
          <a:p>
            <a:pPr indent="0" lvl="0" marL="0" marR="0" rtl="0" algn="ctr">
              <a:spcBef>
                <a:spcPts val="0"/>
              </a:spcBef>
              <a:spcAft>
                <a:spcPts val="0"/>
              </a:spcAft>
              <a:buNone/>
            </a:pPr>
            <a:r>
              <a:rPr lang="en-US" sz="4200">
                <a:solidFill>
                  <a:schemeClr val="lt1"/>
                </a:solidFill>
                <a:latin typeface="Comfortaa"/>
                <a:ea typeface="Comfortaa"/>
                <a:cs typeface="Comfortaa"/>
                <a:sym typeface="Comfortaa"/>
              </a:rPr>
              <a:t>FURTHER PLAN</a:t>
            </a:r>
            <a:endParaRPr sz="2800">
              <a:latin typeface="Comfortaa"/>
              <a:ea typeface="Comfortaa"/>
              <a:cs typeface="Comfortaa"/>
              <a:sym typeface="Comfortaa"/>
            </a:endParaRPr>
          </a:p>
        </p:txBody>
      </p:sp>
      <p:sp>
        <p:nvSpPr>
          <p:cNvPr id="394" name="Google Shape;394;p47"/>
          <p:cNvSpPr txBox="1"/>
          <p:nvPr/>
        </p:nvSpPr>
        <p:spPr>
          <a:xfrm>
            <a:off x="4829909" y="2008528"/>
            <a:ext cx="2730300" cy="6771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900">
                <a:solidFill>
                  <a:srgbClr val="595959"/>
                </a:solidFill>
              </a:rPr>
              <a:t>ONLINE AVAILABILITY CHECKING</a:t>
            </a:r>
            <a:endParaRPr sz="1900">
              <a:solidFill>
                <a:srgbClr val="595959"/>
              </a:solidFill>
              <a:latin typeface="Arial"/>
              <a:ea typeface="Arial"/>
              <a:cs typeface="Arial"/>
              <a:sym typeface="Arial"/>
            </a:endParaRPr>
          </a:p>
        </p:txBody>
      </p:sp>
      <p:sp>
        <p:nvSpPr>
          <p:cNvPr id="395" name="Google Shape;395;p47"/>
          <p:cNvSpPr txBox="1"/>
          <p:nvPr/>
        </p:nvSpPr>
        <p:spPr>
          <a:xfrm>
            <a:off x="4829909" y="3389630"/>
            <a:ext cx="2730300" cy="7080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2000">
                <a:solidFill>
                  <a:srgbClr val="595959"/>
                </a:solidFill>
              </a:rPr>
              <a:t>MULTIPLE CHAT ROOMS</a:t>
            </a:r>
            <a:endParaRPr sz="2000">
              <a:solidFill>
                <a:srgbClr val="595959"/>
              </a:solidFill>
              <a:latin typeface="Arial"/>
              <a:ea typeface="Arial"/>
              <a:cs typeface="Arial"/>
              <a:sym typeface="Arial"/>
            </a:endParaRPr>
          </a:p>
        </p:txBody>
      </p:sp>
      <p:sp>
        <p:nvSpPr>
          <p:cNvPr id="396" name="Google Shape;396;p47"/>
          <p:cNvSpPr txBox="1"/>
          <p:nvPr/>
        </p:nvSpPr>
        <p:spPr>
          <a:xfrm>
            <a:off x="4829909" y="4770733"/>
            <a:ext cx="2730300" cy="9696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900">
                <a:solidFill>
                  <a:srgbClr val="595959"/>
                </a:solidFill>
              </a:rPr>
              <a:t>PASSWORD SECURITY LEVEL CHECKING</a:t>
            </a:r>
            <a:endParaRPr sz="1900">
              <a:solidFill>
                <a:srgbClr val="595959"/>
              </a:solidFill>
              <a:latin typeface="Arial"/>
              <a:ea typeface="Arial"/>
              <a:cs typeface="Arial"/>
              <a:sym typeface="Arial"/>
            </a:endParaRPr>
          </a:p>
        </p:txBody>
      </p:sp>
      <p:sp>
        <p:nvSpPr>
          <p:cNvPr id="397" name="Google Shape;397;p47"/>
          <p:cNvSpPr/>
          <p:nvPr/>
        </p:nvSpPr>
        <p:spPr>
          <a:xfrm>
            <a:off x="7695956" y="2035114"/>
            <a:ext cx="777900" cy="7779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98" name="Google Shape;398;p47"/>
          <p:cNvSpPr/>
          <p:nvPr/>
        </p:nvSpPr>
        <p:spPr>
          <a:xfrm>
            <a:off x="7695956" y="3403340"/>
            <a:ext cx="777900" cy="7779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399" name="Google Shape;399;p47"/>
          <p:cNvSpPr/>
          <p:nvPr/>
        </p:nvSpPr>
        <p:spPr>
          <a:xfrm>
            <a:off x="7695956" y="4799868"/>
            <a:ext cx="777900" cy="7779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nvGrpSpPr>
          <p:cNvPr id="400" name="Google Shape;400;p47"/>
          <p:cNvGrpSpPr/>
          <p:nvPr/>
        </p:nvGrpSpPr>
        <p:grpSpPr>
          <a:xfrm>
            <a:off x="9236813" y="2964432"/>
            <a:ext cx="1669579" cy="1669579"/>
            <a:chOff x="3807530" y="2946763"/>
            <a:chExt cx="1512300" cy="1512300"/>
          </a:xfrm>
        </p:grpSpPr>
        <p:sp>
          <p:nvSpPr>
            <p:cNvPr id="401" name="Google Shape;401;p47"/>
            <p:cNvSpPr/>
            <p:nvPr/>
          </p:nvSpPr>
          <p:spPr>
            <a:xfrm>
              <a:off x="3897540" y="3036773"/>
              <a:ext cx="1332000" cy="1332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02" name="Google Shape;402;p47"/>
            <p:cNvSpPr/>
            <p:nvPr/>
          </p:nvSpPr>
          <p:spPr>
            <a:xfrm>
              <a:off x="3807530" y="2946763"/>
              <a:ext cx="1512300" cy="1512300"/>
            </a:xfrm>
            <a:prstGeom prst="ellipse">
              <a:avLst/>
            </a:prstGeom>
            <a:noFill/>
            <a:ln cap="flat" cmpd="sng" w="15875">
              <a:solidFill>
                <a:schemeClr val="accent6"/>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cxnSp>
        <p:nvCxnSpPr>
          <p:cNvPr id="403" name="Google Shape;403;p47"/>
          <p:cNvCxnSpPr>
            <a:stCxn id="397" idx="6"/>
            <a:endCxn id="402" idx="1"/>
          </p:cNvCxnSpPr>
          <p:nvPr/>
        </p:nvCxnSpPr>
        <p:spPr>
          <a:xfrm>
            <a:off x="8473856" y="2424064"/>
            <a:ext cx="1007400" cy="784800"/>
          </a:xfrm>
          <a:prstGeom prst="straightConnector1">
            <a:avLst/>
          </a:prstGeom>
          <a:noFill/>
          <a:ln cap="flat" cmpd="sng" w="9525">
            <a:solidFill>
              <a:schemeClr val="accent6"/>
            </a:solidFill>
            <a:prstDash val="solid"/>
            <a:miter lim="800000"/>
            <a:headEnd len="sm" w="sm" type="none"/>
            <a:tailEnd len="sm" w="sm" type="none"/>
          </a:ln>
        </p:spPr>
      </p:cxnSp>
      <p:cxnSp>
        <p:nvCxnSpPr>
          <p:cNvPr id="404" name="Google Shape;404;p47"/>
          <p:cNvCxnSpPr>
            <a:stCxn id="398" idx="6"/>
            <a:endCxn id="402" idx="2"/>
          </p:cNvCxnSpPr>
          <p:nvPr/>
        </p:nvCxnSpPr>
        <p:spPr>
          <a:xfrm>
            <a:off x="8473856" y="3792290"/>
            <a:ext cx="762900" cy="6900"/>
          </a:xfrm>
          <a:prstGeom prst="straightConnector1">
            <a:avLst/>
          </a:prstGeom>
          <a:noFill/>
          <a:ln cap="flat" cmpd="sng" w="9525">
            <a:solidFill>
              <a:schemeClr val="accent6"/>
            </a:solidFill>
            <a:prstDash val="solid"/>
            <a:miter lim="800000"/>
            <a:headEnd len="sm" w="sm" type="none"/>
            <a:tailEnd len="sm" w="sm" type="none"/>
          </a:ln>
        </p:spPr>
      </p:cxnSp>
      <p:cxnSp>
        <p:nvCxnSpPr>
          <p:cNvPr id="405" name="Google Shape;405;p47"/>
          <p:cNvCxnSpPr>
            <a:stCxn id="399" idx="6"/>
            <a:endCxn id="402" idx="3"/>
          </p:cNvCxnSpPr>
          <p:nvPr/>
        </p:nvCxnSpPr>
        <p:spPr>
          <a:xfrm flipH="1" rot="10800000">
            <a:off x="8473856" y="4389618"/>
            <a:ext cx="1007400" cy="799200"/>
          </a:xfrm>
          <a:prstGeom prst="straightConnector1">
            <a:avLst/>
          </a:prstGeom>
          <a:noFill/>
          <a:ln cap="flat" cmpd="sng" w="9525">
            <a:solidFill>
              <a:schemeClr val="accent6"/>
            </a:solidFill>
            <a:prstDash val="solid"/>
            <a:miter lim="800000"/>
            <a:headEnd len="sm" w="sm" type="none"/>
            <a:tailEnd len="sm" w="sm" type="none"/>
          </a:ln>
        </p:spPr>
      </p:cxnSp>
      <p:sp>
        <p:nvSpPr>
          <p:cNvPr id="406" name="Google Shape;406;p47"/>
          <p:cNvSpPr txBox="1"/>
          <p:nvPr/>
        </p:nvSpPr>
        <p:spPr>
          <a:xfrm>
            <a:off x="9371602" y="3550308"/>
            <a:ext cx="1431000" cy="523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a:solidFill>
                  <a:schemeClr val="dk1"/>
                </a:solidFill>
              </a:rPr>
              <a:t>OTHER</a:t>
            </a:r>
            <a:endParaRPr b="1">
              <a:solidFill>
                <a:schemeClr val="dk1"/>
              </a:solidFill>
            </a:endParaRPr>
          </a:p>
          <a:p>
            <a:pPr indent="0" lvl="0" marL="0" marR="0" rtl="0" algn="ctr">
              <a:spcBef>
                <a:spcPts val="0"/>
              </a:spcBef>
              <a:spcAft>
                <a:spcPts val="0"/>
              </a:spcAft>
              <a:buNone/>
            </a:pPr>
            <a:r>
              <a:rPr b="1" lang="en-US">
                <a:solidFill>
                  <a:schemeClr val="dk1"/>
                </a:solidFill>
              </a:rPr>
              <a:t>FEATURES</a:t>
            </a:r>
            <a:endParaRPr b="1">
              <a:solidFill>
                <a:schemeClr val="dk1"/>
              </a:solidFill>
            </a:endParaRPr>
          </a:p>
        </p:txBody>
      </p:sp>
      <p:sp>
        <p:nvSpPr>
          <p:cNvPr id="407" name="Google Shape;407;p47"/>
          <p:cNvSpPr/>
          <p:nvPr/>
        </p:nvSpPr>
        <p:spPr>
          <a:xfrm>
            <a:off x="7938836" y="5030640"/>
            <a:ext cx="315900" cy="314977"/>
          </a:xfrm>
          <a:custGeom>
            <a:rect b="b" l="l" r="r" t="t"/>
            <a:pathLst>
              <a:path extrusionOk="0" h="3230531" w="3240000">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8" name="Google Shape;408;p47"/>
          <p:cNvSpPr/>
          <p:nvPr/>
        </p:nvSpPr>
        <p:spPr>
          <a:xfrm>
            <a:off x="7931522" y="2262108"/>
            <a:ext cx="315900" cy="315900"/>
          </a:xfrm>
          <a:custGeom>
            <a:rect b="b" l="l" r="r" t="t"/>
            <a:pathLst>
              <a:path extrusionOk="0" h="3240000" w="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409" name="Google Shape;409;p47"/>
          <p:cNvSpPr/>
          <p:nvPr/>
        </p:nvSpPr>
        <p:spPr>
          <a:xfrm>
            <a:off x="7858008" y="5110888"/>
            <a:ext cx="448456" cy="228138"/>
          </a:xfrm>
          <a:custGeom>
            <a:rect b="b" l="l" r="r" t="t"/>
            <a:pathLst>
              <a:path extrusionOk="0" h="1659188" w="3261500">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0" name="Google Shape;410;p47"/>
          <p:cNvSpPr/>
          <p:nvPr/>
        </p:nvSpPr>
        <p:spPr>
          <a:xfrm>
            <a:off x="7857002" y="3542899"/>
            <a:ext cx="466162" cy="526500"/>
          </a:xfrm>
          <a:custGeom>
            <a:rect b="b" l="l" r="r" t="t"/>
            <a:pathLst>
              <a:path extrusionOk="0" h="3240000" w="2868687">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8"/>
          <p:cNvSpPr txBox="1"/>
          <p:nvPr/>
        </p:nvSpPr>
        <p:spPr>
          <a:xfrm>
            <a:off x="1210000" y="236675"/>
            <a:ext cx="11024100" cy="646500"/>
          </a:xfrm>
          <a:prstGeom prst="rect">
            <a:avLst/>
          </a:prstGeom>
          <a:solidFill>
            <a:srgbClr val="16487E"/>
          </a:solidFill>
          <a:ln>
            <a:noFill/>
          </a:ln>
        </p:spPr>
        <p:txBody>
          <a:bodyPr anchorCtr="0" anchor="t" bIns="0" lIns="36000" spcFirstLastPara="1" rIns="36000" wrap="square" tIns="0">
            <a:spAutoFit/>
          </a:bodyPr>
          <a:lstStyle/>
          <a:p>
            <a:pPr indent="0" lvl="0" marL="0" marR="0" rtl="0" algn="ctr">
              <a:spcBef>
                <a:spcPts val="0"/>
              </a:spcBef>
              <a:spcAft>
                <a:spcPts val="0"/>
              </a:spcAft>
              <a:buNone/>
            </a:pPr>
            <a:r>
              <a:rPr lang="en-US" sz="4200">
                <a:solidFill>
                  <a:schemeClr val="lt1"/>
                </a:solidFill>
                <a:latin typeface="Comfortaa"/>
                <a:ea typeface="Comfortaa"/>
                <a:cs typeface="Comfortaa"/>
                <a:sym typeface="Comfortaa"/>
              </a:rPr>
              <a:t>FURTHER PLAN</a:t>
            </a:r>
            <a:endParaRPr sz="2800">
              <a:latin typeface="Comfortaa"/>
              <a:ea typeface="Comfortaa"/>
              <a:cs typeface="Comfortaa"/>
              <a:sym typeface="Comfortaa"/>
            </a:endParaRPr>
          </a:p>
        </p:txBody>
      </p:sp>
      <p:sp>
        <p:nvSpPr>
          <p:cNvPr id="416" name="Google Shape;416;p48"/>
          <p:cNvSpPr txBox="1"/>
          <p:nvPr/>
        </p:nvSpPr>
        <p:spPr>
          <a:xfrm>
            <a:off x="4225225" y="1162800"/>
            <a:ext cx="28683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Nunito"/>
                <a:ea typeface="Nunito"/>
                <a:cs typeface="Nunito"/>
                <a:sym typeface="Nunito"/>
              </a:rPr>
              <a:t>LOGIN SUCCESSFUL</a:t>
            </a:r>
            <a:endParaRPr b="1" sz="1800">
              <a:latin typeface="Nunito"/>
              <a:ea typeface="Nunito"/>
              <a:cs typeface="Nunito"/>
              <a:sym typeface="Nunito"/>
            </a:endParaRPr>
          </a:p>
        </p:txBody>
      </p:sp>
      <p:sp>
        <p:nvSpPr>
          <p:cNvPr id="417" name="Google Shape;417;p48"/>
          <p:cNvSpPr txBox="1"/>
          <p:nvPr/>
        </p:nvSpPr>
        <p:spPr>
          <a:xfrm>
            <a:off x="6582025" y="2208925"/>
            <a:ext cx="17472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Nunito"/>
                <a:ea typeface="Nunito"/>
                <a:cs typeface="Nunito"/>
                <a:sym typeface="Nunito"/>
              </a:rPr>
              <a:t>JOIN CHAT ROOM</a:t>
            </a:r>
            <a:endParaRPr b="1" sz="1800">
              <a:latin typeface="Nunito"/>
              <a:ea typeface="Nunito"/>
              <a:cs typeface="Nunito"/>
              <a:sym typeface="Nunito"/>
            </a:endParaRPr>
          </a:p>
        </p:txBody>
      </p:sp>
      <p:sp>
        <p:nvSpPr>
          <p:cNvPr id="418" name="Google Shape;418;p48"/>
          <p:cNvSpPr txBox="1"/>
          <p:nvPr/>
        </p:nvSpPr>
        <p:spPr>
          <a:xfrm>
            <a:off x="3773425" y="2208925"/>
            <a:ext cx="1747200" cy="46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800">
                <a:latin typeface="Nunito"/>
                <a:ea typeface="Nunito"/>
                <a:cs typeface="Nunito"/>
                <a:sym typeface="Nunito"/>
              </a:rPr>
              <a:t>CREATE CHAT ROOM</a:t>
            </a:r>
            <a:endParaRPr b="1" sz="1800">
              <a:latin typeface="Nunito"/>
              <a:ea typeface="Nunito"/>
              <a:cs typeface="Nunito"/>
              <a:sym typeface="Nunito"/>
            </a:endParaRPr>
          </a:p>
        </p:txBody>
      </p:sp>
      <p:cxnSp>
        <p:nvCxnSpPr>
          <p:cNvPr id="419" name="Google Shape;419;p48"/>
          <p:cNvCxnSpPr>
            <a:stCxn id="416" idx="2"/>
            <a:endCxn id="418" idx="0"/>
          </p:cNvCxnSpPr>
          <p:nvPr/>
        </p:nvCxnSpPr>
        <p:spPr>
          <a:xfrm flipH="1">
            <a:off x="4646875" y="1624500"/>
            <a:ext cx="1012500" cy="584400"/>
          </a:xfrm>
          <a:prstGeom prst="straightConnector1">
            <a:avLst/>
          </a:prstGeom>
          <a:noFill/>
          <a:ln cap="flat" cmpd="sng" w="28575">
            <a:solidFill>
              <a:schemeClr val="dk1"/>
            </a:solidFill>
            <a:prstDash val="solid"/>
            <a:round/>
            <a:headEnd len="med" w="med" type="none"/>
            <a:tailEnd len="med" w="med" type="triangle"/>
          </a:ln>
        </p:spPr>
      </p:cxnSp>
      <p:cxnSp>
        <p:nvCxnSpPr>
          <p:cNvPr id="420" name="Google Shape;420;p48"/>
          <p:cNvCxnSpPr>
            <a:stCxn id="416" idx="2"/>
          </p:cNvCxnSpPr>
          <p:nvPr/>
        </p:nvCxnSpPr>
        <p:spPr>
          <a:xfrm>
            <a:off x="5659375" y="1624500"/>
            <a:ext cx="1162200" cy="518100"/>
          </a:xfrm>
          <a:prstGeom prst="straightConnector1">
            <a:avLst/>
          </a:prstGeom>
          <a:noFill/>
          <a:ln cap="flat" cmpd="sng" w="28575">
            <a:solidFill>
              <a:schemeClr val="dk1"/>
            </a:solidFill>
            <a:prstDash val="solid"/>
            <a:round/>
            <a:headEnd len="med" w="med" type="none"/>
            <a:tailEnd len="med" w="med" type="triangle"/>
          </a:ln>
        </p:spPr>
      </p:cxnSp>
      <p:sp>
        <p:nvSpPr>
          <p:cNvPr id="421" name="Google Shape;421;p48"/>
          <p:cNvSpPr txBox="1"/>
          <p:nvPr/>
        </p:nvSpPr>
        <p:spPr>
          <a:xfrm>
            <a:off x="2195000" y="3618625"/>
            <a:ext cx="4109400" cy="461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Nunito"/>
              <a:buChar char="●"/>
            </a:pPr>
            <a:r>
              <a:rPr b="1" lang="en-US" sz="1800">
                <a:latin typeface="Nunito"/>
                <a:ea typeface="Nunito"/>
                <a:cs typeface="Nunito"/>
                <a:sym typeface="Nunito"/>
              </a:rPr>
              <a:t>ROOM ID</a:t>
            </a:r>
            <a:endParaRPr b="1" sz="1800">
              <a:latin typeface="Nunito"/>
              <a:ea typeface="Nunito"/>
              <a:cs typeface="Nunito"/>
              <a:sym typeface="Nunito"/>
            </a:endParaRPr>
          </a:p>
          <a:p>
            <a:pPr indent="-342900" lvl="0" marL="457200" rtl="0" algn="l">
              <a:spcBef>
                <a:spcPts val="0"/>
              </a:spcBef>
              <a:spcAft>
                <a:spcPts val="0"/>
              </a:spcAft>
              <a:buSzPts val="1800"/>
              <a:buFont typeface="Nunito"/>
              <a:buChar char="●"/>
            </a:pPr>
            <a:r>
              <a:rPr b="1" lang="en-US" sz="1800">
                <a:latin typeface="Nunito"/>
                <a:ea typeface="Nunito"/>
                <a:cs typeface="Nunito"/>
                <a:sym typeface="Nunito"/>
              </a:rPr>
              <a:t>ROOM PASSWORD</a:t>
            </a:r>
            <a:endParaRPr b="1" sz="1800">
              <a:latin typeface="Nunito"/>
              <a:ea typeface="Nunito"/>
              <a:cs typeface="Nunito"/>
              <a:sym typeface="Nunito"/>
            </a:endParaRPr>
          </a:p>
        </p:txBody>
      </p:sp>
      <p:cxnSp>
        <p:nvCxnSpPr>
          <p:cNvPr id="422" name="Google Shape;422;p48"/>
          <p:cNvCxnSpPr/>
          <p:nvPr/>
        </p:nvCxnSpPr>
        <p:spPr>
          <a:xfrm flipH="1">
            <a:off x="3449450" y="3012425"/>
            <a:ext cx="1012500" cy="584400"/>
          </a:xfrm>
          <a:prstGeom prst="straightConnector1">
            <a:avLst/>
          </a:prstGeom>
          <a:noFill/>
          <a:ln cap="flat" cmpd="sng" w="28575">
            <a:solidFill>
              <a:schemeClr val="dk1"/>
            </a:solidFill>
            <a:prstDash val="solid"/>
            <a:round/>
            <a:headEnd len="med" w="med" type="none"/>
            <a:tailEnd len="med" w="med" type="triangle"/>
          </a:ln>
        </p:spPr>
      </p:cxnSp>
      <p:sp>
        <p:nvSpPr>
          <p:cNvPr id="423" name="Google Shape;423;p48"/>
          <p:cNvSpPr txBox="1"/>
          <p:nvPr/>
        </p:nvSpPr>
        <p:spPr>
          <a:xfrm>
            <a:off x="3174700" y="4853154"/>
            <a:ext cx="1162200" cy="3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300">
                <a:latin typeface="Nunito"/>
                <a:ea typeface="Nunito"/>
                <a:cs typeface="Nunito"/>
                <a:sym typeface="Nunito"/>
              </a:rPr>
              <a:t>HASH</a:t>
            </a:r>
            <a:endParaRPr b="1" sz="1300">
              <a:latin typeface="Nunito"/>
              <a:ea typeface="Nunito"/>
              <a:cs typeface="Nunito"/>
              <a:sym typeface="Nunito"/>
            </a:endParaRPr>
          </a:p>
          <a:p>
            <a:pPr indent="0" lvl="0" marL="0" rtl="0" algn="l">
              <a:spcBef>
                <a:spcPts val="0"/>
              </a:spcBef>
              <a:spcAft>
                <a:spcPts val="0"/>
              </a:spcAft>
              <a:buNone/>
            </a:pPr>
            <a:r>
              <a:rPr b="1" lang="en-US" sz="1300">
                <a:latin typeface="Nunito"/>
                <a:ea typeface="Nunito"/>
                <a:cs typeface="Nunito"/>
                <a:sym typeface="Nunito"/>
              </a:rPr>
              <a:t>( SHA-512 )</a:t>
            </a:r>
            <a:endParaRPr b="1" sz="1300">
              <a:latin typeface="Nunito"/>
              <a:ea typeface="Nunito"/>
              <a:cs typeface="Nunito"/>
              <a:sym typeface="Nunito"/>
            </a:endParaRPr>
          </a:p>
        </p:txBody>
      </p:sp>
      <p:cxnSp>
        <p:nvCxnSpPr>
          <p:cNvPr id="424" name="Google Shape;424;p48"/>
          <p:cNvCxnSpPr/>
          <p:nvPr/>
        </p:nvCxnSpPr>
        <p:spPr>
          <a:xfrm>
            <a:off x="3577300" y="4395654"/>
            <a:ext cx="300" cy="457500"/>
          </a:xfrm>
          <a:prstGeom prst="straightConnector1">
            <a:avLst/>
          </a:prstGeom>
          <a:noFill/>
          <a:ln cap="flat" cmpd="sng" w="28575">
            <a:solidFill>
              <a:schemeClr val="dk1"/>
            </a:solidFill>
            <a:prstDash val="solid"/>
            <a:round/>
            <a:headEnd len="med" w="med" type="none"/>
            <a:tailEnd len="med" w="med" type="triangle"/>
          </a:ln>
        </p:spPr>
      </p:cxnSp>
      <p:cxnSp>
        <p:nvCxnSpPr>
          <p:cNvPr id="425" name="Google Shape;425;p48"/>
          <p:cNvCxnSpPr/>
          <p:nvPr/>
        </p:nvCxnSpPr>
        <p:spPr>
          <a:xfrm flipH="1">
            <a:off x="3306935" y="5416332"/>
            <a:ext cx="360900" cy="400200"/>
          </a:xfrm>
          <a:prstGeom prst="straightConnector1">
            <a:avLst/>
          </a:prstGeom>
          <a:noFill/>
          <a:ln cap="flat" cmpd="sng" w="28575">
            <a:solidFill>
              <a:schemeClr val="dk1"/>
            </a:solidFill>
            <a:prstDash val="solid"/>
            <a:round/>
            <a:headEnd len="med" w="med" type="none"/>
            <a:tailEnd len="med" w="med" type="triangle"/>
          </a:ln>
        </p:spPr>
      </p:cxnSp>
      <p:sp>
        <p:nvSpPr>
          <p:cNvPr id="426" name="Google Shape;426;p48"/>
          <p:cNvSpPr txBox="1"/>
          <p:nvPr/>
        </p:nvSpPr>
        <p:spPr>
          <a:xfrm>
            <a:off x="2614150" y="5947075"/>
            <a:ext cx="2596200" cy="3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STORED IN SERVER LOG</a:t>
            </a:r>
            <a:endParaRPr/>
          </a:p>
        </p:txBody>
      </p:sp>
      <p:cxnSp>
        <p:nvCxnSpPr>
          <p:cNvPr id="427" name="Google Shape;427;p48"/>
          <p:cNvCxnSpPr>
            <a:stCxn id="421" idx="1"/>
            <a:endCxn id="428" idx="0"/>
          </p:cNvCxnSpPr>
          <p:nvPr/>
        </p:nvCxnSpPr>
        <p:spPr>
          <a:xfrm flipH="1">
            <a:off x="1876700" y="3849475"/>
            <a:ext cx="318300" cy="640200"/>
          </a:xfrm>
          <a:prstGeom prst="curvedConnector2">
            <a:avLst/>
          </a:prstGeom>
          <a:noFill/>
          <a:ln cap="flat" cmpd="sng" w="9525">
            <a:solidFill>
              <a:schemeClr val="dk2"/>
            </a:solidFill>
            <a:prstDash val="solid"/>
            <a:round/>
            <a:headEnd len="med" w="med" type="none"/>
            <a:tailEnd len="med" w="med" type="none"/>
          </a:ln>
        </p:spPr>
      </p:cxnSp>
      <p:sp>
        <p:nvSpPr>
          <p:cNvPr id="428" name="Google Shape;428;p48"/>
          <p:cNvSpPr txBox="1"/>
          <p:nvPr/>
        </p:nvSpPr>
        <p:spPr>
          <a:xfrm>
            <a:off x="578500" y="4489763"/>
            <a:ext cx="2596200" cy="3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GENERATE ROOM ID</a:t>
            </a:r>
            <a:endParaRPr/>
          </a:p>
        </p:txBody>
      </p:sp>
      <p:cxnSp>
        <p:nvCxnSpPr>
          <p:cNvPr id="429" name="Google Shape;429;p48"/>
          <p:cNvCxnSpPr>
            <a:stCxn id="428" idx="2"/>
            <a:endCxn id="426" idx="1"/>
          </p:cNvCxnSpPr>
          <p:nvPr/>
        </p:nvCxnSpPr>
        <p:spPr>
          <a:xfrm flipH="1" rot="-5400000">
            <a:off x="1596400" y="5088563"/>
            <a:ext cx="1298100" cy="737700"/>
          </a:xfrm>
          <a:prstGeom prst="curvedConnector2">
            <a:avLst/>
          </a:prstGeom>
          <a:noFill/>
          <a:ln cap="flat" cmpd="sng" w="9525">
            <a:solidFill>
              <a:schemeClr val="dk2"/>
            </a:solidFill>
            <a:prstDash val="solid"/>
            <a:round/>
            <a:headEnd len="med" w="med" type="none"/>
            <a:tailEnd len="med" w="med" type="none"/>
          </a:ln>
        </p:spPr>
      </p:cxnSp>
      <p:sp>
        <p:nvSpPr>
          <p:cNvPr id="430" name="Google Shape;430;p48"/>
          <p:cNvSpPr txBox="1"/>
          <p:nvPr/>
        </p:nvSpPr>
        <p:spPr>
          <a:xfrm>
            <a:off x="7549200" y="3754700"/>
            <a:ext cx="4109400" cy="4617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Nunito"/>
              <a:buChar char="●"/>
            </a:pPr>
            <a:r>
              <a:rPr b="1" lang="en-US" sz="1800">
                <a:latin typeface="Nunito"/>
                <a:ea typeface="Nunito"/>
                <a:cs typeface="Nunito"/>
                <a:sym typeface="Nunito"/>
              </a:rPr>
              <a:t>ROOM ID</a:t>
            </a:r>
            <a:endParaRPr b="1" sz="1800">
              <a:latin typeface="Nunito"/>
              <a:ea typeface="Nunito"/>
              <a:cs typeface="Nunito"/>
              <a:sym typeface="Nunito"/>
            </a:endParaRPr>
          </a:p>
          <a:p>
            <a:pPr indent="-342900" lvl="0" marL="457200" rtl="0" algn="l">
              <a:spcBef>
                <a:spcPts val="0"/>
              </a:spcBef>
              <a:spcAft>
                <a:spcPts val="0"/>
              </a:spcAft>
              <a:buSzPts val="1800"/>
              <a:buFont typeface="Nunito"/>
              <a:buChar char="●"/>
            </a:pPr>
            <a:r>
              <a:rPr b="1" lang="en-US" sz="1800">
                <a:latin typeface="Nunito"/>
                <a:ea typeface="Nunito"/>
                <a:cs typeface="Nunito"/>
                <a:sym typeface="Nunito"/>
              </a:rPr>
              <a:t>ROOM PASSWORD</a:t>
            </a:r>
            <a:endParaRPr b="1" sz="1800">
              <a:latin typeface="Nunito"/>
              <a:ea typeface="Nunito"/>
              <a:cs typeface="Nunito"/>
              <a:sym typeface="Nunito"/>
            </a:endParaRPr>
          </a:p>
        </p:txBody>
      </p:sp>
      <p:cxnSp>
        <p:nvCxnSpPr>
          <p:cNvPr id="431" name="Google Shape;431;p48"/>
          <p:cNvCxnSpPr/>
          <p:nvPr/>
        </p:nvCxnSpPr>
        <p:spPr>
          <a:xfrm>
            <a:off x="7382100" y="2958950"/>
            <a:ext cx="1421700" cy="774000"/>
          </a:xfrm>
          <a:prstGeom prst="straightConnector1">
            <a:avLst/>
          </a:prstGeom>
          <a:noFill/>
          <a:ln cap="flat" cmpd="sng" w="28575">
            <a:solidFill>
              <a:schemeClr val="dk1"/>
            </a:solidFill>
            <a:prstDash val="solid"/>
            <a:round/>
            <a:headEnd len="med" w="med" type="none"/>
            <a:tailEnd len="med" w="med" type="triangle"/>
          </a:ln>
        </p:spPr>
      </p:cxnSp>
      <p:sp>
        <p:nvSpPr>
          <p:cNvPr id="432" name="Google Shape;432;p48"/>
          <p:cNvSpPr txBox="1"/>
          <p:nvPr/>
        </p:nvSpPr>
        <p:spPr>
          <a:xfrm>
            <a:off x="8528900" y="4989229"/>
            <a:ext cx="1162200" cy="3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300">
                <a:latin typeface="Nunito"/>
                <a:ea typeface="Nunito"/>
                <a:cs typeface="Nunito"/>
                <a:sym typeface="Nunito"/>
              </a:rPr>
              <a:t>HASH</a:t>
            </a:r>
            <a:endParaRPr b="1" sz="1300">
              <a:latin typeface="Nunito"/>
              <a:ea typeface="Nunito"/>
              <a:cs typeface="Nunito"/>
              <a:sym typeface="Nunito"/>
            </a:endParaRPr>
          </a:p>
          <a:p>
            <a:pPr indent="0" lvl="0" marL="0" rtl="0" algn="l">
              <a:spcBef>
                <a:spcPts val="0"/>
              </a:spcBef>
              <a:spcAft>
                <a:spcPts val="0"/>
              </a:spcAft>
              <a:buNone/>
            </a:pPr>
            <a:r>
              <a:rPr b="1" lang="en-US" sz="1300">
                <a:latin typeface="Nunito"/>
                <a:ea typeface="Nunito"/>
                <a:cs typeface="Nunito"/>
                <a:sym typeface="Nunito"/>
              </a:rPr>
              <a:t>( SHA-512 )</a:t>
            </a:r>
            <a:endParaRPr b="1" sz="1300">
              <a:latin typeface="Nunito"/>
              <a:ea typeface="Nunito"/>
              <a:cs typeface="Nunito"/>
              <a:sym typeface="Nunito"/>
            </a:endParaRPr>
          </a:p>
        </p:txBody>
      </p:sp>
      <p:cxnSp>
        <p:nvCxnSpPr>
          <p:cNvPr id="433" name="Google Shape;433;p48"/>
          <p:cNvCxnSpPr/>
          <p:nvPr/>
        </p:nvCxnSpPr>
        <p:spPr>
          <a:xfrm>
            <a:off x="8931500" y="4531729"/>
            <a:ext cx="300" cy="457500"/>
          </a:xfrm>
          <a:prstGeom prst="straightConnector1">
            <a:avLst/>
          </a:prstGeom>
          <a:noFill/>
          <a:ln cap="flat" cmpd="sng" w="28575">
            <a:solidFill>
              <a:schemeClr val="dk1"/>
            </a:solidFill>
            <a:prstDash val="solid"/>
            <a:round/>
            <a:headEnd len="med" w="med" type="none"/>
            <a:tailEnd len="med" w="med" type="triangle"/>
          </a:ln>
        </p:spPr>
      </p:cxnSp>
      <p:cxnSp>
        <p:nvCxnSpPr>
          <p:cNvPr id="434" name="Google Shape;434;p48"/>
          <p:cNvCxnSpPr/>
          <p:nvPr/>
        </p:nvCxnSpPr>
        <p:spPr>
          <a:xfrm flipH="1">
            <a:off x="8661135" y="5552407"/>
            <a:ext cx="360900" cy="400200"/>
          </a:xfrm>
          <a:prstGeom prst="straightConnector1">
            <a:avLst/>
          </a:prstGeom>
          <a:noFill/>
          <a:ln cap="flat" cmpd="sng" w="28575">
            <a:solidFill>
              <a:schemeClr val="dk1"/>
            </a:solidFill>
            <a:prstDash val="solid"/>
            <a:round/>
            <a:headEnd len="med" w="med" type="none"/>
            <a:tailEnd len="med" w="med" type="triangle"/>
          </a:ln>
        </p:spPr>
      </p:cxnSp>
      <p:sp>
        <p:nvSpPr>
          <p:cNvPr id="435" name="Google Shape;435;p48"/>
          <p:cNvSpPr txBox="1"/>
          <p:nvPr/>
        </p:nvSpPr>
        <p:spPr>
          <a:xfrm>
            <a:off x="7968350" y="6083150"/>
            <a:ext cx="2596200" cy="3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MATCHED</a:t>
            </a:r>
            <a:endParaRPr b="1"/>
          </a:p>
        </p:txBody>
      </p:sp>
      <p:cxnSp>
        <p:nvCxnSpPr>
          <p:cNvPr id="436" name="Google Shape;436;p48"/>
          <p:cNvCxnSpPr>
            <a:stCxn id="430" idx="1"/>
            <a:endCxn id="437" idx="0"/>
          </p:cNvCxnSpPr>
          <p:nvPr/>
        </p:nvCxnSpPr>
        <p:spPr>
          <a:xfrm flipH="1">
            <a:off x="7230900" y="3985550"/>
            <a:ext cx="318300" cy="640200"/>
          </a:xfrm>
          <a:prstGeom prst="curvedConnector2">
            <a:avLst/>
          </a:prstGeom>
          <a:noFill/>
          <a:ln cap="flat" cmpd="sng" w="9525">
            <a:solidFill>
              <a:schemeClr val="dk2"/>
            </a:solidFill>
            <a:prstDash val="solid"/>
            <a:round/>
            <a:headEnd len="med" w="med" type="none"/>
            <a:tailEnd len="med" w="med" type="none"/>
          </a:ln>
        </p:spPr>
      </p:cxnSp>
      <p:sp>
        <p:nvSpPr>
          <p:cNvPr id="437" name="Google Shape;437;p48"/>
          <p:cNvSpPr txBox="1"/>
          <p:nvPr/>
        </p:nvSpPr>
        <p:spPr>
          <a:xfrm>
            <a:off x="5932700" y="4625838"/>
            <a:ext cx="2596200" cy="3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a:t>CHECKED IN SERVER LOG</a:t>
            </a:r>
            <a:endParaRPr/>
          </a:p>
        </p:txBody>
      </p:sp>
      <p:cxnSp>
        <p:nvCxnSpPr>
          <p:cNvPr id="438" name="Google Shape;438;p48"/>
          <p:cNvCxnSpPr>
            <a:stCxn id="437" idx="2"/>
            <a:endCxn id="435" idx="1"/>
          </p:cNvCxnSpPr>
          <p:nvPr/>
        </p:nvCxnSpPr>
        <p:spPr>
          <a:xfrm flipH="1" rot="-5400000">
            <a:off x="6950600" y="5224638"/>
            <a:ext cx="1298100" cy="737700"/>
          </a:xfrm>
          <a:prstGeom prst="curvedConnector2">
            <a:avLst/>
          </a:prstGeom>
          <a:noFill/>
          <a:ln cap="flat" cmpd="sng" w="9525">
            <a:solidFill>
              <a:schemeClr val="dk2"/>
            </a:solidFill>
            <a:prstDash val="solid"/>
            <a:round/>
            <a:headEnd len="med" w="med" type="none"/>
            <a:tailEnd len="med" w="med" type="none"/>
          </a:ln>
        </p:spPr>
      </p:cxnSp>
      <p:sp>
        <p:nvSpPr>
          <p:cNvPr id="439" name="Google Shape;439;p48"/>
          <p:cNvSpPr txBox="1"/>
          <p:nvPr/>
        </p:nvSpPr>
        <p:spPr>
          <a:xfrm>
            <a:off x="9226950" y="6335075"/>
            <a:ext cx="2596200" cy="31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a:t>LOGGED INTO CHATROOM</a:t>
            </a:r>
            <a:endParaRPr b="1"/>
          </a:p>
        </p:txBody>
      </p:sp>
      <p:cxnSp>
        <p:nvCxnSpPr>
          <p:cNvPr id="440" name="Google Shape;440;p48"/>
          <p:cNvCxnSpPr/>
          <p:nvPr/>
        </p:nvCxnSpPr>
        <p:spPr>
          <a:xfrm>
            <a:off x="9063925" y="6208325"/>
            <a:ext cx="1461000" cy="126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49"/>
          <p:cNvSpPr txBox="1"/>
          <p:nvPr/>
        </p:nvSpPr>
        <p:spPr>
          <a:xfrm>
            <a:off x="548877" y="3667475"/>
            <a:ext cx="8280900" cy="11697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7000">
                <a:solidFill>
                  <a:schemeClr val="lt1"/>
                </a:solidFill>
                <a:latin typeface="Comfortaa"/>
                <a:ea typeface="Comfortaa"/>
                <a:cs typeface="Comfortaa"/>
                <a:sym typeface="Comfortaa"/>
              </a:rPr>
              <a:t>CHALLENGES</a:t>
            </a:r>
            <a:endParaRPr b="1" sz="7000">
              <a:solidFill>
                <a:schemeClr val="lt1"/>
              </a:solidFill>
              <a:latin typeface="Comfortaa"/>
              <a:ea typeface="Comfortaa"/>
              <a:cs typeface="Comfortaa"/>
              <a:sym typeface="Comfortaa"/>
            </a:endParaRPr>
          </a:p>
        </p:txBody>
      </p:sp>
      <p:sp>
        <p:nvSpPr>
          <p:cNvPr id="446" name="Google Shape;446;p49"/>
          <p:cNvSpPr/>
          <p:nvPr/>
        </p:nvSpPr>
        <p:spPr>
          <a:xfrm flipH="1" rot="2914917">
            <a:off x="7343863" y="814172"/>
            <a:ext cx="2091676" cy="965389"/>
          </a:xfrm>
          <a:custGeom>
            <a:rect b="b" l="l" r="r" t="t"/>
            <a:pathLst>
              <a:path extrusionOk="0" h="171450" w="371475">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47" name="Google Shape;447;p49"/>
          <p:cNvSpPr/>
          <p:nvPr/>
        </p:nvSpPr>
        <p:spPr>
          <a:xfrm flipH="1" rot="-3323986">
            <a:off x="7220097" y="2293500"/>
            <a:ext cx="2038111" cy="1126324"/>
          </a:xfrm>
          <a:custGeom>
            <a:rect b="b" l="l" r="r" t="t"/>
            <a:pathLst>
              <a:path extrusionOk="0" h="200025" w="361950">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448" name="Google Shape;448;p49"/>
          <p:cNvGrpSpPr/>
          <p:nvPr/>
        </p:nvGrpSpPr>
        <p:grpSpPr>
          <a:xfrm>
            <a:off x="8072020" y="1797556"/>
            <a:ext cx="3062060" cy="4604747"/>
            <a:chOff x="8072020" y="1797556"/>
            <a:chExt cx="3062060" cy="4604747"/>
          </a:xfrm>
        </p:grpSpPr>
        <p:sp>
          <p:nvSpPr>
            <p:cNvPr id="449" name="Google Shape;449;p49"/>
            <p:cNvSpPr/>
            <p:nvPr/>
          </p:nvSpPr>
          <p:spPr>
            <a:xfrm flipH="1">
              <a:off x="8563762" y="2003884"/>
              <a:ext cx="2439948" cy="1449824"/>
            </a:xfrm>
            <a:custGeom>
              <a:rect b="b" l="l" r="r" t="t"/>
              <a:pathLst>
                <a:path extrusionOk="0" h="390525" w="657225">
                  <a:moveTo>
                    <a:pt x="558641" y="7144"/>
                  </a:moveTo>
                  <a:lnTo>
                    <a:pt x="7144" y="382429"/>
                  </a:lnTo>
                  <a:lnTo>
                    <a:pt x="220504" y="390049"/>
                  </a:lnTo>
                  <a:lnTo>
                    <a:pt x="651986" y="10048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0" name="Google Shape;450;p49"/>
            <p:cNvSpPr/>
            <p:nvPr/>
          </p:nvSpPr>
          <p:spPr>
            <a:xfrm flipH="1">
              <a:off x="8217049" y="3284575"/>
              <a:ext cx="2917031" cy="1376839"/>
            </a:xfrm>
            <a:custGeom>
              <a:rect b="b" l="l" r="r" t="t"/>
              <a:pathLst>
                <a:path extrusionOk="0" h="561975" w="119062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rgbClr val="DCDE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1" name="Google Shape;451;p49"/>
            <p:cNvSpPr/>
            <p:nvPr/>
          </p:nvSpPr>
          <p:spPr>
            <a:xfrm flipH="1">
              <a:off x="8363616" y="1797556"/>
              <a:ext cx="726877" cy="726877"/>
            </a:xfrm>
            <a:custGeom>
              <a:rect b="b" l="l" r="r" t="t"/>
              <a:pathLst>
                <a:path extrusionOk="0" h="238125" w="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2" name="Google Shape;452;p49"/>
            <p:cNvSpPr/>
            <p:nvPr/>
          </p:nvSpPr>
          <p:spPr>
            <a:xfrm flipH="1">
              <a:off x="8072020" y="4014940"/>
              <a:ext cx="1493520" cy="1633538"/>
            </a:xfrm>
            <a:custGeom>
              <a:rect b="b" l="l" r="r" t="t"/>
              <a:pathLst>
                <a:path extrusionOk="0" h="666750" w="60960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3" name="Google Shape;453;p49"/>
            <p:cNvSpPr/>
            <p:nvPr/>
          </p:nvSpPr>
          <p:spPr>
            <a:xfrm flipH="1">
              <a:off x="8961514" y="5081018"/>
              <a:ext cx="1446848" cy="1166813"/>
            </a:xfrm>
            <a:custGeom>
              <a:rect b="b" l="l" r="r" t="t"/>
              <a:pathLst>
                <a:path extrusionOk="0" h="476250" w="5905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rgbClr val="DCDE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4" name="Google Shape;454;p49"/>
            <p:cNvSpPr/>
            <p:nvPr/>
          </p:nvSpPr>
          <p:spPr>
            <a:xfrm flipH="1">
              <a:off x="8763239" y="6075596"/>
              <a:ext cx="1820227" cy="326707"/>
            </a:xfrm>
            <a:custGeom>
              <a:rect b="b" l="l" r="r" t="t"/>
              <a:pathLst>
                <a:path extrusionOk="0" h="133350" w="7429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455" name="Google Shape;455;p49"/>
            <p:cNvSpPr/>
            <p:nvPr/>
          </p:nvSpPr>
          <p:spPr>
            <a:xfrm flipH="1">
              <a:off x="9084701" y="5209427"/>
              <a:ext cx="233363" cy="233363"/>
            </a:xfrm>
            <a:custGeom>
              <a:rect b="b" l="l" r="r" t="t"/>
              <a:pathLst>
                <a:path extrusionOk="0" h="95250" w="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456" name="Google Shape;456;p49"/>
          <p:cNvGrpSpPr/>
          <p:nvPr/>
        </p:nvGrpSpPr>
        <p:grpSpPr>
          <a:xfrm>
            <a:off x="5509988" y="605207"/>
            <a:ext cx="2769042" cy="2769042"/>
            <a:chOff x="984620" y="2262130"/>
            <a:chExt cx="3448800" cy="3448800"/>
          </a:xfrm>
        </p:grpSpPr>
        <p:sp>
          <p:nvSpPr>
            <p:cNvPr id="457" name="Google Shape;457;p49"/>
            <p:cNvSpPr/>
            <p:nvPr/>
          </p:nvSpPr>
          <p:spPr>
            <a:xfrm>
              <a:off x="984620" y="2262130"/>
              <a:ext cx="3448800" cy="3448800"/>
            </a:xfrm>
            <a:prstGeom prst="ellipse">
              <a:avLst/>
            </a:prstGeom>
            <a:solidFill>
              <a:schemeClr val="lt1">
                <a:alpha val="4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458" name="Google Shape;458;p49"/>
            <p:cNvSpPr/>
            <p:nvPr/>
          </p:nvSpPr>
          <p:spPr>
            <a:xfrm>
              <a:off x="984620" y="2262130"/>
              <a:ext cx="3448800" cy="3448800"/>
            </a:xfrm>
            <a:prstGeom prst="ellipse">
              <a:avLst/>
            </a:prstGeom>
            <a:blipFill rotWithShape="1">
              <a:blip r:embed="rId3">
                <a:alphaModFix/>
              </a:blip>
              <a:stretch>
                <a:fillRect b="5589" l="-23299" r="-42568"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459" name="Google Shape;459;p49"/>
          <p:cNvSpPr txBox="1"/>
          <p:nvPr/>
        </p:nvSpPr>
        <p:spPr>
          <a:xfrm>
            <a:off x="548876" y="2958950"/>
            <a:ext cx="4961100" cy="6465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t/>
            </a:r>
            <a:endParaRPr b="1" sz="3600">
              <a:solidFill>
                <a:schemeClr val="lt1"/>
              </a:solidFill>
              <a:latin typeface="Comfortaa"/>
              <a:ea typeface="Comfortaa"/>
              <a:cs typeface="Comfortaa"/>
              <a:sym typeface="Comforta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0"/>
          <p:cNvSpPr txBox="1"/>
          <p:nvPr/>
        </p:nvSpPr>
        <p:spPr>
          <a:xfrm>
            <a:off x="1101907" y="1785011"/>
            <a:ext cx="4071000" cy="477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500" u="sng">
                <a:solidFill>
                  <a:srgbClr val="262626"/>
                </a:solidFill>
              </a:rPr>
              <a:t>CHALLENGES SO FAR</a:t>
            </a:r>
            <a:endParaRPr b="1" sz="2500" u="sng">
              <a:solidFill>
                <a:srgbClr val="262626"/>
              </a:solidFill>
              <a:latin typeface="Arial"/>
              <a:ea typeface="Arial"/>
              <a:cs typeface="Arial"/>
              <a:sym typeface="Arial"/>
            </a:endParaRPr>
          </a:p>
        </p:txBody>
      </p:sp>
      <p:sp>
        <p:nvSpPr>
          <p:cNvPr id="465" name="Google Shape;465;p50"/>
          <p:cNvSpPr txBox="1"/>
          <p:nvPr/>
        </p:nvSpPr>
        <p:spPr>
          <a:xfrm>
            <a:off x="1210000" y="236675"/>
            <a:ext cx="11024100" cy="646500"/>
          </a:xfrm>
          <a:prstGeom prst="rect">
            <a:avLst/>
          </a:prstGeom>
          <a:solidFill>
            <a:srgbClr val="16487E"/>
          </a:solidFill>
          <a:ln>
            <a:noFill/>
          </a:ln>
        </p:spPr>
        <p:txBody>
          <a:bodyPr anchorCtr="0" anchor="t" bIns="0" lIns="36000" spcFirstLastPara="1" rIns="36000" wrap="square" tIns="0">
            <a:spAutoFit/>
          </a:bodyPr>
          <a:lstStyle/>
          <a:p>
            <a:pPr indent="0" lvl="0" marL="0" marR="0" rtl="0" algn="ctr">
              <a:spcBef>
                <a:spcPts val="0"/>
              </a:spcBef>
              <a:spcAft>
                <a:spcPts val="0"/>
              </a:spcAft>
              <a:buNone/>
            </a:pPr>
            <a:r>
              <a:rPr lang="en-US" sz="4200">
                <a:solidFill>
                  <a:schemeClr val="lt1"/>
                </a:solidFill>
                <a:latin typeface="Comfortaa"/>
                <a:ea typeface="Comfortaa"/>
                <a:cs typeface="Comfortaa"/>
                <a:sym typeface="Comfortaa"/>
              </a:rPr>
              <a:t>CHALLENGES</a:t>
            </a:r>
            <a:endParaRPr sz="2800">
              <a:latin typeface="Comfortaa"/>
              <a:ea typeface="Comfortaa"/>
              <a:cs typeface="Comfortaa"/>
              <a:sym typeface="Comfortaa"/>
            </a:endParaRPr>
          </a:p>
        </p:txBody>
      </p:sp>
      <p:sp>
        <p:nvSpPr>
          <p:cNvPr id="466" name="Google Shape;466;p50"/>
          <p:cNvSpPr txBox="1"/>
          <p:nvPr/>
        </p:nvSpPr>
        <p:spPr>
          <a:xfrm>
            <a:off x="1057607" y="2802761"/>
            <a:ext cx="4071000" cy="3227700"/>
          </a:xfrm>
          <a:prstGeom prst="rect">
            <a:avLst/>
          </a:prstGeom>
          <a:noFill/>
          <a:ln>
            <a:noFill/>
          </a:ln>
        </p:spPr>
        <p:txBody>
          <a:bodyPr anchorCtr="0" anchor="ctr" bIns="45700" lIns="91425" spcFirstLastPara="1" rIns="91425" wrap="square" tIns="45700">
            <a:spAutoFit/>
          </a:bodyPr>
          <a:lstStyle/>
          <a:p>
            <a:pPr indent="-381000" lvl="0" marL="457200" rtl="0" algn="l">
              <a:lnSpc>
                <a:spcPct val="115000"/>
              </a:lnSpc>
              <a:spcBef>
                <a:spcPts val="1400"/>
              </a:spcBef>
              <a:spcAft>
                <a:spcPts val="0"/>
              </a:spcAft>
              <a:buClr>
                <a:schemeClr val="dk1"/>
              </a:buClr>
              <a:buSzPts val="2400"/>
              <a:buChar char="●"/>
            </a:pPr>
            <a:r>
              <a:rPr lang="en-US" sz="2400">
                <a:solidFill>
                  <a:schemeClr val="dk1"/>
                </a:solidFill>
              </a:rPr>
              <a:t>First Time Working on a Big Project</a:t>
            </a:r>
            <a:endParaRPr sz="2400">
              <a:solidFill>
                <a:schemeClr val="dk1"/>
              </a:solidFill>
            </a:endParaRPr>
          </a:p>
          <a:p>
            <a:pPr indent="-368300" lvl="0" marL="457200" rtl="0" algn="l">
              <a:lnSpc>
                <a:spcPct val="115000"/>
              </a:lnSpc>
              <a:spcBef>
                <a:spcPts val="0"/>
              </a:spcBef>
              <a:spcAft>
                <a:spcPts val="0"/>
              </a:spcAft>
              <a:buClr>
                <a:schemeClr val="dk1"/>
              </a:buClr>
              <a:buSzPts val="2200"/>
              <a:buChar char="●"/>
            </a:pPr>
            <a:r>
              <a:rPr lang="en-US" sz="2200">
                <a:solidFill>
                  <a:schemeClr val="dk1"/>
                </a:solidFill>
              </a:rPr>
              <a:t>Explore Socket Programming</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US" sz="2200">
                <a:solidFill>
                  <a:schemeClr val="dk1"/>
                </a:solidFill>
              </a:rPr>
              <a:t>Study encryption and decryption algorithms</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US" sz="2200">
                <a:solidFill>
                  <a:schemeClr val="dk1"/>
                </a:solidFill>
              </a:rPr>
              <a:t>Implement RAW SHA-512 code</a:t>
            </a:r>
            <a:endParaRPr sz="3600">
              <a:solidFill>
                <a:srgbClr val="262626"/>
              </a:solidFill>
            </a:endParaRPr>
          </a:p>
        </p:txBody>
      </p:sp>
      <p:sp>
        <p:nvSpPr>
          <p:cNvPr id="467" name="Google Shape;467;p50"/>
          <p:cNvSpPr txBox="1"/>
          <p:nvPr/>
        </p:nvSpPr>
        <p:spPr>
          <a:xfrm>
            <a:off x="7367482" y="1785011"/>
            <a:ext cx="4071000" cy="477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500" u="sng">
                <a:solidFill>
                  <a:srgbClr val="262626"/>
                </a:solidFill>
              </a:rPr>
              <a:t>FURTHER CHALLENGES</a:t>
            </a:r>
            <a:endParaRPr b="1" sz="2500" u="sng">
              <a:solidFill>
                <a:srgbClr val="262626"/>
              </a:solidFill>
              <a:latin typeface="Arial"/>
              <a:ea typeface="Arial"/>
              <a:cs typeface="Arial"/>
              <a:sym typeface="Arial"/>
            </a:endParaRPr>
          </a:p>
        </p:txBody>
      </p:sp>
      <p:sp>
        <p:nvSpPr>
          <p:cNvPr id="468" name="Google Shape;468;p50"/>
          <p:cNvSpPr txBox="1"/>
          <p:nvPr/>
        </p:nvSpPr>
        <p:spPr>
          <a:xfrm>
            <a:off x="7519932" y="2802761"/>
            <a:ext cx="4071000" cy="3192300"/>
          </a:xfrm>
          <a:prstGeom prst="rect">
            <a:avLst/>
          </a:prstGeom>
          <a:noFill/>
          <a:ln>
            <a:noFill/>
          </a:ln>
        </p:spPr>
        <p:txBody>
          <a:bodyPr anchorCtr="0" anchor="ctr" bIns="45700" lIns="91425" spcFirstLastPara="1" rIns="91425" wrap="square" tIns="45700">
            <a:spAutoFit/>
          </a:bodyPr>
          <a:lstStyle/>
          <a:p>
            <a:pPr indent="-381000" lvl="0" marL="457200" rtl="0" algn="l">
              <a:lnSpc>
                <a:spcPct val="115000"/>
              </a:lnSpc>
              <a:spcBef>
                <a:spcPts val="1400"/>
              </a:spcBef>
              <a:spcAft>
                <a:spcPts val="0"/>
              </a:spcAft>
              <a:buClr>
                <a:schemeClr val="dk1"/>
              </a:buClr>
              <a:buSzPts val="2400"/>
              <a:buChar char="●"/>
            </a:pPr>
            <a:r>
              <a:rPr lang="en-US" sz="2400">
                <a:solidFill>
                  <a:schemeClr val="dk1"/>
                </a:solidFill>
              </a:rPr>
              <a:t>Learn MultiThreading</a:t>
            </a:r>
            <a:endParaRPr sz="2400">
              <a:solidFill>
                <a:schemeClr val="dk1"/>
              </a:solidFill>
            </a:endParaRPr>
          </a:p>
          <a:p>
            <a:pPr indent="-368300" lvl="0" marL="457200" rtl="0" algn="l">
              <a:lnSpc>
                <a:spcPct val="115000"/>
              </a:lnSpc>
              <a:spcBef>
                <a:spcPts val="0"/>
              </a:spcBef>
              <a:spcAft>
                <a:spcPts val="0"/>
              </a:spcAft>
              <a:buClr>
                <a:schemeClr val="dk1"/>
              </a:buClr>
              <a:buSzPts val="2200"/>
              <a:buChar char="●"/>
            </a:pPr>
            <a:r>
              <a:rPr lang="en-US" sz="2200">
                <a:solidFill>
                  <a:schemeClr val="dk1"/>
                </a:solidFill>
              </a:rPr>
              <a:t>Implement Secure Encryption Algorithm For Secure Communication</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US" sz="2200">
                <a:solidFill>
                  <a:schemeClr val="dk1"/>
                </a:solidFill>
              </a:rPr>
              <a:t>Add Password Security Level Checking</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US" sz="2200">
                <a:solidFill>
                  <a:schemeClr val="dk1"/>
                </a:solidFill>
              </a:rPr>
              <a:t>Merge The Dashboard with server-client</a:t>
            </a:r>
            <a:endParaRPr sz="3600">
              <a:solidFill>
                <a:srgbClr val="26262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1"/>
          <p:cNvSpPr/>
          <p:nvPr/>
        </p:nvSpPr>
        <p:spPr>
          <a:xfrm>
            <a:off x="734578" y="846650"/>
            <a:ext cx="7107300" cy="646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7000">
                <a:solidFill>
                  <a:schemeClr val="dk2"/>
                </a:solidFill>
                <a:latin typeface="Lobster"/>
                <a:ea typeface="Lobster"/>
                <a:cs typeface="Lobster"/>
                <a:sym typeface="Lobster"/>
              </a:rPr>
              <a:t>THANK YOU</a:t>
            </a:r>
            <a:endParaRPr b="1" sz="4800">
              <a:solidFill>
                <a:schemeClr val="dk2"/>
              </a:solidFill>
              <a:latin typeface="Lobster"/>
              <a:ea typeface="Lobster"/>
              <a:cs typeface="Lobster"/>
              <a:sym typeface="Lobster"/>
            </a:endParaRPr>
          </a:p>
        </p:txBody>
      </p:sp>
      <p:sp>
        <p:nvSpPr>
          <p:cNvPr id="474" name="Google Shape;474;p51"/>
          <p:cNvSpPr/>
          <p:nvPr/>
        </p:nvSpPr>
        <p:spPr>
          <a:xfrm>
            <a:off x="734571" y="1467077"/>
            <a:ext cx="4001700" cy="64620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t/>
            </a:r>
            <a:endParaRPr/>
          </a:p>
        </p:txBody>
      </p:sp>
      <p:sp>
        <p:nvSpPr>
          <p:cNvPr id="475" name="Google Shape;475;p51"/>
          <p:cNvSpPr/>
          <p:nvPr/>
        </p:nvSpPr>
        <p:spPr>
          <a:xfrm flipH="1" rot="10800000">
            <a:off x="678101" y="2159062"/>
            <a:ext cx="4971300" cy="22800"/>
          </a:xfrm>
          <a:prstGeom prst="rect">
            <a:avLst/>
          </a:prstGeom>
          <a:solidFill>
            <a:srgbClr val="28538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6" name="Google Shape;476;p51"/>
          <p:cNvSpPr txBox="1"/>
          <p:nvPr/>
        </p:nvSpPr>
        <p:spPr>
          <a:xfrm>
            <a:off x="734575" y="5475025"/>
            <a:ext cx="6713700" cy="8310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rPr>
              <a:t>MY GITHUB REPOSITORY :</a:t>
            </a:r>
            <a:endParaRPr b="1" sz="2400">
              <a:solidFill>
                <a:schemeClr val="dk1"/>
              </a:solidFill>
            </a:endParaRPr>
          </a:p>
          <a:p>
            <a:pPr indent="0" lvl="0" marL="0" marR="0" rtl="0" algn="l">
              <a:spcBef>
                <a:spcPts val="0"/>
              </a:spcBef>
              <a:spcAft>
                <a:spcPts val="0"/>
              </a:spcAft>
              <a:buNone/>
            </a:pPr>
            <a:r>
              <a:rPr b="1" lang="en-US" sz="2400" u="sng">
                <a:solidFill>
                  <a:schemeClr val="dk1"/>
                </a:solidFill>
                <a:hlinkClick r:id="rId3">
                  <a:extLst>
                    <a:ext uri="{A12FA001-AC4F-418D-AE19-62706E023703}">
                      <ahyp:hlinkClr val="tx"/>
                    </a:ext>
                  </a:extLst>
                </a:hlinkClick>
              </a:rPr>
              <a:t>https://github.com/effazrayhan/spl_one</a:t>
            </a:r>
            <a:endParaRPr b="1" sz="2400">
              <a:solidFill>
                <a:schemeClr val="dk1"/>
              </a:solidFill>
            </a:endParaRPr>
          </a:p>
        </p:txBody>
      </p:sp>
      <p:sp>
        <p:nvSpPr>
          <p:cNvPr id="477" name="Google Shape;477;p51"/>
          <p:cNvSpPr txBox="1"/>
          <p:nvPr/>
        </p:nvSpPr>
        <p:spPr>
          <a:xfrm>
            <a:off x="734571" y="3432281"/>
            <a:ext cx="38679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pic>
        <p:nvPicPr>
          <p:cNvPr id="478" name="Google Shape;478;p51"/>
          <p:cNvPicPr preferRelativeResize="0"/>
          <p:nvPr/>
        </p:nvPicPr>
        <p:blipFill>
          <a:blip r:embed="rId4">
            <a:alphaModFix/>
          </a:blip>
          <a:stretch>
            <a:fillRect/>
          </a:stretch>
        </p:blipFill>
        <p:spPr>
          <a:xfrm>
            <a:off x="876200" y="2608500"/>
            <a:ext cx="2805850" cy="2805850"/>
          </a:xfrm>
          <a:prstGeom prst="rect">
            <a:avLst/>
          </a:prstGeom>
          <a:noFill/>
          <a:ln>
            <a:noFill/>
          </a:ln>
        </p:spPr>
      </p:pic>
      <p:sp>
        <p:nvSpPr>
          <p:cNvPr id="479" name="Google Shape;479;p51"/>
          <p:cNvSpPr txBox="1"/>
          <p:nvPr/>
        </p:nvSpPr>
        <p:spPr>
          <a:xfrm>
            <a:off x="6580075" y="3262500"/>
            <a:ext cx="6310800" cy="10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400">
                <a:solidFill>
                  <a:schemeClr val="lt1"/>
                </a:solidFill>
              </a:rPr>
              <a:t>NAME : </a:t>
            </a:r>
            <a:r>
              <a:rPr b="1" lang="en-US" sz="3400" u="sng">
                <a:solidFill>
                  <a:schemeClr val="dk1"/>
                </a:solidFill>
              </a:rPr>
              <a:t>EFFAZ</a:t>
            </a:r>
            <a:r>
              <a:rPr b="1" lang="en-US" sz="3400" u="sng">
                <a:solidFill>
                  <a:schemeClr val="lt1"/>
                </a:solidFill>
              </a:rPr>
              <a:t> RAYHAN</a:t>
            </a:r>
            <a:endParaRPr b="1" sz="3400" u="sng">
              <a:solidFill>
                <a:schemeClr val="lt1"/>
              </a:solidFill>
            </a:endParaRPr>
          </a:p>
          <a:p>
            <a:pPr indent="0" lvl="0" marL="0" rtl="0" algn="l">
              <a:spcBef>
                <a:spcPts val="0"/>
              </a:spcBef>
              <a:spcAft>
                <a:spcPts val="0"/>
              </a:spcAft>
              <a:buNone/>
            </a:pPr>
            <a:r>
              <a:rPr b="1" lang="en-US" sz="3400">
                <a:solidFill>
                  <a:schemeClr val="lt1"/>
                </a:solidFill>
              </a:rPr>
              <a:t>ROLL  : </a:t>
            </a:r>
            <a:r>
              <a:rPr b="1" lang="en-US" sz="3400" u="sng">
                <a:solidFill>
                  <a:schemeClr val="lt1"/>
                </a:solidFill>
              </a:rPr>
              <a:t>BSSE </a:t>
            </a:r>
            <a:r>
              <a:rPr b="1" lang="en-US" sz="3400" u="sng">
                <a:solidFill>
                  <a:schemeClr val="dk1"/>
                </a:solidFill>
              </a:rPr>
              <a:t>1501</a:t>
            </a:r>
            <a:endParaRPr b="1" sz="3400" u="sng">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9"/>
          <p:cNvSpPr txBox="1"/>
          <p:nvPr/>
        </p:nvSpPr>
        <p:spPr>
          <a:xfrm>
            <a:off x="532552" y="2495850"/>
            <a:ext cx="8280900" cy="22473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7000">
                <a:solidFill>
                  <a:schemeClr val="lt1"/>
                </a:solidFill>
                <a:latin typeface="Comfortaa"/>
                <a:ea typeface="Comfortaa"/>
                <a:cs typeface="Comfortaa"/>
                <a:sym typeface="Comfortaa"/>
              </a:rPr>
              <a:t>PROJECT</a:t>
            </a:r>
            <a:endParaRPr b="1" sz="7000">
              <a:solidFill>
                <a:schemeClr val="lt1"/>
              </a:solidFill>
              <a:latin typeface="Comfortaa"/>
              <a:ea typeface="Comfortaa"/>
              <a:cs typeface="Comfortaa"/>
              <a:sym typeface="Comfortaa"/>
            </a:endParaRPr>
          </a:p>
          <a:p>
            <a:pPr indent="0" lvl="0" marL="0" marR="0" rtl="0" algn="l">
              <a:spcBef>
                <a:spcPts val="0"/>
              </a:spcBef>
              <a:spcAft>
                <a:spcPts val="0"/>
              </a:spcAft>
              <a:buNone/>
            </a:pPr>
            <a:r>
              <a:rPr b="1" lang="en-US" sz="7000">
                <a:solidFill>
                  <a:schemeClr val="lt1"/>
                </a:solidFill>
                <a:latin typeface="Comfortaa"/>
                <a:ea typeface="Comfortaa"/>
                <a:cs typeface="Comfortaa"/>
                <a:sym typeface="Comfortaa"/>
              </a:rPr>
              <a:t>DESCRIPTION</a:t>
            </a:r>
            <a:endParaRPr b="1" sz="7000">
              <a:solidFill>
                <a:schemeClr val="lt1"/>
              </a:solidFill>
              <a:latin typeface="Comfortaa"/>
              <a:ea typeface="Comfortaa"/>
              <a:cs typeface="Comfortaa"/>
              <a:sym typeface="Comfortaa"/>
            </a:endParaRPr>
          </a:p>
        </p:txBody>
      </p:sp>
      <p:sp>
        <p:nvSpPr>
          <p:cNvPr id="92" name="Google Shape;92;p29"/>
          <p:cNvSpPr/>
          <p:nvPr/>
        </p:nvSpPr>
        <p:spPr>
          <a:xfrm flipH="1" rot="2914917">
            <a:off x="7343863" y="814172"/>
            <a:ext cx="2091676" cy="965389"/>
          </a:xfrm>
          <a:custGeom>
            <a:rect b="b" l="l" r="r" t="t"/>
            <a:pathLst>
              <a:path extrusionOk="0" h="171450" w="371475">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29"/>
          <p:cNvSpPr/>
          <p:nvPr/>
        </p:nvSpPr>
        <p:spPr>
          <a:xfrm flipH="1" rot="-3323986">
            <a:off x="7220097" y="2293500"/>
            <a:ext cx="2038111" cy="1126324"/>
          </a:xfrm>
          <a:custGeom>
            <a:rect b="b" l="l" r="r" t="t"/>
            <a:pathLst>
              <a:path extrusionOk="0" h="200025" w="361950">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94" name="Google Shape;94;p29"/>
          <p:cNvGrpSpPr/>
          <p:nvPr/>
        </p:nvGrpSpPr>
        <p:grpSpPr>
          <a:xfrm>
            <a:off x="8072020" y="1797556"/>
            <a:ext cx="3062060" cy="4604747"/>
            <a:chOff x="8072020" y="1797556"/>
            <a:chExt cx="3062060" cy="4604747"/>
          </a:xfrm>
        </p:grpSpPr>
        <p:sp>
          <p:nvSpPr>
            <p:cNvPr id="95" name="Google Shape;95;p29"/>
            <p:cNvSpPr/>
            <p:nvPr/>
          </p:nvSpPr>
          <p:spPr>
            <a:xfrm flipH="1">
              <a:off x="8563762" y="2003884"/>
              <a:ext cx="2439948" cy="1449824"/>
            </a:xfrm>
            <a:custGeom>
              <a:rect b="b" l="l" r="r" t="t"/>
              <a:pathLst>
                <a:path extrusionOk="0" h="390525" w="657225">
                  <a:moveTo>
                    <a:pt x="558641" y="7144"/>
                  </a:moveTo>
                  <a:lnTo>
                    <a:pt x="7144" y="382429"/>
                  </a:lnTo>
                  <a:lnTo>
                    <a:pt x="220504" y="390049"/>
                  </a:lnTo>
                  <a:lnTo>
                    <a:pt x="651986" y="10048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6" name="Google Shape;96;p29"/>
            <p:cNvSpPr/>
            <p:nvPr/>
          </p:nvSpPr>
          <p:spPr>
            <a:xfrm flipH="1">
              <a:off x="8217049" y="3284575"/>
              <a:ext cx="2917031" cy="1376839"/>
            </a:xfrm>
            <a:custGeom>
              <a:rect b="b" l="l" r="r" t="t"/>
              <a:pathLst>
                <a:path extrusionOk="0" h="561975" w="119062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rgbClr val="DCDE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7" name="Google Shape;97;p29"/>
            <p:cNvSpPr/>
            <p:nvPr/>
          </p:nvSpPr>
          <p:spPr>
            <a:xfrm flipH="1">
              <a:off x="8363616" y="1797556"/>
              <a:ext cx="726877" cy="726877"/>
            </a:xfrm>
            <a:custGeom>
              <a:rect b="b" l="l" r="r" t="t"/>
              <a:pathLst>
                <a:path extrusionOk="0" h="238125" w="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29"/>
            <p:cNvSpPr/>
            <p:nvPr/>
          </p:nvSpPr>
          <p:spPr>
            <a:xfrm flipH="1">
              <a:off x="8072020" y="4014940"/>
              <a:ext cx="1493520" cy="1633538"/>
            </a:xfrm>
            <a:custGeom>
              <a:rect b="b" l="l" r="r" t="t"/>
              <a:pathLst>
                <a:path extrusionOk="0" h="666750" w="60960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9" name="Google Shape;99;p29"/>
            <p:cNvSpPr/>
            <p:nvPr/>
          </p:nvSpPr>
          <p:spPr>
            <a:xfrm flipH="1">
              <a:off x="8961514" y="5081018"/>
              <a:ext cx="1446848" cy="1166813"/>
            </a:xfrm>
            <a:custGeom>
              <a:rect b="b" l="l" r="r" t="t"/>
              <a:pathLst>
                <a:path extrusionOk="0" h="476250" w="5905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rgbClr val="DCDE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0" name="Google Shape;100;p29"/>
            <p:cNvSpPr/>
            <p:nvPr/>
          </p:nvSpPr>
          <p:spPr>
            <a:xfrm flipH="1">
              <a:off x="8763239" y="6075596"/>
              <a:ext cx="1820227" cy="326707"/>
            </a:xfrm>
            <a:custGeom>
              <a:rect b="b" l="l" r="r" t="t"/>
              <a:pathLst>
                <a:path extrusionOk="0" h="133350" w="7429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29"/>
            <p:cNvSpPr/>
            <p:nvPr/>
          </p:nvSpPr>
          <p:spPr>
            <a:xfrm flipH="1">
              <a:off x="9084701" y="5209427"/>
              <a:ext cx="233363" cy="233363"/>
            </a:xfrm>
            <a:custGeom>
              <a:rect b="b" l="l" r="r" t="t"/>
              <a:pathLst>
                <a:path extrusionOk="0" h="95250" w="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02" name="Google Shape;102;p29"/>
          <p:cNvGrpSpPr/>
          <p:nvPr/>
        </p:nvGrpSpPr>
        <p:grpSpPr>
          <a:xfrm>
            <a:off x="5509988" y="605207"/>
            <a:ext cx="2769042" cy="2769042"/>
            <a:chOff x="984620" y="2262130"/>
            <a:chExt cx="3448800" cy="3448800"/>
          </a:xfrm>
        </p:grpSpPr>
        <p:sp>
          <p:nvSpPr>
            <p:cNvPr id="103" name="Google Shape;103;p29"/>
            <p:cNvSpPr/>
            <p:nvPr/>
          </p:nvSpPr>
          <p:spPr>
            <a:xfrm>
              <a:off x="984620" y="2262130"/>
              <a:ext cx="3448800" cy="3448800"/>
            </a:xfrm>
            <a:prstGeom prst="ellipse">
              <a:avLst/>
            </a:prstGeom>
            <a:solidFill>
              <a:schemeClr val="lt1">
                <a:alpha val="4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04" name="Google Shape;104;p29"/>
            <p:cNvSpPr/>
            <p:nvPr/>
          </p:nvSpPr>
          <p:spPr>
            <a:xfrm>
              <a:off x="984620" y="2262130"/>
              <a:ext cx="3448800" cy="3448800"/>
            </a:xfrm>
            <a:prstGeom prst="ellipse">
              <a:avLst/>
            </a:prstGeom>
            <a:blipFill rotWithShape="1">
              <a:blip r:embed="rId3">
                <a:alphaModFix/>
              </a:blip>
              <a:stretch>
                <a:fillRect b="5589" l="-23299" r="-42568"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grpSp>
        <p:nvGrpSpPr>
          <p:cNvPr id="109" name="Google Shape;109;p30"/>
          <p:cNvGrpSpPr/>
          <p:nvPr/>
        </p:nvGrpSpPr>
        <p:grpSpPr>
          <a:xfrm>
            <a:off x="1130170" y="2229503"/>
            <a:ext cx="8934900" cy="1295347"/>
            <a:chOff x="952720" y="629303"/>
            <a:chExt cx="8934900" cy="1295347"/>
          </a:xfrm>
        </p:grpSpPr>
        <p:sp>
          <p:nvSpPr>
            <p:cNvPr id="110" name="Google Shape;110;p30"/>
            <p:cNvSpPr txBox="1"/>
            <p:nvPr/>
          </p:nvSpPr>
          <p:spPr>
            <a:xfrm>
              <a:off x="952728" y="629303"/>
              <a:ext cx="3433200" cy="769500"/>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lang="en-US" sz="4400">
                  <a:solidFill>
                    <a:srgbClr val="3F3F3F"/>
                  </a:solidFill>
                </a:rPr>
                <a:t>Connecto</a:t>
              </a:r>
              <a:endParaRPr/>
            </a:p>
          </p:txBody>
        </p:sp>
        <p:sp>
          <p:nvSpPr>
            <p:cNvPr id="111" name="Google Shape;111;p30"/>
            <p:cNvSpPr txBox="1"/>
            <p:nvPr/>
          </p:nvSpPr>
          <p:spPr>
            <a:xfrm>
              <a:off x="952720" y="1339650"/>
              <a:ext cx="8934900" cy="585000"/>
            </a:xfrm>
            <a:prstGeom prst="rect">
              <a:avLst/>
            </a:prstGeom>
            <a:noFill/>
            <a:ln>
              <a:noFill/>
            </a:ln>
          </p:spPr>
          <p:txBody>
            <a:bodyPr anchorCtr="0" anchor="ctr" bIns="45700" lIns="91425" spcFirstLastPara="1" rIns="91425" wrap="square" tIns="45700">
              <a:spAutoFit/>
            </a:bodyPr>
            <a:lstStyle/>
            <a:p>
              <a:pPr indent="0" lvl="0" marL="0" marR="0" rtl="0" algn="just">
                <a:spcBef>
                  <a:spcPts val="0"/>
                </a:spcBef>
                <a:spcAft>
                  <a:spcPts val="0"/>
                </a:spcAft>
                <a:buNone/>
              </a:pPr>
              <a:r>
                <a:rPr lang="en-US" sz="3200">
                  <a:solidFill>
                    <a:srgbClr val="3F3F3F"/>
                  </a:solidFill>
                </a:rPr>
                <a:t>A Client-Server Based Chatting Application</a:t>
              </a:r>
              <a:endParaRPr/>
            </a:p>
          </p:txBody>
        </p:sp>
        <p:sp>
          <p:nvSpPr>
            <p:cNvPr id="112" name="Google Shape;112;p30"/>
            <p:cNvSpPr/>
            <p:nvPr/>
          </p:nvSpPr>
          <p:spPr>
            <a:xfrm>
              <a:off x="3599415" y="747569"/>
              <a:ext cx="532186" cy="532911"/>
            </a:xfrm>
            <a:custGeom>
              <a:rect b="b" l="l" r="r" t="t"/>
              <a:pathLst>
                <a:path extrusionOk="0" h="3229762" w="3225370">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113" name="Google Shape;113;p30"/>
          <p:cNvSpPr/>
          <p:nvPr/>
        </p:nvSpPr>
        <p:spPr>
          <a:xfrm flipH="1" rot="10800000">
            <a:off x="1130177" y="3644702"/>
            <a:ext cx="7955400" cy="116400"/>
          </a:xfrm>
          <a:prstGeom prst="rect">
            <a:avLst/>
          </a:prstGeom>
          <a:solidFill>
            <a:srgbClr val="28538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
        <p:nvSpPr>
          <p:cNvPr id="114" name="Google Shape;114;p30"/>
          <p:cNvSpPr txBox="1"/>
          <p:nvPr/>
        </p:nvSpPr>
        <p:spPr>
          <a:xfrm>
            <a:off x="1052050" y="3880950"/>
            <a:ext cx="10188900" cy="800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300">
                <a:solidFill>
                  <a:srgbClr val="3F3F3F"/>
                </a:solidFill>
                <a:latin typeface="Lexend SemiBold"/>
                <a:ea typeface="Lexend SemiBold"/>
                <a:cs typeface="Lexend SemiBold"/>
                <a:sym typeface="Lexend SemiBold"/>
              </a:rPr>
              <a:t>The secure chat room application is a client-server based chat system that enables multiple users to communicate securely.</a:t>
            </a:r>
            <a:endParaRPr sz="1900">
              <a:latin typeface="Lexend SemiBold"/>
              <a:ea typeface="Lexend SemiBold"/>
              <a:cs typeface="Lexend SemiBold"/>
              <a:sym typeface="Lexend SemiBold"/>
            </a:endParaRPr>
          </a:p>
        </p:txBody>
      </p:sp>
      <p:sp>
        <p:nvSpPr>
          <p:cNvPr id="115" name="Google Shape;115;p30"/>
          <p:cNvSpPr txBox="1"/>
          <p:nvPr/>
        </p:nvSpPr>
        <p:spPr>
          <a:xfrm>
            <a:off x="1210000" y="236675"/>
            <a:ext cx="11024100" cy="646500"/>
          </a:xfrm>
          <a:prstGeom prst="rect">
            <a:avLst/>
          </a:prstGeom>
          <a:solidFill>
            <a:srgbClr val="16487E"/>
          </a:solidFill>
          <a:ln>
            <a:noFill/>
          </a:ln>
        </p:spPr>
        <p:txBody>
          <a:bodyPr anchorCtr="0" anchor="t" bIns="0" lIns="36000" spcFirstLastPara="1" rIns="36000" wrap="square" tIns="0">
            <a:spAutoFit/>
          </a:bodyPr>
          <a:lstStyle/>
          <a:p>
            <a:pPr indent="0" lvl="0" marL="0" marR="0" rtl="0" algn="ctr">
              <a:spcBef>
                <a:spcPts val="0"/>
              </a:spcBef>
              <a:spcAft>
                <a:spcPts val="0"/>
              </a:spcAft>
              <a:buNone/>
            </a:pPr>
            <a:r>
              <a:rPr lang="en-US" sz="4200">
                <a:solidFill>
                  <a:schemeClr val="lt1"/>
                </a:solidFill>
                <a:latin typeface="Comfortaa"/>
                <a:ea typeface="Comfortaa"/>
                <a:cs typeface="Comfortaa"/>
                <a:sym typeface="Comfortaa"/>
              </a:rPr>
              <a:t>Project Description</a:t>
            </a:r>
            <a:endParaRPr sz="2800">
              <a:latin typeface="Comfortaa"/>
              <a:ea typeface="Comfortaa"/>
              <a:cs typeface="Comfortaa"/>
              <a:sym typeface="Comforta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cxnSp>
        <p:nvCxnSpPr>
          <p:cNvPr id="120" name="Google Shape;120;p31"/>
          <p:cNvCxnSpPr>
            <a:stCxn id="121" idx="6"/>
          </p:cNvCxnSpPr>
          <p:nvPr/>
        </p:nvCxnSpPr>
        <p:spPr>
          <a:xfrm flipH="1" rot="10800000">
            <a:off x="4910864" y="2452676"/>
            <a:ext cx="1649400" cy="982800"/>
          </a:xfrm>
          <a:prstGeom prst="straightConnector1">
            <a:avLst/>
          </a:prstGeom>
          <a:noFill/>
          <a:ln cap="flat" cmpd="sng" w="25400">
            <a:solidFill>
              <a:schemeClr val="accent6"/>
            </a:solidFill>
            <a:prstDash val="dot"/>
            <a:miter lim="800000"/>
            <a:headEnd len="sm" w="sm" type="none"/>
            <a:tailEnd len="med" w="med" type="triangle"/>
          </a:ln>
        </p:spPr>
      </p:cxnSp>
      <p:cxnSp>
        <p:nvCxnSpPr>
          <p:cNvPr id="122" name="Google Shape;122;p31"/>
          <p:cNvCxnSpPr/>
          <p:nvPr/>
        </p:nvCxnSpPr>
        <p:spPr>
          <a:xfrm>
            <a:off x="4910864" y="3462690"/>
            <a:ext cx="2890200" cy="13200"/>
          </a:xfrm>
          <a:prstGeom prst="straightConnector1">
            <a:avLst/>
          </a:prstGeom>
          <a:noFill/>
          <a:ln cap="flat" cmpd="sng" w="25400">
            <a:solidFill>
              <a:schemeClr val="accent6"/>
            </a:solidFill>
            <a:prstDash val="dot"/>
            <a:miter lim="800000"/>
            <a:headEnd len="sm" w="sm" type="none"/>
            <a:tailEnd len="med" w="med" type="triangle"/>
          </a:ln>
        </p:spPr>
      </p:cxnSp>
      <p:cxnSp>
        <p:nvCxnSpPr>
          <p:cNvPr id="123" name="Google Shape;123;p31"/>
          <p:cNvCxnSpPr/>
          <p:nvPr/>
        </p:nvCxnSpPr>
        <p:spPr>
          <a:xfrm>
            <a:off x="4910864" y="3485101"/>
            <a:ext cx="1779900" cy="1122900"/>
          </a:xfrm>
          <a:prstGeom prst="straightConnector1">
            <a:avLst/>
          </a:prstGeom>
          <a:noFill/>
          <a:ln cap="flat" cmpd="sng" w="25400">
            <a:solidFill>
              <a:schemeClr val="accent6"/>
            </a:solidFill>
            <a:prstDash val="dot"/>
            <a:miter lim="800000"/>
            <a:headEnd len="sm" w="sm" type="none"/>
            <a:tailEnd len="med" w="med" type="triangle"/>
          </a:ln>
        </p:spPr>
      </p:cxnSp>
      <p:sp>
        <p:nvSpPr>
          <p:cNvPr id="124" name="Google Shape;124;p31"/>
          <p:cNvSpPr txBox="1"/>
          <p:nvPr/>
        </p:nvSpPr>
        <p:spPr>
          <a:xfrm>
            <a:off x="1210000" y="236675"/>
            <a:ext cx="11024100" cy="646500"/>
          </a:xfrm>
          <a:prstGeom prst="rect">
            <a:avLst/>
          </a:prstGeom>
          <a:solidFill>
            <a:srgbClr val="16487E"/>
          </a:solidFill>
          <a:ln>
            <a:noFill/>
          </a:ln>
        </p:spPr>
        <p:txBody>
          <a:bodyPr anchorCtr="0" anchor="t" bIns="0" lIns="36000" spcFirstLastPara="1" rIns="36000" wrap="square" tIns="0">
            <a:spAutoFit/>
          </a:bodyPr>
          <a:lstStyle/>
          <a:p>
            <a:pPr indent="0" lvl="0" marL="0" marR="0" rtl="0" algn="ctr">
              <a:spcBef>
                <a:spcPts val="0"/>
              </a:spcBef>
              <a:spcAft>
                <a:spcPts val="0"/>
              </a:spcAft>
              <a:buNone/>
            </a:pPr>
            <a:r>
              <a:rPr lang="en-US" sz="4200">
                <a:solidFill>
                  <a:schemeClr val="lt1"/>
                </a:solidFill>
                <a:latin typeface="Comfortaa"/>
                <a:ea typeface="Comfortaa"/>
                <a:cs typeface="Comfortaa"/>
                <a:sym typeface="Comfortaa"/>
              </a:rPr>
              <a:t>Project Description</a:t>
            </a:r>
            <a:endParaRPr sz="2800">
              <a:latin typeface="Comfortaa"/>
              <a:ea typeface="Comfortaa"/>
              <a:cs typeface="Comfortaa"/>
              <a:sym typeface="Comfortaa"/>
            </a:endParaRPr>
          </a:p>
        </p:txBody>
      </p:sp>
      <p:sp>
        <p:nvSpPr>
          <p:cNvPr id="125" name="Google Shape;125;p31"/>
          <p:cNvSpPr txBox="1"/>
          <p:nvPr/>
        </p:nvSpPr>
        <p:spPr>
          <a:xfrm>
            <a:off x="6674532" y="2104425"/>
            <a:ext cx="24648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latin typeface="Rubik Medium"/>
                <a:ea typeface="Rubik Medium"/>
                <a:cs typeface="Rubik Medium"/>
                <a:sym typeface="Rubik Medium"/>
              </a:rPr>
              <a:t>Secure</a:t>
            </a:r>
            <a:endParaRPr sz="2300">
              <a:latin typeface="Rubik Medium"/>
              <a:ea typeface="Rubik Medium"/>
              <a:cs typeface="Rubik Medium"/>
              <a:sym typeface="Rubik Medium"/>
            </a:endParaRPr>
          </a:p>
        </p:txBody>
      </p:sp>
      <p:sp>
        <p:nvSpPr>
          <p:cNvPr id="126" name="Google Shape;126;p31"/>
          <p:cNvSpPr txBox="1"/>
          <p:nvPr/>
        </p:nvSpPr>
        <p:spPr>
          <a:xfrm>
            <a:off x="7986257" y="3188950"/>
            <a:ext cx="24648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latin typeface="Rubik Medium"/>
                <a:ea typeface="Rubik Medium"/>
                <a:cs typeface="Rubik Medium"/>
                <a:sym typeface="Rubik Medium"/>
              </a:rPr>
              <a:t>Chat room</a:t>
            </a:r>
            <a:endParaRPr sz="2300">
              <a:latin typeface="Rubik Medium"/>
              <a:ea typeface="Rubik Medium"/>
              <a:cs typeface="Rubik Medium"/>
              <a:sym typeface="Rubik Medium"/>
            </a:endParaRPr>
          </a:p>
        </p:txBody>
      </p:sp>
      <p:sp>
        <p:nvSpPr>
          <p:cNvPr id="127" name="Google Shape;127;p31"/>
          <p:cNvSpPr txBox="1"/>
          <p:nvPr/>
        </p:nvSpPr>
        <p:spPr>
          <a:xfrm>
            <a:off x="6710582" y="4273475"/>
            <a:ext cx="24648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latin typeface="Rubik Medium"/>
                <a:ea typeface="Rubik Medium"/>
                <a:cs typeface="Rubik Medium"/>
                <a:sym typeface="Rubik Medium"/>
              </a:rPr>
              <a:t>Client-Server</a:t>
            </a:r>
            <a:endParaRPr sz="2300">
              <a:latin typeface="Rubik Medium"/>
              <a:ea typeface="Rubik Medium"/>
              <a:cs typeface="Rubik Medium"/>
              <a:sym typeface="Rubik Medium"/>
            </a:endParaRPr>
          </a:p>
        </p:txBody>
      </p:sp>
      <p:sp>
        <p:nvSpPr>
          <p:cNvPr id="128" name="Google Shape;128;p31"/>
          <p:cNvSpPr/>
          <p:nvPr/>
        </p:nvSpPr>
        <p:spPr>
          <a:xfrm>
            <a:off x="7917529" y="2008585"/>
            <a:ext cx="348966" cy="504152"/>
          </a:xfrm>
          <a:custGeom>
            <a:rect b="b" l="l" r="r" t="t"/>
            <a:pathLst>
              <a:path extrusionOk="0" h="3200962" w="2215656">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sp>
        <p:nvSpPr>
          <p:cNvPr id="129" name="Google Shape;129;p31"/>
          <p:cNvSpPr/>
          <p:nvPr/>
        </p:nvSpPr>
        <p:spPr>
          <a:xfrm>
            <a:off x="9720428" y="3129856"/>
            <a:ext cx="526500" cy="526500"/>
          </a:xfrm>
          <a:custGeom>
            <a:rect b="b" l="l" r="r" t="t"/>
            <a:pathLst>
              <a:path extrusionOk="0" h="3240000" w="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pic>
        <p:nvPicPr>
          <p:cNvPr id="130" name="Google Shape;130;p31"/>
          <p:cNvPicPr preferRelativeResize="0"/>
          <p:nvPr/>
        </p:nvPicPr>
        <p:blipFill rotWithShape="1">
          <a:blip r:embed="rId3">
            <a:alphaModFix/>
          </a:blip>
          <a:srcRect b="0" l="0" r="0" t="0"/>
          <a:stretch/>
        </p:blipFill>
        <p:spPr>
          <a:xfrm>
            <a:off x="8731130" y="4416676"/>
            <a:ext cx="2352698" cy="504150"/>
          </a:xfrm>
          <a:prstGeom prst="rect">
            <a:avLst/>
          </a:prstGeom>
          <a:noFill/>
          <a:ln>
            <a:noFill/>
          </a:ln>
        </p:spPr>
      </p:pic>
      <p:grpSp>
        <p:nvGrpSpPr>
          <p:cNvPr id="131" name="Google Shape;131;p31"/>
          <p:cNvGrpSpPr/>
          <p:nvPr/>
        </p:nvGrpSpPr>
        <p:grpSpPr>
          <a:xfrm>
            <a:off x="798875" y="2768944"/>
            <a:ext cx="5173502" cy="1400714"/>
            <a:chOff x="-446903" y="1883950"/>
            <a:chExt cx="7835078" cy="2180100"/>
          </a:xfrm>
        </p:grpSpPr>
        <p:sp>
          <p:nvSpPr>
            <p:cNvPr id="132" name="Google Shape;132;p31"/>
            <p:cNvSpPr txBox="1"/>
            <p:nvPr/>
          </p:nvSpPr>
          <p:spPr>
            <a:xfrm>
              <a:off x="1777575" y="2198812"/>
              <a:ext cx="5610600" cy="14373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2700">
                  <a:solidFill>
                    <a:schemeClr val="dk2"/>
                  </a:solidFill>
                </a:rPr>
                <a:t>HIGHLIGHTED</a:t>
              </a:r>
              <a:endParaRPr sz="2700">
                <a:solidFill>
                  <a:schemeClr val="dk2"/>
                </a:solidFill>
              </a:endParaRPr>
            </a:p>
            <a:p>
              <a:pPr indent="0" lvl="0" marL="0" marR="0" rtl="0" algn="l">
                <a:spcBef>
                  <a:spcPts val="0"/>
                </a:spcBef>
                <a:spcAft>
                  <a:spcPts val="0"/>
                </a:spcAft>
                <a:buNone/>
              </a:pPr>
              <a:r>
                <a:rPr lang="en-US" sz="2700">
                  <a:solidFill>
                    <a:schemeClr val="dk2"/>
                  </a:solidFill>
                </a:rPr>
                <a:t>FEATURES</a:t>
              </a:r>
              <a:endParaRPr sz="2700">
                <a:solidFill>
                  <a:schemeClr val="dk2"/>
                </a:solidFill>
              </a:endParaRPr>
            </a:p>
          </p:txBody>
        </p:sp>
        <p:sp>
          <p:nvSpPr>
            <p:cNvPr id="133" name="Google Shape;133;p31"/>
            <p:cNvSpPr txBox="1"/>
            <p:nvPr/>
          </p:nvSpPr>
          <p:spPr>
            <a:xfrm>
              <a:off x="-446903" y="1883950"/>
              <a:ext cx="4478700" cy="21801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lang="en-US" sz="8500">
                  <a:solidFill>
                    <a:schemeClr val="accent3"/>
                  </a:solidFill>
                  <a:latin typeface="Comfortaa"/>
                  <a:ea typeface="Comfortaa"/>
                  <a:cs typeface="Comfortaa"/>
                  <a:sym typeface="Comfortaa"/>
                </a:rPr>
                <a:t>03</a:t>
              </a:r>
              <a:endParaRPr sz="8500">
                <a:solidFill>
                  <a:schemeClr val="accent3"/>
                </a:solidFill>
                <a:latin typeface="Comfortaa"/>
                <a:ea typeface="Comfortaa"/>
                <a:cs typeface="Comfortaa"/>
                <a:sym typeface="Comforta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2"/>
          <p:cNvSpPr txBox="1"/>
          <p:nvPr/>
        </p:nvSpPr>
        <p:spPr>
          <a:xfrm>
            <a:off x="239676" y="2340450"/>
            <a:ext cx="10326600" cy="2655000"/>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None/>
            </a:pPr>
            <a:r>
              <a:rPr lang="en-US" sz="18500">
                <a:solidFill>
                  <a:srgbClr val="3F3F3F"/>
                </a:solidFill>
                <a:latin typeface="Nunito"/>
                <a:ea typeface="Nunito"/>
                <a:cs typeface="Nunito"/>
                <a:sym typeface="Nunito"/>
              </a:rPr>
              <a:t>WHY? </a:t>
            </a:r>
            <a:endParaRPr sz="18500">
              <a:solidFill>
                <a:srgbClr val="3F3F3F"/>
              </a:solidFill>
              <a:latin typeface="Nunito"/>
              <a:ea typeface="Nunito"/>
              <a:cs typeface="Nunito"/>
              <a:sym typeface="Nunito"/>
            </a:endParaRPr>
          </a:p>
        </p:txBody>
      </p:sp>
      <p:grpSp>
        <p:nvGrpSpPr>
          <p:cNvPr id="139" name="Google Shape;139;p32"/>
          <p:cNvGrpSpPr/>
          <p:nvPr/>
        </p:nvGrpSpPr>
        <p:grpSpPr>
          <a:xfrm>
            <a:off x="7624986" y="3029135"/>
            <a:ext cx="3412762" cy="647331"/>
            <a:chOff x="7512732" y="2008585"/>
            <a:chExt cx="2464800" cy="504152"/>
          </a:xfrm>
        </p:grpSpPr>
        <p:sp>
          <p:nvSpPr>
            <p:cNvPr id="140" name="Google Shape;140;p32"/>
            <p:cNvSpPr txBox="1"/>
            <p:nvPr/>
          </p:nvSpPr>
          <p:spPr>
            <a:xfrm>
              <a:off x="7512732" y="2104425"/>
              <a:ext cx="24648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500">
                  <a:latin typeface="Comfortaa"/>
                  <a:ea typeface="Comfortaa"/>
                  <a:cs typeface="Comfortaa"/>
                  <a:sym typeface="Comfortaa"/>
                </a:rPr>
                <a:t>Secure</a:t>
              </a:r>
              <a:endParaRPr sz="3500">
                <a:latin typeface="Comfortaa"/>
                <a:ea typeface="Comfortaa"/>
                <a:cs typeface="Comfortaa"/>
                <a:sym typeface="Comfortaa"/>
              </a:endParaRPr>
            </a:p>
          </p:txBody>
        </p:sp>
        <p:sp>
          <p:nvSpPr>
            <p:cNvPr id="141" name="Google Shape;141;p32"/>
            <p:cNvSpPr/>
            <p:nvPr/>
          </p:nvSpPr>
          <p:spPr>
            <a:xfrm>
              <a:off x="8864723" y="2008585"/>
              <a:ext cx="348966" cy="504152"/>
            </a:xfrm>
            <a:custGeom>
              <a:rect b="b" l="l" r="r" t="t"/>
              <a:pathLst>
                <a:path extrusionOk="0" h="3200962" w="2215656">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grpSp>
      <p:grpSp>
        <p:nvGrpSpPr>
          <p:cNvPr id="142" name="Google Shape;142;p32"/>
          <p:cNvGrpSpPr/>
          <p:nvPr/>
        </p:nvGrpSpPr>
        <p:grpSpPr>
          <a:xfrm>
            <a:off x="7608895" y="1992013"/>
            <a:ext cx="2908371" cy="589106"/>
            <a:chOff x="8019620" y="3179350"/>
            <a:chExt cx="2908371" cy="589106"/>
          </a:xfrm>
        </p:grpSpPr>
        <p:sp>
          <p:nvSpPr>
            <p:cNvPr id="143" name="Google Shape;143;p32"/>
            <p:cNvSpPr txBox="1"/>
            <p:nvPr/>
          </p:nvSpPr>
          <p:spPr>
            <a:xfrm>
              <a:off x="8019620" y="3179350"/>
              <a:ext cx="24648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latin typeface="Comfortaa"/>
                  <a:ea typeface="Comfortaa"/>
                  <a:cs typeface="Comfortaa"/>
                  <a:sym typeface="Comfortaa"/>
                </a:rPr>
                <a:t>Chat room</a:t>
              </a:r>
              <a:endParaRPr sz="3100">
                <a:latin typeface="Comfortaa"/>
                <a:ea typeface="Comfortaa"/>
                <a:cs typeface="Comfortaa"/>
                <a:sym typeface="Comfortaa"/>
              </a:endParaRPr>
            </a:p>
          </p:txBody>
        </p:sp>
        <p:sp>
          <p:nvSpPr>
            <p:cNvPr id="144" name="Google Shape;144;p32"/>
            <p:cNvSpPr/>
            <p:nvPr/>
          </p:nvSpPr>
          <p:spPr>
            <a:xfrm>
              <a:off x="10401491" y="3241956"/>
              <a:ext cx="526500" cy="526500"/>
            </a:xfrm>
            <a:custGeom>
              <a:rect b="b" l="l" r="r" t="t"/>
              <a:pathLst>
                <a:path extrusionOk="0" h="3240000" w="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45" name="Google Shape;145;p32"/>
          <p:cNvGrpSpPr/>
          <p:nvPr/>
        </p:nvGrpSpPr>
        <p:grpSpPr>
          <a:xfrm>
            <a:off x="7624974" y="4425875"/>
            <a:ext cx="4426702" cy="600475"/>
            <a:chOff x="7624974" y="3968675"/>
            <a:chExt cx="4426702" cy="600475"/>
          </a:xfrm>
        </p:grpSpPr>
        <p:sp>
          <p:nvSpPr>
            <p:cNvPr id="146" name="Google Shape;146;p32"/>
            <p:cNvSpPr txBox="1"/>
            <p:nvPr/>
          </p:nvSpPr>
          <p:spPr>
            <a:xfrm>
              <a:off x="7624974" y="3968675"/>
              <a:ext cx="29085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900">
                  <a:latin typeface="Comfortaa"/>
                  <a:ea typeface="Comfortaa"/>
                  <a:cs typeface="Comfortaa"/>
                  <a:sym typeface="Comfortaa"/>
                </a:rPr>
                <a:t>Client-Server</a:t>
              </a:r>
              <a:endParaRPr sz="2900">
                <a:latin typeface="Comfortaa"/>
                <a:ea typeface="Comfortaa"/>
                <a:cs typeface="Comfortaa"/>
                <a:sym typeface="Comfortaa"/>
              </a:endParaRPr>
            </a:p>
          </p:txBody>
        </p:sp>
        <p:pic>
          <p:nvPicPr>
            <p:cNvPr id="147" name="Google Shape;147;p32"/>
            <p:cNvPicPr preferRelativeResize="0"/>
            <p:nvPr/>
          </p:nvPicPr>
          <p:blipFill rotWithShape="1">
            <a:blip r:embed="rId3">
              <a:alphaModFix/>
            </a:blip>
            <a:srcRect b="0" l="0" r="0" t="0"/>
            <a:stretch/>
          </p:blipFill>
          <p:spPr>
            <a:xfrm>
              <a:off x="10146276" y="4160850"/>
              <a:ext cx="1905400" cy="408300"/>
            </a:xfrm>
            <a:prstGeom prst="rect">
              <a:avLst/>
            </a:prstGeom>
            <a:noFill/>
            <a:ln>
              <a:noFill/>
            </a:ln>
          </p:spPr>
        </p:pic>
      </p:grpSp>
      <p:cxnSp>
        <p:nvCxnSpPr>
          <p:cNvPr id="148" name="Google Shape;148;p32"/>
          <p:cNvCxnSpPr/>
          <p:nvPr/>
        </p:nvCxnSpPr>
        <p:spPr>
          <a:xfrm>
            <a:off x="7414750" y="1326100"/>
            <a:ext cx="48900" cy="4114800"/>
          </a:xfrm>
          <a:prstGeom prst="straightConnector1">
            <a:avLst/>
          </a:prstGeom>
          <a:noFill/>
          <a:ln cap="flat" cmpd="sng" w="9525">
            <a:solidFill>
              <a:schemeClr val="dk2"/>
            </a:solidFill>
            <a:prstDash val="solid"/>
            <a:round/>
            <a:headEnd len="med" w="med" type="none"/>
            <a:tailEnd len="med" w="med" type="none"/>
          </a:ln>
        </p:spPr>
      </p:cxnSp>
      <p:sp>
        <p:nvSpPr>
          <p:cNvPr id="149" name="Google Shape;149;p32"/>
          <p:cNvSpPr txBox="1"/>
          <p:nvPr/>
        </p:nvSpPr>
        <p:spPr>
          <a:xfrm>
            <a:off x="1210000" y="236675"/>
            <a:ext cx="11024100" cy="646500"/>
          </a:xfrm>
          <a:prstGeom prst="rect">
            <a:avLst/>
          </a:prstGeom>
          <a:solidFill>
            <a:srgbClr val="16487E"/>
          </a:solidFill>
          <a:ln>
            <a:noFill/>
          </a:ln>
        </p:spPr>
        <p:txBody>
          <a:bodyPr anchorCtr="0" anchor="t" bIns="0" lIns="36000" spcFirstLastPara="1" rIns="36000" wrap="square" tIns="0">
            <a:spAutoFit/>
          </a:bodyPr>
          <a:lstStyle/>
          <a:p>
            <a:pPr indent="0" lvl="0" marL="0" marR="0" rtl="0" algn="ctr">
              <a:spcBef>
                <a:spcPts val="0"/>
              </a:spcBef>
              <a:spcAft>
                <a:spcPts val="0"/>
              </a:spcAft>
              <a:buNone/>
            </a:pPr>
            <a:r>
              <a:rPr lang="en-US" sz="4200">
                <a:solidFill>
                  <a:schemeClr val="lt1"/>
                </a:solidFill>
                <a:latin typeface="Comfortaa"/>
                <a:ea typeface="Comfortaa"/>
                <a:cs typeface="Comfortaa"/>
                <a:sym typeface="Comfortaa"/>
              </a:rPr>
              <a:t>Project Description</a:t>
            </a:r>
            <a:endParaRPr sz="2800">
              <a:latin typeface="Comfortaa"/>
              <a:ea typeface="Comfortaa"/>
              <a:cs typeface="Comfortaa"/>
              <a:sym typeface="Comforta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3"/>
          <p:cNvSpPr txBox="1"/>
          <p:nvPr/>
        </p:nvSpPr>
        <p:spPr>
          <a:xfrm>
            <a:off x="239676" y="2340450"/>
            <a:ext cx="10326600" cy="2544300"/>
          </a:xfrm>
          <a:prstGeom prst="rect">
            <a:avLst/>
          </a:prstGeom>
          <a:noFill/>
          <a:ln>
            <a:noFill/>
          </a:ln>
        </p:spPr>
        <p:txBody>
          <a:bodyPr anchorCtr="0" anchor="ctr" bIns="45700" lIns="91425" spcFirstLastPara="1" rIns="91425" wrap="square" tIns="45700">
            <a:spAutoFit/>
          </a:bodyPr>
          <a:lstStyle/>
          <a:p>
            <a:pPr indent="0" lvl="0" marL="0" marR="0" rtl="0" algn="l">
              <a:lnSpc>
                <a:spcPct val="90000"/>
              </a:lnSpc>
              <a:spcBef>
                <a:spcPts val="0"/>
              </a:spcBef>
              <a:spcAft>
                <a:spcPts val="0"/>
              </a:spcAft>
              <a:buNone/>
            </a:pPr>
            <a:r>
              <a:rPr lang="en-US" sz="17700">
                <a:solidFill>
                  <a:srgbClr val="3F3F3F"/>
                </a:solidFill>
                <a:latin typeface="Nunito"/>
                <a:ea typeface="Nunito"/>
                <a:cs typeface="Nunito"/>
                <a:sym typeface="Nunito"/>
              </a:rPr>
              <a:t>HOW? </a:t>
            </a:r>
            <a:endParaRPr sz="17700">
              <a:solidFill>
                <a:srgbClr val="3F3F3F"/>
              </a:solidFill>
              <a:latin typeface="Nunito"/>
              <a:ea typeface="Nunito"/>
              <a:cs typeface="Nunito"/>
              <a:sym typeface="Nunito"/>
            </a:endParaRPr>
          </a:p>
        </p:txBody>
      </p:sp>
      <p:grpSp>
        <p:nvGrpSpPr>
          <p:cNvPr id="155" name="Google Shape;155;p33"/>
          <p:cNvGrpSpPr/>
          <p:nvPr/>
        </p:nvGrpSpPr>
        <p:grpSpPr>
          <a:xfrm>
            <a:off x="7624986" y="3029135"/>
            <a:ext cx="3412762" cy="647331"/>
            <a:chOff x="7512732" y="2008585"/>
            <a:chExt cx="2464800" cy="504152"/>
          </a:xfrm>
        </p:grpSpPr>
        <p:sp>
          <p:nvSpPr>
            <p:cNvPr id="156" name="Google Shape;156;p33"/>
            <p:cNvSpPr txBox="1"/>
            <p:nvPr/>
          </p:nvSpPr>
          <p:spPr>
            <a:xfrm>
              <a:off x="7512732" y="2104425"/>
              <a:ext cx="24648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500">
                  <a:latin typeface="Comfortaa"/>
                  <a:ea typeface="Comfortaa"/>
                  <a:cs typeface="Comfortaa"/>
                  <a:sym typeface="Comfortaa"/>
                </a:rPr>
                <a:t>Secure</a:t>
              </a:r>
              <a:endParaRPr sz="3500">
                <a:latin typeface="Comfortaa"/>
                <a:ea typeface="Comfortaa"/>
                <a:cs typeface="Comfortaa"/>
                <a:sym typeface="Comfortaa"/>
              </a:endParaRPr>
            </a:p>
          </p:txBody>
        </p:sp>
        <p:sp>
          <p:nvSpPr>
            <p:cNvPr id="157" name="Google Shape;157;p33"/>
            <p:cNvSpPr/>
            <p:nvPr/>
          </p:nvSpPr>
          <p:spPr>
            <a:xfrm>
              <a:off x="8864723" y="2008585"/>
              <a:ext cx="348966" cy="504152"/>
            </a:xfrm>
            <a:custGeom>
              <a:rect b="b" l="l" r="r" t="t"/>
              <a:pathLst>
                <a:path extrusionOk="0" h="3200962" w="2215656">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dk1"/>
                </a:solidFill>
                <a:latin typeface="Arial"/>
                <a:ea typeface="Arial"/>
                <a:cs typeface="Arial"/>
                <a:sym typeface="Arial"/>
              </a:endParaRPr>
            </a:p>
          </p:txBody>
        </p:sp>
      </p:grpSp>
      <p:grpSp>
        <p:nvGrpSpPr>
          <p:cNvPr id="158" name="Google Shape;158;p33"/>
          <p:cNvGrpSpPr/>
          <p:nvPr/>
        </p:nvGrpSpPr>
        <p:grpSpPr>
          <a:xfrm>
            <a:off x="7608895" y="1992013"/>
            <a:ext cx="2908371" cy="589106"/>
            <a:chOff x="8019620" y="3179350"/>
            <a:chExt cx="2908371" cy="589106"/>
          </a:xfrm>
        </p:grpSpPr>
        <p:sp>
          <p:nvSpPr>
            <p:cNvPr id="159" name="Google Shape;159;p33"/>
            <p:cNvSpPr txBox="1"/>
            <p:nvPr/>
          </p:nvSpPr>
          <p:spPr>
            <a:xfrm>
              <a:off x="8019620" y="3179350"/>
              <a:ext cx="24648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latin typeface="Comfortaa"/>
                  <a:ea typeface="Comfortaa"/>
                  <a:cs typeface="Comfortaa"/>
                  <a:sym typeface="Comfortaa"/>
                </a:rPr>
                <a:t>Chat room</a:t>
              </a:r>
              <a:endParaRPr sz="3100">
                <a:latin typeface="Comfortaa"/>
                <a:ea typeface="Comfortaa"/>
                <a:cs typeface="Comfortaa"/>
                <a:sym typeface="Comfortaa"/>
              </a:endParaRPr>
            </a:p>
          </p:txBody>
        </p:sp>
        <p:sp>
          <p:nvSpPr>
            <p:cNvPr id="160" name="Google Shape;160;p33"/>
            <p:cNvSpPr/>
            <p:nvPr/>
          </p:nvSpPr>
          <p:spPr>
            <a:xfrm>
              <a:off x="10401491" y="3241956"/>
              <a:ext cx="526500" cy="526500"/>
            </a:xfrm>
            <a:custGeom>
              <a:rect b="b" l="l" r="r" t="t"/>
              <a:pathLst>
                <a:path extrusionOk="0" h="3240000" w="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grpSp>
        <p:nvGrpSpPr>
          <p:cNvPr id="161" name="Google Shape;161;p33"/>
          <p:cNvGrpSpPr/>
          <p:nvPr/>
        </p:nvGrpSpPr>
        <p:grpSpPr>
          <a:xfrm>
            <a:off x="7624974" y="4425875"/>
            <a:ext cx="4426702" cy="600475"/>
            <a:chOff x="7624974" y="3968675"/>
            <a:chExt cx="4426702" cy="600475"/>
          </a:xfrm>
        </p:grpSpPr>
        <p:sp>
          <p:nvSpPr>
            <p:cNvPr id="162" name="Google Shape;162;p33"/>
            <p:cNvSpPr txBox="1"/>
            <p:nvPr/>
          </p:nvSpPr>
          <p:spPr>
            <a:xfrm>
              <a:off x="7624974" y="3968675"/>
              <a:ext cx="2908500" cy="40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900">
                  <a:latin typeface="Comfortaa"/>
                  <a:ea typeface="Comfortaa"/>
                  <a:cs typeface="Comfortaa"/>
                  <a:sym typeface="Comfortaa"/>
                </a:rPr>
                <a:t>Client-Server</a:t>
              </a:r>
              <a:endParaRPr sz="2900">
                <a:latin typeface="Comfortaa"/>
                <a:ea typeface="Comfortaa"/>
                <a:cs typeface="Comfortaa"/>
                <a:sym typeface="Comfortaa"/>
              </a:endParaRPr>
            </a:p>
          </p:txBody>
        </p:sp>
        <p:pic>
          <p:nvPicPr>
            <p:cNvPr id="163" name="Google Shape;163;p33"/>
            <p:cNvPicPr preferRelativeResize="0"/>
            <p:nvPr/>
          </p:nvPicPr>
          <p:blipFill rotWithShape="1">
            <a:blip r:embed="rId3">
              <a:alphaModFix/>
            </a:blip>
            <a:srcRect b="0" l="0" r="0" t="0"/>
            <a:stretch/>
          </p:blipFill>
          <p:spPr>
            <a:xfrm>
              <a:off x="10146276" y="4160850"/>
              <a:ext cx="1905400" cy="408300"/>
            </a:xfrm>
            <a:prstGeom prst="rect">
              <a:avLst/>
            </a:prstGeom>
            <a:noFill/>
            <a:ln>
              <a:noFill/>
            </a:ln>
          </p:spPr>
        </p:pic>
      </p:grpSp>
      <p:cxnSp>
        <p:nvCxnSpPr>
          <p:cNvPr id="164" name="Google Shape;164;p33"/>
          <p:cNvCxnSpPr/>
          <p:nvPr/>
        </p:nvCxnSpPr>
        <p:spPr>
          <a:xfrm>
            <a:off x="7414750" y="1326100"/>
            <a:ext cx="48900" cy="4114800"/>
          </a:xfrm>
          <a:prstGeom prst="straightConnector1">
            <a:avLst/>
          </a:prstGeom>
          <a:noFill/>
          <a:ln cap="flat" cmpd="sng" w="9525">
            <a:solidFill>
              <a:schemeClr val="dk2"/>
            </a:solidFill>
            <a:prstDash val="solid"/>
            <a:round/>
            <a:headEnd len="med" w="med" type="none"/>
            <a:tailEnd len="med" w="med" type="none"/>
          </a:ln>
        </p:spPr>
      </p:cxnSp>
      <p:sp>
        <p:nvSpPr>
          <p:cNvPr id="165" name="Google Shape;165;p33"/>
          <p:cNvSpPr txBox="1"/>
          <p:nvPr/>
        </p:nvSpPr>
        <p:spPr>
          <a:xfrm>
            <a:off x="1210000" y="236675"/>
            <a:ext cx="11024100" cy="646500"/>
          </a:xfrm>
          <a:prstGeom prst="rect">
            <a:avLst/>
          </a:prstGeom>
          <a:solidFill>
            <a:srgbClr val="16487E"/>
          </a:solidFill>
          <a:ln>
            <a:noFill/>
          </a:ln>
        </p:spPr>
        <p:txBody>
          <a:bodyPr anchorCtr="0" anchor="t" bIns="0" lIns="36000" spcFirstLastPara="1" rIns="36000" wrap="square" tIns="0">
            <a:spAutoFit/>
          </a:bodyPr>
          <a:lstStyle/>
          <a:p>
            <a:pPr indent="0" lvl="0" marL="0" marR="0" rtl="0" algn="ctr">
              <a:spcBef>
                <a:spcPts val="0"/>
              </a:spcBef>
              <a:spcAft>
                <a:spcPts val="0"/>
              </a:spcAft>
              <a:buNone/>
            </a:pPr>
            <a:r>
              <a:rPr lang="en-US" sz="4200">
                <a:solidFill>
                  <a:schemeClr val="lt1"/>
                </a:solidFill>
                <a:latin typeface="Comfortaa"/>
                <a:ea typeface="Comfortaa"/>
                <a:cs typeface="Comfortaa"/>
                <a:sym typeface="Comfortaa"/>
              </a:rPr>
              <a:t>Project Description</a:t>
            </a:r>
            <a:endParaRPr sz="2800">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4"/>
          <p:cNvSpPr txBox="1"/>
          <p:nvPr/>
        </p:nvSpPr>
        <p:spPr>
          <a:xfrm>
            <a:off x="532552" y="2495850"/>
            <a:ext cx="8280900" cy="2247300"/>
          </a:xfrm>
          <a:prstGeom prst="rect">
            <a:avLst/>
          </a:prstGeom>
          <a:noFill/>
          <a:ln>
            <a:noFill/>
          </a:ln>
        </p:spPr>
        <p:txBody>
          <a:bodyPr anchorCtr="0" anchor="ctr" bIns="45700" lIns="91425" spcFirstLastPara="1" rIns="91425" wrap="square" tIns="45700">
            <a:spAutoFit/>
          </a:bodyPr>
          <a:lstStyle/>
          <a:p>
            <a:pPr indent="0" lvl="0" marL="0" marR="0" rtl="0" algn="l">
              <a:spcBef>
                <a:spcPts val="0"/>
              </a:spcBef>
              <a:spcAft>
                <a:spcPts val="0"/>
              </a:spcAft>
              <a:buNone/>
            </a:pPr>
            <a:r>
              <a:rPr b="1" lang="en-US" sz="7000">
                <a:solidFill>
                  <a:schemeClr val="lt1"/>
                </a:solidFill>
                <a:latin typeface="Comfortaa"/>
                <a:ea typeface="Comfortaa"/>
                <a:cs typeface="Comfortaa"/>
                <a:sym typeface="Comfortaa"/>
              </a:rPr>
              <a:t>PROJECT</a:t>
            </a:r>
            <a:endParaRPr b="1" sz="7000">
              <a:solidFill>
                <a:schemeClr val="lt1"/>
              </a:solidFill>
              <a:latin typeface="Comfortaa"/>
              <a:ea typeface="Comfortaa"/>
              <a:cs typeface="Comfortaa"/>
              <a:sym typeface="Comfortaa"/>
            </a:endParaRPr>
          </a:p>
          <a:p>
            <a:pPr indent="0" lvl="0" marL="0" marR="0" rtl="0" algn="l">
              <a:spcBef>
                <a:spcPts val="0"/>
              </a:spcBef>
              <a:spcAft>
                <a:spcPts val="0"/>
              </a:spcAft>
              <a:buNone/>
            </a:pPr>
            <a:r>
              <a:rPr b="1" lang="en-US" sz="7000">
                <a:solidFill>
                  <a:schemeClr val="lt1"/>
                </a:solidFill>
                <a:latin typeface="Comfortaa"/>
                <a:ea typeface="Comfortaa"/>
                <a:cs typeface="Comfortaa"/>
                <a:sym typeface="Comfortaa"/>
              </a:rPr>
              <a:t>MOTIVATION</a:t>
            </a:r>
            <a:endParaRPr b="1" sz="7000">
              <a:solidFill>
                <a:schemeClr val="lt1"/>
              </a:solidFill>
              <a:latin typeface="Comfortaa"/>
              <a:ea typeface="Comfortaa"/>
              <a:cs typeface="Comfortaa"/>
              <a:sym typeface="Comfortaa"/>
            </a:endParaRPr>
          </a:p>
        </p:txBody>
      </p:sp>
      <p:sp>
        <p:nvSpPr>
          <p:cNvPr id="171" name="Google Shape;171;p34"/>
          <p:cNvSpPr/>
          <p:nvPr/>
        </p:nvSpPr>
        <p:spPr>
          <a:xfrm flipH="1" rot="2914917">
            <a:off x="7343863" y="814172"/>
            <a:ext cx="2091676" cy="965389"/>
          </a:xfrm>
          <a:custGeom>
            <a:rect b="b" l="l" r="r" t="t"/>
            <a:pathLst>
              <a:path extrusionOk="0" h="171450" w="371475">
                <a:moveTo>
                  <a:pt x="7144" y="145256"/>
                </a:moveTo>
                <a:lnTo>
                  <a:pt x="90011" y="32861"/>
                </a:lnTo>
                <a:lnTo>
                  <a:pt x="250984" y="7144"/>
                </a:lnTo>
                <a:lnTo>
                  <a:pt x="361474" y="103346"/>
                </a:lnTo>
                <a:lnTo>
                  <a:pt x="367189" y="139541"/>
                </a:lnTo>
                <a:lnTo>
                  <a:pt x="343376" y="143351"/>
                </a:lnTo>
                <a:lnTo>
                  <a:pt x="234791" y="58579"/>
                </a:lnTo>
                <a:lnTo>
                  <a:pt x="117634" y="76676"/>
                </a:lnTo>
                <a:lnTo>
                  <a:pt x="58579" y="167164"/>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2" name="Google Shape;172;p34"/>
          <p:cNvSpPr/>
          <p:nvPr/>
        </p:nvSpPr>
        <p:spPr>
          <a:xfrm flipH="1" rot="-3323986">
            <a:off x="7220097" y="2293500"/>
            <a:ext cx="2038111" cy="1126324"/>
          </a:xfrm>
          <a:custGeom>
            <a:rect b="b" l="l" r="r" t="t"/>
            <a:pathLst>
              <a:path extrusionOk="0" h="200025" w="361950">
                <a:moveTo>
                  <a:pt x="7144" y="114776"/>
                </a:moveTo>
                <a:lnTo>
                  <a:pt x="120491" y="194786"/>
                </a:lnTo>
                <a:lnTo>
                  <a:pt x="281464" y="169069"/>
                </a:lnTo>
                <a:lnTo>
                  <a:pt x="355759" y="43339"/>
                </a:lnTo>
                <a:lnTo>
                  <a:pt x="350044" y="7144"/>
                </a:lnTo>
                <a:lnTo>
                  <a:pt x="327184" y="10954"/>
                </a:lnTo>
                <a:lnTo>
                  <a:pt x="250031" y="125254"/>
                </a:lnTo>
                <a:lnTo>
                  <a:pt x="132874" y="144304"/>
                </a:lnTo>
                <a:lnTo>
                  <a:pt x="48101" y="7762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nvGrpSpPr>
          <p:cNvPr id="173" name="Google Shape;173;p34"/>
          <p:cNvGrpSpPr/>
          <p:nvPr/>
        </p:nvGrpSpPr>
        <p:grpSpPr>
          <a:xfrm>
            <a:off x="8072020" y="1797556"/>
            <a:ext cx="3062060" cy="4604747"/>
            <a:chOff x="8072020" y="1797556"/>
            <a:chExt cx="3062060" cy="4604747"/>
          </a:xfrm>
        </p:grpSpPr>
        <p:sp>
          <p:nvSpPr>
            <p:cNvPr id="174" name="Google Shape;174;p34"/>
            <p:cNvSpPr/>
            <p:nvPr/>
          </p:nvSpPr>
          <p:spPr>
            <a:xfrm flipH="1">
              <a:off x="8563762" y="2003884"/>
              <a:ext cx="2439948" cy="1449824"/>
            </a:xfrm>
            <a:custGeom>
              <a:rect b="b" l="l" r="r" t="t"/>
              <a:pathLst>
                <a:path extrusionOk="0" h="390525" w="657225">
                  <a:moveTo>
                    <a:pt x="558641" y="7144"/>
                  </a:moveTo>
                  <a:lnTo>
                    <a:pt x="7144" y="382429"/>
                  </a:lnTo>
                  <a:lnTo>
                    <a:pt x="220504" y="390049"/>
                  </a:lnTo>
                  <a:lnTo>
                    <a:pt x="651986" y="100489"/>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5" name="Google Shape;175;p34"/>
            <p:cNvSpPr/>
            <p:nvPr/>
          </p:nvSpPr>
          <p:spPr>
            <a:xfrm flipH="1">
              <a:off x="8217049" y="3284575"/>
              <a:ext cx="2917031" cy="1376839"/>
            </a:xfrm>
            <a:custGeom>
              <a:rect b="b" l="l" r="r" t="t"/>
              <a:pathLst>
                <a:path extrusionOk="0" h="561975" w="1190625">
                  <a:moveTo>
                    <a:pt x="1037597" y="429536"/>
                  </a:moveTo>
                  <a:cubicBezTo>
                    <a:pt x="1043312" y="375243"/>
                    <a:pt x="1091889" y="335238"/>
                    <a:pt x="1146182" y="340953"/>
                  </a:cubicBezTo>
                  <a:cubicBezTo>
                    <a:pt x="1158564" y="341906"/>
                    <a:pt x="1169994" y="345716"/>
                    <a:pt x="1179519" y="350478"/>
                  </a:cubicBezTo>
                  <a:lnTo>
                    <a:pt x="1187139" y="328571"/>
                  </a:lnTo>
                  <a:lnTo>
                    <a:pt x="167012" y="13293"/>
                  </a:lnTo>
                  <a:cubicBezTo>
                    <a:pt x="103194" y="-7662"/>
                    <a:pt x="34614" y="26628"/>
                    <a:pt x="13659" y="90446"/>
                  </a:cubicBezTo>
                  <a:cubicBezTo>
                    <a:pt x="-8248" y="155216"/>
                    <a:pt x="26994" y="223796"/>
                    <a:pt x="90812" y="244751"/>
                  </a:cubicBezTo>
                  <a:lnTo>
                    <a:pt x="1111892" y="560028"/>
                  </a:lnTo>
                  <a:lnTo>
                    <a:pt x="1119512" y="537168"/>
                  </a:lnTo>
                  <a:cubicBezTo>
                    <a:pt x="1068077" y="527643"/>
                    <a:pt x="1032834" y="481923"/>
                    <a:pt x="1037597" y="429536"/>
                  </a:cubicBezTo>
                  <a:close/>
                  <a:moveTo>
                    <a:pt x="153677" y="163788"/>
                  </a:moveTo>
                  <a:cubicBezTo>
                    <a:pt x="103194" y="194268"/>
                    <a:pt x="56522" y="136166"/>
                    <a:pt x="96527" y="93303"/>
                  </a:cubicBezTo>
                  <a:cubicBezTo>
                    <a:pt x="147009" y="62823"/>
                    <a:pt x="194634" y="120926"/>
                    <a:pt x="153677" y="163788"/>
                  </a:cubicBezTo>
                  <a:close/>
                </a:path>
              </a:pathLst>
            </a:custGeom>
            <a:solidFill>
              <a:srgbClr val="DCDE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6" name="Google Shape;176;p34"/>
            <p:cNvSpPr/>
            <p:nvPr/>
          </p:nvSpPr>
          <p:spPr>
            <a:xfrm flipH="1">
              <a:off x="8363616" y="1797556"/>
              <a:ext cx="726877" cy="726877"/>
            </a:xfrm>
            <a:custGeom>
              <a:rect b="b" l="l" r="r" t="t"/>
              <a:pathLst>
                <a:path extrusionOk="0" h="238125" w="238125">
                  <a:moveTo>
                    <a:pt x="102790" y="8493"/>
                  </a:moveTo>
                  <a:cubicBezTo>
                    <a:pt x="40878" y="18018"/>
                    <a:pt x="-1032" y="77073"/>
                    <a:pt x="8493" y="138985"/>
                  </a:cubicBezTo>
                  <a:cubicBezTo>
                    <a:pt x="18018" y="200898"/>
                    <a:pt x="77073" y="242808"/>
                    <a:pt x="138985" y="233283"/>
                  </a:cubicBezTo>
                  <a:cubicBezTo>
                    <a:pt x="200898" y="223758"/>
                    <a:pt x="242808" y="164703"/>
                    <a:pt x="233283" y="102790"/>
                  </a:cubicBezTo>
                  <a:cubicBezTo>
                    <a:pt x="222805" y="40878"/>
                    <a:pt x="164703" y="-1032"/>
                    <a:pt x="102790" y="8493"/>
                  </a:cubicBezTo>
                  <a:close/>
                  <a:moveTo>
                    <a:pt x="128508" y="164703"/>
                  </a:moveTo>
                  <a:cubicBezTo>
                    <a:pt x="104695" y="168513"/>
                    <a:pt x="81835" y="152320"/>
                    <a:pt x="78025" y="128508"/>
                  </a:cubicBezTo>
                  <a:cubicBezTo>
                    <a:pt x="74215" y="104695"/>
                    <a:pt x="90408" y="81835"/>
                    <a:pt x="114220" y="78025"/>
                  </a:cubicBezTo>
                  <a:cubicBezTo>
                    <a:pt x="138033" y="74215"/>
                    <a:pt x="160893" y="90408"/>
                    <a:pt x="164703" y="114220"/>
                  </a:cubicBezTo>
                  <a:cubicBezTo>
                    <a:pt x="169465" y="138033"/>
                    <a:pt x="152320" y="160893"/>
                    <a:pt x="128508" y="164703"/>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7" name="Google Shape;177;p34"/>
            <p:cNvSpPr/>
            <p:nvPr/>
          </p:nvSpPr>
          <p:spPr>
            <a:xfrm flipH="1">
              <a:off x="8072020" y="4014940"/>
              <a:ext cx="1493520" cy="1633538"/>
            </a:xfrm>
            <a:custGeom>
              <a:rect b="b" l="l" r="r" t="t"/>
              <a:pathLst>
                <a:path extrusionOk="0" h="666750" w="609600">
                  <a:moveTo>
                    <a:pt x="564356" y="35362"/>
                  </a:moveTo>
                  <a:cubicBezTo>
                    <a:pt x="512921" y="-7501"/>
                    <a:pt x="436721" y="-833"/>
                    <a:pt x="392906" y="50602"/>
                  </a:cubicBezTo>
                  <a:lnTo>
                    <a:pt x="7144" y="512564"/>
                  </a:lnTo>
                  <a:lnTo>
                    <a:pt x="193834" y="668774"/>
                  </a:lnTo>
                  <a:lnTo>
                    <a:pt x="579596" y="206812"/>
                  </a:lnTo>
                  <a:cubicBezTo>
                    <a:pt x="623411" y="155377"/>
                    <a:pt x="615791" y="78224"/>
                    <a:pt x="564356" y="35362"/>
                  </a:cubicBezTo>
                  <a:close/>
                  <a:moveTo>
                    <a:pt x="497681" y="168712"/>
                  </a:moveTo>
                  <a:cubicBezTo>
                    <a:pt x="473869" y="170617"/>
                    <a:pt x="451961" y="153472"/>
                    <a:pt x="450056" y="128707"/>
                  </a:cubicBezTo>
                  <a:cubicBezTo>
                    <a:pt x="448151" y="104894"/>
                    <a:pt x="465296" y="82987"/>
                    <a:pt x="490061" y="81082"/>
                  </a:cubicBezTo>
                  <a:cubicBezTo>
                    <a:pt x="513874" y="79177"/>
                    <a:pt x="535781" y="96322"/>
                    <a:pt x="537686" y="121087"/>
                  </a:cubicBezTo>
                  <a:cubicBezTo>
                    <a:pt x="539591" y="145852"/>
                    <a:pt x="522446" y="166807"/>
                    <a:pt x="497681" y="168712"/>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8" name="Google Shape;178;p34"/>
            <p:cNvSpPr/>
            <p:nvPr/>
          </p:nvSpPr>
          <p:spPr>
            <a:xfrm flipH="1">
              <a:off x="8961514" y="5081018"/>
              <a:ext cx="1446848" cy="1166813"/>
            </a:xfrm>
            <a:custGeom>
              <a:rect b="b" l="l" r="r" t="t"/>
              <a:pathLst>
                <a:path extrusionOk="0" h="476250" w="590550">
                  <a:moveTo>
                    <a:pt x="558641" y="470059"/>
                  </a:moveTo>
                  <a:lnTo>
                    <a:pt x="37624" y="470059"/>
                  </a:lnTo>
                  <a:cubicBezTo>
                    <a:pt x="20479" y="470059"/>
                    <a:pt x="7144" y="456724"/>
                    <a:pt x="7144" y="439579"/>
                  </a:cubicBezTo>
                  <a:lnTo>
                    <a:pt x="7144" y="98584"/>
                  </a:lnTo>
                  <a:cubicBezTo>
                    <a:pt x="7144" y="48101"/>
                    <a:pt x="48101" y="7144"/>
                    <a:pt x="98584" y="7144"/>
                  </a:cubicBezTo>
                  <a:lnTo>
                    <a:pt x="498634" y="7144"/>
                  </a:lnTo>
                  <a:cubicBezTo>
                    <a:pt x="549116" y="7144"/>
                    <a:pt x="590074" y="48101"/>
                    <a:pt x="590074" y="98584"/>
                  </a:cubicBezTo>
                  <a:lnTo>
                    <a:pt x="590074" y="440531"/>
                  </a:lnTo>
                  <a:cubicBezTo>
                    <a:pt x="589121" y="456724"/>
                    <a:pt x="574834" y="470059"/>
                    <a:pt x="558641" y="470059"/>
                  </a:cubicBezTo>
                  <a:close/>
                </a:path>
              </a:pathLst>
            </a:custGeom>
            <a:solidFill>
              <a:srgbClr val="DCDED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9" name="Google Shape;179;p34"/>
            <p:cNvSpPr/>
            <p:nvPr/>
          </p:nvSpPr>
          <p:spPr>
            <a:xfrm flipH="1">
              <a:off x="8763239" y="6075596"/>
              <a:ext cx="1820227" cy="326707"/>
            </a:xfrm>
            <a:custGeom>
              <a:rect b="b" l="l" r="r" t="t"/>
              <a:pathLst>
                <a:path extrusionOk="0" h="133350" w="742950">
                  <a:moveTo>
                    <a:pt x="711994" y="129064"/>
                  </a:moveTo>
                  <a:lnTo>
                    <a:pt x="37624" y="129064"/>
                  </a:lnTo>
                  <a:cubicBezTo>
                    <a:pt x="20479" y="129064"/>
                    <a:pt x="7144" y="115729"/>
                    <a:pt x="7144" y="98584"/>
                  </a:cubicBezTo>
                  <a:lnTo>
                    <a:pt x="7144" y="98584"/>
                  </a:lnTo>
                  <a:cubicBezTo>
                    <a:pt x="7144" y="48101"/>
                    <a:pt x="48101" y="7144"/>
                    <a:pt x="98584" y="7144"/>
                  </a:cubicBezTo>
                  <a:lnTo>
                    <a:pt x="651986" y="7144"/>
                  </a:lnTo>
                  <a:cubicBezTo>
                    <a:pt x="702469" y="7144"/>
                    <a:pt x="743426" y="48101"/>
                    <a:pt x="743426" y="98584"/>
                  </a:cubicBezTo>
                  <a:lnTo>
                    <a:pt x="743426" y="98584"/>
                  </a:lnTo>
                  <a:cubicBezTo>
                    <a:pt x="742474" y="115729"/>
                    <a:pt x="729139" y="129064"/>
                    <a:pt x="711994" y="12906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0" name="Google Shape;180;p34"/>
            <p:cNvSpPr/>
            <p:nvPr/>
          </p:nvSpPr>
          <p:spPr>
            <a:xfrm flipH="1">
              <a:off x="9084701" y="5209427"/>
              <a:ext cx="233363" cy="233363"/>
            </a:xfrm>
            <a:custGeom>
              <a:rect b="b" l="l" r="r" t="t"/>
              <a:pathLst>
                <a:path extrusionOk="0" h="95250" w="95250">
                  <a:moveTo>
                    <a:pt x="94774" y="50959"/>
                  </a:moveTo>
                  <a:cubicBezTo>
                    <a:pt x="94774" y="74771"/>
                    <a:pt x="74771" y="94774"/>
                    <a:pt x="50959" y="94774"/>
                  </a:cubicBezTo>
                  <a:cubicBezTo>
                    <a:pt x="27146" y="94774"/>
                    <a:pt x="7144" y="74771"/>
                    <a:pt x="7144" y="50959"/>
                  </a:cubicBezTo>
                  <a:cubicBezTo>
                    <a:pt x="7144" y="27146"/>
                    <a:pt x="27146" y="7144"/>
                    <a:pt x="50959" y="7144"/>
                  </a:cubicBezTo>
                  <a:cubicBezTo>
                    <a:pt x="74771" y="7144"/>
                    <a:pt x="94774" y="27146"/>
                    <a:pt x="94774" y="50959"/>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grpSp>
      <p:grpSp>
        <p:nvGrpSpPr>
          <p:cNvPr id="181" name="Google Shape;181;p34"/>
          <p:cNvGrpSpPr/>
          <p:nvPr/>
        </p:nvGrpSpPr>
        <p:grpSpPr>
          <a:xfrm>
            <a:off x="5509988" y="605207"/>
            <a:ext cx="2769042" cy="2769042"/>
            <a:chOff x="984620" y="2262130"/>
            <a:chExt cx="3448800" cy="3448800"/>
          </a:xfrm>
        </p:grpSpPr>
        <p:sp>
          <p:nvSpPr>
            <p:cNvPr id="182" name="Google Shape;182;p34"/>
            <p:cNvSpPr/>
            <p:nvPr/>
          </p:nvSpPr>
          <p:spPr>
            <a:xfrm>
              <a:off x="984620" y="2262130"/>
              <a:ext cx="3448800" cy="3448800"/>
            </a:xfrm>
            <a:prstGeom prst="ellipse">
              <a:avLst/>
            </a:prstGeom>
            <a:solidFill>
              <a:schemeClr val="lt1">
                <a:alpha val="4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183" name="Google Shape;183;p34"/>
            <p:cNvSpPr/>
            <p:nvPr/>
          </p:nvSpPr>
          <p:spPr>
            <a:xfrm>
              <a:off x="984620" y="2262130"/>
              <a:ext cx="3448800" cy="3448800"/>
            </a:xfrm>
            <a:prstGeom prst="ellipse">
              <a:avLst/>
            </a:prstGeom>
            <a:blipFill rotWithShape="1">
              <a:blip r:embed="rId3">
                <a:alphaModFix/>
              </a:blip>
              <a:stretch>
                <a:fillRect b="5589" l="-23299" r="-42568"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184" name="Google Shape;184;p34"/>
          <p:cNvSpPr txBox="1"/>
          <p:nvPr/>
        </p:nvSpPr>
        <p:spPr>
          <a:xfrm>
            <a:off x="611175" y="2082625"/>
            <a:ext cx="4359900" cy="9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solidFill>
                  <a:schemeClr val="lt1"/>
                </a:solidFill>
              </a:rPr>
              <a:t>ANSWER TO WHY</a:t>
            </a:r>
            <a:endParaRPr sz="2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grpSp>
        <p:nvGrpSpPr>
          <p:cNvPr id="189" name="Google Shape;189;p35"/>
          <p:cNvGrpSpPr/>
          <p:nvPr/>
        </p:nvGrpSpPr>
        <p:grpSpPr>
          <a:xfrm>
            <a:off x="779500" y="1164550"/>
            <a:ext cx="5392700" cy="2833600"/>
            <a:chOff x="1199735" y="1275617"/>
            <a:chExt cx="2875800" cy="2833600"/>
          </a:xfrm>
        </p:grpSpPr>
        <p:sp>
          <p:nvSpPr>
            <p:cNvPr id="190" name="Google Shape;190;p35"/>
            <p:cNvSpPr txBox="1"/>
            <p:nvPr/>
          </p:nvSpPr>
          <p:spPr>
            <a:xfrm>
              <a:off x="1199735" y="1275617"/>
              <a:ext cx="28758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000">
                  <a:solidFill>
                    <a:srgbClr val="3F3F3F"/>
                  </a:solidFill>
                </a:rPr>
                <a:t>Growing Need for Secure Communication</a:t>
              </a:r>
              <a:endParaRPr b="1" sz="2000">
                <a:solidFill>
                  <a:srgbClr val="3F3F3F"/>
                </a:solidFill>
                <a:latin typeface="Arial"/>
                <a:ea typeface="Arial"/>
                <a:cs typeface="Arial"/>
                <a:sym typeface="Arial"/>
              </a:endParaRPr>
            </a:p>
          </p:txBody>
        </p:sp>
        <p:sp>
          <p:nvSpPr>
            <p:cNvPr id="191" name="Google Shape;191;p35"/>
            <p:cNvSpPr txBox="1"/>
            <p:nvPr/>
          </p:nvSpPr>
          <p:spPr>
            <a:xfrm>
              <a:off x="1199735" y="1523217"/>
              <a:ext cx="2777100" cy="2586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lang="en-US" sz="1800">
                  <a:solidFill>
                    <a:srgbClr val="3F3F3F"/>
                  </a:solidFill>
                </a:rPr>
                <a:t>Cybersecurity threats such as data breaches and unauthorized access have highlighted the vulnerabilities of traditional communication systems. Connecto aims to address this concern by integrating robust encryption and secure user authentication, ensuring that user data and messages remain private and tamper-proof.</a:t>
              </a:r>
              <a:endParaRPr sz="1800">
                <a:solidFill>
                  <a:srgbClr val="3F3F3F"/>
                </a:solidFill>
              </a:endParaRPr>
            </a:p>
            <a:p>
              <a:pPr indent="0" lvl="0" marL="0" rtl="0" algn="l">
                <a:spcBef>
                  <a:spcPts val="0"/>
                </a:spcBef>
                <a:spcAft>
                  <a:spcPts val="0"/>
                </a:spcAft>
                <a:buSzPts val="1100"/>
                <a:buNone/>
              </a:pPr>
              <a:r>
                <a:t/>
              </a:r>
              <a:endParaRPr sz="1800">
                <a:solidFill>
                  <a:srgbClr val="3F3F3F"/>
                </a:solidFill>
              </a:endParaRPr>
            </a:p>
            <a:p>
              <a:pPr indent="0" lvl="0" marL="0" marR="0" rtl="0" algn="l">
                <a:spcBef>
                  <a:spcPts val="0"/>
                </a:spcBef>
                <a:spcAft>
                  <a:spcPts val="0"/>
                </a:spcAft>
                <a:buNone/>
              </a:pPr>
              <a:r>
                <a:t/>
              </a:r>
              <a:endParaRPr sz="1800">
                <a:solidFill>
                  <a:srgbClr val="3F3F3F"/>
                </a:solidFill>
              </a:endParaRPr>
            </a:p>
          </p:txBody>
        </p:sp>
      </p:grpSp>
      <p:grpSp>
        <p:nvGrpSpPr>
          <p:cNvPr id="192" name="Google Shape;192;p35"/>
          <p:cNvGrpSpPr/>
          <p:nvPr/>
        </p:nvGrpSpPr>
        <p:grpSpPr>
          <a:xfrm>
            <a:off x="6429700" y="1164550"/>
            <a:ext cx="5392700" cy="2433400"/>
            <a:chOff x="1199735" y="1275617"/>
            <a:chExt cx="2875800" cy="2433400"/>
          </a:xfrm>
        </p:grpSpPr>
        <p:sp>
          <p:nvSpPr>
            <p:cNvPr id="193" name="Google Shape;193;p35"/>
            <p:cNvSpPr txBox="1"/>
            <p:nvPr/>
          </p:nvSpPr>
          <p:spPr>
            <a:xfrm>
              <a:off x="1199735" y="1275617"/>
              <a:ext cx="2875800" cy="969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US" sz="1900">
                  <a:solidFill>
                    <a:srgbClr val="3F3F3F"/>
                  </a:solidFill>
                </a:rPr>
                <a:t>Simplified and Intuitive Interaction</a:t>
              </a:r>
              <a:endParaRPr b="1" sz="1900">
                <a:solidFill>
                  <a:srgbClr val="3F3F3F"/>
                </a:solidFill>
              </a:endParaRPr>
            </a:p>
            <a:p>
              <a:pPr indent="0" lvl="0" marL="0" rtl="0" algn="l">
                <a:spcBef>
                  <a:spcPts val="0"/>
                </a:spcBef>
                <a:spcAft>
                  <a:spcPts val="0"/>
                </a:spcAft>
                <a:buSzPts val="1100"/>
                <a:buNone/>
              </a:pPr>
              <a:r>
                <a:t/>
              </a:r>
              <a:endParaRPr b="1" sz="1900">
                <a:solidFill>
                  <a:srgbClr val="3F3F3F"/>
                </a:solidFill>
              </a:endParaRPr>
            </a:p>
            <a:p>
              <a:pPr indent="0" lvl="0" marL="0" marR="0" rtl="0" algn="l">
                <a:spcBef>
                  <a:spcPts val="0"/>
                </a:spcBef>
                <a:spcAft>
                  <a:spcPts val="0"/>
                </a:spcAft>
                <a:buNone/>
              </a:pPr>
              <a:r>
                <a:t/>
              </a:r>
              <a:endParaRPr b="1" sz="1900">
                <a:solidFill>
                  <a:srgbClr val="3F3F3F"/>
                </a:solidFill>
              </a:endParaRPr>
            </a:p>
          </p:txBody>
        </p:sp>
        <p:sp>
          <p:nvSpPr>
            <p:cNvPr id="194" name="Google Shape;194;p35"/>
            <p:cNvSpPr txBox="1"/>
            <p:nvPr/>
          </p:nvSpPr>
          <p:spPr>
            <a:xfrm>
              <a:off x="1199735" y="1523217"/>
              <a:ext cx="2777100" cy="2185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lang="en-US" sz="1700">
                  <a:solidFill>
                    <a:srgbClr val="3F3F3F"/>
                  </a:solidFill>
                </a:rPr>
                <a:t>By providing a command-based user interface, Connecto caters to users seeking a lightweight, efficient alternative to resource-intensive graphical interfaces. This approach supports seamless navigation and interaction, particularly for those comfortable with terminal-based systems.</a:t>
              </a:r>
              <a:endParaRPr sz="1700">
                <a:solidFill>
                  <a:srgbClr val="3F3F3F"/>
                </a:solidFill>
              </a:endParaRPr>
            </a:p>
            <a:p>
              <a:pPr indent="0" lvl="0" marL="0" rtl="0" algn="l">
                <a:spcBef>
                  <a:spcPts val="0"/>
                </a:spcBef>
                <a:spcAft>
                  <a:spcPts val="0"/>
                </a:spcAft>
                <a:buSzPts val="1100"/>
                <a:buNone/>
              </a:pPr>
              <a:r>
                <a:t/>
              </a:r>
              <a:endParaRPr sz="1700">
                <a:solidFill>
                  <a:srgbClr val="3F3F3F"/>
                </a:solidFill>
              </a:endParaRPr>
            </a:p>
            <a:p>
              <a:pPr indent="0" lvl="0" marL="0" marR="0" rtl="0" algn="l">
                <a:spcBef>
                  <a:spcPts val="0"/>
                </a:spcBef>
                <a:spcAft>
                  <a:spcPts val="0"/>
                </a:spcAft>
                <a:buNone/>
              </a:pPr>
              <a:r>
                <a:t/>
              </a:r>
              <a:endParaRPr sz="1700">
                <a:solidFill>
                  <a:srgbClr val="3F3F3F"/>
                </a:solidFill>
              </a:endParaRPr>
            </a:p>
          </p:txBody>
        </p:sp>
      </p:grpSp>
      <p:grpSp>
        <p:nvGrpSpPr>
          <p:cNvPr id="195" name="Google Shape;195;p35"/>
          <p:cNvGrpSpPr/>
          <p:nvPr/>
        </p:nvGrpSpPr>
        <p:grpSpPr>
          <a:xfrm>
            <a:off x="779500" y="4644125"/>
            <a:ext cx="5392700" cy="2679700"/>
            <a:chOff x="1199735" y="1275617"/>
            <a:chExt cx="2875800" cy="2679700"/>
          </a:xfrm>
        </p:grpSpPr>
        <p:sp>
          <p:nvSpPr>
            <p:cNvPr id="196" name="Google Shape;196;p35"/>
            <p:cNvSpPr txBox="1"/>
            <p:nvPr/>
          </p:nvSpPr>
          <p:spPr>
            <a:xfrm>
              <a:off x="1199735" y="1275617"/>
              <a:ext cx="2875800" cy="4155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US" sz="2100">
                  <a:solidFill>
                    <a:srgbClr val="3F3F3F"/>
                  </a:solidFill>
                </a:rPr>
                <a:t>Support for Collaborative Spaces</a:t>
              </a:r>
              <a:endParaRPr b="1" sz="2100">
                <a:solidFill>
                  <a:srgbClr val="3F3F3F"/>
                </a:solidFill>
              </a:endParaRPr>
            </a:p>
          </p:txBody>
        </p:sp>
        <p:sp>
          <p:nvSpPr>
            <p:cNvPr id="197" name="Google Shape;197;p35"/>
            <p:cNvSpPr txBox="1"/>
            <p:nvPr/>
          </p:nvSpPr>
          <p:spPr>
            <a:xfrm>
              <a:off x="1199735" y="1523217"/>
              <a:ext cx="2777100" cy="2432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lang="en-US" sz="1900">
                  <a:solidFill>
                    <a:srgbClr val="3F3F3F"/>
                  </a:solidFill>
                </a:rPr>
                <a:t>Modern workflows often require team-based discussions in dedicated environments. Connecto’s chatroom management feature facilitates real-time collaboration, offering a persistent and structured platform for discussions.</a:t>
              </a:r>
              <a:endParaRPr sz="1900">
                <a:solidFill>
                  <a:srgbClr val="3F3F3F"/>
                </a:solidFill>
              </a:endParaRPr>
            </a:p>
            <a:p>
              <a:pPr indent="0" lvl="0" marL="0" rtl="0" algn="l">
                <a:spcBef>
                  <a:spcPts val="0"/>
                </a:spcBef>
                <a:spcAft>
                  <a:spcPts val="0"/>
                </a:spcAft>
                <a:buSzPts val="1100"/>
                <a:buNone/>
              </a:pPr>
              <a:r>
                <a:t/>
              </a:r>
              <a:endParaRPr sz="1900">
                <a:solidFill>
                  <a:srgbClr val="3F3F3F"/>
                </a:solidFill>
              </a:endParaRPr>
            </a:p>
            <a:p>
              <a:pPr indent="0" lvl="0" marL="0" marR="0" rtl="0" algn="l">
                <a:spcBef>
                  <a:spcPts val="0"/>
                </a:spcBef>
                <a:spcAft>
                  <a:spcPts val="0"/>
                </a:spcAft>
                <a:buNone/>
              </a:pPr>
              <a:r>
                <a:t/>
              </a:r>
              <a:endParaRPr sz="1900">
                <a:solidFill>
                  <a:srgbClr val="3F3F3F"/>
                </a:solidFill>
              </a:endParaRPr>
            </a:p>
          </p:txBody>
        </p:sp>
      </p:grpSp>
      <p:grpSp>
        <p:nvGrpSpPr>
          <p:cNvPr id="198" name="Google Shape;198;p35"/>
          <p:cNvGrpSpPr/>
          <p:nvPr/>
        </p:nvGrpSpPr>
        <p:grpSpPr>
          <a:xfrm>
            <a:off x="6429700" y="4644125"/>
            <a:ext cx="5392700" cy="2279500"/>
            <a:chOff x="1199735" y="1275617"/>
            <a:chExt cx="2875800" cy="2279500"/>
          </a:xfrm>
        </p:grpSpPr>
        <p:sp>
          <p:nvSpPr>
            <p:cNvPr id="199" name="Google Shape;199;p35"/>
            <p:cNvSpPr txBox="1"/>
            <p:nvPr/>
          </p:nvSpPr>
          <p:spPr>
            <a:xfrm>
              <a:off x="1199735" y="1275617"/>
              <a:ext cx="2875800" cy="4002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b="1" lang="en-US" sz="2000">
                  <a:solidFill>
                    <a:srgbClr val="3F3F3F"/>
                  </a:solidFill>
                </a:rPr>
                <a:t>Accessibility and Availability</a:t>
              </a:r>
              <a:endParaRPr b="1" sz="2000">
                <a:solidFill>
                  <a:srgbClr val="3F3F3F"/>
                </a:solidFill>
              </a:endParaRPr>
            </a:p>
          </p:txBody>
        </p:sp>
        <p:sp>
          <p:nvSpPr>
            <p:cNvPr id="200" name="Google Shape;200;p35"/>
            <p:cNvSpPr txBox="1"/>
            <p:nvPr/>
          </p:nvSpPr>
          <p:spPr>
            <a:xfrm>
              <a:off x="1199735" y="1523217"/>
              <a:ext cx="2777100" cy="2031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SzPts val="1100"/>
                <a:buNone/>
              </a:pPr>
              <a:r>
                <a:rPr lang="en-US" sz="1800">
                  <a:solidFill>
                    <a:srgbClr val="3F3F3F"/>
                  </a:solidFill>
                </a:rPr>
                <a:t>Connecto incorporates features such as online availability checking, enabling users to see who is active and facilitating instant communication. This real-time connectivity fosters productivity and minimizes delays.</a:t>
              </a:r>
              <a:endParaRPr sz="1800">
                <a:solidFill>
                  <a:srgbClr val="3F3F3F"/>
                </a:solidFill>
              </a:endParaRPr>
            </a:p>
            <a:p>
              <a:pPr indent="0" lvl="0" marL="0" rtl="0" algn="l">
                <a:spcBef>
                  <a:spcPts val="0"/>
                </a:spcBef>
                <a:spcAft>
                  <a:spcPts val="0"/>
                </a:spcAft>
                <a:buSzPts val="1100"/>
                <a:buNone/>
              </a:pPr>
              <a:r>
                <a:t/>
              </a:r>
              <a:endParaRPr sz="1800">
                <a:solidFill>
                  <a:srgbClr val="3F3F3F"/>
                </a:solidFill>
              </a:endParaRPr>
            </a:p>
            <a:p>
              <a:pPr indent="0" lvl="0" marL="0" marR="0" rtl="0" algn="l">
                <a:spcBef>
                  <a:spcPts val="0"/>
                </a:spcBef>
                <a:spcAft>
                  <a:spcPts val="0"/>
                </a:spcAft>
                <a:buNone/>
              </a:pPr>
              <a:r>
                <a:t/>
              </a:r>
              <a:endParaRPr sz="1800">
                <a:solidFill>
                  <a:srgbClr val="3F3F3F"/>
                </a:solidFill>
              </a:endParaRPr>
            </a:p>
          </p:txBody>
        </p:sp>
      </p:grpSp>
      <p:grpSp>
        <p:nvGrpSpPr>
          <p:cNvPr id="201" name="Google Shape;201;p35"/>
          <p:cNvGrpSpPr/>
          <p:nvPr/>
        </p:nvGrpSpPr>
        <p:grpSpPr>
          <a:xfrm>
            <a:off x="967238" y="3593263"/>
            <a:ext cx="10384470" cy="936000"/>
            <a:chOff x="891037" y="3385183"/>
            <a:chExt cx="10384470" cy="936000"/>
          </a:xfrm>
        </p:grpSpPr>
        <p:sp>
          <p:nvSpPr>
            <p:cNvPr id="202" name="Google Shape;202;p35"/>
            <p:cNvSpPr/>
            <p:nvPr/>
          </p:nvSpPr>
          <p:spPr>
            <a:xfrm>
              <a:off x="891037" y="3474607"/>
              <a:ext cx="2484289" cy="736452"/>
            </a:xfrm>
            <a:custGeom>
              <a:rect b="b" l="l" r="r" t="t"/>
              <a:pathLst>
                <a:path extrusionOk="0" h="736452" w="2484289">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solidFill>
              <a:schemeClr val="accent1"/>
            </a:solidFill>
            <a:ln cap="flat" cmpd="sng" w="635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3" name="Google Shape;203;p35"/>
            <p:cNvSpPr/>
            <p:nvPr/>
          </p:nvSpPr>
          <p:spPr>
            <a:xfrm>
              <a:off x="2839789" y="3485009"/>
              <a:ext cx="2484289" cy="736452"/>
            </a:xfrm>
            <a:custGeom>
              <a:rect b="b" l="l" r="r" t="t"/>
              <a:pathLst>
                <a:path extrusionOk="0" h="736452" w="2484289">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solidFill>
              <a:schemeClr val="accent1"/>
            </a:solidFill>
            <a:ln cap="flat" cmpd="sng" w="635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4" name="Google Shape;204;p35"/>
            <p:cNvSpPr/>
            <p:nvPr/>
          </p:nvSpPr>
          <p:spPr>
            <a:xfrm>
              <a:off x="4788541" y="3485009"/>
              <a:ext cx="2484289" cy="736452"/>
            </a:xfrm>
            <a:custGeom>
              <a:rect b="b" l="l" r="r" t="t"/>
              <a:pathLst>
                <a:path extrusionOk="0" h="736452" w="2484289">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solidFill>
              <a:schemeClr val="accent1"/>
            </a:solidFill>
            <a:ln cap="flat" cmpd="sng" w="635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5" name="Google Shape;205;p35"/>
            <p:cNvSpPr/>
            <p:nvPr/>
          </p:nvSpPr>
          <p:spPr>
            <a:xfrm>
              <a:off x="6737293" y="3485009"/>
              <a:ext cx="2484289" cy="736452"/>
            </a:xfrm>
            <a:custGeom>
              <a:rect b="b" l="l" r="r" t="t"/>
              <a:pathLst>
                <a:path extrusionOk="0" h="736452" w="2484289">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solidFill>
              <a:schemeClr val="accent1"/>
            </a:solidFill>
            <a:ln cap="flat" cmpd="sng" w="635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6" name="Google Shape;206;p35"/>
            <p:cNvSpPr/>
            <p:nvPr/>
          </p:nvSpPr>
          <p:spPr>
            <a:xfrm>
              <a:off x="8686045" y="3485009"/>
              <a:ext cx="2484289" cy="736452"/>
            </a:xfrm>
            <a:custGeom>
              <a:rect b="b" l="l" r="r" t="t"/>
              <a:pathLst>
                <a:path extrusionOk="0" h="736452" w="2484289">
                  <a:moveTo>
                    <a:pt x="2116063" y="0"/>
                  </a:moveTo>
                  <a:cubicBezTo>
                    <a:pt x="2319429" y="0"/>
                    <a:pt x="2484289" y="164860"/>
                    <a:pt x="2484289" y="368226"/>
                  </a:cubicBezTo>
                  <a:cubicBezTo>
                    <a:pt x="2484289" y="571592"/>
                    <a:pt x="2319429" y="736452"/>
                    <a:pt x="2116063" y="736452"/>
                  </a:cubicBezTo>
                  <a:cubicBezTo>
                    <a:pt x="1936555" y="736452"/>
                    <a:pt x="1787048" y="608005"/>
                    <a:pt x="1754863" y="437925"/>
                  </a:cubicBezTo>
                  <a:lnTo>
                    <a:pt x="346009" y="437925"/>
                  </a:lnTo>
                  <a:cubicBezTo>
                    <a:pt x="318800" y="502742"/>
                    <a:pt x="254724" y="548245"/>
                    <a:pt x="180020" y="548245"/>
                  </a:cubicBezTo>
                  <a:cubicBezTo>
                    <a:pt x="80598" y="548245"/>
                    <a:pt x="0" y="467647"/>
                    <a:pt x="0" y="368225"/>
                  </a:cubicBezTo>
                  <a:cubicBezTo>
                    <a:pt x="0" y="268803"/>
                    <a:pt x="80598" y="188205"/>
                    <a:pt x="180020" y="188205"/>
                  </a:cubicBezTo>
                  <a:cubicBezTo>
                    <a:pt x="254724" y="188205"/>
                    <a:pt x="318801" y="233709"/>
                    <a:pt x="346009" y="298526"/>
                  </a:cubicBezTo>
                  <a:lnTo>
                    <a:pt x="1754863" y="298526"/>
                  </a:lnTo>
                  <a:cubicBezTo>
                    <a:pt x="1787049" y="128447"/>
                    <a:pt x="1936556" y="0"/>
                    <a:pt x="2116063" y="0"/>
                  </a:cubicBezTo>
                  <a:close/>
                </a:path>
              </a:pathLst>
            </a:custGeom>
            <a:solidFill>
              <a:schemeClr val="accent4"/>
            </a:solidFill>
            <a:ln cap="flat" cmpd="sng" w="635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7" name="Google Shape;207;p35"/>
            <p:cNvSpPr/>
            <p:nvPr/>
          </p:nvSpPr>
          <p:spPr>
            <a:xfrm>
              <a:off x="10339507" y="3385183"/>
              <a:ext cx="936000" cy="936000"/>
            </a:xfrm>
            <a:prstGeom prst="ellipse">
              <a:avLst/>
            </a:prstGeom>
            <a:solidFill>
              <a:schemeClr val="accent4">
                <a:alpha val="498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sp>
          <p:nvSpPr>
            <p:cNvPr id="208" name="Google Shape;208;p35"/>
            <p:cNvSpPr/>
            <p:nvPr/>
          </p:nvSpPr>
          <p:spPr>
            <a:xfrm>
              <a:off x="10637064" y="3682740"/>
              <a:ext cx="341100" cy="341100"/>
            </a:xfrm>
            <a:prstGeom prst="ellipse">
              <a:avLst/>
            </a:prstGeom>
            <a:solidFill>
              <a:srgbClr val="A31E0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700">
                <a:solidFill>
                  <a:schemeClr val="lt1"/>
                </a:solidFill>
                <a:latin typeface="Arial"/>
                <a:ea typeface="Arial"/>
                <a:cs typeface="Arial"/>
                <a:sym typeface="Arial"/>
              </a:endParaRPr>
            </a:p>
          </p:txBody>
        </p:sp>
      </p:grpSp>
      <p:sp>
        <p:nvSpPr>
          <p:cNvPr id="209" name="Google Shape;209;p35"/>
          <p:cNvSpPr txBox="1"/>
          <p:nvPr/>
        </p:nvSpPr>
        <p:spPr>
          <a:xfrm>
            <a:off x="1210000" y="236675"/>
            <a:ext cx="11024100" cy="646500"/>
          </a:xfrm>
          <a:prstGeom prst="rect">
            <a:avLst/>
          </a:prstGeom>
          <a:solidFill>
            <a:srgbClr val="16487E"/>
          </a:solidFill>
          <a:ln>
            <a:noFill/>
          </a:ln>
        </p:spPr>
        <p:txBody>
          <a:bodyPr anchorCtr="0" anchor="t" bIns="0" lIns="36000" spcFirstLastPara="1" rIns="36000" wrap="square" tIns="0">
            <a:spAutoFit/>
          </a:bodyPr>
          <a:lstStyle/>
          <a:p>
            <a:pPr indent="0" lvl="0" marL="0" marR="0" rtl="0" algn="ctr">
              <a:spcBef>
                <a:spcPts val="0"/>
              </a:spcBef>
              <a:spcAft>
                <a:spcPts val="0"/>
              </a:spcAft>
              <a:buNone/>
            </a:pPr>
            <a:r>
              <a:rPr lang="en-US" sz="4200">
                <a:solidFill>
                  <a:schemeClr val="lt1"/>
                </a:solidFill>
                <a:latin typeface="Comfortaa"/>
                <a:ea typeface="Comfortaa"/>
                <a:cs typeface="Comfortaa"/>
                <a:sym typeface="Comfortaa"/>
              </a:rPr>
              <a:t>Project Motivation</a:t>
            </a:r>
            <a:endParaRPr sz="2800">
              <a:latin typeface="Comfortaa"/>
              <a:ea typeface="Comfortaa"/>
              <a:cs typeface="Comfortaa"/>
              <a:sym typeface="Comfortaa"/>
            </a:endParaRPr>
          </a:p>
        </p:txBody>
      </p:sp>
    </p:spTree>
  </p:cSld>
  <p:clrMapOvr>
    <a:masterClrMapping/>
  </p:clrMapOvr>
</p:sld>
</file>

<file path=ppt/theme/theme1.xml><?xml version="1.0" encoding="utf-8"?>
<a:theme xmlns:a="http://schemas.openxmlformats.org/drawingml/2006/main" xmlns:r="http://schemas.openxmlformats.org/officeDocument/2006/relationships" name="Contents Slide Master">
  <a:themeElements>
    <a:clrScheme name="ALLPPT-Artificial Intelligence">
      <a:dk1>
        <a:srgbClr val="000000"/>
      </a:dk1>
      <a:lt1>
        <a:srgbClr val="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ection Break Slide Master">
  <a:themeElements>
    <a:clrScheme name="ALLPPT-Artificial Intelligence">
      <a:dk1>
        <a:srgbClr val="000000"/>
      </a:dk1>
      <a:lt1>
        <a:srgbClr val="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ver and End Slide Master">
  <a:themeElements>
    <a:clrScheme name="AI">
      <a:dk1>
        <a:srgbClr val="000000"/>
      </a:dk1>
      <a:lt1>
        <a:srgbClr val="FFFFFF"/>
      </a:lt1>
      <a:dk2>
        <a:srgbClr val="44546A"/>
      </a:dk2>
      <a:lt2>
        <a:srgbClr val="E7E6E6"/>
      </a:lt2>
      <a:accent1>
        <a:srgbClr val="87ADDB"/>
      </a:accent1>
      <a:accent2>
        <a:srgbClr val="FEDC04"/>
      </a:accent2>
      <a:accent3>
        <a:srgbClr val="F77660"/>
      </a:accent3>
      <a:accent4>
        <a:srgbClr val="4C93DF"/>
      </a:accent4>
      <a:accent5>
        <a:srgbClr val="555A5C"/>
      </a:accent5>
      <a:accent6>
        <a:srgbClr val="737474"/>
      </a:accent6>
      <a:hlink>
        <a:srgbClr val="D8D8D8"/>
      </a:hlink>
      <a:folHlink>
        <a:srgbClr val="D8D8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