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aven Pro"/>
      <p:regular r:id="rId14"/>
      <p:bold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e014f0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e014f0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e014f0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e014f0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8e014f0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8e014f0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e56fb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e56fb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8e56fb2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8e56fb2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e56fb2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e56fb2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8e56fb2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8e56fb2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CarWeBoost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Автор:Николенко Глеб Сергеевич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Идея проекта: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Создание на языке Python (с использованием библиотеки Flask) программы с просмотром моделей автомобилей и статей про них.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Задачи проекта: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369887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Создать работоспособное приложение с красивым и понятным интерфейсом, позволяющее просматривать модели автомобилей и статей.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Структура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">
                <a:latin typeface="Maven Pro"/>
                <a:ea typeface="Maven Pro"/>
                <a:cs typeface="Maven Pro"/>
                <a:sym typeface="Maven Pro"/>
              </a:rPr>
              <a:t>Проект содержит в себе несколько файлов: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●"/>
            </a:pPr>
            <a:r>
              <a:rPr lang="ru">
                <a:latin typeface="Maven Pro"/>
                <a:ea typeface="Maven Pro"/>
                <a:cs typeface="Maven Pro"/>
                <a:sym typeface="Maven Pro"/>
              </a:rPr>
              <a:t>Основное приложение в формате .py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●"/>
            </a:pPr>
            <a:r>
              <a:rPr lang="ru">
                <a:latin typeface="Maven Pro"/>
                <a:ea typeface="Maven Pro"/>
                <a:cs typeface="Maven Pro"/>
                <a:sym typeface="Maven Pro"/>
              </a:rPr>
              <a:t>HTML формы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●"/>
            </a:pPr>
            <a:r>
              <a:rPr lang="ru">
                <a:latin typeface="Maven Pro"/>
                <a:ea typeface="Maven Pro"/>
                <a:cs typeface="Maven Pro"/>
                <a:sym typeface="Maven Pro"/>
              </a:rPr>
              <a:t>База данных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●"/>
            </a:pPr>
            <a:r>
              <a:rPr lang="ru">
                <a:latin typeface="Maven Pro"/>
                <a:ea typeface="Maven Pro"/>
                <a:cs typeface="Maven Pro"/>
                <a:sym typeface="Maven Pro"/>
              </a:rPr>
              <a:t>Картинки и css стили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приложения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экран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450" y="1190087"/>
            <a:ext cx="6432450" cy="3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Добавление</a:t>
            </a:r>
            <a:r>
              <a:rPr lang="ru"/>
              <a:t> </a:t>
            </a:r>
            <a:r>
              <a:rPr lang="ru"/>
              <a:t>статей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475"/>
            <a:ext cx="9143999" cy="267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Их просмотр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3475"/>
            <a:ext cx="9143999" cy="239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Применяемые модули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Библиотеки: Flask, sqlite3, flask-login, werkzeug.security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внимание!!!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1174750"/>
            <a:ext cx="58388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