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7" r:id="rId3"/>
    <p:sldId id="268" r:id="rId4"/>
    <p:sldId id="269" r:id="rId5"/>
    <p:sldId id="270" r:id="rId6"/>
    <p:sldId id="271" r:id="rId7"/>
    <p:sldId id="272" r:id="rId8"/>
    <p:sldId id="273" r:id="rId9"/>
    <p:sldId id="27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7" d="100"/>
          <a:sy n="67" d="100"/>
        </p:scale>
        <p:origin x="82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07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39963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291133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25785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1385202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0376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1589369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392336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145164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130367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253336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107093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323326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228737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37786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157996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80DBA-9C36-4210-B05E-223B9513EFB9}" type="datetimeFigureOut">
              <a:rPr lang="en-US" smtClean="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DAE526-C085-43B3-BA44-AD4317366561}" type="slidenum">
              <a:rPr lang="en-US" smtClean="0"/>
              <a:t>‹#›</a:t>
            </a:fld>
            <a:endParaRPr lang="en-US" dirty="0"/>
          </a:p>
        </p:txBody>
      </p:sp>
    </p:spTree>
    <p:extLst>
      <p:ext uri="{BB962C8B-B14F-4D97-AF65-F5344CB8AC3E}">
        <p14:creationId xmlns:p14="http://schemas.microsoft.com/office/powerpoint/2010/main" val="274405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3C80DBA-9C36-4210-B05E-223B9513EFB9}" type="datetimeFigureOut">
              <a:rPr lang="en-US" smtClean="0"/>
              <a:t>6/25/2018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DAE526-C085-43B3-BA44-AD4317366561}" type="slidenum">
              <a:rPr lang="en-US" smtClean="0"/>
              <a:t>‹#›</a:t>
            </a:fld>
            <a:endParaRPr lang="en-US" dirty="0"/>
          </a:p>
        </p:txBody>
      </p:sp>
    </p:spTree>
    <p:extLst>
      <p:ext uri="{BB962C8B-B14F-4D97-AF65-F5344CB8AC3E}">
        <p14:creationId xmlns:p14="http://schemas.microsoft.com/office/powerpoint/2010/main" val="234734339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icroservices.io/" TargetMode="External"/><Relationship Id="rId2" Type="http://schemas.openxmlformats.org/officeDocument/2006/relationships/hyperlink" Target="https://blog.philipphauer.de/microservices-nutshell-pros-cons/" TargetMode="External"/><Relationship Id="rId1" Type="http://schemas.openxmlformats.org/officeDocument/2006/relationships/slideLayout" Target="../slideLayouts/slideLayout2.xml"/><Relationship Id="rId4" Type="http://schemas.openxmlformats.org/officeDocument/2006/relationships/hyperlink" Target="https://www.nginx.com/blog/deploying-microservi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Microservices</a:t>
            </a:r>
            <a:endParaRPr lang="en-US" dirty="0"/>
          </a:p>
        </p:txBody>
      </p:sp>
      <p:sp>
        <p:nvSpPr>
          <p:cNvPr id="3" name="Subtitle 2"/>
          <p:cNvSpPr>
            <a:spLocks noGrp="1"/>
          </p:cNvSpPr>
          <p:nvPr>
            <p:ph type="subTitle" idx="1"/>
          </p:nvPr>
        </p:nvSpPr>
        <p:spPr/>
        <p:txBody>
          <a:bodyPr/>
          <a:lstStyle/>
          <a:p>
            <a:r>
              <a:rPr lang="en-US" dirty="0"/>
              <a:t>By Gabriel Vance</a:t>
            </a:r>
          </a:p>
        </p:txBody>
      </p:sp>
    </p:spTree>
    <p:extLst>
      <p:ext uri="{BB962C8B-B14F-4D97-AF65-F5344CB8AC3E}">
        <p14:creationId xmlns:p14="http://schemas.microsoft.com/office/powerpoint/2010/main" val="2887467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normAutofit/>
          </a:bodyPr>
          <a:lstStyle/>
          <a:p>
            <a:pPr>
              <a:lnSpc>
                <a:spcPct val="100000"/>
              </a:lnSpc>
            </a:pPr>
            <a:r>
              <a:rPr lang="en-US" u="sng" dirty="0" smtClean="0">
                <a:hlinkClick r:id="rId2"/>
              </a:rPr>
              <a:t>Philipp </a:t>
            </a:r>
            <a:r>
              <a:rPr lang="en-US" u="sng" dirty="0" err="1" smtClean="0">
                <a:hlinkClick r:id="rId2"/>
              </a:rPr>
              <a:t>Hauer</a:t>
            </a:r>
            <a:r>
              <a:rPr lang="en-US" u="sng" dirty="0" smtClean="0">
                <a:hlinkClick r:id="rId2"/>
              </a:rPr>
              <a:t> (2015). Microservices in a Nutshell.</a:t>
            </a:r>
          </a:p>
          <a:p>
            <a:pPr lvl="1">
              <a:lnSpc>
                <a:spcPct val="100000"/>
              </a:lnSpc>
            </a:pPr>
            <a:r>
              <a:rPr lang="en-US" dirty="0">
                <a:hlinkClick r:id="rId3"/>
              </a:rPr>
              <a:t>Retrieved from: </a:t>
            </a:r>
            <a:r>
              <a:rPr lang="en-US" dirty="0" smtClean="0">
                <a:hlinkClick r:id="rId2"/>
              </a:rPr>
              <a:t>https</a:t>
            </a:r>
            <a:r>
              <a:rPr lang="en-US" dirty="0">
                <a:hlinkClick r:id="rId2"/>
              </a:rPr>
              <a:t>://blog.philipphauer.de/microservices-nutshell-pros-cons</a:t>
            </a:r>
            <a:r>
              <a:rPr lang="en-US" dirty="0" smtClean="0">
                <a:hlinkClick r:id="rId2"/>
              </a:rPr>
              <a:t>/</a:t>
            </a:r>
            <a:r>
              <a:rPr lang="en-US" dirty="0" smtClean="0"/>
              <a:t>.</a:t>
            </a:r>
          </a:p>
          <a:p>
            <a:pPr>
              <a:lnSpc>
                <a:spcPct val="100000"/>
              </a:lnSpc>
            </a:pPr>
            <a:r>
              <a:rPr lang="en-US" dirty="0">
                <a:hlinkClick r:id="rId4"/>
              </a:rPr>
              <a:t>Chris Richardson (2016). Choosing a Microservices Deployment Strategy</a:t>
            </a:r>
          </a:p>
          <a:p>
            <a:pPr lvl="1">
              <a:lnSpc>
                <a:spcPct val="100000"/>
              </a:lnSpc>
            </a:pPr>
            <a:r>
              <a:rPr lang="en-US" dirty="0">
                <a:hlinkClick r:id="rId4"/>
              </a:rPr>
              <a:t>https://www.nginx.com/blog/deploying-microservices</a:t>
            </a:r>
            <a:r>
              <a:rPr lang="en-US" dirty="0" smtClean="0">
                <a:hlinkClick r:id="rId4"/>
              </a:rPr>
              <a:t>/</a:t>
            </a:r>
            <a:endParaRPr lang="en-US" dirty="0" smtClean="0"/>
          </a:p>
          <a:p>
            <a:pPr>
              <a:lnSpc>
                <a:spcPct val="100000"/>
              </a:lnSpc>
            </a:pPr>
            <a:r>
              <a:rPr lang="en-US" dirty="0" smtClean="0"/>
              <a:t>Chris Richardson (2017</a:t>
            </a:r>
            <a:r>
              <a:rPr lang="en-US" dirty="0" smtClean="0"/>
              <a:t>). </a:t>
            </a:r>
            <a:r>
              <a:rPr lang="en-US" dirty="0" err="1" smtClean="0"/>
              <a:t>Microservice</a:t>
            </a:r>
            <a:r>
              <a:rPr lang="en-US" dirty="0" smtClean="0"/>
              <a:t> Architecture.</a:t>
            </a:r>
          </a:p>
          <a:p>
            <a:pPr lvl="1">
              <a:lnSpc>
                <a:spcPct val="100000"/>
              </a:lnSpc>
            </a:pPr>
            <a:r>
              <a:rPr lang="en-US" dirty="0" smtClean="0">
                <a:hlinkClick r:id="rId3"/>
              </a:rPr>
              <a:t>Retrieved from: </a:t>
            </a:r>
            <a:r>
              <a:rPr lang="en-US" dirty="0" smtClean="0">
                <a:hlinkClick r:id="rId3"/>
              </a:rPr>
              <a:t>http</a:t>
            </a:r>
            <a:r>
              <a:rPr lang="en-US" dirty="0">
                <a:hlinkClick r:id="rId3"/>
              </a:rPr>
              <a:t>://microservices.io</a:t>
            </a:r>
            <a:r>
              <a:rPr lang="en-US" dirty="0" smtClean="0">
                <a:hlinkClick r:id="rId3"/>
              </a:rPr>
              <a:t>/</a:t>
            </a:r>
            <a:endParaRPr lang="en-US" dirty="0" smtClean="0"/>
          </a:p>
        </p:txBody>
      </p:sp>
    </p:spTree>
    <p:extLst>
      <p:ext uri="{BB962C8B-B14F-4D97-AF65-F5344CB8AC3E}">
        <p14:creationId xmlns:p14="http://schemas.microsoft.com/office/powerpoint/2010/main" val="262981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Microservices</a:t>
            </a:r>
          </a:p>
          <a:p>
            <a:r>
              <a:rPr lang="en-US" dirty="0" smtClean="0"/>
              <a:t>API Gateway</a:t>
            </a:r>
          </a:p>
          <a:p>
            <a:r>
              <a:rPr lang="en-US" dirty="0" smtClean="0"/>
              <a:t>Advantages of Microservices</a:t>
            </a:r>
          </a:p>
          <a:p>
            <a:r>
              <a:rPr lang="en-US" dirty="0" smtClean="0"/>
              <a:t>Disadvantages of Microservices</a:t>
            </a:r>
          </a:p>
          <a:p>
            <a:r>
              <a:rPr lang="en-US" dirty="0" smtClean="0"/>
              <a:t>Microservices Deployed</a:t>
            </a:r>
          </a:p>
          <a:p>
            <a:r>
              <a:rPr lang="en-US" dirty="0" smtClean="0"/>
              <a:t>Microservices Scaled</a:t>
            </a:r>
          </a:p>
          <a:p>
            <a:r>
              <a:rPr lang="en-US" dirty="0" smtClean="0"/>
              <a:t>Sources</a:t>
            </a:r>
            <a:endParaRPr lang="en-US" dirty="0"/>
          </a:p>
        </p:txBody>
      </p:sp>
    </p:spTree>
    <p:extLst>
      <p:ext uri="{BB962C8B-B14F-4D97-AF65-F5344CB8AC3E}">
        <p14:creationId xmlns:p14="http://schemas.microsoft.com/office/powerpoint/2010/main" val="364844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Microservices</a:t>
            </a:r>
          </a:p>
          <a:p>
            <a:pPr lvl="1"/>
            <a:r>
              <a:rPr lang="en-US" dirty="0" smtClean="0"/>
              <a:t>Microservices is an architectural style with minor services coupled together into a single service</a:t>
            </a:r>
          </a:p>
          <a:p>
            <a:r>
              <a:rPr lang="en-US" dirty="0" smtClean="0"/>
              <a:t>Example: McBurger is a fast food chain. They sell shakes, burgers, and fries in a sit-down or drive thru experience.</a:t>
            </a:r>
          </a:p>
          <a:p>
            <a:pPr lvl="1"/>
            <a:r>
              <a:rPr lang="en-US" dirty="0" smtClean="0"/>
              <a:t>Each service is offered by the cashier, but is micromanaged by different workers who all work for McBurger. You can order 1, 2, or all 3 of the items.</a:t>
            </a:r>
          </a:p>
          <a:p>
            <a:pPr lvl="1"/>
            <a:r>
              <a:rPr lang="en-US" dirty="0" smtClean="0"/>
              <a:t>After the order is placed, the workers begin preparing (microserving) the meal.</a:t>
            </a:r>
          </a:p>
          <a:p>
            <a:pPr lvl="1"/>
            <a:r>
              <a:rPr lang="en-US" dirty="0" smtClean="0"/>
              <a:t>Upon completion, the services are joined together and delivered to the customer.</a:t>
            </a:r>
            <a:endParaRPr lang="en-US" dirty="0"/>
          </a:p>
        </p:txBody>
      </p:sp>
    </p:spTree>
    <p:extLst>
      <p:ext uri="{BB962C8B-B14F-4D97-AF65-F5344CB8AC3E}">
        <p14:creationId xmlns:p14="http://schemas.microsoft.com/office/powerpoint/2010/main" val="333588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API Gateway is a virtual gateway to an API.</a:t>
            </a:r>
          </a:p>
          <a:p>
            <a:pPr lvl="1"/>
            <a:r>
              <a:rPr lang="en-US" dirty="0" smtClean="0"/>
              <a:t>The Gateway sends the user to a microservice and provides a layer of security/authentication.</a:t>
            </a:r>
          </a:p>
          <a:p>
            <a:r>
              <a:rPr lang="en-US" dirty="0" smtClean="0"/>
              <a:t>In the McBurger scenario, the cashier is the API Gateway. All orders must go through them. </a:t>
            </a:r>
          </a:p>
          <a:p>
            <a:r>
              <a:rPr lang="en-US" dirty="0" smtClean="0"/>
              <a:t>After ordering, you are given a receipt (token) which explains which items (microservices) you have ordered.</a:t>
            </a:r>
          </a:p>
          <a:p>
            <a:r>
              <a:rPr lang="en-US" dirty="0" smtClean="0"/>
              <a:t>If there is any confusion as to whether or not you were given the wrong order (denied microservice), the receipt (token) can be handed to the cashier (API Gateway) to verify your order.</a:t>
            </a:r>
          </a:p>
          <a:p>
            <a:r>
              <a:rPr lang="en-US" dirty="0" smtClean="0"/>
              <a:t>At any moment, the Gateway can cancel your authorization and remove you from access to the microservices. It is there for security and also authentication.</a:t>
            </a:r>
          </a:p>
        </p:txBody>
      </p:sp>
    </p:spTree>
    <p:extLst>
      <p:ext uri="{BB962C8B-B14F-4D97-AF65-F5344CB8AC3E}">
        <p14:creationId xmlns:p14="http://schemas.microsoft.com/office/powerpoint/2010/main" val="291345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Microservices</a:t>
            </a:r>
            <a:endParaRPr lang="en-US" dirty="0"/>
          </a:p>
        </p:txBody>
      </p:sp>
      <p:sp>
        <p:nvSpPr>
          <p:cNvPr id="3" name="Content Placeholder 2"/>
          <p:cNvSpPr>
            <a:spLocks noGrp="1"/>
          </p:cNvSpPr>
          <p:nvPr>
            <p:ph idx="1"/>
          </p:nvPr>
        </p:nvSpPr>
        <p:spPr/>
        <p:txBody>
          <a:bodyPr>
            <a:normAutofit lnSpcReduction="10000"/>
          </a:bodyPr>
          <a:lstStyle/>
          <a:p>
            <a:r>
              <a:rPr lang="en-US" dirty="0" smtClean="0"/>
              <a:t>Flexibility</a:t>
            </a:r>
          </a:p>
          <a:p>
            <a:pPr lvl="1"/>
            <a:r>
              <a:rPr lang="en-US" dirty="0" smtClean="0"/>
              <a:t>By divvying out the workload to specialized center, the system can better handle each task instead of being task-saturated.</a:t>
            </a:r>
          </a:p>
          <a:p>
            <a:r>
              <a:rPr lang="en-US" dirty="0" smtClean="0"/>
              <a:t>Security</a:t>
            </a:r>
          </a:p>
          <a:p>
            <a:pPr lvl="1"/>
            <a:r>
              <a:rPr lang="en-US" dirty="0" smtClean="0"/>
              <a:t>The API Gateway determines which services the user is allowed to access. Token authentication makes sure that users can only look at services they are cleared for.</a:t>
            </a:r>
          </a:p>
          <a:p>
            <a:r>
              <a:rPr lang="en-US" dirty="0" smtClean="0"/>
              <a:t>Independence</a:t>
            </a:r>
          </a:p>
          <a:p>
            <a:pPr lvl="1"/>
            <a:r>
              <a:rPr lang="en-US" dirty="0" smtClean="0"/>
              <a:t>If one service has to be temporarily closed, the other services can still operate because they are independent.</a:t>
            </a:r>
          </a:p>
          <a:p>
            <a:pPr lvl="1"/>
            <a:endParaRPr lang="en-US" dirty="0"/>
          </a:p>
        </p:txBody>
      </p:sp>
    </p:spTree>
    <p:extLst>
      <p:ext uri="{BB962C8B-B14F-4D97-AF65-F5344CB8AC3E}">
        <p14:creationId xmlns:p14="http://schemas.microsoft.com/office/powerpoint/2010/main" val="359652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Microservices</a:t>
            </a:r>
            <a:endParaRPr lang="en-US" dirty="0"/>
          </a:p>
        </p:txBody>
      </p:sp>
      <p:sp>
        <p:nvSpPr>
          <p:cNvPr id="3" name="Content Placeholder 2"/>
          <p:cNvSpPr>
            <a:spLocks noGrp="1"/>
          </p:cNvSpPr>
          <p:nvPr>
            <p:ph idx="1"/>
          </p:nvPr>
        </p:nvSpPr>
        <p:spPr/>
        <p:txBody>
          <a:bodyPr/>
          <a:lstStyle/>
          <a:p>
            <a:r>
              <a:rPr lang="en-US" dirty="0" smtClean="0"/>
              <a:t>Workload</a:t>
            </a:r>
          </a:p>
          <a:p>
            <a:pPr lvl="1"/>
            <a:r>
              <a:rPr lang="en-US" dirty="0" smtClean="0"/>
              <a:t>To transition, the system and architecture will require drastic changes, which have high initial cost.</a:t>
            </a:r>
          </a:p>
          <a:p>
            <a:r>
              <a:rPr lang="en-US" dirty="0" smtClean="0"/>
              <a:t>Autonomy</a:t>
            </a:r>
          </a:p>
          <a:p>
            <a:pPr lvl="1"/>
            <a:r>
              <a:rPr lang="en-US" dirty="0" smtClean="0"/>
              <a:t>All microservices have to communicate with one another. If a communication of services is severed, it may impact the service.</a:t>
            </a:r>
          </a:p>
          <a:p>
            <a:r>
              <a:rPr lang="en-US" dirty="0" smtClean="0"/>
              <a:t>Data Stores</a:t>
            </a:r>
          </a:p>
          <a:p>
            <a:pPr lvl="1"/>
            <a:r>
              <a:rPr lang="en-US" dirty="0" smtClean="0"/>
              <a:t>Not all data will be stored in a microservice. It is possible that data might be compromised or go offline, which could impact another microservice.</a:t>
            </a:r>
            <a:endParaRPr lang="en-US" dirty="0"/>
          </a:p>
        </p:txBody>
      </p:sp>
    </p:spTree>
    <p:extLst>
      <p:ext uri="{BB962C8B-B14F-4D97-AF65-F5344CB8AC3E}">
        <p14:creationId xmlns:p14="http://schemas.microsoft.com/office/powerpoint/2010/main" val="421469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Deployed</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smtClean="0"/>
              <a:t>Deployment of microservices depends on costs and resources.</a:t>
            </a:r>
          </a:p>
          <a:p>
            <a:pPr lvl="1">
              <a:lnSpc>
                <a:spcPct val="110000"/>
              </a:lnSpc>
            </a:pPr>
            <a:r>
              <a:rPr lang="en-US" dirty="0" smtClean="0"/>
              <a:t>If the deployment of microservices gains offset the costs, they should be deployed immediately.</a:t>
            </a:r>
          </a:p>
          <a:p>
            <a:pPr>
              <a:lnSpc>
                <a:spcPct val="110000"/>
              </a:lnSpc>
            </a:pPr>
            <a:r>
              <a:rPr lang="en-US" dirty="0" smtClean="0"/>
              <a:t>Workload</a:t>
            </a:r>
          </a:p>
          <a:p>
            <a:pPr lvl="1">
              <a:lnSpc>
                <a:spcPct val="110000"/>
              </a:lnSpc>
            </a:pPr>
            <a:r>
              <a:rPr lang="en-US" dirty="0" smtClean="0"/>
              <a:t>The workload will go from a single service to hundreds of services. Your server must be able to handle all of these services.</a:t>
            </a:r>
          </a:p>
          <a:p>
            <a:pPr>
              <a:lnSpc>
                <a:spcPct val="110000"/>
              </a:lnSpc>
            </a:pPr>
            <a:r>
              <a:rPr lang="en-US" dirty="0" smtClean="0"/>
              <a:t>Security</a:t>
            </a:r>
          </a:p>
          <a:p>
            <a:pPr lvl="1">
              <a:lnSpc>
                <a:spcPct val="110000"/>
              </a:lnSpc>
            </a:pPr>
            <a:r>
              <a:rPr lang="en-US" dirty="0" smtClean="0"/>
              <a:t>With all of the benefits, it can become very easy to lose sight of security. The deployment must be tried and tested to ensure structural integrity for both functionality and security.</a:t>
            </a:r>
            <a:br>
              <a:rPr lang="en-US" dirty="0" smtClean="0"/>
            </a:br>
            <a:endParaRPr lang="en-US" dirty="0" smtClean="0"/>
          </a:p>
          <a:p>
            <a:pPr lvl="1"/>
            <a:endParaRPr lang="en-US" dirty="0"/>
          </a:p>
        </p:txBody>
      </p:sp>
    </p:spTree>
    <p:extLst>
      <p:ext uri="{BB962C8B-B14F-4D97-AF65-F5344CB8AC3E}">
        <p14:creationId xmlns:p14="http://schemas.microsoft.com/office/powerpoint/2010/main" val="403393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Scaled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Keep in mind microservices are not whole services themselves. They are a single part in a working machine.</a:t>
            </a:r>
          </a:p>
          <a:p>
            <a:r>
              <a:rPr lang="en-US" dirty="0" smtClean="0"/>
              <a:t>For this reason, they should not be scaled to means higher than their own. Whenever a service can be delegated to another for efficiency, it should be done.</a:t>
            </a:r>
          </a:p>
          <a:p>
            <a:pPr lvl="1"/>
            <a:r>
              <a:rPr lang="en-US" dirty="0" smtClean="0"/>
              <a:t>As with other aspects, scaling takes place when efficiency and security are not compromised.</a:t>
            </a:r>
          </a:p>
          <a:p>
            <a:r>
              <a:rPr lang="en-US" dirty="0" smtClean="0"/>
              <a:t>Duplication is a great example of scaled microservices</a:t>
            </a:r>
          </a:p>
          <a:p>
            <a:pPr lvl="1"/>
            <a:r>
              <a:rPr lang="en-US" dirty="0" smtClean="0"/>
              <a:t>Instead of producing several instances of the same code, why not create a replicating service that handles the duplication of data? </a:t>
            </a:r>
          </a:p>
          <a:p>
            <a:r>
              <a:rPr lang="en-US" dirty="0" smtClean="0"/>
              <a:t>Be prepared to accept that not all microservices can be scaled. </a:t>
            </a:r>
            <a:endParaRPr lang="en-US" dirty="0"/>
          </a:p>
        </p:txBody>
      </p:sp>
    </p:spTree>
    <p:extLst>
      <p:ext uri="{BB962C8B-B14F-4D97-AF65-F5344CB8AC3E}">
        <p14:creationId xmlns:p14="http://schemas.microsoft.com/office/powerpoint/2010/main" val="7469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Microservices is an architectural style that emphasizes several small services that coalesce into a single service.</a:t>
            </a:r>
          </a:p>
          <a:p>
            <a:r>
              <a:rPr lang="en-US" dirty="0" smtClean="0"/>
              <a:t>Microservices are becoming a favorite trend amongst tech companies.</a:t>
            </a:r>
          </a:p>
          <a:p>
            <a:pPr lvl="1"/>
            <a:r>
              <a:rPr lang="en-US" dirty="0" smtClean="0"/>
              <a:t>Comcast, Uber, Netflix, Amazon, Groupon, Sound Clod</a:t>
            </a:r>
          </a:p>
          <a:p>
            <a:r>
              <a:rPr lang="en-US" dirty="0" smtClean="0"/>
              <a:t>Understand the strengths and limitations of microservices to deploy them correctly.</a:t>
            </a:r>
          </a:p>
          <a:p>
            <a:r>
              <a:rPr lang="en-US" dirty="0" smtClean="0"/>
              <a:t>They should only be deployed when they make the solution more efficient and reduce the workload.</a:t>
            </a:r>
          </a:p>
          <a:p>
            <a:pPr lvl="1"/>
            <a:r>
              <a:rPr lang="en-US" dirty="0" smtClean="0"/>
              <a:t>Additionally, your current design must be able to sustain microservices. Generally speaking, microservies are there to make your life easier, but you have to be able to handle the transition.</a:t>
            </a:r>
          </a:p>
        </p:txBody>
      </p:sp>
    </p:spTree>
    <p:extLst>
      <p:ext uri="{BB962C8B-B14F-4D97-AF65-F5344CB8AC3E}">
        <p14:creationId xmlns:p14="http://schemas.microsoft.com/office/powerpoint/2010/main" val="18423514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156</TotalTime>
  <Words>764</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Microservices</vt:lpstr>
      <vt:lpstr>Outline</vt:lpstr>
      <vt:lpstr>Microservices</vt:lpstr>
      <vt:lpstr>API Gateway</vt:lpstr>
      <vt:lpstr>Advantages of Microservices</vt:lpstr>
      <vt:lpstr>Disadvantages of Microservices</vt:lpstr>
      <vt:lpstr>Microservices Deployed</vt:lpstr>
      <vt:lpstr>Microservices Scaled</vt:lpstr>
      <vt:lpstr>Summary</vt:lpstr>
      <vt:lpstr>Sources</vt:lpstr>
    </vt:vector>
  </TitlesOfParts>
  <Company>U.S. Department of Defense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 and Enterprise Service Bus</dc:title>
  <dc:creator>Vance, Gabriel J SrA USAF AFCENT 763 ERS/DOO</dc:creator>
  <cp:lastModifiedBy>Vance, Gabriel J SrA USAF AFCENT 763 ERS/DOO</cp:lastModifiedBy>
  <cp:revision>19</cp:revision>
  <dcterms:created xsi:type="dcterms:W3CDTF">2018-06-20T03:05:13Z</dcterms:created>
  <dcterms:modified xsi:type="dcterms:W3CDTF">2018-06-25T02:24:15Z</dcterms:modified>
</cp:coreProperties>
</file>