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92764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87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66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42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86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73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17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01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329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20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60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7076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10115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28458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592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10997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47388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83965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82873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938679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561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1460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08759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690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67541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6588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585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81990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47346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1550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fulapi.ne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blogs.msdn.microsoft.com/martinkearn/2015/01/05/introduction-to-rest-and-net-web-api/" TargetMode="External"/><Relationship Id="rId5" Type="http://schemas.openxmlformats.org/officeDocument/2006/relationships/hyperlink" Target="https://www.mulesoft.com/resources/api/what-is-an-api" TargetMode="External"/><Relationship Id="rId4" Type="http://schemas.openxmlformats.org/officeDocument/2006/relationships/hyperlink" Target="https://searchmicroservices.techtarget.com/definition/RESTful-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routsocial.com/insights/what-is-an-api/" TargetMode="External"/><Relationship Id="rId7" Type="http://schemas.openxmlformats.org/officeDocument/2006/relationships/hyperlink" Target="https://danielmiessler.com/study/url-uri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blogs.msdn.microsoft.com/martinkearn/2015/01/05/introduction-to-rest-and-net-web-api/" TargetMode="External"/><Relationship Id="rId5" Type="http://schemas.openxmlformats.org/officeDocument/2006/relationships/hyperlink" Target="https://medium.freecodecamp.org/what-is-an-api-in-english-please-b880a3214a82" TargetMode="External"/><Relationship Id="rId4" Type="http://schemas.openxmlformats.org/officeDocument/2006/relationships/hyperlink" Target="https://restfulapi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APIs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by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Gabriel Vance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Restfulapi.net (2018). What is REST?</a:t>
            </a:r>
          </a:p>
          <a:p>
            <a:pPr lvl="1">
              <a:lnSpc>
                <a:spcPct val="150000"/>
              </a:lnSpc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Retrieved from: https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://restfulapi.net/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u="sng" dirty="0">
              <a:solidFill>
                <a:schemeClr val="hlink"/>
              </a:solidFill>
            </a:endParaRPr>
          </a:p>
          <a:p>
            <a:pPr>
              <a:lnSpc>
                <a:spcPct val="150000"/>
              </a:lnSpc>
            </a:pPr>
            <a:r>
              <a:rPr lang="en-US" u="sng" dirty="0">
                <a:solidFill>
                  <a:schemeClr val="hlink"/>
                </a:solidFill>
              </a:rPr>
              <a:t>Margaret Rouse (2014). RESTful API.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Retrieved from: https://searchmicroservices.techtarget.com/definition/RESTful-API</a:t>
            </a:r>
            <a:endParaRPr lang="en-US" dirty="0"/>
          </a:p>
          <a:p>
            <a:pPr lvl="0">
              <a:lnSpc>
                <a:spcPct val="150000"/>
              </a:lnSpc>
            </a:pPr>
            <a:r>
              <a:rPr lang="en-US" u="sng" dirty="0" err="1">
                <a:solidFill>
                  <a:schemeClr val="hlink"/>
                </a:solidFill>
                <a:hlinkClick r:id="rId5"/>
              </a:rPr>
              <a:t>MuleSoft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 (2018). What is an API?.</a:t>
            </a:r>
          </a:p>
          <a:p>
            <a:pPr lvl="1">
              <a:lnSpc>
                <a:spcPct val="150000"/>
              </a:lnSpc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Retrieved from: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https://www.mulesoft.com/resources/api/what-is-an-api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REST &amp; API Defined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What is RESTful API?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How is it used?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Website Communications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Advantages/Disadvantages of RESTful API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Difference between URI and URL</a:t>
            </a:r>
            <a:endParaRPr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Sources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&amp; API Defined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REST</a:t>
            </a:r>
            <a:endParaRPr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Representational State Transfer</a:t>
            </a:r>
            <a:endParaRPr dirty="0"/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Architectural pattern/outline for creating API in conjunction with HTTP (protocols). With REST, we have a set of rules for bringing up media/web pages and accessing the Internet.</a:t>
            </a:r>
            <a:endParaRPr dirty="0"/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6 features - client-server, stateless cacheable, uniform interface, layered system, code on </a:t>
            </a:r>
            <a:r>
              <a:rPr lang="en" dirty="0" smtClean="0"/>
              <a:t>demand</a:t>
            </a:r>
          </a:p>
          <a:p>
            <a:pPr marL="1054100" lvl="2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API</a:t>
            </a:r>
            <a:endParaRPr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Application Programming Interface</a:t>
            </a:r>
            <a:endParaRPr dirty="0"/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Used by the server to handle request/response messages</a:t>
            </a:r>
            <a:endParaRPr dirty="0"/>
          </a:p>
          <a:p>
            <a: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Allows software to talk to each other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RESTful API?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RESTful API is an API that utilizes the protocols of REST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RESTful APIs uses HTTP requests GET, PUT, POST, and DELETE to manage data 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be used to build an API that serves your purpose, but also is easily accessed by clients/users/customers.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Independent of the type of platform or language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Emphasizes representation of resources</a:t>
            </a:r>
            <a:endParaRPr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Client calls Server, receives data via HTTP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How Is It Used?</a:t>
            </a:r>
            <a:endParaRPr sz="3200"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REST APIs are used for a number of web sites that offer various sources, including YouTube, Facebook, and Twitter.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provides an interface between systems to use HTTP in the facilitation of </a:t>
            </a:r>
            <a:r>
              <a:rPr lang="en" dirty="0" smtClean="0"/>
              <a:t>data.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Primarily uses </a:t>
            </a:r>
            <a:r>
              <a:rPr lang="en" dirty="0" smtClean="0"/>
              <a:t>CRUD to manipulate data (upload, delete, for example).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Applications connect to the Internet, send a request, and receive a </a:t>
            </a:r>
            <a:r>
              <a:rPr lang="en" dirty="0" smtClean="0"/>
              <a:t>responses.</a:t>
            </a:r>
            <a:endParaRPr dirty="0"/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be thought of as a courier that </a:t>
            </a:r>
            <a:r>
              <a:rPr lang="en" dirty="0" smtClean="0"/>
              <a:t>relays messages.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While providing a “stateless” platform by which the client and server are in communication, REST APIs create a bridge between devices.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Website Communications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parties involved: Client and Server</a:t>
            </a:r>
            <a:endParaRPr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 will send a request to receiver (“Hello, can you send me an HTML document?”</a:t>
            </a:r>
            <a:endParaRPr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Server responds (“Sure! Here you go!”)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These communications are handled in sessions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Gives access to a representation (HTML document) without giving direct access to the server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the client is finished, the session can be closed out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</a:rPr>
              <a:t>Advantages/Disadvantages of RESTful API</a:t>
            </a:r>
            <a:endParaRPr sz="3200" dirty="0">
              <a:solidFill>
                <a:schemeClr val="tx1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Advantages</a:t>
            </a:r>
            <a:endParaRPr sz="20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Offers freedom/flexibility to users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Maintains the six REST features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need to install more libraries or software to utilize design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Utilitizes HTTP protocols 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handle multiple calls with </a:t>
            </a:r>
            <a:r>
              <a:rPr lang="en" dirty="0" smtClean="0"/>
              <a:t>ease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Disadvantages</a:t>
            </a:r>
            <a:endParaRPr sz="2000"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Cannot maintain states (stateless)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Communication between client/server is disjointed where others might prefer more concrete sessions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Differences Between URL and URI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URL</a:t>
            </a:r>
            <a:endParaRPr dirty="0"/>
          </a:p>
          <a:p>
            <a: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Uniform Resource Locator</a:t>
            </a:r>
            <a:endParaRPr dirty="0"/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 smtClean="0"/>
              <a:t>A type of URI</a:t>
            </a:r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 smtClean="0"/>
              <a:t>Addresses a network location to a source</a:t>
            </a:r>
          </a:p>
          <a:p>
            <a: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 smtClean="0"/>
              <a:t>Specific information on locating the source</a:t>
            </a: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URI </a:t>
            </a:r>
            <a:endParaRPr dirty="0"/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Uniform Resource </a:t>
            </a:r>
            <a:r>
              <a:rPr lang="en" dirty="0" smtClean="0"/>
              <a:t>Identifier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Relies on location and names to identify source.</a:t>
            </a:r>
          </a:p>
          <a:p>
            <a:pPr marL="914400" lvl="1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smtClean="0"/>
              <a:t>Can be broken down to a further two types: URN (Uniform Resource Name) and URL (see above).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u="sng" dirty="0">
                <a:solidFill>
                  <a:schemeClr val="hlink"/>
                </a:solidFill>
                <a:hlinkClick r:id="rId3"/>
              </a:rPr>
              <a:t>Jenn Chen (2018). What is an API &amp; Why Does It Matter?</a:t>
            </a:r>
          </a:p>
          <a:p>
            <a:pPr lvl="1"/>
            <a:r>
              <a:rPr lang="en-US" u="sng" dirty="0">
                <a:solidFill>
                  <a:schemeClr val="hlink"/>
                </a:solidFill>
                <a:hlinkClick r:id="rId4"/>
              </a:rPr>
              <a:t>Retrieved from: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https://sproutsocial.com/insights/what-is-an-api/</a:t>
            </a:r>
            <a:endParaRPr lang="en-US" dirty="0"/>
          </a:p>
          <a:p>
            <a:pPr lvl="0"/>
            <a:r>
              <a:rPr lang="en-US" u="sng" dirty="0">
                <a:solidFill>
                  <a:schemeClr val="hlink"/>
                </a:solidFill>
                <a:hlinkClick r:id="rId5"/>
              </a:rPr>
              <a:t>Petr </a:t>
            </a:r>
            <a:r>
              <a:rPr lang="en-US" u="sng" dirty="0" err="1">
                <a:solidFill>
                  <a:schemeClr val="hlink"/>
                </a:solidFill>
                <a:hlinkClick r:id="rId5"/>
              </a:rPr>
              <a:t>Gazarov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 (2016). What is an API? In English, please.</a:t>
            </a:r>
          </a:p>
          <a:p>
            <a:pPr lvl="1"/>
            <a:r>
              <a:rPr lang="en-US" u="sng" dirty="0">
                <a:solidFill>
                  <a:schemeClr val="hlink"/>
                </a:solidFill>
                <a:hlinkClick r:id="rId4"/>
              </a:rPr>
              <a:t>Retrieved from: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</a:t>
            </a:r>
            <a:r>
              <a:rPr lang="en-US" u="sng" dirty="0" smtClean="0">
                <a:solidFill>
                  <a:schemeClr val="hlink"/>
                </a:solidFill>
                <a:hlinkClick r:id="rId5"/>
              </a:rPr>
              <a:t>medium.freecodecamp.org/what-is-an-api-in-english-please-b880a3214a82</a:t>
            </a:r>
            <a:endParaRPr lang="en" dirty="0" smtClean="0">
              <a:hlinkClick r:id="rId6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>
                <a:hlinkClick r:id="rId6"/>
              </a:rPr>
              <a:t>Martin Kearn (2015). Introduction to REST and .net Web API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u="sng" dirty="0" smtClean="0">
                <a:solidFill>
                  <a:schemeClr val="hlink"/>
                </a:solidFill>
                <a:hlinkClick r:id="rId6"/>
              </a:rPr>
              <a:t>Retrieved from: </a:t>
            </a:r>
            <a:r>
              <a:rPr lang="en" u="sng" dirty="0" smtClean="0">
                <a:solidFill>
                  <a:schemeClr val="hlink"/>
                </a:solidFill>
                <a:hlinkClick r:id="rId6"/>
              </a:rPr>
              <a:t>https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://blogs.msdn.microsoft.com/martinkearn/2015/01/05/introduction-to-rest-and-net-web-api</a:t>
            </a:r>
            <a:r>
              <a:rPr lang="en" u="sng" dirty="0" smtClean="0">
                <a:solidFill>
                  <a:schemeClr val="hlink"/>
                </a:solidFill>
                <a:hlinkClick r:id="rId6"/>
              </a:rPr>
              <a:t>/</a:t>
            </a:r>
            <a:endParaRPr lang="en" u="sng" dirty="0" smtClean="0">
              <a:solidFill>
                <a:schemeClr val="hlink"/>
              </a:solidFill>
            </a:endParaRP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lang="en" u="sng" dirty="0" smtClean="0">
              <a:solidFill>
                <a:schemeClr val="hlink"/>
              </a:solidFill>
            </a:endParaRPr>
          </a:p>
          <a:p>
            <a:pPr lvl="0"/>
            <a:r>
              <a:rPr lang="en-US" u="sng" dirty="0">
                <a:solidFill>
                  <a:schemeClr val="hlink"/>
                </a:solidFill>
                <a:hlinkClick r:id="rId7"/>
              </a:rPr>
              <a:t>Daniel </a:t>
            </a:r>
            <a:r>
              <a:rPr lang="en-US" u="sng" dirty="0" err="1">
                <a:solidFill>
                  <a:schemeClr val="hlink"/>
                </a:solidFill>
                <a:hlinkClick r:id="rId7"/>
              </a:rPr>
              <a:t>Miessler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 (2005). The Difference Between URLs and URIs</a:t>
            </a:r>
          </a:p>
          <a:p>
            <a:pPr lvl="1"/>
            <a:r>
              <a:rPr lang="en-US" u="sng" dirty="0">
                <a:solidFill>
                  <a:schemeClr val="hlink"/>
                </a:solidFill>
                <a:hlinkClick r:id="rId4"/>
              </a:rPr>
              <a:t>Retrieved from: 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https://danielmiessler.com/study/url-uri</a:t>
            </a:r>
            <a:r>
              <a:rPr lang="en-US" u="sng" dirty="0" smtClean="0">
                <a:solidFill>
                  <a:schemeClr val="hlink"/>
                </a:solidFill>
                <a:hlinkClick r:id="rId7"/>
              </a:rPr>
              <a:t>/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598</Words>
  <Application>Microsoft Office PowerPoint</Application>
  <PresentationFormat>On-screen Show (16:9)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RESTful APIs</vt:lpstr>
      <vt:lpstr>Outline</vt:lpstr>
      <vt:lpstr>REST &amp; API Defined</vt:lpstr>
      <vt:lpstr>What is RESTful API?</vt:lpstr>
      <vt:lpstr>How Is It Used? </vt:lpstr>
      <vt:lpstr>Website Communications</vt:lpstr>
      <vt:lpstr>Advantages/Disadvantages of RESTful API </vt:lpstr>
      <vt:lpstr>Differences Between URL and URI</vt:lpstr>
      <vt:lpstr>Sources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Gabriel Vance</dc:creator>
  <cp:lastModifiedBy>Gabriel Vance</cp:lastModifiedBy>
  <cp:revision>6</cp:revision>
  <dcterms:modified xsi:type="dcterms:W3CDTF">2018-05-14T03:03:10Z</dcterms:modified>
</cp:coreProperties>
</file>