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405"/>
  </p:normalViewPr>
  <p:slideViewPr>
    <p:cSldViewPr snapToObjects="1" showGuides="1">
      <p:cViewPr varScale="1">
        <p:scale>
          <a:sx n="134" d="100"/>
          <a:sy n="134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7C14C5B5-2C99-DA49-A0C8-A0D91C5F1DCA}"/>
              </a:ext>
            </a:extLst>
          </p:cNvPr>
          <p:cNvSpPr/>
          <p:nvPr/>
        </p:nvSpPr>
        <p:spPr>
          <a:xfrm>
            <a:off x="2374486" y="406461"/>
            <a:ext cx="6889865" cy="6190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device_driver.cxx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721A13-8DA3-4A44-BFDD-AE9660BC3B21}"/>
              </a:ext>
            </a:extLst>
          </p:cNvPr>
          <p:cNvSpPr/>
          <p:nvPr/>
        </p:nvSpPr>
        <p:spPr>
          <a:xfrm>
            <a:off x="7370744" y="1598062"/>
            <a:ext cx="1800200" cy="46133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sc_thread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0B79347-244A-E648-90D7-1FCA61CBF06E}"/>
              </a:ext>
            </a:extLst>
          </p:cNvPr>
          <p:cNvSpPr/>
          <p:nvPr/>
        </p:nvSpPr>
        <p:spPr>
          <a:xfrm>
            <a:off x="479376" y="1668986"/>
            <a:ext cx="1800200" cy="4928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multi.cxx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F1F54BD-7511-054F-9484-D4E12B8FA0A6}"/>
              </a:ext>
            </a:extLst>
          </p:cNvPr>
          <p:cNvSpPr/>
          <p:nvPr/>
        </p:nvSpPr>
        <p:spPr>
          <a:xfrm>
            <a:off x="9364066" y="406461"/>
            <a:ext cx="1988518" cy="6190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mscbdev.cxx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B9E332-3B18-F14C-8E5A-700C50D6B756}"/>
              </a:ext>
            </a:extLst>
          </p:cNvPr>
          <p:cNvSpPr/>
          <p:nvPr/>
        </p:nvSpPr>
        <p:spPr>
          <a:xfrm>
            <a:off x="479376" y="406462"/>
            <a:ext cx="1800200" cy="1222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mfe.cxx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FFC461-A1D9-6847-8622-E32694FFB973}"/>
              </a:ext>
            </a:extLst>
          </p:cNvPr>
          <p:cNvSpPr/>
          <p:nvPr/>
        </p:nvSpPr>
        <p:spPr>
          <a:xfrm>
            <a:off x="670619" y="1761724"/>
            <a:ext cx="1341948" cy="2646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cd_multi</a:t>
            </a:r>
            <a:r>
              <a:rPr lang="en-US" sz="1200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48372-6896-0C4E-B583-E3F68878E2DE}"/>
              </a:ext>
            </a:extLst>
          </p:cNvPr>
          <p:cNvSpPr/>
          <p:nvPr/>
        </p:nvSpPr>
        <p:spPr>
          <a:xfrm>
            <a:off x="7635874" y="1953743"/>
            <a:ext cx="1341947" cy="2646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sc_thread</a:t>
            </a:r>
            <a:r>
              <a:rPr lang="en-US" sz="1200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EF297C-4EF7-874D-9803-1826AEB3044B}"/>
              </a:ext>
            </a:extLst>
          </p:cNvPr>
          <p:cNvSpPr/>
          <p:nvPr/>
        </p:nvSpPr>
        <p:spPr>
          <a:xfrm>
            <a:off x="670619" y="1237435"/>
            <a:ext cx="1341948" cy="2646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scheduler()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99078F-033B-6F49-AFF2-288416FC4581}"/>
              </a:ext>
            </a:extLst>
          </p:cNvPr>
          <p:cNvSpPr/>
          <p:nvPr/>
        </p:nvSpPr>
        <p:spPr>
          <a:xfrm>
            <a:off x="5159896" y="1237435"/>
            <a:ext cx="1341947" cy="2646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device_driver</a:t>
            </a:r>
            <a:r>
              <a:rPr lang="en-US" sz="1200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6D0E7-7FD8-2D44-9CAA-A361AA7B76B6}"/>
              </a:ext>
            </a:extLst>
          </p:cNvPr>
          <p:cNvSpPr/>
          <p:nvPr/>
        </p:nvSpPr>
        <p:spPr>
          <a:xfrm>
            <a:off x="5159896" y="1953743"/>
            <a:ext cx="1341947" cy="2646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CMD_START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B64D6C-32D2-CE4B-AC95-A7EB9B0C0AE3}"/>
              </a:ext>
            </a:extLst>
          </p:cNvPr>
          <p:cNvSpPr/>
          <p:nvPr/>
        </p:nvSpPr>
        <p:spPr>
          <a:xfrm>
            <a:off x="7442752" y="2913780"/>
            <a:ext cx="1728192" cy="2646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device_drv</a:t>
            </a:r>
            <a:r>
              <a:rPr lang="en-US" sz="1200" dirty="0"/>
              <a:t>-&gt;dd(</a:t>
            </a:r>
            <a:r>
              <a:rPr lang="en-US" sz="1200" dirty="0" err="1"/>
              <a:t>cmd</a:t>
            </a:r>
            <a:r>
              <a:rPr lang="en-US" sz="12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BDAED7-BC64-F94D-B9A3-F7FEBE185675}"/>
              </a:ext>
            </a:extLst>
          </p:cNvPr>
          <p:cNvSpPr/>
          <p:nvPr/>
        </p:nvSpPr>
        <p:spPr>
          <a:xfrm>
            <a:off x="7478756" y="2430600"/>
            <a:ext cx="1656184" cy="2646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CMD_GET_FIRST-LAST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A77512-F5BC-294A-8FFA-FAC8BA28B988}"/>
              </a:ext>
            </a:extLst>
          </p:cNvPr>
          <p:cNvSpPr/>
          <p:nvPr/>
        </p:nvSpPr>
        <p:spPr>
          <a:xfrm>
            <a:off x="4733854" y="2913780"/>
            <a:ext cx="2298244" cy="2646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device_drv</a:t>
            </a:r>
            <a:r>
              <a:rPr lang="en-US" sz="1200" dirty="0"/>
              <a:t>-&gt;</a:t>
            </a:r>
            <a:r>
              <a:rPr lang="en-US" sz="1200" dirty="0" err="1"/>
              <a:t>mt_buffer</a:t>
            </a:r>
            <a:r>
              <a:rPr lang="en-US" sz="1200" dirty="0"/>
              <a:t>[CMD_SET]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0381F-5FDE-9A46-B0E5-F29EEEC1E2C8}"/>
              </a:ext>
            </a:extLst>
          </p:cNvPr>
          <p:cNvSpPr/>
          <p:nvPr/>
        </p:nvSpPr>
        <p:spPr>
          <a:xfrm>
            <a:off x="9458976" y="2913780"/>
            <a:ext cx="1728192" cy="2646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mscbdev</a:t>
            </a:r>
            <a:r>
              <a:rPr lang="en-US" sz="1200" dirty="0"/>
              <a:t>(</a:t>
            </a:r>
            <a:r>
              <a:rPr lang="en-US" sz="1200" dirty="0" err="1"/>
              <a:t>cmd</a:t>
            </a:r>
            <a:r>
              <a:rPr lang="en-US" sz="12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B39B7-6354-7E4C-936D-4B4C7A47F734}"/>
              </a:ext>
            </a:extLst>
          </p:cNvPr>
          <p:cNvSpPr/>
          <p:nvPr/>
        </p:nvSpPr>
        <p:spPr>
          <a:xfrm>
            <a:off x="9458976" y="3409271"/>
            <a:ext cx="1728192" cy="2646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mscbdev</a:t>
            </a:r>
            <a:r>
              <a:rPr lang="en-US" sz="1200" dirty="0"/>
              <a:t> _get()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D2F407-11D6-D444-A1E1-33A4C125F597}"/>
              </a:ext>
            </a:extLst>
          </p:cNvPr>
          <p:cNvSpPr/>
          <p:nvPr/>
        </p:nvSpPr>
        <p:spPr>
          <a:xfrm>
            <a:off x="9458976" y="3904762"/>
            <a:ext cx="1728192" cy="2646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mscbdev</a:t>
            </a:r>
            <a:r>
              <a:rPr lang="en-US" sz="1200" dirty="0"/>
              <a:t> _</a:t>
            </a:r>
            <a:r>
              <a:rPr lang="en-US" sz="1200" dirty="0" err="1"/>
              <a:t>read_all</a:t>
            </a:r>
            <a:r>
              <a:rPr lang="en-US" sz="1200" dirty="0"/>
              <a:t>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DB824-94B5-1C4E-97B5-ABDB398322D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0323072" y="3673965"/>
            <a:ext cx="0" cy="23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E81635-6725-B54B-8942-8EB397F446B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0323072" y="3178474"/>
            <a:ext cx="0" cy="23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3A0D15-27A9-A84A-A54C-955A19846CB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9170944" y="3046127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350769-12BF-AE4E-8A52-B75BB9E8943C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>
            <a:off x="7032098" y="3046127"/>
            <a:ext cx="41065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631571-11E9-7147-AE4A-E9A4A215EA78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8306848" y="2695294"/>
            <a:ext cx="0" cy="21848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1C8EFD-AAAE-5E47-AC55-6561B446C5B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8306848" y="2218437"/>
            <a:ext cx="0" cy="21216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FF458E-D2EC-B74A-B96F-95D1C71E0F10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6501843" y="2086090"/>
            <a:ext cx="1134031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F60107-28D4-B245-B58F-B7C81D9533F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30870" y="1502129"/>
            <a:ext cx="0" cy="45161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9DB48-4A79-8042-BBE3-AB5B0EEB1F33}"/>
              </a:ext>
            </a:extLst>
          </p:cNvPr>
          <p:cNvSpPr/>
          <p:nvPr/>
        </p:nvSpPr>
        <p:spPr>
          <a:xfrm>
            <a:off x="670619" y="2343298"/>
            <a:ext cx="1341944" cy="2646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multi_idle</a:t>
            </a:r>
            <a:r>
              <a:rPr lang="en-US" sz="1200" dirty="0"/>
              <a:t>()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41DEFDB-968E-754D-9273-36EC8F338F04}"/>
              </a:ext>
            </a:extLst>
          </p:cNvPr>
          <p:cNvSpPr/>
          <p:nvPr/>
        </p:nvSpPr>
        <p:spPr>
          <a:xfrm>
            <a:off x="670619" y="2913780"/>
            <a:ext cx="1348144" cy="2646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multi_read</a:t>
            </a:r>
            <a:r>
              <a:rPr lang="en-US" sz="1200" dirty="0"/>
              <a:t>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FCBBADB-0662-4244-91D9-18226375CDF5}"/>
              </a:ext>
            </a:extLst>
          </p:cNvPr>
          <p:cNvSpPr/>
          <p:nvPr/>
        </p:nvSpPr>
        <p:spPr>
          <a:xfrm>
            <a:off x="2470109" y="2913789"/>
            <a:ext cx="1812585" cy="2646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device_driver</a:t>
            </a:r>
            <a:r>
              <a:rPr lang="en-US" sz="1200" dirty="0"/>
              <a:t>(CMG_GET)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A79187A-7AFC-FE42-BE2C-43C1F724DE3E}"/>
              </a:ext>
            </a:extLst>
          </p:cNvPr>
          <p:cNvCxnSpPr>
            <a:cxnSpLocks/>
            <a:stCxn id="13" idx="1"/>
            <a:endCxn id="60" idx="3"/>
          </p:cNvCxnSpPr>
          <p:nvPr/>
        </p:nvCxnSpPr>
        <p:spPr>
          <a:xfrm flipH="1">
            <a:off x="4282694" y="3046127"/>
            <a:ext cx="451160" cy="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652A5ED-9E88-8A45-8A6A-CB3EB067AA08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1341593" y="1502129"/>
            <a:ext cx="0" cy="2595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998A075-A54D-9F4C-85A1-E73D8BA931CB}"/>
              </a:ext>
            </a:extLst>
          </p:cNvPr>
          <p:cNvCxnSpPr>
            <a:cxnSpLocks/>
            <a:stCxn id="5" idx="2"/>
            <a:endCxn id="58" idx="0"/>
          </p:cNvCxnSpPr>
          <p:nvPr/>
        </p:nvCxnSpPr>
        <p:spPr>
          <a:xfrm flipH="1">
            <a:off x="1341591" y="2026418"/>
            <a:ext cx="2" cy="31688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6059556-C941-B942-BA04-712465C682A5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1341591" y="2607992"/>
            <a:ext cx="3100" cy="3057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1B26705-7431-2449-A996-12BFCD908218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2018763" y="3046127"/>
            <a:ext cx="451346" cy="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04BCEAE-00B1-5E4A-9B8E-C55035FCE55E}"/>
              </a:ext>
            </a:extLst>
          </p:cNvPr>
          <p:cNvSpPr/>
          <p:nvPr/>
        </p:nvSpPr>
        <p:spPr>
          <a:xfrm>
            <a:off x="670619" y="3510375"/>
            <a:ext cx="1348144" cy="2646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ODB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DD88B71-147E-AA4E-A303-058630D03BFD}"/>
              </a:ext>
            </a:extLst>
          </p:cNvPr>
          <p:cNvCxnSpPr>
            <a:cxnSpLocks/>
            <a:stCxn id="59" idx="2"/>
            <a:endCxn id="85" idx="0"/>
          </p:cNvCxnSpPr>
          <p:nvPr/>
        </p:nvCxnSpPr>
        <p:spPr>
          <a:xfrm>
            <a:off x="1344691" y="3178474"/>
            <a:ext cx="0" cy="3319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E4486C8-7977-794F-916D-0A0A956B3A3A}"/>
              </a:ext>
            </a:extLst>
          </p:cNvPr>
          <p:cNvSpPr/>
          <p:nvPr/>
        </p:nvSpPr>
        <p:spPr>
          <a:xfrm>
            <a:off x="670619" y="4083963"/>
            <a:ext cx="1341944" cy="2646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multi_output</a:t>
            </a:r>
            <a:r>
              <a:rPr lang="en-US" sz="1200" dirty="0"/>
              <a:t>()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A9143D0-A064-0B4F-8577-FE4788892420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1341591" y="3775069"/>
            <a:ext cx="0" cy="3088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2CD8060-3E6E-3944-9048-7A5159A82916}"/>
              </a:ext>
            </a:extLst>
          </p:cNvPr>
          <p:cNvSpPr/>
          <p:nvPr/>
        </p:nvSpPr>
        <p:spPr>
          <a:xfrm>
            <a:off x="2470109" y="4085111"/>
            <a:ext cx="1812585" cy="2646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device_driver</a:t>
            </a:r>
            <a:r>
              <a:rPr lang="en-US" sz="1200" dirty="0"/>
              <a:t>(CMG_SET)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F38158B-2CE8-1A44-ADF2-BE1F6ADF6F77}"/>
              </a:ext>
            </a:extLst>
          </p:cNvPr>
          <p:cNvCxnSpPr>
            <a:cxnSpLocks/>
            <a:stCxn id="133" idx="3"/>
            <a:endCxn id="137" idx="1"/>
          </p:cNvCxnSpPr>
          <p:nvPr/>
        </p:nvCxnSpPr>
        <p:spPr>
          <a:xfrm>
            <a:off x="2012563" y="4216310"/>
            <a:ext cx="457546" cy="11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F056D99-87BF-6B40-BC1B-50238C30768F}"/>
              </a:ext>
            </a:extLst>
          </p:cNvPr>
          <p:cNvSpPr/>
          <p:nvPr/>
        </p:nvSpPr>
        <p:spPr>
          <a:xfrm>
            <a:off x="4713245" y="4083963"/>
            <a:ext cx="2388980" cy="2646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device_drv</a:t>
            </a:r>
            <a:r>
              <a:rPr lang="en-US" sz="1200" dirty="0"/>
              <a:t>-&gt;</a:t>
            </a:r>
            <a:r>
              <a:rPr lang="en-US" sz="1200" dirty="0" err="1"/>
              <a:t>mt_buffer</a:t>
            </a:r>
            <a:r>
              <a:rPr lang="en-US" sz="1200" dirty="0"/>
              <a:t>[CMD_SET]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EFB6EB2-4468-F842-BD0E-FEF98E59AA26}"/>
              </a:ext>
            </a:extLst>
          </p:cNvPr>
          <p:cNvCxnSpPr>
            <a:cxnSpLocks/>
            <a:stCxn id="137" idx="3"/>
            <a:endCxn id="141" idx="1"/>
          </p:cNvCxnSpPr>
          <p:nvPr/>
        </p:nvCxnSpPr>
        <p:spPr>
          <a:xfrm flipV="1">
            <a:off x="4282694" y="4216310"/>
            <a:ext cx="430551" cy="11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B4D9959-B544-474A-BA2D-9FE2C23B8287}"/>
              </a:ext>
            </a:extLst>
          </p:cNvPr>
          <p:cNvSpPr txBox="1"/>
          <p:nvPr/>
        </p:nvSpPr>
        <p:spPr>
          <a:xfrm>
            <a:off x="1379476" y="31597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9B7BD12-871E-894E-9B3E-01AF8CBC1BFD}"/>
              </a:ext>
            </a:extLst>
          </p:cNvPr>
          <p:cNvSpPr txBox="1"/>
          <p:nvPr/>
        </p:nvSpPr>
        <p:spPr>
          <a:xfrm>
            <a:off x="1379476" y="37376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82BAC9A-D4EE-0F4A-BAC5-D835CC797E11}"/>
              </a:ext>
            </a:extLst>
          </p:cNvPr>
          <p:cNvSpPr/>
          <p:nvPr/>
        </p:nvSpPr>
        <p:spPr>
          <a:xfrm>
            <a:off x="7478756" y="4081293"/>
            <a:ext cx="1656184" cy="2646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CMD_SET_FIRST-LAST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2C54653-A055-E442-AE92-27CF272D776E}"/>
              </a:ext>
            </a:extLst>
          </p:cNvPr>
          <p:cNvSpPr/>
          <p:nvPr/>
        </p:nvSpPr>
        <p:spPr>
          <a:xfrm>
            <a:off x="7478756" y="4610681"/>
            <a:ext cx="1656184" cy="2646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device_drv</a:t>
            </a:r>
            <a:r>
              <a:rPr lang="en-US" sz="1200" dirty="0"/>
              <a:t>-&gt;dd(SET)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F9006C6-0804-4145-B38A-0B4FF3E7DD6F}"/>
              </a:ext>
            </a:extLst>
          </p:cNvPr>
          <p:cNvSpPr/>
          <p:nvPr/>
        </p:nvSpPr>
        <p:spPr>
          <a:xfrm>
            <a:off x="9458976" y="4610681"/>
            <a:ext cx="1728192" cy="2646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mscbdev</a:t>
            </a:r>
            <a:r>
              <a:rPr lang="en-US" sz="1200" dirty="0"/>
              <a:t>(SET)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5D0EF27-673D-C242-89BD-83FC64AAB4B1}"/>
              </a:ext>
            </a:extLst>
          </p:cNvPr>
          <p:cNvSpPr/>
          <p:nvPr/>
        </p:nvSpPr>
        <p:spPr>
          <a:xfrm>
            <a:off x="9458976" y="5065839"/>
            <a:ext cx="1728192" cy="2646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mscbdev_set</a:t>
            </a:r>
            <a:r>
              <a:rPr lang="en-US" sz="1200" dirty="0"/>
              <a:t>()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BDFAF66-E764-7947-B0A5-BAA1F96EC828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10323072" y="4875375"/>
            <a:ext cx="0" cy="1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097999-B60C-DB44-B6FF-F4C2F31C0BE8}"/>
              </a:ext>
            </a:extLst>
          </p:cNvPr>
          <p:cNvCxnSpPr>
            <a:cxnSpLocks/>
            <a:stCxn id="141" idx="3"/>
            <a:endCxn id="147" idx="1"/>
          </p:cNvCxnSpPr>
          <p:nvPr/>
        </p:nvCxnSpPr>
        <p:spPr>
          <a:xfrm flipV="1">
            <a:off x="7102225" y="4213640"/>
            <a:ext cx="376531" cy="26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6918B43-CF4B-AB48-A42D-CE7B4AB2FDF5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8306847" y="4345987"/>
            <a:ext cx="1" cy="26469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38692B1-7680-D149-AE6C-07AE0CE79303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9134940" y="4743028"/>
            <a:ext cx="324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94D412A-8981-134A-AE64-DC476947F09F}"/>
              </a:ext>
            </a:extLst>
          </p:cNvPr>
          <p:cNvSpPr txBox="1"/>
          <p:nvPr/>
        </p:nvSpPr>
        <p:spPr>
          <a:xfrm>
            <a:off x="8345393" y="4293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!nan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2B367C8-C26E-A747-9B4F-3615B925C655}"/>
              </a:ext>
            </a:extLst>
          </p:cNvPr>
          <p:cNvSpPr/>
          <p:nvPr/>
        </p:nvSpPr>
        <p:spPr>
          <a:xfrm>
            <a:off x="551384" y="5167447"/>
            <a:ext cx="1584175" cy="2646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multi_read_output</a:t>
            </a:r>
            <a:r>
              <a:rPr lang="en-US" sz="1200" dirty="0"/>
              <a:t>()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50E9970-CDBC-4E4A-A8F3-C1AA6934DF22}"/>
              </a:ext>
            </a:extLst>
          </p:cNvPr>
          <p:cNvSpPr/>
          <p:nvPr/>
        </p:nvSpPr>
        <p:spPr>
          <a:xfrm>
            <a:off x="2470109" y="5163432"/>
            <a:ext cx="1812585" cy="2646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device_driver</a:t>
            </a:r>
            <a:r>
              <a:rPr lang="en-US" sz="1200" dirty="0"/>
              <a:t>(CMG_GET)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812A6B0-5D18-4D47-A7A3-953AE05D67EA}"/>
              </a:ext>
            </a:extLst>
          </p:cNvPr>
          <p:cNvCxnSpPr>
            <a:cxnSpLocks/>
            <a:stCxn id="167" idx="3"/>
            <a:endCxn id="168" idx="1"/>
          </p:cNvCxnSpPr>
          <p:nvPr/>
        </p:nvCxnSpPr>
        <p:spPr>
          <a:xfrm flipV="1">
            <a:off x="2135559" y="5295779"/>
            <a:ext cx="334550" cy="401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FFE4464-A47F-674B-9341-A0CE83C7E048}"/>
              </a:ext>
            </a:extLst>
          </p:cNvPr>
          <p:cNvSpPr/>
          <p:nvPr/>
        </p:nvSpPr>
        <p:spPr>
          <a:xfrm>
            <a:off x="664419" y="5755588"/>
            <a:ext cx="1348144" cy="2646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ODB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5215F81-A846-234C-8EE4-6201F9BDD83E}"/>
              </a:ext>
            </a:extLst>
          </p:cNvPr>
          <p:cNvCxnSpPr>
            <a:cxnSpLocks/>
            <a:endCxn id="172" idx="0"/>
          </p:cNvCxnSpPr>
          <p:nvPr/>
        </p:nvCxnSpPr>
        <p:spPr>
          <a:xfrm>
            <a:off x="1338491" y="5423687"/>
            <a:ext cx="0" cy="3319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DACBA40F-1145-7249-B57D-D16223234080}"/>
              </a:ext>
            </a:extLst>
          </p:cNvPr>
          <p:cNvSpPr txBox="1"/>
          <p:nvPr/>
        </p:nvSpPr>
        <p:spPr>
          <a:xfrm>
            <a:off x="1397028" y="540406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E7472F4-B4F3-9940-83E9-1D9B12983196}"/>
              </a:ext>
            </a:extLst>
          </p:cNvPr>
          <p:cNvSpPr/>
          <p:nvPr/>
        </p:nvSpPr>
        <p:spPr>
          <a:xfrm>
            <a:off x="670619" y="4666125"/>
            <a:ext cx="1341944" cy="2646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multi_idle</a:t>
            </a:r>
            <a:r>
              <a:rPr lang="en-US" sz="1200" dirty="0"/>
              <a:t>()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E62173C-20E7-154B-84B3-8D207129AF76}"/>
              </a:ext>
            </a:extLst>
          </p:cNvPr>
          <p:cNvCxnSpPr>
            <a:cxnSpLocks/>
            <a:stCxn id="177" idx="2"/>
            <a:endCxn id="167" idx="0"/>
          </p:cNvCxnSpPr>
          <p:nvPr/>
        </p:nvCxnSpPr>
        <p:spPr>
          <a:xfrm>
            <a:off x="1341591" y="4930819"/>
            <a:ext cx="1881" cy="23662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B1BB33E-5EBD-3B46-887E-6E71404EAF60}"/>
              </a:ext>
            </a:extLst>
          </p:cNvPr>
          <p:cNvSpPr/>
          <p:nvPr/>
        </p:nvSpPr>
        <p:spPr>
          <a:xfrm>
            <a:off x="4715128" y="5158993"/>
            <a:ext cx="2388984" cy="2646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device_drv</a:t>
            </a:r>
            <a:r>
              <a:rPr lang="en-US" sz="1200" dirty="0"/>
              <a:t>-&gt;</a:t>
            </a:r>
            <a:r>
              <a:rPr lang="en-US" sz="1200" dirty="0" err="1"/>
              <a:t>mt_buffer</a:t>
            </a:r>
            <a:r>
              <a:rPr lang="en-US" sz="1200" dirty="0"/>
              <a:t>[CMD_GET]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7DBF566-C904-0F47-AF2C-E928B7CC7B24}"/>
              </a:ext>
            </a:extLst>
          </p:cNvPr>
          <p:cNvCxnSpPr>
            <a:cxnSpLocks/>
            <a:stCxn id="181" idx="1"/>
            <a:endCxn id="168" idx="3"/>
          </p:cNvCxnSpPr>
          <p:nvPr/>
        </p:nvCxnSpPr>
        <p:spPr>
          <a:xfrm flipH="1">
            <a:off x="4282694" y="5291340"/>
            <a:ext cx="432434" cy="443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F51556-EB39-F641-91BA-4B22F70D6BD1}"/>
              </a:ext>
            </a:extLst>
          </p:cNvPr>
          <p:cNvCxnSpPr>
            <a:cxnSpLocks/>
            <a:stCxn id="147" idx="2"/>
            <a:endCxn id="181" idx="0"/>
          </p:cNvCxnSpPr>
          <p:nvPr/>
        </p:nvCxnSpPr>
        <p:spPr>
          <a:xfrm flipH="1">
            <a:off x="5909620" y="4345987"/>
            <a:ext cx="2397228" cy="8130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C921975-E1FB-D344-B4B0-FC4B6EE4AA5B}"/>
              </a:ext>
            </a:extLst>
          </p:cNvPr>
          <p:cNvSpPr/>
          <p:nvPr/>
        </p:nvSpPr>
        <p:spPr>
          <a:xfrm>
            <a:off x="7476874" y="5161212"/>
            <a:ext cx="1656184" cy="2646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CMD_GET_FIRST-LAST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6F00E4-2D46-D64E-B482-036406730A84}"/>
              </a:ext>
            </a:extLst>
          </p:cNvPr>
          <p:cNvCxnSpPr>
            <a:cxnSpLocks/>
            <a:stCxn id="72" idx="1"/>
            <a:endCxn id="181" idx="3"/>
          </p:cNvCxnSpPr>
          <p:nvPr/>
        </p:nvCxnSpPr>
        <p:spPr>
          <a:xfrm flipH="1" flipV="1">
            <a:off x="7104112" y="5291340"/>
            <a:ext cx="372762" cy="22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BA3A307-806B-9A4E-99A1-2F6700EA021D}"/>
              </a:ext>
            </a:extLst>
          </p:cNvPr>
          <p:cNvSpPr/>
          <p:nvPr/>
        </p:nvSpPr>
        <p:spPr>
          <a:xfrm>
            <a:off x="7476874" y="5697450"/>
            <a:ext cx="1656184" cy="2646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device_drv</a:t>
            </a:r>
            <a:r>
              <a:rPr lang="en-US" sz="1200" dirty="0"/>
              <a:t>-&gt;dd(GET)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DA5CDF9-A9CD-7245-BB95-17290EB15396}"/>
              </a:ext>
            </a:extLst>
          </p:cNvPr>
          <p:cNvSpPr/>
          <p:nvPr/>
        </p:nvSpPr>
        <p:spPr>
          <a:xfrm>
            <a:off x="9458976" y="5700496"/>
            <a:ext cx="1728192" cy="2646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mscbdev</a:t>
            </a:r>
            <a:r>
              <a:rPr lang="en-US" sz="1200" dirty="0"/>
              <a:t>(GET)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4417F32-E2CA-DC4B-82E1-351E0991C44E}"/>
              </a:ext>
            </a:extLst>
          </p:cNvPr>
          <p:cNvCxnSpPr>
            <a:cxnSpLocks/>
            <a:stCxn id="80" idx="1"/>
            <a:endCxn id="79" idx="3"/>
          </p:cNvCxnSpPr>
          <p:nvPr/>
        </p:nvCxnSpPr>
        <p:spPr>
          <a:xfrm flipH="1" flipV="1">
            <a:off x="9133058" y="5829797"/>
            <a:ext cx="325918" cy="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CDFCE9D-CC46-584F-8BC9-8CB540CFA8F8}"/>
              </a:ext>
            </a:extLst>
          </p:cNvPr>
          <p:cNvCxnSpPr>
            <a:cxnSpLocks/>
            <a:stCxn id="79" idx="0"/>
            <a:endCxn id="72" idx="2"/>
          </p:cNvCxnSpPr>
          <p:nvPr/>
        </p:nvCxnSpPr>
        <p:spPr>
          <a:xfrm flipV="1">
            <a:off x="8304966" y="5425906"/>
            <a:ext cx="0" cy="2715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540A262-225D-134A-812E-2FFE960B4EAF}"/>
              </a:ext>
            </a:extLst>
          </p:cNvPr>
          <p:cNvSpPr/>
          <p:nvPr/>
        </p:nvSpPr>
        <p:spPr>
          <a:xfrm>
            <a:off x="664419" y="704736"/>
            <a:ext cx="1341948" cy="2646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AF7A1B2-4404-2F43-8A14-FF38D0BDDEFD}"/>
              </a:ext>
            </a:extLst>
          </p:cNvPr>
          <p:cNvCxnSpPr>
            <a:cxnSpLocks/>
            <a:stCxn id="70" idx="2"/>
            <a:endCxn id="8" idx="0"/>
          </p:cNvCxnSpPr>
          <p:nvPr/>
        </p:nvCxnSpPr>
        <p:spPr>
          <a:xfrm>
            <a:off x="1335393" y="969430"/>
            <a:ext cx="6200" cy="26800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C28EEC4-9283-454C-BCD1-7259062BB7E1}"/>
              </a:ext>
            </a:extLst>
          </p:cNvPr>
          <p:cNvSpPr/>
          <p:nvPr/>
        </p:nvSpPr>
        <p:spPr>
          <a:xfrm>
            <a:off x="9458976" y="6156445"/>
            <a:ext cx="1728192" cy="2646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mscbdev</a:t>
            </a:r>
            <a:r>
              <a:rPr lang="en-US" sz="1200" dirty="0"/>
              <a:t> _get()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59A7335-459D-DA48-AA6D-6FD4F9E6C5C4}"/>
              </a:ext>
            </a:extLst>
          </p:cNvPr>
          <p:cNvCxnSpPr>
            <a:cxnSpLocks/>
            <a:stCxn id="80" idx="2"/>
            <a:endCxn id="76" idx="0"/>
          </p:cNvCxnSpPr>
          <p:nvPr/>
        </p:nvCxnSpPr>
        <p:spPr>
          <a:xfrm>
            <a:off x="10323072" y="5965190"/>
            <a:ext cx="0" cy="19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55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1109</TotalTime>
  <Words>194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2022-01-31T15:41:30Z</dcterms:created>
  <dcterms:modified xsi:type="dcterms:W3CDTF">2022-02-01T15:16:38Z</dcterms:modified>
</cp:coreProperties>
</file>