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299" r:id="rId3"/>
    <p:sldId id="307" r:id="rId4"/>
    <p:sldId id="310" r:id="rId5"/>
    <p:sldId id="298" r:id="rId6"/>
    <p:sldId id="308" r:id="rId7"/>
    <p:sldId id="318" r:id="rId8"/>
    <p:sldId id="305" r:id="rId9"/>
    <p:sldId id="320" r:id="rId10"/>
    <p:sldId id="319" r:id="rId11"/>
    <p:sldId id="306" r:id="rId12"/>
    <p:sldId id="321" r:id="rId13"/>
    <p:sldId id="316" r:id="rId14"/>
    <p:sldId id="302" r:id="rId15"/>
    <p:sldId id="317" r:id="rId16"/>
    <p:sldId id="313" r:id="rId17"/>
    <p:sldId id="301" r:id="rId18"/>
    <p:sldId id="314" r:id="rId19"/>
    <p:sldId id="312" r:id="rId20"/>
    <p:sldId id="300" r:id="rId21"/>
    <p:sldId id="315" r:id="rId22"/>
    <p:sldId id="327" r:id="rId23"/>
    <p:sldId id="303" r:id="rId24"/>
    <p:sldId id="329" r:id="rId25"/>
    <p:sldId id="328" r:id="rId26"/>
    <p:sldId id="304" r:id="rId27"/>
    <p:sldId id="330" r:id="rId28"/>
    <p:sldId id="325" r:id="rId29"/>
    <p:sldId id="290" r:id="rId30"/>
    <p:sldId id="326" r:id="rId31"/>
    <p:sldId id="324" r:id="rId32"/>
    <p:sldId id="323" r:id="rId33"/>
    <p:sldId id="32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>
        <p:scale>
          <a:sx n="125" d="100"/>
          <a:sy n="125" d="100"/>
        </p:scale>
        <p:origin x="1596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200" b="0" dirty="0"/>
            <a:t>📁</a:t>
          </a:r>
          <a:r>
            <a:rPr kumimoji="1" lang="ja-JP" altLang="en-US" sz="1200" dirty="0"/>
            <a:t>インストールフォルダ</a:t>
          </a:r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altLang="ja-JP" sz="1600" b="0" dirty="0"/>
            <a:t>include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C534639A-A310-461B-95E1-400FD41A851E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</a:t>
          </a:r>
          <a:endParaRPr kumimoji="1" lang="ja-JP" altLang="en-US" sz="1600" dirty="0"/>
        </a:p>
      </dgm:t>
    </dgm:pt>
    <dgm:pt modelId="{CB305147-B942-461C-8CF4-FCC7B2115F9B}" type="par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0DED2E02-A546-4616-85EF-984312ABFD02}" type="sib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F275ABEA-4708-48C2-9979-ACA276727306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EffekseerRendererCommon</a:t>
          </a:r>
          <a:endParaRPr kumimoji="1" lang="ja-JP" altLang="en-US" sz="1600" dirty="0"/>
        </a:p>
      </dgm:t>
    </dgm:pt>
    <dgm:pt modelId="{60233AAE-01ED-4A02-9643-3A8B40F1BE20}" type="par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A3F2A2A-6CB8-42B9-8611-0FEEE4D0B3AE}" type="sib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9415406-499C-48AF-BF50-C61BC599516B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EffekseerRendererDX12</a:t>
          </a:r>
          <a:endParaRPr kumimoji="1" lang="ja-JP" altLang="en-US" sz="1600" dirty="0"/>
        </a:p>
      </dgm:t>
    </dgm:pt>
    <dgm:pt modelId="{766CC173-7992-4582-B23C-30096C50E80E}" type="par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190FC205-A3A5-4793-9C96-32E9F2CC1695}" type="sib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8291593F-69FF-4DC6-A712-56A4EF821B4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EffekseerRendererDX11</a:t>
          </a:r>
          <a:endParaRPr kumimoji="1" lang="ja-JP" altLang="en-US" sz="1600" dirty="0"/>
        </a:p>
      </dgm:t>
    </dgm:pt>
    <dgm:pt modelId="{13AEDA8F-3747-4388-A050-65DC542F3166}" type="par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899B44BC-5799-43D3-A4CC-EB4AA4EF0BFA}" type="sib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92340" custLinFactY="-53664" custLinFactNeighborX="66" custLinFactNeighborY="-100000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56140" custLinFactY="-53871" custLinFactNeighborX="-5291" custLinFactNeighborY="-1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3D35DF0A-D561-408F-A40C-A91B1D1FABC4}" type="pres">
      <dgm:prSet presAssocID="{CB305147-B942-461C-8CF4-FCC7B2115F9B}" presName="Name64" presStyleLbl="parChTrans1D3" presStyleIdx="0" presStyleCnt="4"/>
      <dgm:spPr/>
    </dgm:pt>
    <dgm:pt modelId="{7F7514D3-E5F3-4A6F-AF5D-7152A6DDC7E9}" type="pres">
      <dgm:prSet presAssocID="{C534639A-A310-461B-95E1-400FD41A851E}" presName="hierRoot2" presStyleCnt="0">
        <dgm:presLayoutVars>
          <dgm:hierBranch val="init"/>
        </dgm:presLayoutVars>
      </dgm:prSet>
      <dgm:spPr/>
    </dgm:pt>
    <dgm:pt modelId="{528A06D7-4AAB-4E78-AF1D-E57AFFF9FC51}" type="pres">
      <dgm:prSet presAssocID="{C534639A-A310-461B-95E1-400FD41A851E}" presName="rootComposite" presStyleCnt="0"/>
      <dgm:spPr/>
    </dgm:pt>
    <dgm:pt modelId="{6918CEA5-C7F4-4F7E-B1A9-48195DF6E19C}" type="pres">
      <dgm:prSet presAssocID="{C534639A-A310-461B-95E1-400FD41A851E}" presName="rootText" presStyleLbl="node3" presStyleIdx="0" presStyleCnt="4" custScaleX="149748" custScaleY="34487" custLinFactNeighborY="-37486">
        <dgm:presLayoutVars>
          <dgm:chPref val="3"/>
        </dgm:presLayoutVars>
      </dgm:prSet>
      <dgm:spPr/>
    </dgm:pt>
    <dgm:pt modelId="{27FB4688-7694-454E-AA24-2BF7A04BAE48}" type="pres">
      <dgm:prSet presAssocID="{C534639A-A310-461B-95E1-400FD41A851E}" presName="rootConnector" presStyleLbl="node3" presStyleIdx="0" presStyleCnt="4"/>
      <dgm:spPr/>
    </dgm:pt>
    <dgm:pt modelId="{DA96CC6F-A8B3-4FE9-8E24-2FE86B0E563D}" type="pres">
      <dgm:prSet presAssocID="{C534639A-A310-461B-95E1-400FD41A851E}" presName="hierChild4" presStyleCnt="0"/>
      <dgm:spPr/>
    </dgm:pt>
    <dgm:pt modelId="{391D7C41-23F7-4C7D-8866-5E52D55C909B}" type="pres">
      <dgm:prSet presAssocID="{C534639A-A310-461B-95E1-400FD41A851E}" presName="hierChild5" presStyleCnt="0"/>
      <dgm:spPr/>
    </dgm:pt>
    <dgm:pt modelId="{C082D498-4761-4DB8-B79B-03D23A58AC3F}" type="pres">
      <dgm:prSet presAssocID="{60233AAE-01ED-4A02-9643-3A8B40F1BE20}" presName="Name64" presStyleLbl="parChTrans1D3" presStyleIdx="1" presStyleCnt="4"/>
      <dgm:spPr/>
    </dgm:pt>
    <dgm:pt modelId="{3AFAADF9-564C-48BE-A3D3-05DD8514C843}" type="pres">
      <dgm:prSet presAssocID="{F275ABEA-4708-48C2-9979-ACA276727306}" presName="hierRoot2" presStyleCnt="0">
        <dgm:presLayoutVars>
          <dgm:hierBranch val="init"/>
        </dgm:presLayoutVars>
      </dgm:prSet>
      <dgm:spPr/>
    </dgm:pt>
    <dgm:pt modelId="{6992FFD7-413D-49A0-B7F0-C0732ECF90D4}" type="pres">
      <dgm:prSet presAssocID="{F275ABEA-4708-48C2-9979-ACA276727306}" presName="rootComposite" presStyleCnt="0"/>
      <dgm:spPr/>
    </dgm:pt>
    <dgm:pt modelId="{90BEAE38-974D-4486-BCA5-E115133CA7E2}" type="pres">
      <dgm:prSet presAssocID="{F275ABEA-4708-48C2-9979-ACA276727306}" presName="rootText" presStyleLbl="node3" presStyleIdx="1" presStyleCnt="4" custScaleX="149748" custScaleY="34487" custLinFactNeighborY="-37486">
        <dgm:presLayoutVars>
          <dgm:chPref val="3"/>
        </dgm:presLayoutVars>
      </dgm:prSet>
      <dgm:spPr/>
    </dgm:pt>
    <dgm:pt modelId="{C8240E21-DA15-4EE3-A70B-70BAA9098CA8}" type="pres">
      <dgm:prSet presAssocID="{F275ABEA-4708-48C2-9979-ACA276727306}" presName="rootConnector" presStyleLbl="node3" presStyleIdx="1" presStyleCnt="4"/>
      <dgm:spPr/>
    </dgm:pt>
    <dgm:pt modelId="{47E07BB4-5673-44CA-AC23-4CFBC86E8244}" type="pres">
      <dgm:prSet presAssocID="{F275ABEA-4708-48C2-9979-ACA276727306}" presName="hierChild4" presStyleCnt="0"/>
      <dgm:spPr/>
    </dgm:pt>
    <dgm:pt modelId="{B3DB5440-9404-4B40-92D1-F5FAA0DB8C37}" type="pres">
      <dgm:prSet presAssocID="{F275ABEA-4708-48C2-9979-ACA276727306}" presName="hierChild5" presStyleCnt="0"/>
      <dgm:spPr/>
    </dgm:pt>
    <dgm:pt modelId="{BD31076D-DA50-4787-B7E5-D6FF17749CAD}" type="pres">
      <dgm:prSet presAssocID="{13AEDA8F-3747-4388-A050-65DC542F3166}" presName="Name64" presStyleLbl="parChTrans1D3" presStyleIdx="2" presStyleCnt="4"/>
      <dgm:spPr/>
    </dgm:pt>
    <dgm:pt modelId="{83B79627-8EC6-45C5-9636-E09A50E9D5A4}" type="pres">
      <dgm:prSet presAssocID="{8291593F-69FF-4DC6-A712-56A4EF821B41}" presName="hierRoot2" presStyleCnt="0">
        <dgm:presLayoutVars>
          <dgm:hierBranch val="init"/>
        </dgm:presLayoutVars>
      </dgm:prSet>
      <dgm:spPr/>
    </dgm:pt>
    <dgm:pt modelId="{9639C451-C4CB-4C6A-A8D7-D7EE1AEEDE22}" type="pres">
      <dgm:prSet presAssocID="{8291593F-69FF-4DC6-A712-56A4EF821B41}" presName="rootComposite" presStyleCnt="0"/>
      <dgm:spPr/>
    </dgm:pt>
    <dgm:pt modelId="{A323D33F-F971-4352-BB62-9552658EE78C}" type="pres">
      <dgm:prSet presAssocID="{8291593F-69FF-4DC6-A712-56A4EF821B41}" presName="rootText" presStyleLbl="node3" presStyleIdx="2" presStyleCnt="4" custScaleX="122464" custScaleY="40432" custLinFactNeighborY="-37486">
        <dgm:presLayoutVars>
          <dgm:chPref val="3"/>
        </dgm:presLayoutVars>
      </dgm:prSet>
      <dgm:spPr/>
    </dgm:pt>
    <dgm:pt modelId="{90C42308-2215-4FCF-9E46-5EF53D456BC3}" type="pres">
      <dgm:prSet presAssocID="{8291593F-69FF-4DC6-A712-56A4EF821B41}" presName="rootConnector" presStyleLbl="node3" presStyleIdx="2" presStyleCnt="4"/>
      <dgm:spPr/>
    </dgm:pt>
    <dgm:pt modelId="{431AA96D-100D-4C96-ABE8-481655BD63A0}" type="pres">
      <dgm:prSet presAssocID="{8291593F-69FF-4DC6-A712-56A4EF821B41}" presName="hierChild4" presStyleCnt="0"/>
      <dgm:spPr/>
    </dgm:pt>
    <dgm:pt modelId="{8F0613AB-6708-4F39-A1D9-BDB745F15EAC}" type="pres">
      <dgm:prSet presAssocID="{8291593F-69FF-4DC6-A712-56A4EF821B41}" presName="hierChild5" presStyleCnt="0"/>
      <dgm:spPr/>
    </dgm:pt>
    <dgm:pt modelId="{AB30B2A9-E88C-461B-96DD-0DF4AD18CD3C}" type="pres">
      <dgm:prSet presAssocID="{766CC173-7992-4582-B23C-30096C50E80E}" presName="Name64" presStyleLbl="parChTrans1D3" presStyleIdx="3" presStyleCnt="4"/>
      <dgm:spPr/>
    </dgm:pt>
    <dgm:pt modelId="{0299D899-AFEA-4E9C-B6BA-3FF2767BC9B9}" type="pres">
      <dgm:prSet presAssocID="{79415406-499C-48AF-BF50-C61BC599516B}" presName="hierRoot2" presStyleCnt="0">
        <dgm:presLayoutVars>
          <dgm:hierBranch val="init"/>
        </dgm:presLayoutVars>
      </dgm:prSet>
      <dgm:spPr/>
    </dgm:pt>
    <dgm:pt modelId="{A4347C80-C5CA-44D8-8B42-BE5D38EF6BD4}" type="pres">
      <dgm:prSet presAssocID="{79415406-499C-48AF-BF50-C61BC599516B}" presName="rootComposite" presStyleCnt="0"/>
      <dgm:spPr/>
    </dgm:pt>
    <dgm:pt modelId="{723B932F-3350-476C-BEE1-B87FADEAD7F3}" type="pres">
      <dgm:prSet presAssocID="{79415406-499C-48AF-BF50-C61BC599516B}" presName="rootText" presStyleLbl="node3" presStyleIdx="3" presStyleCnt="4" custScaleX="149748" custScaleY="34487" custLinFactNeighborY="-37486">
        <dgm:presLayoutVars>
          <dgm:chPref val="3"/>
        </dgm:presLayoutVars>
      </dgm:prSet>
      <dgm:spPr/>
    </dgm:pt>
    <dgm:pt modelId="{6436C7AE-C6C2-4374-9298-31AC9BFAF0C9}" type="pres">
      <dgm:prSet presAssocID="{79415406-499C-48AF-BF50-C61BC599516B}" presName="rootConnector" presStyleLbl="node3" presStyleIdx="3" presStyleCnt="4"/>
      <dgm:spPr/>
    </dgm:pt>
    <dgm:pt modelId="{C084AE9E-5590-47DA-A2A9-3EAC3FE11A0E}" type="pres">
      <dgm:prSet presAssocID="{79415406-499C-48AF-BF50-C61BC599516B}" presName="hierChild4" presStyleCnt="0"/>
      <dgm:spPr/>
    </dgm:pt>
    <dgm:pt modelId="{BB8B0615-DB2D-4A39-A7B6-C55D46CDA263}" type="pres">
      <dgm:prSet presAssocID="{79415406-499C-48AF-BF50-C61BC599516B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7097A80B-FDA2-43AC-AB7E-BD1EA82528C8}" type="presOf" srcId="{F275ABEA-4708-48C2-9979-ACA276727306}" destId="{C8240E21-DA15-4EE3-A70B-70BAA9098CA8}" srcOrd="1" destOrd="0" presId="urn:microsoft.com/office/officeart/2009/3/layout/HorizontalOrganizationChart"/>
    <dgm:cxn modelId="{D510A817-3393-4FF4-A16D-5ACFCCB5B9C3}" type="presOf" srcId="{C534639A-A310-461B-95E1-400FD41A851E}" destId="{6918CEA5-C7F4-4F7E-B1A9-48195DF6E19C}" srcOrd="0" destOrd="0" presId="urn:microsoft.com/office/officeart/2009/3/layout/HorizontalOrganizationChart"/>
    <dgm:cxn modelId="{B9755F20-E5B4-45BA-ABA7-8EDFF4F25AD9}" srcId="{DCB9C865-070F-45EB-88BB-B8EDD175122C}" destId="{C534639A-A310-461B-95E1-400FD41A851E}" srcOrd="0" destOrd="0" parTransId="{CB305147-B942-461C-8CF4-FCC7B2115F9B}" sibTransId="{0DED2E02-A546-4616-85EF-984312ABFD02}"/>
    <dgm:cxn modelId="{98B47223-9D70-49BC-A5AE-EF511A3EE6C8}" type="presOf" srcId="{8291593F-69FF-4DC6-A712-56A4EF821B41}" destId="{90C42308-2215-4FCF-9E46-5EF53D456BC3}" srcOrd="1" destOrd="0" presId="urn:microsoft.com/office/officeart/2009/3/layout/HorizontalOrganizationChart"/>
    <dgm:cxn modelId="{34102E5E-BD21-46BA-B0E1-6A0806114872}" type="presOf" srcId="{60233AAE-01ED-4A02-9643-3A8B40F1BE20}" destId="{C082D498-4761-4DB8-B79B-03D23A58AC3F}" srcOrd="0" destOrd="0" presId="urn:microsoft.com/office/officeart/2009/3/layout/HorizontalOrganizationChart"/>
    <dgm:cxn modelId="{60914C66-330A-49EB-B24A-68368B501900}" type="presOf" srcId="{766CC173-7992-4582-B23C-30096C50E80E}" destId="{AB30B2A9-E88C-461B-96DD-0DF4AD18CD3C}" srcOrd="0" destOrd="0" presId="urn:microsoft.com/office/officeart/2009/3/layout/HorizontalOrganizationChart"/>
    <dgm:cxn modelId="{9FAF2667-3003-400B-AE19-098376E91333}" type="presOf" srcId="{CB305147-B942-461C-8CF4-FCC7B2115F9B}" destId="{3D35DF0A-D561-408F-A40C-A91B1D1FABC4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153C6D6D-980B-41A7-B5EA-1A15F96FF573}" type="presOf" srcId="{C534639A-A310-461B-95E1-400FD41A851E}" destId="{27FB4688-7694-454E-AA24-2BF7A04BAE48}" srcOrd="1" destOrd="0" presId="urn:microsoft.com/office/officeart/2009/3/layout/HorizontalOrganizationChart"/>
    <dgm:cxn modelId="{BF53A04E-1EED-4B6A-82DF-624FD2978403}" type="presOf" srcId="{79415406-499C-48AF-BF50-C61BC599516B}" destId="{723B932F-3350-476C-BEE1-B87FADEAD7F3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58B1F081-E285-43C3-86AE-46BC3A05931A}" type="presOf" srcId="{8291593F-69FF-4DC6-A712-56A4EF821B41}" destId="{A323D33F-F971-4352-BB62-9552658EE78C}" srcOrd="0" destOrd="0" presId="urn:microsoft.com/office/officeart/2009/3/layout/HorizontalOrganizationChart"/>
    <dgm:cxn modelId="{F5CC9B85-FD0F-42B5-B379-EDE0AAC0857D}" srcId="{DCB9C865-070F-45EB-88BB-B8EDD175122C}" destId="{F275ABEA-4708-48C2-9979-ACA276727306}" srcOrd="1" destOrd="0" parTransId="{60233AAE-01ED-4A02-9643-3A8B40F1BE20}" sibTransId="{7A3F2A2A-6CB8-42B9-8611-0FEEE4D0B3AE}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905C33B2-5E28-4827-9384-B4360CD7F814}" type="presOf" srcId="{13AEDA8F-3747-4388-A050-65DC542F3166}" destId="{BD31076D-DA50-4787-B7E5-D6FF17749CAD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728BBEC6-5226-4CCE-8737-DDD83264FEC2}" srcId="{DCB9C865-070F-45EB-88BB-B8EDD175122C}" destId="{8291593F-69FF-4DC6-A712-56A4EF821B41}" srcOrd="2" destOrd="0" parTransId="{13AEDA8F-3747-4388-A050-65DC542F3166}" sibTransId="{899B44BC-5799-43D3-A4CC-EB4AA4EF0BFA}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51E6A2E4-2BFE-43FF-BCA2-4FFB8E3E0E13}" type="presOf" srcId="{F275ABEA-4708-48C2-9979-ACA276727306}" destId="{90BEAE38-974D-4486-BCA5-E115133CA7E2}" srcOrd="0" destOrd="0" presId="urn:microsoft.com/office/officeart/2009/3/layout/HorizontalOrganizationChart"/>
    <dgm:cxn modelId="{532AACE7-001B-45ED-AD0D-78718495E54F}" type="presOf" srcId="{79415406-499C-48AF-BF50-C61BC599516B}" destId="{6436C7AE-C6C2-4374-9298-31AC9BFAF0C9}" srcOrd="1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E275CCFD-A3A1-41BA-8E5A-1EE8CFBC055D}" srcId="{DCB9C865-070F-45EB-88BB-B8EDD175122C}" destId="{79415406-499C-48AF-BF50-C61BC599516B}" srcOrd="3" destOrd="0" parTransId="{766CC173-7992-4582-B23C-30096C50E80E}" sibTransId="{190FC205-A3A5-4793-9C96-32E9F2CC1695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CE26BD07-901B-49FA-88CD-7A712DAAAD01}" type="presParOf" srcId="{CEFFEE35-B0D1-4B58-B84F-B4FE2D146AF4}" destId="{3D35DF0A-D561-408F-A40C-A91B1D1FABC4}" srcOrd="0" destOrd="0" presId="urn:microsoft.com/office/officeart/2009/3/layout/HorizontalOrganizationChart"/>
    <dgm:cxn modelId="{FA20764B-29C9-434E-9607-92E0C34B88F5}" type="presParOf" srcId="{CEFFEE35-B0D1-4B58-B84F-B4FE2D146AF4}" destId="{7F7514D3-E5F3-4A6F-AF5D-7152A6DDC7E9}" srcOrd="1" destOrd="0" presId="urn:microsoft.com/office/officeart/2009/3/layout/HorizontalOrganizationChart"/>
    <dgm:cxn modelId="{52BB76CC-D06C-454A-AA43-71E959046AF0}" type="presParOf" srcId="{7F7514D3-E5F3-4A6F-AF5D-7152A6DDC7E9}" destId="{528A06D7-4AAB-4E78-AF1D-E57AFFF9FC51}" srcOrd="0" destOrd="0" presId="urn:microsoft.com/office/officeart/2009/3/layout/HorizontalOrganizationChart"/>
    <dgm:cxn modelId="{7769FC37-189B-4434-A2AE-8A2F74FAAF07}" type="presParOf" srcId="{528A06D7-4AAB-4E78-AF1D-E57AFFF9FC51}" destId="{6918CEA5-C7F4-4F7E-B1A9-48195DF6E19C}" srcOrd="0" destOrd="0" presId="urn:microsoft.com/office/officeart/2009/3/layout/HorizontalOrganizationChart"/>
    <dgm:cxn modelId="{D94BA03D-58FB-4B90-9793-A5CEF5535999}" type="presParOf" srcId="{528A06D7-4AAB-4E78-AF1D-E57AFFF9FC51}" destId="{27FB4688-7694-454E-AA24-2BF7A04BAE48}" srcOrd="1" destOrd="0" presId="urn:microsoft.com/office/officeart/2009/3/layout/HorizontalOrganizationChart"/>
    <dgm:cxn modelId="{30D643CA-5BA2-4984-9C7D-40B7EC5245CB}" type="presParOf" srcId="{7F7514D3-E5F3-4A6F-AF5D-7152A6DDC7E9}" destId="{DA96CC6F-A8B3-4FE9-8E24-2FE86B0E563D}" srcOrd="1" destOrd="0" presId="urn:microsoft.com/office/officeart/2009/3/layout/HorizontalOrganizationChart"/>
    <dgm:cxn modelId="{D11F811F-5864-4B07-A7CD-775368C3636C}" type="presParOf" srcId="{7F7514D3-E5F3-4A6F-AF5D-7152A6DDC7E9}" destId="{391D7C41-23F7-4C7D-8866-5E52D55C909B}" srcOrd="2" destOrd="0" presId="urn:microsoft.com/office/officeart/2009/3/layout/HorizontalOrganizationChart"/>
    <dgm:cxn modelId="{2D8FF5F0-7C2D-4B84-952F-D28F75ED7367}" type="presParOf" srcId="{CEFFEE35-B0D1-4B58-B84F-B4FE2D146AF4}" destId="{C082D498-4761-4DB8-B79B-03D23A58AC3F}" srcOrd="2" destOrd="0" presId="urn:microsoft.com/office/officeart/2009/3/layout/HorizontalOrganizationChart"/>
    <dgm:cxn modelId="{8F960CCD-3D12-4745-AC8F-6ECB0BBBF39F}" type="presParOf" srcId="{CEFFEE35-B0D1-4B58-B84F-B4FE2D146AF4}" destId="{3AFAADF9-564C-48BE-A3D3-05DD8514C843}" srcOrd="3" destOrd="0" presId="urn:microsoft.com/office/officeart/2009/3/layout/HorizontalOrganizationChart"/>
    <dgm:cxn modelId="{ABA8FE93-99F5-42A1-A663-0E6D13A95546}" type="presParOf" srcId="{3AFAADF9-564C-48BE-A3D3-05DD8514C843}" destId="{6992FFD7-413D-49A0-B7F0-C0732ECF90D4}" srcOrd="0" destOrd="0" presId="urn:microsoft.com/office/officeart/2009/3/layout/HorizontalOrganizationChart"/>
    <dgm:cxn modelId="{C8F1686C-8DDF-4CAF-9555-4DAE0EC1D50A}" type="presParOf" srcId="{6992FFD7-413D-49A0-B7F0-C0732ECF90D4}" destId="{90BEAE38-974D-4486-BCA5-E115133CA7E2}" srcOrd="0" destOrd="0" presId="urn:microsoft.com/office/officeart/2009/3/layout/HorizontalOrganizationChart"/>
    <dgm:cxn modelId="{9C67922F-68CA-432D-B22B-D5435C0539D0}" type="presParOf" srcId="{6992FFD7-413D-49A0-B7F0-C0732ECF90D4}" destId="{C8240E21-DA15-4EE3-A70B-70BAA9098CA8}" srcOrd="1" destOrd="0" presId="urn:microsoft.com/office/officeart/2009/3/layout/HorizontalOrganizationChart"/>
    <dgm:cxn modelId="{6BAEEA8E-342C-456A-B2E3-5D1625254F35}" type="presParOf" srcId="{3AFAADF9-564C-48BE-A3D3-05DD8514C843}" destId="{47E07BB4-5673-44CA-AC23-4CFBC86E8244}" srcOrd="1" destOrd="0" presId="urn:microsoft.com/office/officeart/2009/3/layout/HorizontalOrganizationChart"/>
    <dgm:cxn modelId="{7E2E3FAF-159B-4657-AB3A-031A2D2A45B4}" type="presParOf" srcId="{3AFAADF9-564C-48BE-A3D3-05DD8514C843}" destId="{B3DB5440-9404-4B40-92D1-F5FAA0DB8C37}" srcOrd="2" destOrd="0" presId="urn:microsoft.com/office/officeart/2009/3/layout/HorizontalOrganizationChart"/>
    <dgm:cxn modelId="{A319EB1C-8290-4B39-AAFA-9213B26DFC52}" type="presParOf" srcId="{CEFFEE35-B0D1-4B58-B84F-B4FE2D146AF4}" destId="{BD31076D-DA50-4787-B7E5-D6FF17749CAD}" srcOrd="4" destOrd="0" presId="urn:microsoft.com/office/officeart/2009/3/layout/HorizontalOrganizationChart"/>
    <dgm:cxn modelId="{BC26D68F-E1B4-4279-8A1C-340C1E007ED7}" type="presParOf" srcId="{CEFFEE35-B0D1-4B58-B84F-B4FE2D146AF4}" destId="{83B79627-8EC6-45C5-9636-E09A50E9D5A4}" srcOrd="5" destOrd="0" presId="urn:microsoft.com/office/officeart/2009/3/layout/HorizontalOrganizationChart"/>
    <dgm:cxn modelId="{F3FDE3BF-801A-40C4-915C-06349160EE27}" type="presParOf" srcId="{83B79627-8EC6-45C5-9636-E09A50E9D5A4}" destId="{9639C451-C4CB-4C6A-A8D7-D7EE1AEEDE22}" srcOrd="0" destOrd="0" presId="urn:microsoft.com/office/officeart/2009/3/layout/HorizontalOrganizationChart"/>
    <dgm:cxn modelId="{7C781C21-2249-432E-B57E-AE1477ED0BBB}" type="presParOf" srcId="{9639C451-C4CB-4C6A-A8D7-D7EE1AEEDE22}" destId="{A323D33F-F971-4352-BB62-9552658EE78C}" srcOrd="0" destOrd="0" presId="urn:microsoft.com/office/officeart/2009/3/layout/HorizontalOrganizationChart"/>
    <dgm:cxn modelId="{07F2D769-9168-4FF1-B6B9-662518CB868C}" type="presParOf" srcId="{9639C451-C4CB-4C6A-A8D7-D7EE1AEEDE22}" destId="{90C42308-2215-4FCF-9E46-5EF53D456BC3}" srcOrd="1" destOrd="0" presId="urn:microsoft.com/office/officeart/2009/3/layout/HorizontalOrganizationChart"/>
    <dgm:cxn modelId="{C5715DF4-92B5-47D6-87C0-576D664A768A}" type="presParOf" srcId="{83B79627-8EC6-45C5-9636-E09A50E9D5A4}" destId="{431AA96D-100D-4C96-ABE8-481655BD63A0}" srcOrd="1" destOrd="0" presId="urn:microsoft.com/office/officeart/2009/3/layout/HorizontalOrganizationChart"/>
    <dgm:cxn modelId="{41885AEC-1ADD-44ED-B680-A0B62ACEC0A0}" type="presParOf" srcId="{83B79627-8EC6-45C5-9636-E09A50E9D5A4}" destId="{8F0613AB-6708-4F39-A1D9-BDB745F15EAC}" srcOrd="2" destOrd="0" presId="urn:microsoft.com/office/officeart/2009/3/layout/HorizontalOrganizationChart"/>
    <dgm:cxn modelId="{F7C85F66-3FB0-4766-AF7B-962FA612ADD4}" type="presParOf" srcId="{CEFFEE35-B0D1-4B58-B84F-B4FE2D146AF4}" destId="{AB30B2A9-E88C-461B-96DD-0DF4AD18CD3C}" srcOrd="6" destOrd="0" presId="urn:microsoft.com/office/officeart/2009/3/layout/HorizontalOrganizationChart"/>
    <dgm:cxn modelId="{D5995BDC-0982-4EF1-AF1A-7613CC6CB6A0}" type="presParOf" srcId="{CEFFEE35-B0D1-4B58-B84F-B4FE2D146AF4}" destId="{0299D899-AFEA-4E9C-B6BA-3FF2767BC9B9}" srcOrd="7" destOrd="0" presId="urn:microsoft.com/office/officeart/2009/3/layout/HorizontalOrganizationChart"/>
    <dgm:cxn modelId="{37F6DEFE-B135-40C7-9F20-6455E04320B1}" type="presParOf" srcId="{0299D899-AFEA-4E9C-B6BA-3FF2767BC9B9}" destId="{A4347C80-C5CA-44D8-8B42-BE5D38EF6BD4}" srcOrd="0" destOrd="0" presId="urn:microsoft.com/office/officeart/2009/3/layout/HorizontalOrganizationChart"/>
    <dgm:cxn modelId="{77842E4E-84B1-4E83-94FA-A683699D1472}" type="presParOf" srcId="{A4347C80-C5CA-44D8-8B42-BE5D38EF6BD4}" destId="{723B932F-3350-476C-BEE1-B87FADEAD7F3}" srcOrd="0" destOrd="0" presId="urn:microsoft.com/office/officeart/2009/3/layout/HorizontalOrganizationChart"/>
    <dgm:cxn modelId="{A4733F2F-C35B-4B17-A4EF-9BE87367C9B5}" type="presParOf" srcId="{A4347C80-C5CA-44D8-8B42-BE5D38EF6BD4}" destId="{6436C7AE-C6C2-4374-9298-31AC9BFAF0C9}" srcOrd="1" destOrd="0" presId="urn:microsoft.com/office/officeart/2009/3/layout/HorizontalOrganizationChart"/>
    <dgm:cxn modelId="{DCF25235-84DC-406B-A051-E6D3B524D7DF}" type="presParOf" srcId="{0299D899-AFEA-4E9C-B6BA-3FF2767BC9B9}" destId="{C084AE9E-5590-47DA-A2A9-3EAC3FE11A0E}" srcOrd="1" destOrd="0" presId="urn:microsoft.com/office/officeart/2009/3/layout/HorizontalOrganizationChart"/>
    <dgm:cxn modelId="{767731A9-1DEB-4834-B11C-5E84D4A350AC}" type="presParOf" srcId="{0299D899-AFEA-4E9C-B6BA-3FF2767BC9B9}" destId="{BB8B0615-DB2D-4A39-A7B6-C55D46CDA263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ja-JP" altLang="en-US" sz="1200" b="0" dirty="0"/>
            <a:t>導入先</a:t>
          </a:r>
          <a:r>
            <a:rPr lang="ja-JP" altLang="en-US" sz="1200" b="0" i="0" dirty="0"/>
            <a:t>プロジェクトフォルダ</a:t>
          </a:r>
          <a:endParaRPr kumimoji="1" lang="ja-JP" altLang="en-US" sz="1200" b="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altLang="ja-JP" sz="1400" b="0" dirty="0"/>
            <a:t>Libraries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C534639A-A310-461B-95E1-400FD41A851E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</a:t>
          </a:r>
          <a:endParaRPr kumimoji="1" lang="ja-JP" altLang="en-US" sz="1600" dirty="0"/>
        </a:p>
      </dgm:t>
    </dgm:pt>
    <dgm:pt modelId="{CB305147-B942-461C-8CF4-FCC7B2115F9B}" type="par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0DED2E02-A546-4616-85EF-984312ABFD02}" type="sib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F275ABEA-4708-48C2-9979-ACA276727306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EffekseerRendererCommon</a:t>
          </a:r>
          <a:endParaRPr kumimoji="1" lang="ja-JP" altLang="en-US" sz="1600" dirty="0"/>
        </a:p>
      </dgm:t>
    </dgm:pt>
    <dgm:pt modelId="{60233AAE-01ED-4A02-9643-3A8B40F1BE20}" type="par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A3F2A2A-6CB8-42B9-8611-0FEEE4D0B3AE}" type="sib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9415406-499C-48AF-BF50-C61BC599516B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EffekseerRendererDX12</a:t>
          </a:r>
          <a:endParaRPr kumimoji="1" lang="ja-JP" altLang="en-US" sz="1600" dirty="0"/>
        </a:p>
      </dgm:t>
    </dgm:pt>
    <dgm:pt modelId="{766CC173-7992-4582-B23C-30096C50E80E}" type="par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190FC205-A3A5-4793-9C96-32E9F2CC1695}" type="sib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8291593F-69FF-4DC6-A712-56A4EF821B4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EffekseerRendererDX11</a:t>
          </a:r>
          <a:endParaRPr kumimoji="1" lang="ja-JP" altLang="en-US" sz="1600" dirty="0"/>
        </a:p>
      </dgm:t>
    </dgm:pt>
    <dgm:pt modelId="{13AEDA8F-3747-4388-A050-65DC542F3166}" type="par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899B44BC-5799-43D3-A4CC-EB4AA4EF0BFA}" type="sib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BE0B9092-8C45-4538-B4BF-7C3D55199C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 err="1"/>
            <a:t>Effekseer</a:t>
          </a:r>
          <a:endParaRPr kumimoji="1" lang="ja-JP" altLang="en-US" sz="1600" dirty="0"/>
        </a:p>
      </dgm:t>
    </dgm:pt>
    <dgm:pt modelId="{B9806E40-1061-4D35-B7F2-741D51CA5D28}" type="par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BF89F4D5-3F16-4A93-AD71-A1786740D5CF}" type="sib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CA3F08F5-91D6-4110-A941-3D11F5EFFDE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600" dirty="0"/>
            <a:t>📁</a:t>
          </a:r>
          <a:r>
            <a:rPr kumimoji="1" lang="en-US" altLang="ja-JP" sz="1600" dirty="0"/>
            <a:t>Include</a:t>
          </a:r>
          <a:endParaRPr kumimoji="1" lang="ja-JP" altLang="en-US" sz="1600" dirty="0"/>
        </a:p>
      </dgm:t>
    </dgm:pt>
    <dgm:pt modelId="{5300AEFE-F95E-44EE-BC45-F2E2AC171223}" type="parTrans" cxnId="{D537FE23-F5D9-4B4B-AEFA-EE03960AC726}">
      <dgm:prSet/>
      <dgm:spPr/>
      <dgm:t>
        <a:bodyPr/>
        <a:lstStyle/>
        <a:p>
          <a:endParaRPr kumimoji="1" lang="ja-JP" altLang="en-US"/>
        </a:p>
      </dgm:t>
    </dgm:pt>
    <dgm:pt modelId="{44F2D156-0B6B-4F5C-A942-4629A0A639CF}" type="sibTrans" cxnId="{D537FE23-F5D9-4B4B-AEFA-EE03960AC726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111136" custScaleY="79064" custLinFactY="-31737" custLinFactNeighborX="-15585" custLinFactNeighborY="-100000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48730" custScaleY="79064" custLinFactY="-31737" custLinFactNeighborX="-16065" custLinFactNeighborY="-1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0D2CC401-6B07-4D96-8339-13DE96AFD604}" type="pres">
      <dgm:prSet presAssocID="{B9806E40-1061-4D35-B7F2-741D51CA5D28}" presName="Name64" presStyleLbl="parChTrans1D3" presStyleIdx="0" presStyleCnt="1"/>
      <dgm:spPr/>
    </dgm:pt>
    <dgm:pt modelId="{7E3402B2-325E-4D12-A184-43ADD46C122E}" type="pres">
      <dgm:prSet presAssocID="{BE0B9092-8C45-4538-B4BF-7C3D55199CBC}" presName="hierRoot2" presStyleCnt="0">
        <dgm:presLayoutVars>
          <dgm:hierBranch val="init"/>
        </dgm:presLayoutVars>
      </dgm:prSet>
      <dgm:spPr/>
    </dgm:pt>
    <dgm:pt modelId="{52B09505-2238-4E57-9F8A-35825BBBE64F}" type="pres">
      <dgm:prSet presAssocID="{BE0B9092-8C45-4538-B4BF-7C3D55199CBC}" presName="rootComposite" presStyleCnt="0"/>
      <dgm:spPr/>
    </dgm:pt>
    <dgm:pt modelId="{02B2D39E-FDE2-4294-A66A-85BECA3E4D41}" type="pres">
      <dgm:prSet presAssocID="{BE0B9092-8C45-4538-B4BF-7C3D55199CBC}" presName="rootText" presStyleLbl="node3" presStyleIdx="0" presStyleCnt="1" custScaleX="48739" custScaleY="56988" custLinFactY="-31425" custLinFactNeighborX="-27596" custLinFactNeighborY="-100000">
        <dgm:presLayoutVars>
          <dgm:chPref val="3"/>
        </dgm:presLayoutVars>
      </dgm:prSet>
      <dgm:spPr/>
    </dgm:pt>
    <dgm:pt modelId="{04F7F8E5-B5A9-4525-94F6-6BF972066B53}" type="pres">
      <dgm:prSet presAssocID="{BE0B9092-8C45-4538-B4BF-7C3D55199CBC}" presName="rootConnector" presStyleLbl="node3" presStyleIdx="0" presStyleCnt="1"/>
      <dgm:spPr/>
    </dgm:pt>
    <dgm:pt modelId="{0694F9D0-26FE-45B1-A103-51A1931878AC}" type="pres">
      <dgm:prSet presAssocID="{BE0B9092-8C45-4538-B4BF-7C3D55199CBC}" presName="hierChild4" presStyleCnt="0"/>
      <dgm:spPr/>
    </dgm:pt>
    <dgm:pt modelId="{15D378F6-7F49-4EB7-9EB8-15CD1EF4AFE5}" type="pres">
      <dgm:prSet presAssocID="{5300AEFE-F95E-44EE-BC45-F2E2AC171223}" presName="Name64" presStyleLbl="parChTrans1D4" presStyleIdx="0" presStyleCnt="5"/>
      <dgm:spPr/>
    </dgm:pt>
    <dgm:pt modelId="{4D3C95FC-F979-42B0-A0C6-26A18C6C85DC}" type="pres">
      <dgm:prSet presAssocID="{CA3F08F5-91D6-4110-A941-3D11F5EFFDE1}" presName="hierRoot2" presStyleCnt="0">
        <dgm:presLayoutVars>
          <dgm:hierBranch val="init"/>
        </dgm:presLayoutVars>
      </dgm:prSet>
      <dgm:spPr/>
    </dgm:pt>
    <dgm:pt modelId="{C4AFB8FD-A70A-4018-BCD1-FA126B199004}" type="pres">
      <dgm:prSet presAssocID="{CA3F08F5-91D6-4110-A941-3D11F5EFFDE1}" presName="rootComposite" presStyleCnt="0"/>
      <dgm:spPr/>
    </dgm:pt>
    <dgm:pt modelId="{B4A78BB4-7CA0-4697-978A-5AE67AFDEA74}" type="pres">
      <dgm:prSet presAssocID="{CA3F08F5-91D6-4110-A941-3D11F5EFFDE1}" presName="rootText" presStyleLbl="node4" presStyleIdx="0" presStyleCnt="5" custScaleX="48401" custScaleY="58151" custLinFactY="-31135" custLinFactNeighborX="-38728" custLinFactNeighborY="-100000">
        <dgm:presLayoutVars>
          <dgm:chPref val="3"/>
        </dgm:presLayoutVars>
      </dgm:prSet>
      <dgm:spPr/>
    </dgm:pt>
    <dgm:pt modelId="{97B306E4-BF19-4817-9129-76E733A8030D}" type="pres">
      <dgm:prSet presAssocID="{CA3F08F5-91D6-4110-A941-3D11F5EFFDE1}" presName="rootConnector" presStyleLbl="node4" presStyleIdx="0" presStyleCnt="5"/>
      <dgm:spPr/>
    </dgm:pt>
    <dgm:pt modelId="{15725C43-7445-4DC3-A0FB-DBA059E8A2DF}" type="pres">
      <dgm:prSet presAssocID="{CA3F08F5-91D6-4110-A941-3D11F5EFFDE1}" presName="hierChild4" presStyleCnt="0"/>
      <dgm:spPr/>
    </dgm:pt>
    <dgm:pt modelId="{3D35DF0A-D561-408F-A40C-A91B1D1FABC4}" type="pres">
      <dgm:prSet presAssocID="{CB305147-B942-461C-8CF4-FCC7B2115F9B}" presName="Name64" presStyleLbl="parChTrans1D4" presStyleIdx="1" presStyleCnt="5"/>
      <dgm:spPr/>
    </dgm:pt>
    <dgm:pt modelId="{7F7514D3-E5F3-4A6F-AF5D-7152A6DDC7E9}" type="pres">
      <dgm:prSet presAssocID="{C534639A-A310-461B-95E1-400FD41A851E}" presName="hierRoot2" presStyleCnt="0">
        <dgm:presLayoutVars>
          <dgm:hierBranch val="init"/>
        </dgm:presLayoutVars>
      </dgm:prSet>
      <dgm:spPr/>
    </dgm:pt>
    <dgm:pt modelId="{528A06D7-4AAB-4E78-AF1D-E57AFFF9FC51}" type="pres">
      <dgm:prSet presAssocID="{C534639A-A310-461B-95E1-400FD41A851E}" presName="rootComposite" presStyleCnt="0"/>
      <dgm:spPr/>
    </dgm:pt>
    <dgm:pt modelId="{6918CEA5-C7F4-4F7E-B1A9-48195DF6E19C}" type="pres">
      <dgm:prSet presAssocID="{C534639A-A310-461B-95E1-400FD41A851E}" presName="rootText" presStyleLbl="node4" presStyleIdx="1" presStyleCnt="5" custScaleX="134301" custScaleY="34487" custLinFactNeighborX="-34111" custLinFactNeighborY="-15205">
        <dgm:presLayoutVars>
          <dgm:chPref val="3"/>
        </dgm:presLayoutVars>
      </dgm:prSet>
      <dgm:spPr/>
    </dgm:pt>
    <dgm:pt modelId="{27FB4688-7694-454E-AA24-2BF7A04BAE48}" type="pres">
      <dgm:prSet presAssocID="{C534639A-A310-461B-95E1-400FD41A851E}" presName="rootConnector" presStyleLbl="node4" presStyleIdx="1" presStyleCnt="5"/>
      <dgm:spPr/>
    </dgm:pt>
    <dgm:pt modelId="{DA96CC6F-A8B3-4FE9-8E24-2FE86B0E563D}" type="pres">
      <dgm:prSet presAssocID="{C534639A-A310-461B-95E1-400FD41A851E}" presName="hierChild4" presStyleCnt="0"/>
      <dgm:spPr/>
    </dgm:pt>
    <dgm:pt modelId="{391D7C41-23F7-4C7D-8866-5E52D55C909B}" type="pres">
      <dgm:prSet presAssocID="{C534639A-A310-461B-95E1-400FD41A851E}" presName="hierChild5" presStyleCnt="0"/>
      <dgm:spPr/>
    </dgm:pt>
    <dgm:pt modelId="{C082D498-4761-4DB8-B79B-03D23A58AC3F}" type="pres">
      <dgm:prSet presAssocID="{60233AAE-01ED-4A02-9643-3A8B40F1BE20}" presName="Name64" presStyleLbl="parChTrans1D4" presStyleIdx="2" presStyleCnt="5"/>
      <dgm:spPr/>
    </dgm:pt>
    <dgm:pt modelId="{3AFAADF9-564C-48BE-A3D3-05DD8514C843}" type="pres">
      <dgm:prSet presAssocID="{F275ABEA-4708-48C2-9979-ACA276727306}" presName="hierRoot2" presStyleCnt="0">
        <dgm:presLayoutVars>
          <dgm:hierBranch val="init"/>
        </dgm:presLayoutVars>
      </dgm:prSet>
      <dgm:spPr/>
    </dgm:pt>
    <dgm:pt modelId="{6992FFD7-413D-49A0-B7F0-C0732ECF90D4}" type="pres">
      <dgm:prSet presAssocID="{F275ABEA-4708-48C2-9979-ACA276727306}" presName="rootComposite" presStyleCnt="0"/>
      <dgm:spPr/>
    </dgm:pt>
    <dgm:pt modelId="{90BEAE38-974D-4486-BCA5-E115133CA7E2}" type="pres">
      <dgm:prSet presAssocID="{F275ABEA-4708-48C2-9979-ACA276727306}" presName="rootText" presStyleLbl="node4" presStyleIdx="2" presStyleCnt="5" custScaleX="134301" custScaleY="34487" custLinFactNeighborX="-34111" custLinFactNeighborY="-24292">
        <dgm:presLayoutVars>
          <dgm:chPref val="3"/>
        </dgm:presLayoutVars>
      </dgm:prSet>
      <dgm:spPr/>
    </dgm:pt>
    <dgm:pt modelId="{C8240E21-DA15-4EE3-A70B-70BAA9098CA8}" type="pres">
      <dgm:prSet presAssocID="{F275ABEA-4708-48C2-9979-ACA276727306}" presName="rootConnector" presStyleLbl="node4" presStyleIdx="2" presStyleCnt="5"/>
      <dgm:spPr/>
    </dgm:pt>
    <dgm:pt modelId="{47E07BB4-5673-44CA-AC23-4CFBC86E8244}" type="pres">
      <dgm:prSet presAssocID="{F275ABEA-4708-48C2-9979-ACA276727306}" presName="hierChild4" presStyleCnt="0"/>
      <dgm:spPr/>
    </dgm:pt>
    <dgm:pt modelId="{B3DB5440-9404-4B40-92D1-F5FAA0DB8C37}" type="pres">
      <dgm:prSet presAssocID="{F275ABEA-4708-48C2-9979-ACA276727306}" presName="hierChild5" presStyleCnt="0"/>
      <dgm:spPr/>
    </dgm:pt>
    <dgm:pt modelId="{BD31076D-DA50-4787-B7E5-D6FF17749CAD}" type="pres">
      <dgm:prSet presAssocID="{13AEDA8F-3747-4388-A050-65DC542F3166}" presName="Name64" presStyleLbl="parChTrans1D4" presStyleIdx="3" presStyleCnt="5"/>
      <dgm:spPr/>
    </dgm:pt>
    <dgm:pt modelId="{83B79627-8EC6-45C5-9636-E09A50E9D5A4}" type="pres">
      <dgm:prSet presAssocID="{8291593F-69FF-4DC6-A712-56A4EF821B41}" presName="hierRoot2" presStyleCnt="0">
        <dgm:presLayoutVars>
          <dgm:hierBranch val="init"/>
        </dgm:presLayoutVars>
      </dgm:prSet>
      <dgm:spPr/>
    </dgm:pt>
    <dgm:pt modelId="{9639C451-C4CB-4C6A-A8D7-D7EE1AEEDE22}" type="pres">
      <dgm:prSet presAssocID="{8291593F-69FF-4DC6-A712-56A4EF821B41}" presName="rootComposite" presStyleCnt="0"/>
      <dgm:spPr/>
    </dgm:pt>
    <dgm:pt modelId="{A323D33F-F971-4352-BB62-9552658EE78C}" type="pres">
      <dgm:prSet presAssocID="{8291593F-69FF-4DC6-A712-56A4EF821B41}" presName="rootText" presStyleLbl="node4" presStyleIdx="3" presStyleCnt="5" custScaleX="125329" custScaleY="40432" custLinFactNeighborX="-34111" custLinFactNeighborY="-42212">
        <dgm:presLayoutVars>
          <dgm:chPref val="3"/>
        </dgm:presLayoutVars>
      </dgm:prSet>
      <dgm:spPr/>
    </dgm:pt>
    <dgm:pt modelId="{90C42308-2215-4FCF-9E46-5EF53D456BC3}" type="pres">
      <dgm:prSet presAssocID="{8291593F-69FF-4DC6-A712-56A4EF821B41}" presName="rootConnector" presStyleLbl="node4" presStyleIdx="3" presStyleCnt="5"/>
      <dgm:spPr/>
    </dgm:pt>
    <dgm:pt modelId="{431AA96D-100D-4C96-ABE8-481655BD63A0}" type="pres">
      <dgm:prSet presAssocID="{8291593F-69FF-4DC6-A712-56A4EF821B41}" presName="hierChild4" presStyleCnt="0"/>
      <dgm:spPr/>
    </dgm:pt>
    <dgm:pt modelId="{8F0613AB-6708-4F39-A1D9-BDB745F15EAC}" type="pres">
      <dgm:prSet presAssocID="{8291593F-69FF-4DC6-A712-56A4EF821B41}" presName="hierChild5" presStyleCnt="0"/>
      <dgm:spPr/>
    </dgm:pt>
    <dgm:pt modelId="{AB30B2A9-E88C-461B-96DD-0DF4AD18CD3C}" type="pres">
      <dgm:prSet presAssocID="{766CC173-7992-4582-B23C-30096C50E80E}" presName="Name64" presStyleLbl="parChTrans1D4" presStyleIdx="4" presStyleCnt="5"/>
      <dgm:spPr/>
    </dgm:pt>
    <dgm:pt modelId="{0299D899-AFEA-4E9C-B6BA-3FF2767BC9B9}" type="pres">
      <dgm:prSet presAssocID="{79415406-499C-48AF-BF50-C61BC599516B}" presName="hierRoot2" presStyleCnt="0">
        <dgm:presLayoutVars>
          <dgm:hierBranch val="init"/>
        </dgm:presLayoutVars>
      </dgm:prSet>
      <dgm:spPr/>
    </dgm:pt>
    <dgm:pt modelId="{A4347C80-C5CA-44D8-8B42-BE5D38EF6BD4}" type="pres">
      <dgm:prSet presAssocID="{79415406-499C-48AF-BF50-C61BC599516B}" presName="rootComposite" presStyleCnt="0"/>
      <dgm:spPr/>
    </dgm:pt>
    <dgm:pt modelId="{723B932F-3350-476C-BEE1-B87FADEAD7F3}" type="pres">
      <dgm:prSet presAssocID="{79415406-499C-48AF-BF50-C61BC599516B}" presName="rootText" presStyleLbl="node4" presStyleIdx="4" presStyleCnt="5" custScaleX="134301" custScaleY="34487" custLinFactNeighborX="-34111" custLinFactNeighborY="-60607">
        <dgm:presLayoutVars>
          <dgm:chPref val="3"/>
        </dgm:presLayoutVars>
      </dgm:prSet>
      <dgm:spPr/>
    </dgm:pt>
    <dgm:pt modelId="{6436C7AE-C6C2-4374-9298-31AC9BFAF0C9}" type="pres">
      <dgm:prSet presAssocID="{79415406-499C-48AF-BF50-C61BC599516B}" presName="rootConnector" presStyleLbl="node4" presStyleIdx="4" presStyleCnt="5"/>
      <dgm:spPr/>
    </dgm:pt>
    <dgm:pt modelId="{C084AE9E-5590-47DA-A2A9-3EAC3FE11A0E}" type="pres">
      <dgm:prSet presAssocID="{79415406-499C-48AF-BF50-C61BC599516B}" presName="hierChild4" presStyleCnt="0"/>
      <dgm:spPr/>
    </dgm:pt>
    <dgm:pt modelId="{BB8B0615-DB2D-4A39-A7B6-C55D46CDA263}" type="pres">
      <dgm:prSet presAssocID="{79415406-499C-48AF-BF50-C61BC599516B}" presName="hierChild5" presStyleCnt="0"/>
      <dgm:spPr/>
    </dgm:pt>
    <dgm:pt modelId="{03A9C9B7-0653-4197-8277-4C9E10EAA4B3}" type="pres">
      <dgm:prSet presAssocID="{CA3F08F5-91D6-4110-A941-3D11F5EFFDE1}" presName="hierChild5" presStyleCnt="0"/>
      <dgm:spPr/>
    </dgm:pt>
    <dgm:pt modelId="{6D0D63C0-351D-4E3B-BE72-01ADA8C472A4}" type="pres">
      <dgm:prSet presAssocID="{BE0B9092-8C45-4538-B4BF-7C3D55199CBC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088B2405-B455-4EB0-93D5-33BF9516305E}" srcId="{DCB9C865-070F-45EB-88BB-B8EDD175122C}" destId="{BE0B9092-8C45-4538-B4BF-7C3D55199CBC}" srcOrd="0" destOrd="0" parTransId="{B9806E40-1061-4D35-B7F2-741D51CA5D28}" sibTransId="{BF89F4D5-3F16-4A93-AD71-A1786740D5CF}"/>
    <dgm:cxn modelId="{460E330C-F98A-4297-8147-483D15D06743}" type="presOf" srcId="{CA3F08F5-91D6-4110-A941-3D11F5EFFDE1}" destId="{97B306E4-BF19-4817-9129-76E733A8030D}" srcOrd="1" destOrd="0" presId="urn:microsoft.com/office/officeart/2009/3/layout/HorizontalOrganizationChart"/>
    <dgm:cxn modelId="{DCCB8A16-67A3-4188-B688-AE26ADCA16B9}" type="presOf" srcId="{C534639A-A310-461B-95E1-400FD41A851E}" destId="{27FB4688-7694-454E-AA24-2BF7A04BAE48}" srcOrd="1" destOrd="0" presId="urn:microsoft.com/office/officeart/2009/3/layout/HorizontalOrganizationChart"/>
    <dgm:cxn modelId="{7D7E3A19-0D7B-477D-BC6A-6A0FFAC2EA3E}" type="presOf" srcId="{79415406-499C-48AF-BF50-C61BC599516B}" destId="{723B932F-3350-476C-BEE1-B87FADEAD7F3}" srcOrd="0" destOrd="0" presId="urn:microsoft.com/office/officeart/2009/3/layout/HorizontalOrganizationChart"/>
    <dgm:cxn modelId="{77E2B51C-3582-4C74-95B3-0368487AECB5}" type="presOf" srcId="{13AEDA8F-3747-4388-A050-65DC542F3166}" destId="{BD31076D-DA50-4787-B7E5-D6FF17749CAD}" srcOrd="0" destOrd="0" presId="urn:microsoft.com/office/officeart/2009/3/layout/HorizontalOrganizationChart"/>
    <dgm:cxn modelId="{B9755F20-E5B4-45BA-ABA7-8EDFF4F25AD9}" srcId="{CA3F08F5-91D6-4110-A941-3D11F5EFFDE1}" destId="{C534639A-A310-461B-95E1-400FD41A851E}" srcOrd="0" destOrd="0" parTransId="{CB305147-B942-461C-8CF4-FCC7B2115F9B}" sibTransId="{0DED2E02-A546-4616-85EF-984312ABFD02}"/>
    <dgm:cxn modelId="{D537FE23-F5D9-4B4B-AEFA-EE03960AC726}" srcId="{BE0B9092-8C45-4538-B4BF-7C3D55199CBC}" destId="{CA3F08F5-91D6-4110-A941-3D11F5EFFDE1}" srcOrd="0" destOrd="0" parTransId="{5300AEFE-F95E-44EE-BC45-F2E2AC171223}" sibTransId="{44F2D156-0B6B-4F5C-A942-4629A0A639CF}"/>
    <dgm:cxn modelId="{A4084731-48D0-4700-B4DA-2E930004510B}" type="presOf" srcId="{766CC173-7992-4582-B23C-30096C50E80E}" destId="{AB30B2A9-E88C-461B-96DD-0DF4AD18CD3C}" srcOrd="0" destOrd="0" presId="urn:microsoft.com/office/officeart/2009/3/layout/HorizontalOrganizationChart"/>
    <dgm:cxn modelId="{6EB40E60-DF14-42C8-9B39-93D49C0E0F8B}" type="presOf" srcId="{8291593F-69FF-4DC6-A712-56A4EF821B41}" destId="{90C42308-2215-4FCF-9E46-5EF53D456BC3}" srcOrd="1" destOrd="0" presId="urn:microsoft.com/office/officeart/2009/3/layout/HorizontalOrganizationChart"/>
    <dgm:cxn modelId="{89650843-392D-4376-9D3A-0FDC3BD13572}" type="presOf" srcId="{C534639A-A310-461B-95E1-400FD41A851E}" destId="{6918CEA5-C7F4-4F7E-B1A9-48195DF6E19C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BACC0B4D-4DEF-4CBF-BE0F-C1E1721C14E1}" type="presOf" srcId="{5300AEFE-F95E-44EE-BC45-F2E2AC171223}" destId="{15D378F6-7F49-4EB7-9EB8-15CD1EF4AFE5}" srcOrd="0" destOrd="0" presId="urn:microsoft.com/office/officeart/2009/3/layout/HorizontalOrganizationChart"/>
    <dgm:cxn modelId="{D2121150-B8EF-4C5C-88C0-F40DAB359192}" type="presOf" srcId="{60233AAE-01ED-4A02-9643-3A8B40F1BE20}" destId="{C082D498-4761-4DB8-B79B-03D23A58AC3F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F5CC9B85-FD0F-42B5-B379-EDE0AAC0857D}" srcId="{CA3F08F5-91D6-4110-A941-3D11F5EFFDE1}" destId="{F275ABEA-4708-48C2-9979-ACA276727306}" srcOrd="1" destOrd="0" parTransId="{60233AAE-01ED-4A02-9643-3A8B40F1BE20}" sibTransId="{7A3F2A2A-6CB8-42B9-8611-0FEEE4D0B3AE}"/>
    <dgm:cxn modelId="{C5B2BE90-5CC4-4451-951D-00C5575344A8}" type="presOf" srcId="{CA3F08F5-91D6-4110-A941-3D11F5EFFDE1}" destId="{B4A78BB4-7CA0-4697-978A-5AE67AFDEA74}" srcOrd="0" destOrd="0" presId="urn:microsoft.com/office/officeart/2009/3/layout/HorizontalOrganizationChart"/>
    <dgm:cxn modelId="{2299C990-EA31-4FE5-823B-B890E590E129}" type="presOf" srcId="{79415406-499C-48AF-BF50-C61BC599516B}" destId="{6436C7AE-C6C2-4374-9298-31AC9BFAF0C9}" srcOrd="1" destOrd="0" presId="urn:microsoft.com/office/officeart/2009/3/layout/HorizontalOrganizationChart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F81E90AD-F32F-4AF4-B0CA-2CAE172925B4}" type="presOf" srcId="{8291593F-69FF-4DC6-A712-56A4EF821B41}" destId="{A323D33F-F971-4352-BB62-9552658EE78C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728BBEC6-5226-4CCE-8737-DDD83264FEC2}" srcId="{CA3F08F5-91D6-4110-A941-3D11F5EFFDE1}" destId="{8291593F-69FF-4DC6-A712-56A4EF821B41}" srcOrd="2" destOrd="0" parTransId="{13AEDA8F-3747-4388-A050-65DC542F3166}" sibTransId="{899B44BC-5799-43D3-A4CC-EB4AA4EF0BFA}"/>
    <dgm:cxn modelId="{8E64EACB-1EC3-4551-ACB1-33F208577AFD}" type="presOf" srcId="{F275ABEA-4708-48C2-9979-ACA276727306}" destId="{C8240E21-DA15-4EE3-A70B-70BAA9098CA8}" srcOrd="1" destOrd="0" presId="urn:microsoft.com/office/officeart/2009/3/layout/HorizontalOrganizationChart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9D9F6DD3-DA32-4BBB-81DB-A892F034F466}" type="presOf" srcId="{B9806E40-1061-4D35-B7F2-741D51CA5D28}" destId="{0D2CC401-6B07-4D96-8339-13DE96AFD604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52A1EADA-D556-41B1-8ADD-461262070D0B}" type="presOf" srcId="{BE0B9092-8C45-4538-B4BF-7C3D55199CBC}" destId="{04F7F8E5-B5A9-4525-94F6-6BF972066B5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0690C9E6-2A39-4D84-90A0-10230FBD2BF7}" type="presOf" srcId="{BE0B9092-8C45-4538-B4BF-7C3D55199CBC}" destId="{02B2D39E-FDE2-4294-A66A-85BECA3E4D41}" srcOrd="0" destOrd="0" presId="urn:microsoft.com/office/officeart/2009/3/layout/HorizontalOrganizationChart"/>
    <dgm:cxn modelId="{52C4ABE9-F68D-4830-8BDD-E545579F0B2F}" type="presOf" srcId="{F275ABEA-4708-48C2-9979-ACA276727306}" destId="{90BEAE38-974D-4486-BCA5-E115133CA7E2}" srcOrd="0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9795ABFB-C01C-434A-A911-27FC98E60B20}" type="presOf" srcId="{CB305147-B942-461C-8CF4-FCC7B2115F9B}" destId="{3D35DF0A-D561-408F-A40C-A91B1D1FABC4}" srcOrd="0" destOrd="0" presId="urn:microsoft.com/office/officeart/2009/3/layout/HorizontalOrganizationChart"/>
    <dgm:cxn modelId="{E275CCFD-A3A1-41BA-8E5A-1EE8CFBC055D}" srcId="{CA3F08F5-91D6-4110-A941-3D11F5EFFDE1}" destId="{79415406-499C-48AF-BF50-C61BC599516B}" srcOrd="3" destOrd="0" parTransId="{766CC173-7992-4582-B23C-30096C50E80E}" sibTransId="{190FC205-A3A5-4793-9C96-32E9F2CC1695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50C3B9DB-C714-4F9B-9542-59DB6E812449}" type="presParOf" srcId="{CEFFEE35-B0D1-4B58-B84F-B4FE2D146AF4}" destId="{0D2CC401-6B07-4D96-8339-13DE96AFD604}" srcOrd="0" destOrd="0" presId="urn:microsoft.com/office/officeart/2009/3/layout/HorizontalOrganizationChart"/>
    <dgm:cxn modelId="{4FC1736B-5928-4788-83A0-FEC445FD7530}" type="presParOf" srcId="{CEFFEE35-B0D1-4B58-B84F-B4FE2D146AF4}" destId="{7E3402B2-325E-4D12-A184-43ADD46C122E}" srcOrd="1" destOrd="0" presId="urn:microsoft.com/office/officeart/2009/3/layout/HorizontalOrganizationChart"/>
    <dgm:cxn modelId="{53BCB677-3E4B-4D47-8FB6-116CEA04D3B7}" type="presParOf" srcId="{7E3402B2-325E-4D12-A184-43ADD46C122E}" destId="{52B09505-2238-4E57-9F8A-35825BBBE64F}" srcOrd="0" destOrd="0" presId="urn:microsoft.com/office/officeart/2009/3/layout/HorizontalOrganizationChart"/>
    <dgm:cxn modelId="{D33AAC12-9702-4AAE-9743-8F025A27424C}" type="presParOf" srcId="{52B09505-2238-4E57-9F8A-35825BBBE64F}" destId="{02B2D39E-FDE2-4294-A66A-85BECA3E4D41}" srcOrd="0" destOrd="0" presId="urn:microsoft.com/office/officeart/2009/3/layout/HorizontalOrganizationChart"/>
    <dgm:cxn modelId="{4D8C7403-1523-415C-B918-ED1CE78A4A32}" type="presParOf" srcId="{52B09505-2238-4E57-9F8A-35825BBBE64F}" destId="{04F7F8E5-B5A9-4525-94F6-6BF972066B53}" srcOrd="1" destOrd="0" presId="urn:microsoft.com/office/officeart/2009/3/layout/HorizontalOrganizationChart"/>
    <dgm:cxn modelId="{E98D1D8C-0970-43E2-9413-C35FFC2DB581}" type="presParOf" srcId="{7E3402B2-325E-4D12-A184-43ADD46C122E}" destId="{0694F9D0-26FE-45B1-A103-51A1931878AC}" srcOrd="1" destOrd="0" presId="urn:microsoft.com/office/officeart/2009/3/layout/HorizontalOrganizationChart"/>
    <dgm:cxn modelId="{AEC87EFC-C6EE-4060-B813-9F2E546F65A4}" type="presParOf" srcId="{0694F9D0-26FE-45B1-A103-51A1931878AC}" destId="{15D378F6-7F49-4EB7-9EB8-15CD1EF4AFE5}" srcOrd="0" destOrd="0" presId="urn:microsoft.com/office/officeart/2009/3/layout/HorizontalOrganizationChart"/>
    <dgm:cxn modelId="{8A82861E-36E4-4A73-8D47-EBEF8D518AD7}" type="presParOf" srcId="{0694F9D0-26FE-45B1-A103-51A1931878AC}" destId="{4D3C95FC-F979-42B0-A0C6-26A18C6C85DC}" srcOrd="1" destOrd="0" presId="urn:microsoft.com/office/officeart/2009/3/layout/HorizontalOrganizationChart"/>
    <dgm:cxn modelId="{D2603792-D32D-49A7-AC30-BE58A0D497F3}" type="presParOf" srcId="{4D3C95FC-F979-42B0-A0C6-26A18C6C85DC}" destId="{C4AFB8FD-A70A-4018-BCD1-FA126B199004}" srcOrd="0" destOrd="0" presId="urn:microsoft.com/office/officeart/2009/3/layout/HorizontalOrganizationChart"/>
    <dgm:cxn modelId="{60E24C4D-3D34-497A-86C9-FF2171C66708}" type="presParOf" srcId="{C4AFB8FD-A70A-4018-BCD1-FA126B199004}" destId="{B4A78BB4-7CA0-4697-978A-5AE67AFDEA74}" srcOrd="0" destOrd="0" presId="urn:microsoft.com/office/officeart/2009/3/layout/HorizontalOrganizationChart"/>
    <dgm:cxn modelId="{6A311006-7BB3-459D-B96F-E869BFEEFAF4}" type="presParOf" srcId="{C4AFB8FD-A70A-4018-BCD1-FA126B199004}" destId="{97B306E4-BF19-4817-9129-76E733A8030D}" srcOrd="1" destOrd="0" presId="urn:microsoft.com/office/officeart/2009/3/layout/HorizontalOrganizationChart"/>
    <dgm:cxn modelId="{F69B6329-F83B-4396-A3E3-5A023F731906}" type="presParOf" srcId="{4D3C95FC-F979-42B0-A0C6-26A18C6C85DC}" destId="{15725C43-7445-4DC3-A0FB-DBA059E8A2DF}" srcOrd="1" destOrd="0" presId="urn:microsoft.com/office/officeart/2009/3/layout/HorizontalOrganizationChart"/>
    <dgm:cxn modelId="{1B62CF2D-A952-4024-8D05-AEF4D5713E29}" type="presParOf" srcId="{15725C43-7445-4DC3-A0FB-DBA059E8A2DF}" destId="{3D35DF0A-D561-408F-A40C-A91B1D1FABC4}" srcOrd="0" destOrd="0" presId="urn:microsoft.com/office/officeart/2009/3/layout/HorizontalOrganizationChart"/>
    <dgm:cxn modelId="{500DDA8C-65CA-4005-BA06-1407FFE26D9A}" type="presParOf" srcId="{15725C43-7445-4DC3-A0FB-DBA059E8A2DF}" destId="{7F7514D3-E5F3-4A6F-AF5D-7152A6DDC7E9}" srcOrd="1" destOrd="0" presId="urn:microsoft.com/office/officeart/2009/3/layout/HorizontalOrganizationChart"/>
    <dgm:cxn modelId="{5423343A-216A-461B-85D1-02CF7958FCEF}" type="presParOf" srcId="{7F7514D3-E5F3-4A6F-AF5D-7152A6DDC7E9}" destId="{528A06D7-4AAB-4E78-AF1D-E57AFFF9FC51}" srcOrd="0" destOrd="0" presId="urn:microsoft.com/office/officeart/2009/3/layout/HorizontalOrganizationChart"/>
    <dgm:cxn modelId="{7796DC14-777D-4C5D-9FF7-9375D268856F}" type="presParOf" srcId="{528A06D7-4AAB-4E78-AF1D-E57AFFF9FC51}" destId="{6918CEA5-C7F4-4F7E-B1A9-48195DF6E19C}" srcOrd="0" destOrd="0" presId="urn:microsoft.com/office/officeart/2009/3/layout/HorizontalOrganizationChart"/>
    <dgm:cxn modelId="{9F9056CD-4D9C-4D31-8B64-F78FA4EC3B94}" type="presParOf" srcId="{528A06D7-4AAB-4E78-AF1D-E57AFFF9FC51}" destId="{27FB4688-7694-454E-AA24-2BF7A04BAE48}" srcOrd="1" destOrd="0" presId="urn:microsoft.com/office/officeart/2009/3/layout/HorizontalOrganizationChart"/>
    <dgm:cxn modelId="{E1C3848C-ABE8-4690-8561-E503A7F217EF}" type="presParOf" srcId="{7F7514D3-E5F3-4A6F-AF5D-7152A6DDC7E9}" destId="{DA96CC6F-A8B3-4FE9-8E24-2FE86B0E563D}" srcOrd="1" destOrd="0" presId="urn:microsoft.com/office/officeart/2009/3/layout/HorizontalOrganizationChart"/>
    <dgm:cxn modelId="{9DA1A030-B81B-43ED-A301-59A61B1263BC}" type="presParOf" srcId="{7F7514D3-E5F3-4A6F-AF5D-7152A6DDC7E9}" destId="{391D7C41-23F7-4C7D-8866-5E52D55C909B}" srcOrd="2" destOrd="0" presId="urn:microsoft.com/office/officeart/2009/3/layout/HorizontalOrganizationChart"/>
    <dgm:cxn modelId="{CA5CD76E-A58B-4823-9D9E-A472FF4FC61B}" type="presParOf" srcId="{15725C43-7445-4DC3-A0FB-DBA059E8A2DF}" destId="{C082D498-4761-4DB8-B79B-03D23A58AC3F}" srcOrd="2" destOrd="0" presId="urn:microsoft.com/office/officeart/2009/3/layout/HorizontalOrganizationChart"/>
    <dgm:cxn modelId="{63F29CEF-DB80-4D19-AC21-95500FF8BCEB}" type="presParOf" srcId="{15725C43-7445-4DC3-A0FB-DBA059E8A2DF}" destId="{3AFAADF9-564C-48BE-A3D3-05DD8514C843}" srcOrd="3" destOrd="0" presId="urn:microsoft.com/office/officeart/2009/3/layout/HorizontalOrganizationChart"/>
    <dgm:cxn modelId="{FC1CC18A-45CB-4B96-817E-B48C75F91A62}" type="presParOf" srcId="{3AFAADF9-564C-48BE-A3D3-05DD8514C843}" destId="{6992FFD7-413D-49A0-B7F0-C0732ECF90D4}" srcOrd="0" destOrd="0" presId="urn:microsoft.com/office/officeart/2009/3/layout/HorizontalOrganizationChart"/>
    <dgm:cxn modelId="{C6B4C3B8-0DF9-438C-9C88-0682DF52E8F3}" type="presParOf" srcId="{6992FFD7-413D-49A0-B7F0-C0732ECF90D4}" destId="{90BEAE38-974D-4486-BCA5-E115133CA7E2}" srcOrd="0" destOrd="0" presId="urn:microsoft.com/office/officeart/2009/3/layout/HorizontalOrganizationChart"/>
    <dgm:cxn modelId="{4FADB7DA-893C-4CA8-9CA0-455D8561FB32}" type="presParOf" srcId="{6992FFD7-413D-49A0-B7F0-C0732ECF90D4}" destId="{C8240E21-DA15-4EE3-A70B-70BAA9098CA8}" srcOrd="1" destOrd="0" presId="urn:microsoft.com/office/officeart/2009/3/layout/HorizontalOrganizationChart"/>
    <dgm:cxn modelId="{2C42F129-BF9B-419F-97E3-E668026B2305}" type="presParOf" srcId="{3AFAADF9-564C-48BE-A3D3-05DD8514C843}" destId="{47E07BB4-5673-44CA-AC23-4CFBC86E8244}" srcOrd="1" destOrd="0" presId="urn:microsoft.com/office/officeart/2009/3/layout/HorizontalOrganizationChart"/>
    <dgm:cxn modelId="{B2CC17D3-1045-420F-B230-A083A7262CDC}" type="presParOf" srcId="{3AFAADF9-564C-48BE-A3D3-05DD8514C843}" destId="{B3DB5440-9404-4B40-92D1-F5FAA0DB8C37}" srcOrd="2" destOrd="0" presId="urn:microsoft.com/office/officeart/2009/3/layout/HorizontalOrganizationChart"/>
    <dgm:cxn modelId="{18E5033A-6F5A-4FA8-AD41-2B2021AB50F1}" type="presParOf" srcId="{15725C43-7445-4DC3-A0FB-DBA059E8A2DF}" destId="{BD31076D-DA50-4787-B7E5-D6FF17749CAD}" srcOrd="4" destOrd="0" presId="urn:microsoft.com/office/officeart/2009/3/layout/HorizontalOrganizationChart"/>
    <dgm:cxn modelId="{DE7C8142-B11C-4B3B-B786-45AF4CDF22DC}" type="presParOf" srcId="{15725C43-7445-4DC3-A0FB-DBA059E8A2DF}" destId="{83B79627-8EC6-45C5-9636-E09A50E9D5A4}" srcOrd="5" destOrd="0" presId="urn:microsoft.com/office/officeart/2009/3/layout/HorizontalOrganizationChart"/>
    <dgm:cxn modelId="{AE846009-19CF-400B-95A2-91959C8E56EB}" type="presParOf" srcId="{83B79627-8EC6-45C5-9636-E09A50E9D5A4}" destId="{9639C451-C4CB-4C6A-A8D7-D7EE1AEEDE22}" srcOrd="0" destOrd="0" presId="urn:microsoft.com/office/officeart/2009/3/layout/HorizontalOrganizationChart"/>
    <dgm:cxn modelId="{DF31A4EB-33EE-43A4-AC3D-9E7FC65FFF43}" type="presParOf" srcId="{9639C451-C4CB-4C6A-A8D7-D7EE1AEEDE22}" destId="{A323D33F-F971-4352-BB62-9552658EE78C}" srcOrd="0" destOrd="0" presId="urn:microsoft.com/office/officeart/2009/3/layout/HorizontalOrganizationChart"/>
    <dgm:cxn modelId="{FA708C6F-6616-4210-8854-0C2C8FE28E0F}" type="presParOf" srcId="{9639C451-C4CB-4C6A-A8D7-D7EE1AEEDE22}" destId="{90C42308-2215-4FCF-9E46-5EF53D456BC3}" srcOrd="1" destOrd="0" presId="urn:microsoft.com/office/officeart/2009/3/layout/HorizontalOrganizationChart"/>
    <dgm:cxn modelId="{8426F2C3-846D-4FFA-953E-E7181EB9A551}" type="presParOf" srcId="{83B79627-8EC6-45C5-9636-E09A50E9D5A4}" destId="{431AA96D-100D-4C96-ABE8-481655BD63A0}" srcOrd="1" destOrd="0" presId="urn:microsoft.com/office/officeart/2009/3/layout/HorizontalOrganizationChart"/>
    <dgm:cxn modelId="{7014300E-913C-4308-99D1-389D7A7B53C8}" type="presParOf" srcId="{83B79627-8EC6-45C5-9636-E09A50E9D5A4}" destId="{8F0613AB-6708-4F39-A1D9-BDB745F15EAC}" srcOrd="2" destOrd="0" presId="urn:microsoft.com/office/officeart/2009/3/layout/HorizontalOrganizationChart"/>
    <dgm:cxn modelId="{FCA71833-E19A-4B24-B966-A72483E7574E}" type="presParOf" srcId="{15725C43-7445-4DC3-A0FB-DBA059E8A2DF}" destId="{AB30B2A9-E88C-461B-96DD-0DF4AD18CD3C}" srcOrd="6" destOrd="0" presId="urn:microsoft.com/office/officeart/2009/3/layout/HorizontalOrganizationChart"/>
    <dgm:cxn modelId="{02589C0A-03B0-4C03-9DEB-6C9A354AB32E}" type="presParOf" srcId="{15725C43-7445-4DC3-A0FB-DBA059E8A2DF}" destId="{0299D899-AFEA-4E9C-B6BA-3FF2767BC9B9}" srcOrd="7" destOrd="0" presId="urn:microsoft.com/office/officeart/2009/3/layout/HorizontalOrganizationChart"/>
    <dgm:cxn modelId="{20DB0ED1-6B09-4E3E-8780-B713058AA5B6}" type="presParOf" srcId="{0299D899-AFEA-4E9C-B6BA-3FF2767BC9B9}" destId="{A4347C80-C5CA-44D8-8B42-BE5D38EF6BD4}" srcOrd="0" destOrd="0" presId="urn:microsoft.com/office/officeart/2009/3/layout/HorizontalOrganizationChart"/>
    <dgm:cxn modelId="{E56E4B75-2BA4-48C0-971B-C15CCDBA8F49}" type="presParOf" srcId="{A4347C80-C5CA-44D8-8B42-BE5D38EF6BD4}" destId="{723B932F-3350-476C-BEE1-B87FADEAD7F3}" srcOrd="0" destOrd="0" presId="urn:microsoft.com/office/officeart/2009/3/layout/HorizontalOrganizationChart"/>
    <dgm:cxn modelId="{B54E89C2-EA63-44EE-8D8B-182F862995FD}" type="presParOf" srcId="{A4347C80-C5CA-44D8-8B42-BE5D38EF6BD4}" destId="{6436C7AE-C6C2-4374-9298-31AC9BFAF0C9}" srcOrd="1" destOrd="0" presId="urn:microsoft.com/office/officeart/2009/3/layout/HorizontalOrganizationChart"/>
    <dgm:cxn modelId="{D0E76B58-F4B6-4A34-9C43-E28F5F537D93}" type="presParOf" srcId="{0299D899-AFEA-4E9C-B6BA-3FF2767BC9B9}" destId="{C084AE9E-5590-47DA-A2A9-3EAC3FE11A0E}" srcOrd="1" destOrd="0" presId="urn:microsoft.com/office/officeart/2009/3/layout/HorizontalOrganizationChart"/>
    <dgm:cxn modelId="{C19EEE14-EB54-43F8-997C-F3F1A8B05026}" type="presParOf" srcId="{0299D899-AFEA-4E9C-B6BA-3FF2767BC9B9}" destId="{BB8B0615-DB2D-4A39-A7B6-C55D46CDA263}" srcOrd="2" destOrd="0" presId="urn:microsoft.com/office/officeart/2009/3/layout/HorizontalOrganizationChart"/>
    <dgm:cxn modelId="{1FA9DAF3-EBFE-4A84-A721-AAEE46C44D06}" type="presParOf" srcId="{4D3C95FC-F979-42B0-A0C6-26A18C6C85DC}" destId="{03A9C9B7-0653-4197-8277-4C9E10EAA4B3}" srcOrd="2" destOrd="0" presId="urn:microsoft.com/office/officeart/2009/3/layout/HorizontalOrganizationChart"/>
    <dgm:cxn modelId="{C8CC77EE-01CD-474B-BFC7-64BE9C07D386}" type="presParOf" srcId="{7E3402B2-325E-4D12-A184-43ADD46C122E}" destId="{6D0D63C0-351D-4E3B-BE72-01ADA8C472A4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200" b="0" dirty="0"/>
            <a:t>📁</a:t>
          </a:r>
          <a:r>
            <a:rPr lang="en-US" altLang="ja-JP" sz="1200" b="0" dirty="0"/>
            <a:t>[Install Folder]</a:t>
          </a:r>
          <a:endParaRPr kumimoji="1" lang="ja-JP" altLang="en-US" sz="120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altLang="ja-JP" sz="1600" b="0" dirty="0"/>
            <a:t>include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C534639A-A310-461B-95E1-400FD41A851E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</a:t>
          </a:r>
          <a:endParaRPr kumimoji="1" lang="ja-JP" altLang="en-US" sz="1600" dirty="0"/>
        </a:p>
      </dgm:t>
    </dgm:pt>
    <dgm:pt modelId="{CB305147-B942-461C-8CF4-FCC7B2115F9B}" type="par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0DED2E02-A546-4616-85EF-984312ABFD02}" type="sib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F275ABEA-4708-48C2-9979-ACA276727306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EffekseerRendererCommon</a:t>
          </a:r>
          <a:endParaRPr kumimoji="1" lang="ja-JP" altLang="en-US" sz="1600" dirty="0"/>
        </a:p>
      </dgm:t>
    </dgm:pt>
    <dgm:pt modelId="{60233AAE-01ED-4A02-9643-3A8B40F1BE20}" type="par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A3F2A2A-6CB8-42B9-8611-0FEEE4D0B3AE}" type="sib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9415406-499C-48AF-BF50-C61BC599516B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EffekseerRendererDX12</a:t>
          </a:r>
          <a:endParaRPr kumimoji="1" lang="ja-JP" altLang="en-US" sz="1600" dirty="0"/>
        </a:p>
      </dgm:t>
    </dgm:pt>
    <dgm:pt modelId="{766CC173-7992-4582-B23C-30096C50E80E}" type="par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190FC205-A3A5-4793-9C96-32E9F2CC1695}" type="sib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8291593F-69FF-4DC6-A712-56A4EF821B4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EffekseerRendererDX11</a:t>
          </a:r>
          <a:endParaRPr kumimoji="1" lang="ja-JP" altLang="en-US" sz="1600" dirty="0"/>
        </a:p>
      </dgm:t>
    </dgm:pt>
    <dgm:pt modelId="{13AEDA8F-3747-4388-A050-65DC542F3166}" type="par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899B44BC-5799-43D3-A4CC-EB4AA4EF0BFA}" type="sib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92340" custLinFactY="-53664" custLinFactNeighborX="66" custLinFactNeighborY="-100000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56140" custLinFactY="-53871" custLinFactNeighborX="-5291" custLinFactNeighborY="-1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3D35DF0A-D561-408F-A40C-A91B1D1FABC4}" type="pres">
      <dgm:prSet presAssocID="{CB305147-B942-461C-8CF4-FCC7B2115F9B}" presName="Name64" presStyleLbl="parChTrans1D3" presStyleIdx="0" presStyleCnt="4"/>
      <dgm:spPr/>
    </dgm:pt>
    <dgm:pt modelId="{7F7514D3-E5F3-4A6F-AF5D-7152A6DDC7E9}" type="pres">
      <dgm:prSet presAssocID="{C534639A-A310-461B-95E1-400FD41A851E}" presName="hierRoot2" presStyleCnt="0">
        <dgm:presLayoutVars>
          <dgm:hierBranch val="init"/>
        </dgm:presLayoutVars>
      </dgm:prSet>
      <dgm:spPr/>
    </dgm:pt>
    <dgm:pt modelId="{528A06D7-4AAB-4E78-AF1D-E57AFFF9FC51}" type="pres">
      <dgm:prSet presAssocID="{C534639A-A310-461B-95E1-400FD41A851E}" presName="rootComposite" presStyleCnt="0"/>
      <dgm:spPr/>
    </dgm:pt>
    <dgm:pt modelId="{6918CEA5-C7F4-4F7E-B1A9-48195DF6E19C}" type="pres">
      <dgm:prSet presAssocID="{C534639A-A310-461B-95E1-400FD41A851E}" presName="rootText" presStyleLbl="node3" presStyleIdx="0" presStyleCnt="4" custScaleX="149748" custScaleY="34487" custLinFactNeighborY="-37883">
        <dgm:presLayoutVars>
          <dgm:chPref val="3"/>
        </dgm:presLayoutVars>
      </dgm:prSet>
      <dgm:spPr/>
    </dgm:pt>
    <dgm:pt modelId="{27FB4688-7694-454E-AA24-2BF7A04BAE48}" type="pres">
      <dgm:prSet presAssocID="{C534639A-A310-461B-95E1-400FD41A851E}" presName="rootConnector" presStyleLbl="node3" presStyleIdx="0" presStyleCnt="4"/>
      <dgm:spPr/>
    </dgm:pt>
    <dgm:pt modelId="{DA96CC6F-A8B3-4FE9-8E24-2FE86B0E563D}" type="pres">
      <dgm:prSet presAssocID="{C534639A-A310-461B-95E1-400FD41A851E}" presName="hierChild4" presStyleCnt="0"/>
      <dgm:spPr/>
    </dgm:pt>
    <dgm:pt modelId="{391D7C41-23F7-4C7D-8866-5E52D55C909B}" type="pres">
      <dgm:prSet presAssocID="{C534639A-A310-461B-95E1-400FD41A851E}" presName="hierChild5" presStyleCnt="0"/>
      <dgm:spPr/>
    </dgm:pt>
    <dgm:pt modelId="{C082D498-4761-4DB8-B79B-03D23A58AC3F}" type="pres">
      <dgm:prSet presAssocID="{60233AAE-01ED-4A02-9643-3A8B40F1BE20}" presName="Name64" presStyleLbl="parChTrans1D3" presStyleIdx="1" presStyleCnt="4"/>
      <dgm:spPr/>
    </dgm:pt>
    <dgm:pt modelId="{3AFAADF9-564C-48BE-A3D3-05DD8514C843}" type="pres">
      <dgm:prSet presAssocID="{F275ABEA-4708-48C2-9979-ACA276727306}" presName="hierRoot2" presStyleCnt="0">
        <dgm:presLayoutVars>
          <dgm:hierBranch val="init"/>
        </dgm:presLayoutVars>
      </dgm:prSet>
      <dgm:spPr/>
    </dgm:pt>
    <dgm:pt modelId="{6992FFD7-413D-49A0-B7F0-C0732ECF90D4}" type="pres">
      <dgm:prSet presAssocID="{F275ABEA-4708-48C2-9979-ACA276727306}" presName="rootComposite" presStyleCnt="0"/>
      <dgm:spPr/>
    </dgm:pt>
    <dgm:pt modelId="{90BEAE38-974D-4486-BCA5-E115133CA7E2}" type="pres">
      <dgm:prSet presAssocID="{F275ABEA-4708-48C2-9979-ACA276727306}" presName="rootText" presStyleLbl="node3" presStyleIdx="1" presStyleCnt="4" custScaleX="149748" custScaleY="34487" custLinFactNeighborY="-37883">
        <dgm:presLayoutVars>
          <dgm:chPref val="3"/>
        </dgm:presLayoutVars>
      </dgm:prSet>
      <dgm:spPr/>
    </dgm:pt>
    <dgm:pt modelId="{C8240E21-DA15-4EE3-A70B-70BAA9098CA8}" type="pres">
      <dgm:prSet presAssocID="{F275ABEA-4708-48C2-9979-ACA276727306}" presName="rootConnector" presStyleLbl="node3" presStyleIdx="1" presStyleCnt="4"/>
      <dgm:spPr/>
    </dgm:pt>
    <dgm:pt modelId="{47E07BB4-5673-44CA-AC23-4CFBC86E8244}" type="pres">
      <dgm:prSet presAssocID="{F275ABEA-4708-48C2-9979-ACA276727306}" presName="hierChild4" presStyleCnt="0"/>
      <dgm:spPr/>
    </dgm:pt>
    <dgm:pt modelId="{B3DB5440-9404-4B40-92D1-F5FAA0DB8C37}" type="pres">
      <dgm:prSet presAssocID="{F275ABEA-4708-48C2-9979-ACA276727306}" presName="hierChild5" presStyleCnt="0"/>
      <dgm:spPr/>
    </dgm:pt>
    <dgm:pt modelId="{BD31076D-DA50-4787-B7E5-D6FF17749CAD}" type="pres">
      <dgm:prSet presAssocID="{13AEDA8F-3747-4388-A050-65DC542F3166}" presName="Name64" presStyleLbl="parChTrans1D3" presStyleIdx="2" presStyleCnt="4"/>
      <dgm:spPr/>
    </dgm:pt>
    <dgm:pt modelId="{83B79627-8EC6-45C5-9636-E09A50E9D5A4}" type="pres">
      <dgm:prSet presAssocID="{8291593F-69FF-4DC6-A712-56A4EF821B41}" presName="hierRoot2" presStyleCnt="0">
        <dgm:presLayoutVars>
          <dgm:hierBranch val="init"/>
        </dgm:presLayoutVars>
      </dgm:prSet>
      <dgm:spPr/>
    </dgm:pt>
    <dgm:pt modelId="{9639C451-C4CB-4C6A-A8D7-D7EE1AEEDE22}" type="pres">
      <dgm:prSet presAssocID="{8291593F-69FF-4DC6-A712-56A4EF821B41}" presName="rootComposite" presStyleCnt="0"/>
      <dgm:spPr/>
    </dgm:pt>
    <dgm:pt modelId="{A323D33F-F971-4352-BB62-9552658EE78C}" type="pres">
      <dgm:prSet presAssocID="{8291593F-69FF-4DC6-A712-56A4EF821B41}" presName="rootText" presStyleLbl="node3" presStyleIdx="2" presStyleCnt="4" custScaleX="122464" custScaleY="40432" custLinFactNeighborY="-37883">
        <dgm:presLayoutVars>
          <dgm:chPref val="3"/>
        </dgm:presLayoutVars>
      </dgm:prSet>
      <dgm:spPr/>
    </dgm:pt>
    <dgm:pt modelId="{90C42308-2215-4FCF-9E46-5EF53D456BC3}" type="pres">
      <dgm:prSet presAssocID="{8291593F-69FF-4DC6-A712-56A4EF821B41}" presName="rootConnector" presStyleLbl="node3" presStyleIdx="2" presStyleCnt="4"/>
      <dgm:spPr/>
    </dgm:pt>
    <dgm:pt modelId="{431AA96D-100D-4C96-ABE8-481655BD63A0}" type="pres">
      <dgm:prSet presAssocID="{8291593F-69FF-4DC6-A712-56A4EF821B41}" presName="hierChild4" presStyleCnt="0"/>
      <dgm:spPr/>
    </dgm:pt>
    <dgm:pt modelId="{8F0613AB-6708-4F39-A1D9-BDB745F15EAC}" type="pres">
      <dgm:prSet presAssocID="{8291593F-69FF-4DC6-A712-56A4EF821B41}" presName="hierChild5" presStyleCnt="0"/>
      <dgm:spPr/>
    </dgm:pt>
    <dgm:pt modelId="{AB30B2A9-E88C-461B-96DD-0DF4AD18CD3C}" type="pres">
      <dgm:prSet presAssocID="{766CC173-7992-4582-B23C-30096C50E80E}" presName="Name64" presStyleLbl="parChTrans1D3" presStyleIdx="3" presStyleCnt="4"/>
      <dgm:spPr/>
    </dgm:pt>
    <dgm:pt modelId="{0299D899-AFEA-4E9C-B6BA-3FF2767BC9B9}" type="pres">
      <dgm:prSet presAssocID="{79415406-499C-48AF-BF50-C61BC599516B}" presName="hierRoot2" presStyleCnt="0">
        <dgm:presLayoutVars>
          <dgm:hierBranch val="init"/>
        </dgm:presLayoutVars>
      </dgm:prSet>
      <dgm:spPr/>
    </dgm:pt>
    <dgm:pt modelId="{A4347C80-C5CA-44D8-8B42-BE5D38EF6BD4}" type="pres">
      <dgm:prSet presAssocID="{79415406-499C-48AF-BF50-C61BC599516B}" presName="rootComposite" presStyleCnt="0"/>
      <dgm:spPr/>
    </dgm:pt>
    <dgm:pt modelId="{723B932F-3350-476C-BEE1-B87FADEAD7F3}" type="pres">
      <dgm:prSet presAssocID="{79415406-499C-48AF-BF50-C61BC599516B}" presName="rootText" presStyleLbl="node3" presStyleIdx="3" presStyleCnt="4" custScaleX="149748" custScaleY="34487" custLinFactNeighborY="-37883">
        <dgm:presLayoutVars>
          <dgm:chPref val="3"/>
        </dgm:presLayoutVars>
      </dgm:prSet>
      <dgm:spPr/>
    </dgm:pt>
    <dgm:pt modelId="{6436C7AE-C6C2-4374-9298-31AC9BFAF0C9}" type="pres">
      <dgm:prSet presAssocID="{79415406-499C-48AF-BF50-C61BC599516B}" presName="rootConnector" presStyleLbl="node3" presStyleIdx="3" presStyleCnt="4"/>
      <dgm:spPr/>
    </dgm:pt>
    <dgm:pt modelId="{C084AE9E-5590-47DA-A2A9-3EAC3FE11A0E}" type="pres">
      <dgm:prSet presAssocID="{79415406-499C-48AF-BF50-C61BC599516B}" presName="hierChild4" presStyleCnt="0"/>
      <dgm:spPr/>
    </dgm:pt>
    <dgm:pt modelId="{BB8B0615-DB2D-4A39-A7B6-C55D46CDA263}" type="pres">
      <dgm:prSet presAssocID="{79415406-499C-48AF-BF50-C61BC599516B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7097A80B-FDA2-43AC-AB7E-BD1EA82528C8}" type="presOf" srcId="{F275ABEA-4708-48C2-9979-ACA276727306}" destId="{C8240E21-DA15-4EE3-A70B-70BAA9098CA8}" srcOrd="1" destOrd="0" presId="urn:microsoft.com/office/officeart/2009/3/layout/HorizontalOrganizationChart"/>
    <dgm:cxn modelId="{D510A817-3393-4FF4-A16D-5ACFCCB5B9C3}" type="presOf" srcId="{C534639A-A310-461B-95E1-400FD41A851E}" destId="{6918CEA5-C7F4-4F7E-B1A9-48195DF6E19C}" srcOrd="0" destOrd="0" presId="urn:microsoft.com/office/officeart/2009/3/layout/HorizontalOrganizationChart"/>
    <dgm:cxn modelId="{B9755F20-E5B4-45BA-ABA7-8EDFF4F25AD9}" srcId="{DCB9C865-070F-45EB-88BB-B8EDD175122C}" destId="{C534639A-A310-461B-95E1-400FD41A851E}" srcOrd="0" destOrd="0" parTransId="{CB305147-B942-461C-8CF4-FCC7B2115F9B}" sibTransId="{0DED2E02-A546-4616-85EF-984312ABFD02}"/>
    <dgm:cxn modelId="{98B47223-9D70-49BC-A5AE-EF511A3EE6C8}" type="presOf" srcId="{8291593F-69FF-4DC6-A712-56A4EF821B41}" destId="{90C42308-2215-4FCF-9E46-5EF53D456BC3}" srcOrd="1" destOrd="0" presId="urn:microsoft.com/office/officeart/2009/3/layout/HorizontalOrganizationChart"/>
    <dgm:cxn modelId="{34102E5E-BD21-46BA-B0E1-6A0806114872}" type="presOf" srcId="{60233AAE-01ED-4A02-9643-3A8B40F1BE20}" destId="{C082D498-4761-4DB8-B79B-03D23A58AC3F}" srcOrd="0" destOrd="0" presId="urn:microsoft.com/office/officeart/2009/3/layout/HorizontalOrganizationChart"/>
    <dgm:cxn modelId="{60914C66-330A-49EB-B24A-68368B501900}" type="presOf" srcId="{766CC173-7992-4582-B23C-30096C50E80E}" destId="{AB30B2A9-E88C-461B-96DD-0DF4AD18CD3C}" srcOrd="0" destOrd="0" presId="urn:microsoft.com/office/officeart/2009/3/layout/HorizontalOrganizationChart"/>
    <dgm:cxn modelId="{9FAF2667-3003-400B-AE19-098376E91333}" type="presOf" srcId="{CB305147-B942-461C-8CF4-FCC7B2115F9B}" destId="{3D35DF0A-D561-408F-A40C-A91B1D1FABC4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153C6D6D-980B-41A7-B5EA-1A15F96FF573}" type="presOf" srcId="{C534639A-A310-461B-95E1-400FD41A851E}" destId="{27FB4688-7694-454E-AA24-2BF7A04BAE48}" srcOrd="1" destOrd="0" presId="urn:microsoft.com/office/officeart/2009/3/layout/HorizontalOrganizationChart"/>
    <dgm:cxn modelId="{BF53A04E-1EED-4B6A-82DF-624FD2978403}" type="presOf" srcId="{79415406-499C-48AF-BF50-C61BC599516B}" destId="{723B932F-3350-476C-BEE1-B87FADEAD7F3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58B1F081-E285-43C3-86AE-46BC3A05931A}" type="presOf" srcId="{8291593F-69FF-4DC6-A712-56A4EF821B41}" destId="{A323D33F-F971-4352-BB62-9552658EE78C}" srcOrd="0" destOrd="0" presId="urn:microsoft.com/office/officeart/2009/3/layout/HorizontalOrganizationChart"/>
    <dgm:cxn modelId="{F5CC9B85-FD0F-42B5-B379-EDE0AAC0857D}" srcId="{DCB9C865-070F-45EB-88BB-B8EDD175122C}" destId="{F275ABEA-4708-48C2-9979-ACA276727306}" srcOrd="1" destOrd="0" parTransId="{60233AAE-01ED-4A02-9643-3A8B40F1BE20}" sibTransId="{7A3F2A2A-6CB8-42B9-8611-0FEEE4D0B3AE}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905C33B2-5E28-4827-9384-B4360CD7F814}" type="presOf" srcId="{13AEDA8F-3747-4388-A050-65DC542F3166}" destId="{BD31076D-DA50-4787-B7E5-D6FF17749CAD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728BBEC6-5226-4CCE-8737-DDD83264FEC2}" srcId="{DCB9C865-070F-45EB-88BB-B8EDD175122C}" destId="{8291593F-69FF-4DC6-A712-56A4EF821B41}" srcOrd="2" destOrd="0" parTransId="{13AEDA8F-3747-4388-A050-65DC542F3166}" sibTransId="{899B44BC-5799-43D3-A4CC-EB4AA4EF0BFA}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51E6A2E4-2BFE-43FF-BCA2-4FFB8E3E0E13}" type="presOf" srcId="{F275ABEA-4708-48C2-9979-ACA276727306}" destId="{90BEAE38-974D-4486-BCA5-E115133CA7E2}" srcOrd="0" destOrd="0" presId="urn:microsoft.com/office/officeart/2009/3/layout/HorizontalOrganizationChart"/>
    <dgm:cxn modelId="{532AACE7-001B-45ED-AD0D-78718495E54F}" type="presOf" srcId="{79415406-499C-48AF-BF50-C61BC599516B}" destId="{6436C7AE-C6C2-4374-9298-31AC9BFAF0C9}" srcOrd="1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E275CCFD-A3A1-41BA-8E5A-1EE8CFBC055D}" srcId="{DCB9C865-070F-45EB-88BB-B8EDD175122C}" destId="{79415406-499C-48AF-BF50-C61BC599516B}" srcOrd="3" destOrd="0" parTransId="{766CC173-7992-4582-B23C-30096C50E80E}" sibTransId="{190FC205-A3A5-4793-9C96-32E9F2CC1695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CE26BD07-901B-49FA-88CD-7A712DAAAD01}" type="presParOf" srcId="{CEFFEE35-B0D1-4B58-B84F-B4FE2D146AF4}" destId="{3D35DF0A-D561-408F-A40C-A91B1D1FABC4}" srcOrd="0" destOrd="0" presId="urn:microsoft.com/office/officeart/2009/3/layout/HorizontalOrganizationChart"/>
    <dgm:cxn modelId="{FA20764B-29C9-434E-9607-92E0C34B88F5}" type="presParOf" srcId="{CEFFEE35-B0D1-4B58-B84F-B4FE2D146AF4}" destId="{7F7514D3-E5F3-4A6F-AF5D-7152A6DDC7E9}" srcOrd="1" destOrd="0" presId="urn:microsoft.com/office/officeart/2009/3/layout/HorizontalOrganizationChart"/>
    <dgm:cxn modelId="{52BB76CC-D06C-454A-AA43-71E959046AF0}" type="presParOf" srcId="{7F7514D3-E5F3-4A6F-AF5D-7152A6DDC7E9}" destId="{528A06D7-4AAB-4E78-AF1D-E57AFFF9FC51}" srcOrd="0" destOrd="0" presId="urn:microsoft.com/office/officeart/2009/3/layout/HorizontalOrganizationChart"/>
    <dgm:cxn modelId="{7769FC37-189B-4434-A2AE-8A2F74FAAF07}" type="presParOf" srcId="{528A06D7-4AAB-4E78-AF1D-E57AFFF9FC51}" destId="{6918CEA5-C7F4-4F7E-B1A9-48195DF6E19C}" srcOrd="0" destOrd="0" presId="urn:microsoft.com/office/officeart/2009/3/layout/HorizontalOrganizationChart"/>
    <dgm:cxn modelId="{D94BA03D-58FB-4B90-9793-A5CEF5535999}" type="presParOf" srcId="{528A06D7-4AAB-4E78-AF1D-E57AFFF9FC51}" destId="{27FB4688-7694-454E-AA24-2BF7A04BAE48}" srcOrd="1" destOrd="0" presId="urn:microsoft.com/office/officeart/2009/3/layout/HorizontalOrganizationChart"/>
    <dgm:cxn modelId="{30D643CA-5BA2-4984-9C7D-40B7EC5245CB}" type="presParOf" srcId="{7F7514D3-E5F3-4A6F-AF5D-7152A6DDC7E9}" destId="{DA96CC6F-A8B3-4FE9-8E24-2FE86B0E563D}" srcOrd="1" destOrd="0" presId="urn:microsoft.com/office/officeart/2009/3/layout/HorizontalOrganizationChart"/>
    <dgm:cxn modelId="{D11F811F-5864-4B07-A7CD-775368C3636C}" type="presParOf" srcId="{7F7514D3-E5F3-4A6F-AF5D-7152A6DDC7E9}" destId="{391D7C41-23F7-4C7D-8866-5E52D55C909B}" srcOrd="2" destOrd="0" presId="urn:microsoft.com/office/officeart/2009/3/layout/HorizontalOrganizationChart"/>
    <dgm:cxn modelId="{2D8FF5F0-7C2D-4B84-952F-D28F75ED7367}" type="presParOf" srcId="{CEFFEE35-B0D1-4B58-B84F-B4FE2D146AF4}" destId="{C082D498-4761-4DB8-B79B-03D23A58AC3F}" srcOrd="2" destOrd="0" presId="urn:microsoft.com/office/officeart/2009/3/layout/HorizontalOrganizationChart"/>
    <dgm:cxn modelId="{8F960CCD-3D12-4745-AC8F-6ECB0BBBF39F}" type="presParOf" srcId="{CEFFEE35-B0D1-4B58-B84F-B4FE2D146AF4}" destId="{3AFAADF9-564C-48BE-A3D3-05DD8514C843}" srcOrd="3" destOrd="0" presId="urn:microsoft.com/office/officeart/2009/3/layout/HorizontalOrganizationChart"/>
    <dgm:cxn modelId="{ABA8FE93-99F5-42A1-A663-0E6D13A95546}" type="presParOf" srcId="{3AFAADF9-564C-48BE-A3D3-05DD8514C843}" destId="{6992FFD7-413D-49A0-B7F0-C0732ECF90D4}" srcOrd="0" destOrd="0" presId="urn:microsoft.com/office/officeart/2009/3/layout/HorizontalOrganizationChart"/>
    <dgm:cxn modelId="{C8F1686C-8DDF-4CAF-9555-4DAE0EC1D50A}" type="presParOf" srcId="{6992FFD7-413D-49A0-B7F0-C0732ECF90D4}" destId="{90BEAE38-974D-4486-BCA5-E115133CA7E2}" srcOrd="0" destOrd="0" presId="urn:microsoft.com/office/officeart/2009/3/layout/HorizontalOrganizationChart"/>
    <dgm:cxn modelId="{9C67922F-68CA-432D-B22B-D5435C0539D0}" type="presParOf" srcId="{6992FFD7-413D-49A0-B7F0-C0732ECF90D4}" destId="{C8240E21-DA15-4EE3-A70B-70BAA9098CA8}" srcOrd="1" destOrd="0" presId="urn:microsoft.com/office/officeart/2009/3/layout/HorizontalOrganizationChart"/>
    <dgm:cxn modelId="{6BAEEA8E-342C-456A-B2E3-5D1625254F35}" type="presParOf" srcId="{3AFAADF9-564C-48BE-A3D3-05DD8514C843}" destId="{47E07BB4-5673-44CA-AC23-4CFBC86E8244}" srcOrd="1" destOrd="0" presId="urn:microsoft.com/office/officeart/2009/3/layout/HorizontalOrganizationChart"/>
    <dgm:cxn modelId="{7E2E3FAF-159B-4657-AB3A-031A2D2A45B4}" type="presParOf" srcId="{3AFAADF9-564C-48BE-A3D3-05DD8514C843}" destId="{B3DB5440-9404-4B40-92D1-F5FAA0DB8C37}" srcOrd="2" destOrd="0" presId="urn:microsoft.com/office/officeart/2009/3/layout/HorizontalOrganizationChart"/>
    <dgm:cxn modelId="{A319EB1C-8290-4B39-AAFA-9213B26DFC52}" type="presParOf" srcId="{CEFFEE35-B0D1-4B58-B84F-B4FE2D146AF4}" destId="{BD31076D-DA50-4787-B7E5-D6FF17749CAD}" srcOrd="4" destOrd="0" presId="urn:microsoft.com/office/officeart/2009/3/layout/HorizontalOrganizationChart"/>
    <dgm:cxn modelId="{BC26D68F-E1B4-4279-8A1C-340C1E007ED7}" type="presParOf" srcId="{CEFFEE35-B0D1-4B58-B84F-B4FE2D146AF4}" destId="{83B79627-8EC6-45C5-9636-E09A50E9D5A4}" srcOrd="5" destOrd="0" presId="urn:microsoft.com/office/officeart/2009/3/layout/HorizontalOrganizationChart"/>
    <dgm:cxn modelId="{F3FDE3BF-801A-40C4-915C-06349160EE27}" type="presParOf" srcId="{83B79627-8EC6-45C5-9636-E09A50E9D5A4}" destId="{9639C451-C4CB-4C6A-A8D7-D7EE1AEEDE22}" srcOrd="0" destOrd="0" presId="urn:microsoft.com/office/officeart/2009/3/layout/HorizontalOrganizationChart"/>
    <dgm:cxn modelId="{7C781C21-2249-432E-B57E-AE1477ED0BBB}" type="presParOf" srcId="{9639C451-C4CB-4C6A-A8D7-D7EE1AEEDE22}" destId="{A323D33F-F971-4352-BB62-9552658EE78C}" srcOrd="0" destOrd="0" presId="urn:microsoft.com/office/officeart/2009/3/layout/HorizontalOrganizationChart"/>
    <dgm:cxn modelId="{07F2D769-9168-4FF1-B6B9-662518CB868C}" type="presParOf" srcId="{9639C451-C4CB-4C6A-A8D7-D7EE1AEEDE22}" destId="{90C42308-2215-4FCF-9E46-5EF53D456BC3}" srcOrd="1" destOrd="0" presId="urn:microsoft.com/office/officeart/2009/3/layout/HorizontalOrganizationChart"/>
    <dgm:cxn modelId="{C5715DF4-92B5-47D6-87C0-576D664A768A}" type="presParOf" srcId="{83B79627-8EC6-45C5-9636-E09A50E9D5A4}" destId="{431AA96D-100D-4C96-ABE8-481655BD63A0}" srcOrd="1" destOrd="0" presId="urn:microsoft.com/office/officeart/2009/3/layout/HorizontalOrganizationChart"/>
    <dgm:cxn modelId="{41885AEC-1ADD-44ED-B680-A0B62ACEC0A0}" type="presParOf" srcId="{83B79627-8EC6-45C5-9636-E09A50E9D5A4}" destId="{8F0613AB-6708-4F39-A1D9-BDB745F15EAC}" srcOrd="2" destOrd="0" presId="urn:microsoft.com/office/officeart/2009/3/layout/HorizontalOrganizationChart"/>
    <dgm:cxn modelId="{F7C85F66-3FB0-4766-AF7B-962FA612ADD4}" type="presParOf" srcId="{CEFFEE35-B0D1-4B58-B84F-B4FE2D146AF4}" destId="{AB30B2A9-E88C-461B-96DD-0DF4AD18CD3C}" srcOrd="6" destOrd="0" presId="urn:microsoft.com/office/officeart/2009/3/layout/HorizontalOrganizationChart"/>
    <dgm:cxn modelId="{D5995BDC-0982-4EF1-AF1A-7613CC6CB6A0}" type="presParOf" srcId="{CEFFEE35-B0D1-4B58-B84F-B4FE2D146AF4}" destId="{0299D899-AFEA-4E9C-B6BA-3FF2767BC9B9}" srcOrd="7" destOrd="0" presId="urn:microsoft.com/office/officeart/2009/3/layout/HorizontalOrganizationChart"/>
    <dgm:cxn modelId="{37F6DEFE-B135-40C7-9F20-6455E04320B1}" type="presParOf" srcId="{0299D899-AFEA-4E9C-B6BA-3FF2767BC9B9}" destId="{A4347C80-C5CA-44D8-8B42-BE5D38EF6BD4}" srcOrd="0" destOrd="0" presId="urn:microsoft.com/office/officeart/2009/3/layout/HorizontalOrganizationChart"/>
    <dgm:cxn modelId="{77842E4E-84B1-4E83-94FA-A683699D1472}" type="presParOf" srcId="{A4347C80-C5CA-44D8-8B42-BE5D38EF6BD4}" destId="{723B932F-3350-476C-BEE1-B87FADEAD7F3}" srcOrd="0" destOrd="0" presId="urn:microsoft.com/office/officeart/2009/3/layout/HorizontalOrganizationChart"/>
    <dgm:cxn modelId="{A4733F2F-C35B-4B17-A4EF-9BE87367C9B5}" type="presParOf" srcId="{A4347C80-C5CA-44D8-8B42-BE5D38EF6BD4}" destId="{6436C7AE-C6C2-4374-9298-31AC9BFAF0C9}" srcOrd="1" destOrd="0" presId="urn:microsoft.com/office/officeart/2009/3/layout/HorizontalOrganizationChart"/>
    <dgm:cxn modelId="{DCF25235-84DC-406B-A051-E6D3B524D7DF}" type="presParOf" srcId="{0299D899-AFEA-4E9C-B6BA-3FF2767BC9B9}" destId="{C084AE9E-5590-47DA-A2A9-3EAC3FE11A0E}" srcOrd="1" destOrd="0" presId="urn:microsoft.com/office/officeart/2009/3/layout/HorizontalOrganizationChart"/>
    <dgm:cxn modelId="{767731A9-1DEB-4834-B11C-5E84D4A350AC}" type="presParOf" srcId="{0299D899-AFEA-4E9C-B6BA-3FF2767BC9B9}" destId="{BB8B0615-DB2D-4A39-A7B6-C55D46CDA263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en-US" altLang="en-US" sz="1200" b="0" dirty="0"/>
            <a:t>[Your project folder]</a:t>
          </a:r>
          <a:endParaRPr kumimoji="1" lang="ja-JP" altLang="en-US" sz="1200" b="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altLang="ja-JP" sz="1400" b="0" dirty="0"/>
            <a:t>Libraries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C534639A-A310-461B-95E1-400FD41A851E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</a:t>
          </a:r>
          <a:endParaRPr kumimoji="1" lang="ja-JP" altLang="en-US" sz="1600" dirty="0"/>
        </a:p>
      </dgm:t>
    </dgm:pt>
    <dgm:pt modelId="{CB305147-B942-461C-8CF4-FCC7B2115F9B}" type="par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0DED2E02-A546-4616-85EF-984312ABFD02}" type="sibTrans" cxnId="{B9755F20-E5B4-45BA-ABA7-8EDFF4F25AD9}">
      <dgm:prSet/>
      <dgm:spPr/>
      <dgm:t>
        <a:bodyPr/>
        <a:lstStyle/>
        <a:p>
          <a:endParaRPr kumimoji="1" lang="ja-JP" altLang="en-US"/>
        </a:p>
      </dgm:t>
    </dgm:pt>
    <dgm:pt modelId="{F275ABEA-4708-48C2-9979-ACA276727306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dirty="0" err="1"/>
            <a:t>EffekseerRendererCommon</a:t>
          </a:r>
          <a:endParaRPr kumimoji="1" lang="ja-JP" altLang="en-US" sz="1600" dirty="0"/>
        </a:p>
      </dgm:t>
    </dgm:pt>
    <dgm:pt modelId="{60233AAE-01ED-4A02-9643-3A8B40F1BE20}" type="par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A3F2A2A-6CB8-42B9-8611-0FEEE4D0B3AE}" type="sibTrans" cxnId="{F5CC9B85-FD0F-42B5-B379-EDE0AAC0857D}">
      <dgm:prSet/>
      <dgm:spPr/>
      <dgm:t>
        <a:bodyPr/>
        <a:lstStyle/>
        <a:p>
          <a:endParaRPr kumimoji="1" lang="ja-JP" altLang="en-US"/>
        </a:p>
      </dgm:t>
    </dgm:pt>
    <dgm:pt modelId="{79415406-499C-48AF-BF50-C61BC599516B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EffekseerRendererDX12</a:t>
          </a:r>
          <a:endParaRPr kumimoji="1" lang="ja-JP" altLang="en-US" sz="1600" dirty="0"/>
        </a:p>
      </dgm:t>
    </dgm:pt>
    <dgm:pt modelId="{766CC173-7992-4582-B23C-30096C50E80E}" type="par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190FC205-A3A5-4793-9C96-32E9F2CC1695}" type="sibTrans" cxnId="{E275CCFD-A3A1-41BA-8E5A-1EE8CFBC055D}">
      <dgm:prSet/>
      <dgm:spPr/>
      <dgm:t>
        <a:bodyPr/>
        <a:lstStyle/>
        <a:p>
          <a:endParaRPr kumimoji="1" lang="ja-JP" altLang="en-US"/>
        </a:p>
      </dgm:t>
    </dgm:pt>
    <dgm:pt modelId="{8291593F-69FF-4DC6-A712-56A4EF821B4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lang="en-US" sz="1600" b="0" i="0" dirty="0"/>
            <a:t>EffekseerRendererDX11</a:t>
          </a:r>
          <a:endParaRPr kumimoji="1" lang="ja-JP" altLang="en-US" sz="1600" dirty="0"/>
        </a:p>
      </dgm:t>
    </dgm:pt>
    <dgm:pt modelId="{13AEDA8F-3747-4388-A050-65DC542F3166}" type="par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899B44BC-5799-43D3-A4CC-EB4AA4EF0BFA}" type="sibTrans" cxnId="{728BBEC6-5226-4CCE-8737-DDD83264FEC2}">
      <dgm:prSet/>
      <dgm:spPr/>
      <dgm:t>
        <a:bodyPr/>
        <a:lstStyle/>
        <a:p>
          <a:endParaRPr kumimoji="1" lang="ja-JP" altLang="en-US"/>
        </a:p>
      </dgm:t>
    </dgm:pt>
    <dgm:pt modelId="{BE0B9092-8C45-4538-B4BF-7C3D55199C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 err="1"/>
            <a:t>Effekseer</a:t>
          </a:r>
          <a:endParaRPr kumimoji="1" lang="ja-JP" altLang="en-US" sz="1600" dirty="0"/>
        </a:p>
      </dgm:t>
    </dgm:pt>
    <dgm:pt modelId="{B9806E40-1061-4D35-B7F2-741D51CA5D28}" type="par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BF89F4D5-3F16-4A93-AD71-A1786740D5CF}" type="sib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CA3F08F5-91D6-4110-A941-3D11F5EFFDE1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600" dirty="0"/>
            <a:t>📁</a:t>
          </a:r>
          <a:r>
            <a:rPr kumimoji="1" lang="en-US" altLang="ja-JP" sz="1600" dirty="0"/>
            <a:t>Include</a:t>
          </a:r>
          <a:endParaRPr kumimoji="1" lang="ja-JP" altLang="en-US" sz="1600" dirty="0"/>
        </a:p>
      </dgm:t>
    </dgm:pt>
    <dgm:pt modelId="{5300AEFE-F95E-44EE-BC45-F2E2AC171223}" type="parTrans" cxnId="{D537FE23-F5D9-4B4B-AEFA-EE03960AC726}">
      <dgm:prSet/>
      <dgm:spPr/>
      <dgm:t>
        <a:bodyPr/>
        <a:lstStyle/>
        <a:p>
          <a:endParaRPr kumimoji="1" lang="ja-JP" altLang="en-US"/>
        </a:p>
      </dgm:t>
    </dgm:pt>
    <dgm:pt modelId="{44F2D156-0B6B-4F5C-A942-4629A0A639CF}" type="sibTrans" cxnId="{D537FE23-F5D9-4B4B-AEFA-EE03960AC726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111136" custScaleY="79064" custLinFactY="-31737" custLinFactNeighborX="-15585" custLinFactNeighborY="-100000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48730" custScaleY="79064" custLinFactY="-31737" custLinFactNeighborX="-16065" custLinFactNeighborY="-1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0D2CC401-6B07-4D96-8339-13DE96AFD604}" type="pres">
      <dgm:prSet presAssocID="{B9806E40-1061-4D35-B7F2-741D51CA5D28}" presName="Name64" presStyleLbl="parChTrans1D3" presStyleIdx="0" presStyleCnt="1"/>
      <dgm:spPr/>
    </dgm:pt>
    <dgm:pt modelId="{7E3402B2-325E-4D12-A184-43ADD46C122E}" type="pres">
      <dgm:prSet presAssocID="{BE0B9092-8C45-4538-B4BF-7C3D55199CBC}" presName="hierRoot2" presStyleCnt="0">
        <dgm:presLayoutVars>
          <dgm:hierBranch val="init"/>
        </dgm:presLayoutVars>
      </dgm:prSet>
      <dgm:spPr/>
    </dgm:pt>
    <dgm:pt modelId="{52B09505-2238-4E57-9F8A-35825BBBE64F}" type="pres">
      <dgm:prSet presAssocID="{BE0B9092-8C45-4538-B4BF-7C3D55199CBC}" presName="rootComposite" presStyleCnt="0"/>
      <dgm:spPr/>
    </dgm:pt>
    <dgm:pt modelId="{02B2D39E-FDE2-4294-A66A-85BECA3E4D41}" type="pres">
      <dgm:prSet presAssocID="{BE0B9092-8C45-4538-B4BF-7C3D55199CBC}" presName="rootText" presStyleLbl="node3" presStyleIdx="0" presStyleCnt="1" custScaleX="48739" custScaleY="56988" custLinFactY="-31425" custLinFactNeighborX="-27596" custLinFactNeighborY="-100000">
        <dgm:presLayoutVars>
          <dgm:chPref val="3"/>
        </dgm:presLayoutVars>
      </dgm:prSet>
      <dgm:spPr/>
    </dgm:pt>
    <dgm:pt modelId="{04F7F8E5-B5A9-4525-94F6-6BF972066B53}" type="pres">
      <dgm:prSet presAssocID="{BE0B9092-8C45-4538-B4BF-7C3D55199CBC}" presName="rootConnector" presStyleLbl="node3" presStyleIdx="0" presStyleCnt="1"/>
      <dgm:spPr/>
    </dgm:pt>
    <dgm:pt modelId="{0694F9D0-26FE-45B1-A103-51A1931878AC}" type="pres">
      <dgm:prSet presAssocID="{BE0B9092-8C45-4538-B4BF-7C3D55199CBC}" presName="hierChild4" presStyleCnt="0"/>
      <dgm:spPr/>
    </dgm:pt>
    <dgm:pt modelId="{15D378F6-7F49-4EB7-9EB8-15CD1EF4AFE5}" type="pres">
      <dgm:prSet presAssocID="{5300AEFE-F95E-44EE-BC45-F2E2AC171223}" presName="Name64" presStyleLbl="parChTrans1D4" presStyleIdx="0" presStyleCnt="5"/>
      <dgm:spPr/>
    </dgm:pt>
    <dgm:pt modelId="{4D3C95FC-F979-42B0-A0C6-26A18C6C85DC}" type="pres">
      <dgm:prSet presAssocID="{CA3F08F5-91D6-4110-A941-3D11F5EFFDE1}" presName="hierRoot2" presStyleCnt="0">
        <dgm:presLayoutVars>
          <dgm:hierBranch val="init"/>
        </dgm:presLayoutVars>
      </dgm:prSet>
      <dgm:spPr/>
    </dgm:pt>
    <dgm:pt modelId="{C4AFB8FD-A70A-4018-BCD1-FA126B199004}" type="pres">
      <dgm:prSet presAssocID="{CA3F08F5-91D6-4110-A941-3D11F5EFFDE1}" presName="rootComposite" presStyleCnt="0"/>
      <dgm:spPr/>
    </dgm:pt>
    <dgm:pt modelId="{B4A78BB4-7CA0-4697-978A-5AE67AFDEA74}" type="pres">
      <dgm:prSet presAssocID="{CA3F08F5-91D6-4110-A941-3D11F5EFFDE1}" presName="rootText" presStyleLbl="node4" presStyleIdx="0" presStyleCnt="5" custScaleX="48401" custScaleY="58151" custLinFactY="-31135" custLinFactNeighborX="-38728" custLinFactNeighborY="-100000">
        <dgm:presLayoutVars>
          <dgm:chPref val="3"/>
        </dgm:presLayoutVars>
      </dgm:prSet>
      <dgm:spPr/>
    </dgm:pt>
    <dgm:pt modelId="{97B306E4-BF19-4817-9129-76E733A8030D}" type="pres">
      <dgm:prSet presAssocID="{CA3F08F5-91D6-4110-A941-3D11F5EFFDE1}" presName="rootConnector" presStyleLbl="node4" presStyleIdx="0" presStyleCnt="5"/>
      <dgm:spPr/>
    </dgm:pt>
    <dgm:pt modelId="{15725C43-7445-4DC3-A0FB-DBA059E8A2DF}" type="pres">
      <dgm:prSet presAssocID="{CA3F08F5-91D6-4110-A941-3D11F5EFFDE1}" presName="hierChild4" presStyleCnt="0"/>
      <dgm:spPr/>
    </dgm:pt>
    <dgm:pt modelId="{3D35DF0A-D561-408F-A40C-A91B1D1FABC4}" type="pres">
      <dgm:prSet presAssocID="{CB305147-B942-461C-8CF4-FCC7B2115F9B}" presName="Name64" presStyleLbl="parChTrans1D4" presStyleIdx="1" presStyleCnt="5"/>
      <dgm:spPr/>
    </dgm:pt>
    <dgm:pt modelId="{7F7514D3-E5F3-4A6F-AF5D-7152A6DDC7E9}" type="pres">
      <dgm:prSet presAssocID="{C534639A-A310-461B-95E1-400FD41A851E}" presName="hierRoot2" presStyleCnt="0">
        <dgm:presLayoutVars>
          <dgm:hierBranch val="init"/>
        </dgm:presLayoutVars>
      </dgm:prSet>
      <dgm:spPr/>
    </dgm:pt>
    <dgm:pt modelId="{528A06D7-4AAB-4E78-AF1D-E57AFFF9FC51}" type="pres">
      <dgm:prSet presAssocID="{C534639A-A310-461B-95E1-400FD41A851E}" presName="rootComposite" presStyleCnt="0"/>
      <dgm:spPr/>
    </dgm:pt>
    <dgm:pt modelId="{6918CEA5-C7F4-4F7E-B1A9-48195DF6E19C}" type="pres">
      <dgm:prSet presAssocID="{C534639A-A310-461B-95E1-400FD41A851E}" presName="rootText" presStyleLbl="node4" presStyleIdx="1" presStyleCnt="5" custScaleX="134301" custScaleY="34487" custLinFactNeighborX="-34111" custLinFactNeighborY="-14606">
        <dgm:presLayoutVars>
          <dgm:chPref val="3"/>
        </dgm:presLayoutVars>
      </dgm:prSet>
      <dgm:spPr/>
    </dgm:pt>
    <dgm:pt modelId="{27FB4688-7694-454E-AA24-2BF7A04BAE48}" type="pres">
      <dgm:prSet presAssocID="{C534639A-A310-461B-95E1-400FD41A851E}" presName="rootConnector" presStyleLbl="node4" presStyleIdx="1" presStyleCnt="5"/>
      <dgm:spPr/>
    </dgm:pt>
    <dgm:pt modelId="{DA96CC6F-A8B3-4FE9-8E24-2FE86B0E563D}" type="pres">
      <dgm:prSet presAssocID="{C534639A-A310-461B-95E1-400FD41A851E}" presName="hierChild4" presStyleCnt="0"/>
      <dgm:spPr/>
    </dgm:pt>
    <dgm:pt modelId="{391D7C41-23F7-4C7D-8866-5E52D55C909B}" type="pres">
      <dgm:prSet presAssocID="{C534639A-A310-461B-95E1-400FD41A851E}" presName="hierChild5" presStyleCnt="0"/>
      <dgm:spPr/>
    </dgm:pt>
    <dgm:pt modelId="{C082D498-4761-4DB8-B79B-03D23A58AC3F}" type="pres">
      <dgm:prSet presAssocID="{60233AAE-01ED-4A02-9643-3A8B40F1BE20}" presName="Name64" presStyleLbl="parChTrans1D4" presStyleIdx="2" presStyleCnt="5"/>
      <dgm:spPr/>
    </dgm:pt>
    <dgm:pt modelId="{3AFAADF9-564C-48BE-A3D3-05DD8514C843}" type="pres">
      <dgm:prSet presAssocID="{F275ABEA-4708-48C2-9979-ACA276727306}" presName="hierRoot2" presStyleCnt="0">
        <dgm:presLayoutVars>
          <dgm:hierBranch val="init"/>
        </dgm:presLayoutVars>
      </dgm:prSet>
      <dgm:spPr/>
    </dgm:pt>
    <dgm:pt modelId="{6992FFD7-413D-49A0-B7F0-C0732ECF90D4}" type="pres">
      <dgm:prSet presAssocID="{F275ABEA-4708-48C2-9979-ACA276727306}" presName="rootComposite" presStyleCnt="0"/>
      <dgm:spPr/>
    </dgm:pt>
    <dgm:pt modelId="{90BEAE38-974D-4486-BCA5-E115133CA7E2}" type="pres">
      <dgm:prSet presAssocID="{F275ABEA-4708-48C2-9979-ACA276727306}" presName="rootText" presStyleLbl="node4" presStyleIdx="2" presStyleCnt="5" custScaleX="134301" custScaleY="34487" custLinFactNeighborX="-34111" custLinFactNeighborY="-23693">
        <dgm:presLayoutVars>
          <dgm:chPref val="3"/>
        </dgm:presLayoutVars>
      </dgm:prSet>
      <dgm:spPr/>
    </dgm:pt>
    <dgm:pt modelId="{C8240E21-DA15-4EE3-A70B-70BAA9098CA8}" type="pres">
      <dgm:prSet presAssocID="{F275ABEA-4708-48C2-9979-ACA276727306}" presName="rootConnector" presStyleLbl="node4" presStyleIdx="2" presStyleCnt="5"/>
      <dgm:spPr/>
    </dgm:pt>
    <dgm:pt modelId="{47E07BB4-5673-44CA-AC23-4CFBC86E8244}" type="pres">
      <dgm:prSet presAssocID="{F275ABEA-4708-48C2-9979-ACA276727306}" presName="hierChild4" presStyleCnt="0"/>
      <dgm:spPr/>
    </dgm:pt>
    <dgm:pt modelId="{B3DB5440-9404-4B40-92D1-F5FAA0DB8C37}" type="pres">
      <dgm:prSet presAssocID="{F275ABEA-4708-48C2-9979-ACA276727306}" presName="hierChild5" presStyleCnt="0"/>
      <dgm:spPr/>
    </dgm:pt>
    <dgm:pt modelId="{BD31076D-DA50-4787-B7E5-D6FF17749CAD}" type="pres">
      <dgm:prSet presAssocID="{13AEDA8F-3747-4388-A050-65DC542F3166}" presName="Name64" presStyleLbl="parChTrans1D4" presStyleIdx="3" presStyleCnt="5"/>
      <dgm:spPr/>
    </dgm:pt>
    <dgm:pt modelId="{83B79627-8EC6-45C5-9636-E09A50E9D5A4}" type="pres">
      <dgm:prSet presAssocID="{8291593F-69FF-4DC6-A712-56A4EF821B41}" presName="hierRoot2" presStyleCnt="0">
        <dgm:presLayoutVars>
          <dgm:hierBranch val="init"/>
        </dgm:presLayoutVars>
      </dgm:prSet>
      <dgm:spPr/>
    </dgm:pt>
    <dgm:pt modelId="{9639C451-C4CB-4C6A-A8D7-D7EE1AEEDE22}" type="pres">
      <dgm:prSet presAssocID="{8291593F-69FF-4DC6-A712-56A4EF821B41}" presName="rootComposite" presStyleCnt="0"/>
      <dgm:spPr/>
    </dgm:pt>
    <dgm:pt modelId="{A323D33F-F971-4352-BB62-9552658EE78C}" type="pres">
      <dgm:prSet presAssocID="{8291593F-69FF-4DC6-A712-56A4EF821B41}" presName="rootText" presStyleLbl="node4" presStyleIdx="3" presStyleCnt="5" custScaleX="125329" custScaleY="40432" custLinFactNeighborX="-34111" custLinFactNeighborY="-41613">
        <dgm:presLayoutVars>
          <dgm:chPref val="3"/>
        </dgm:presLayoutVars>
      </dgm:prSet>
      <dgm:spPr/>
    </dgm:pt>
    <dgm:pt modelId="{90C42308-2215-4FCF-9E46-5EF53D456BC3}" type="pres">
      <dgm:prSet presAssocID="{8291593F-69FF-4DC6-A712-56A4EF821B41}" presName="rootConnector" presStyleLbl="node4" presStyleIdx="3" presStyleCnt="5"/>
      <dgm:spPr/>
    </dgm:pt>
    <dgm:pt modelId="{431AA96D-100D-4C96-ABE8-481655BD63A0}" type="pres">
      <dgm:prSet presAssocID="{8291593F-69FF-4DC6-A712-56A4EF821B41}" presName="hierChild4" presStyleCnt="0"/>
      <dgm:spPr/>
    </dgm:pt>
    <dgm:pt modelId="{8F0613AB-6708-4F39-A1D9-BDB745F15EAC}" type="pres">
      <dgm:prSet presAssocID="{8291593F-69FF-4DC6-A712-56A4EF821B41}" presName="hierChild5" presStyleCnt="0"/>
      <dgm:spPr/>
    </dgm:pt>
    <dgm:pt modelId="{AB30B2A9-E88C-461B-96DD-0DF4AD18CD3C}" type="pres">
      <dgm:prSet presAssocID="{766CC173-7992-4582-B23C-30096C50E80E}" presName="Name64" presStyleLbl="parChTrans1D4" presStyleIdx="4" presStyleCnt="5"/>
      <dgm:spPr/>
    </dgm:pt>
    <dgm:pt modelId="{0299D899-AFEA-4E9C-B6BA-3FF2767BC9B9}" type="pres">
      <dgm:prSet presAssocID="{79415406-499C-48AF-BF50-C61BC599516B}" presName="hierRoot2" presStyleCnt="0">
        <dgm:presLayoutVars>
          <dgm:hierBranch val="init"/>
        </dgm:presLayoutVars>
      </dgm:prSet>
      <dgm:spPr/>
    </dgm:pt>
    <dgm:pt modelId="{A4347C80-C5CA-44D8-8B42-BE5D38EF6BD4}" type="pres">
      <dgm:prSet presAssocID="{79415406-499C-48AF-BF50-C61BC599516B}" presName="rootComposite" presStyleCnt="0"/>
      <dgm:spPr/>
    </dgm:pt>
    <dgm:pt modelId="{723B932F-3350-476C-BEE1-B87FADEAD7F3}" type="pres">
      <dgm:prSet presAssocID="{79415406-499C-48AF-BF50-C61BC599516B}" presName="rootText" presStyleLbl="node4" presStyleIdx="4" presStyleCnt="5" custScaleX="134301" custScaleY="34487" custLinFactNeighborX="-34111" custLinFactNeighborY="-60008">
        <dgm:presLayoutVars>
          <dgm:chPref val="3"/>
        </dgm:presLayoutVars>
      </dgm:prSet>
      <dgm:spPr/>
    </dgm:pt>
    <dgm:pt modelId="{6436C7AE-C6C2-4374-9298-31AC9BFAF0C9}" type="pres">
      <dgm:prSet presAssocID="{79415406-499C-48AF-BF50-C61BC599516B}" presName="rootConnector" presStyleLbl="node4" presStyleIdx="4" presStyleCnt="5"/>
      <dgm:spPr/>
    </dgm:pt>
    <dgm:pt modelId="{C084AE9E-5590-47DA-A2A9-3EAC3FE11A0E}" type="pres">
      <dgm:prSet presAssocID="{79415406-499C-48AF-BF50-C61BC599516B}" presName="hierChild4" presStyleCnt="0"/>
      <dgm:spPr/>
    </dgm:pt>
    <dgm:pt modelId="{BB8B0615-DB2D-4A39-A7B6-C55D46CDA263}" type="pres">
      <dgm:prSet presAssocID="{79415406-499C-48AF-BF50-C61BC599516B}" presName="hierChild5" presStyleCnt="0"/>
      <dgm:spPr/>
    </dgm:pt>
    <dgm:pt modelId="{03A9C9B7-0653-4197-8277-4C9E10EAA4B3}" type="pres">
      <dgm:prSet presAssocID="{CA3F08F5-91D6-4110-A941-3D11F5EFFDE1}" presName="hierChild5" presStyleCnt="0"/>
      <dgm:spPr/>
    </dgm:pt>
    <dgm:pt modelId="{6D0D63C0-351D-4E3B-BE72-01ADA8C472A4}" type="pres">
      <dgm:prSet presAssocID="{BE0B9092-8C45-4538-B4BF-7C3D55199CBC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088B2405-B455-4EB0-93D5-33BF9516305E}" srcId="{DCB9C865-070F-45EB-88BB-B8EDD175122C}" destId="{BE0B9092-8C45-4538-B4BF-7C3D55199CBC}" srcOrd="0" destOrd="0" parTransId="{B9806E40-1061-4D35-B7F2-741D51CA5D28}" sibTransId="{BF89F4D5-3F16-4A93-AD71-A1786740D5CF}"/>
    <dgm:cxn modelId="{460E330C-F98A-4297-8147-483D15D06743}" type="presOf" srcId="{CA3F08F5-91D6-4110-A941-3D11F5EFFDE1}" destId="{97B306E4-BF19-4817-9129-76E733A8030D}" srcOrd="1" destOrd="0" presId="urn:microsoft.com/office/officeart/2009/3/layout/HorizontalOrganizationChart"/>
    <dgm:cxn modelId="{DCCB8A16-67A3-4188-B688-AE26ADCA16B9}" type="presOf" srcId="{C534639A-A310-461B-95E1-400FD41A851E}" destId="{27FB4688-7694-454E-AA24-2BF7A04BAE48}" srcOrd="1" destOrd="0" presId="urn:microsoft.com/office/officeart/2009/3/layout/HorizontalOrganizationChart"/>
    <dgm:cxn modelId="{7D7E3A19-0D7B-477D-BC6A-6A0FFAC2EA3E}" type="presOf" srcId="{79415406-499C-48AF-BF50-C61BC599516B}" destId="{723B932F-3350-476C-BEE1-B87FADEAD7F3}" srcOrd="0" destOrd="0" presId="urn:microsoft.com/office/officeart/2009/3/layout/HorizontalOrganizationChart"/>
    <dgm:cxn modelId="{77E2B51C-3582-4C74-95B3-0368487AECB5}" type="presOf" srcId="{13AEDA8F-3747-4388-A050-65DC542F3166}" destId="{BD31076D-DA50-4787-B7E5-D6FF17749CAD}" srcOrd="0" destOrd="0" presId="urn:microsoft.com/office/officeart/2009/3/layout/HorizontalOrganizationChart"/>
    <dgm:cxn modelId="{B9755F20-E5B4-45BA-ABA7-8EDFF4F25AD9}" srcId="{CA3F08F5-91D6-4110-A941-3D11F5EFFDE1}" destId="{C534639A-A310-461B-95E1-400FD41A851E}" srcOrd="0" destOrd="0" parTransId="{CB305147-B942-461C-8CF4-FCC7B2115F9B}" sibTransId="{0DED2E02-A546-4616-85EF-984312ABFD02}"/>
    <dgm:cxn modelId="{D537FE23-F5D9-4B4B-AEFA-EE03960AC726}" srcId="{BE0B9092-8C45-4538-B4BF-7C3D55199CBC}" destId="{CA3F08F5-91D6-4110-A941-3D11F5EFFDE1}" srcOrd="0" destOrd="0" parTransId="{5300AEFE-F95E-44EE-BC45-F2E2AC171223}" sibTransId="{44F2D156-0B6B-4F5C-A942-4629A0A639CF}"/>
    <dgm:cxn modelId="{A4084731-48D0-4700-B4DA-2E930004510B}" type="presOf" srcId="{766CC173-7992-4582-B23C-30096C50E80E}" destId="{AB30B2A9-E88C-461B-96DD-0DF4AD18CD3C}" srcOrd="0" destOrd="0" presId="urn:microsoft.com/office/officeart/2009/3/layout/HorizontalOrganizationChart"/>
    <dgm:cxn modelId="{6EB40E60-DF14-42C8-9B39-93D49C0E0F8B}" type="presOf" srcId="{8291593F-69FF-4DC6-A712-56A4EF821B41}" destId="{90C42308-2215-4FCF-9E46-5EF53D456BC3}" srcOrd="1" destOrd="0" presId="urn:microsoft.com/office/officeart/2009/3/layout/HorizontalOrganizationChart"/>
    <dgm:cxn modelId="{89650843-392D-4376-9D3A-0FDC3BD13572}" type="presOf" srcId="{C534639A-A310-461B-95E1-400FD41A851E}" destId="{6918CEA5-C7F4-4F7E-B1A9-48195DF6E19C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BACC0B4D-4DEF-4CBF-BE0F-C1E1721C14E1}" type="presOf" srcId="{5300AEFE-F95E-44EE-BC45-F2E2AC171223}" destId="{15D378F6-7F49-4EB7-9EB8-15CD1EF4AFE5}" srcOrd="0" destOrd="0" presId="urn:microsoft.com/office/officeart/2009/3/layout/HorizontalOrganizationChart"/>
    <dgm:cxn modelId="{D2121150-B8EF-4C5C-88C0-F40DAB359192}" type="presOf" srcId="{60233AAE-01ED-4A02-9643-3A8B40F1BE20}" destId="{C082D498-4761-4DB8-B79B-03D23A58AC3F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F5CC9B85-FD0F-42B5-B379-EDE0AAC0857D}" srcId="{CA3F08F5-91D6-4110-A941-3D11F5EFFDE1}" destId="{F275ABEA-4708-48C2-9979-ACA276727306}" srcOrd="1" destOrd="0" parTransId="{60233AAE-01ED-4A02-9643-3A8B40F1BE20}" sibTransId="{7A3F2A2A-6CB8-42B9-8611-0FEEE4D0B3AE}"/>
    <dgm:cxn modelId="{C5B2BE90-5CC4-4451-951D-00C5575344A8}" type="presOf" srcId="{CA3F08F5-91D6-4110-A941-3D11F5EFFDE1}" destId="{B4A78BB4-7CA0-4697-978A-5AE67AFDEA74}" srcOrd="0" destOrd="0" presId="urn:microsoft.com/office/officeart/2009/3/layout/HorizontalOrganizationChart"/>
    <dgm:cxn modelId="{2299C990-EA31-4FE5-823B-B890E590E129}" type="presOf" srcId="{79415406-499C-48AF-BF50-C61BC599516B}" destId="{6436C7AE-C6C2-4374-9298-31AC9BFAF0C9}" srcOrd="1" destOrd="0" presId="urn:microsoft.com/office/officeart/2009/3/layout/HorizontalOrganizationChart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F81E90AD-F32F-4AF4-B0CA-2CAE172925B4}" type="presOf" srcId="{8291593F-69FF-4DC6-A712-56A4EF821B41}" destId="{A323D33F-F971-4352-BB62-9552658EE78C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728BBEC6-5226-4CCE-8737-DDD83264FEC2}" srcId="{CA3F08F5-91D6-4110-A941-3D11F5EFFDE1}" destId="{8291593F-69FF-4DC6-A712-56A4EF821B41}" srcOrd="2" destOrd="0" parTransId="{13AEDA8F-3747-4388-A050-65DC542F3166}" sibTransId="{899B44BC-5799-43D3-A4CC-EB4AA4EF0BFA}"/>
    <dgm:cxn modelId="{8E64EACB-1EC3-4551-ACB1-33F208577AFD}" type="presOf" srcId="{F275ABEA-4708-48C2-9979-ACA276727306}" destId="{C8240E21-DA15-4EE3-A70B-70BAA9098CA8}" srcOrd="1" destOrd="0" presId="urn:microsoft.com/office/officeart/2009/3/layout/HorizontalOrganizationChart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9D9F6DD3-DA32-4BBB-81DB-A892F034F466}" type="presOf" srcId="{B9806E40-1061-4D35-B7F2-741D51CA5D28}" destId="{0D2CC401-6B07-4D96-8339-13DE96AFD604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52A1EADA-D556-41B1-8ADD-461262070D0B}" type="presOf" srcId="{BE0B9092-8C45-4538-B4BF-7C3D55199CBC}" destId="{04F7F8E5-B5A9-4525-94F6-6BF972066B5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0690C9E6-2A39-4D84-90A0-10230FBD2BF7}" type="presOf" srcId="{BE0B9092-8C45-4538-B4BF-7C3D55199CBC}" destId="{02B2D39E-FDE2-4294-A66A-85BECA3E4D41}" srcOrd="0" destOrd="0" presId="urn:microsoft.com/office/officeart/2009/3/layout/HorizontalOrganizationChart"/>
    <dgm:cxn modelId="{52C4ABE9-F68D-4830-8BDD-E545579F0B2F}" type="presOf" srcId="{F275ABEA-4708-48C2-9979-ACA276727306}" destId="{90BEAE38-974D-4486-BCA5-E115133CA7E2}" srcOrd="0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9795ABFB-C01C-434A-A911-27FC98E60B20}" type="presOf" srcId="{CB305147-B942-461C-8CF4-FCC7B2115F9B}" destId="{3D35DF0A-D561-408F-A40C-A91B1D1FABC4}" srcOrd="0" destOrd="0" presId="urn:microsoft.com/office/officeart/2009/3/layout/HorizontalOrganizationChart"/>
    <dgm:cxn modelId="{E275CCFD-A3A1-41BA-8E5A-1EE8CFBC055D}" srcId="{CA3F08F5-91D6-4110-A941-3D11F5EFFDE1}" destId="{79415406-499C-48AF-BF50-C61BC599516B}" srcOrd="3" destOrd="0" parTransId="{766CC173-7992-4582-B23C-30096C50E80E}" sibTransId="{190FC205-A3A5-4793-9C96-32E9F2CC1695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50C3B9DB-C714-4F9B-9542-59DB6E812449}" type="presParOf" srcId="{CEFFEE35-B0D1-4B58-B84F-B4FE2D146AF4}" destId="{0D2CC401-6B07-4D96-8339-13DE96AFD604}" srcOrd="0" destOrd="0" presId="urn:microsoft.com/office/officeart/2009/3/layout/HorizontalOrganizationChart"/>
    <dgm:cxn modelId="{4FC1736B-5928-4788-83A0-FEC445FD7530}" type="presParOf" srcId="{CEFFEE35-B0D1-4B58-B84F-B4FE2D146AF4}" destId="{7E3402B2-325E-4D12-A184-43ADD46C122E}" srcOrd="1" destOrd="0" presId="urn:microsoft.com/office/officeart/2009/3/layout/HorizontalOrganizationChart"/>
    <dgm:cxn modelId="{53BCB677-3E4B-4D47-8FB6-116CEA04D3B7}" type="presParOf" srcId="{7E3402B2-325E-4D12-A184-43ADD46C122E}" destId="{52B09505-2238-4E57-9F8A-35825BBBE64F}" srcOrd="0" destOrd="0" presId="urn:microsoft.com/office/officeart/2009/3/layout/HorizontalOrganizationChart"/>
    <dgm:cxn modelId="{D33AAC12-9702-4AAE-9743-8F025A27424C}" type="presParOf" srcId="{52B09505-2238-4E57-9F8A-35825BBBE64F}" destId="{02B2D39E-FDE2-4294-A66A-85BECA3E4D41}" srcOrd="0" destOrd="0" presId="urn:microsoft.com/office/officeart/2009/3/layout/HorizontalOrganizationChart"/>
    <dgm:cxn modelId="{4D8C7403-1523-415C-B918-ED1CE78A4A32}" type="presParOf" srcId="{52B09505-2238-4E57-9F8A-35825BBBE64F}" destId="{04F7F8E5-B5A9-4525-94F6-6BF972066B53}" srcOrd="1" destOrd="0" presId="urn:microsoft.com/office/officeart/2009/3/layout/HorizontalOrganizationChart"/>
    <dgm:cxn modelId="{E98D1D8C-0970-43E2-9413-C35FFC2DB581}" type="presParOf" srcId="{7E3402B2-325E-4D12-A184-43ADD46C122E}" destId="{0694F9D0-26FE-45B1-A103-51A1931878AC}" srcOrd="1" destOrd="0" presId="urn:microsoft.com/office/officeart/2009/3/layout/HorizontalOrganizationChart"/>
    <dgm:cxn modelId="{AEC87EFC-C6EE-4060-B813-9F2E546F65A4}" type="presParOf" srcId="{0694F9D0-26FE-45B1-A103-51A1931878AC}" destId="{15D378F6-7F49-4EB7-9EB8-15CD1EF4AFE5}" srcOrd="0" destOrd="0" presId="urn:microsoft.com/office/officeart/2009/3/layout/HorizontalOrganizationChart"/>
    <dgm:cxn modelId="{8A82861E-36E4-4A73-8D47-EBEF8D518AD7}" type="presParOf" srcId="{0694F9D0-26FE-45B1-A103-51A1931878AC}" destId="{4D3C95FC-F979-42B0-A0C6-26A18C6C85DC}" srcOrd="1" destOrd="0" presId="urn:microsoft.com/office/officeart/2009/3/layout/HorizontalOrganizationChart"/>
    <dgm:cxn modelId="{D2603792-D32D-49A7-AC30-BE58A0D497F3}" type="presParOf" srcId="{4D3C95FC-F979-42B0-A0C6-26A18C6C85DC}" destId="{C4AFB8FD-A70A-4018-BCD1-FA126B199004}" srcOrd="0" destOrd="0" presId="urn:microsoft.com/office/officeart/2009/3/layout/HorizontalOrganizationChart"/>
    <dgm:cxn modelId="{60E24C4D-3D34-497A-86C9-FF2171C66708}" type="presParOf" srcId="{C4AFB8FD-A70A-4018-BCD1-FA126B199004}" destId="{B4A78BB4-7CA0-4697-978A-5AE67AFDEA74}" srcOrd="0" destOrd="0" presId="urn:microsoft.com/office/officeart/2009/3/layout/HorizontalOrganizationChart"/>
    <dgm:cxn modelId="{6A311006-7BB3-459D-B96F-E869BFEEFAF4}" type="presParOf" srcId="{C4AFB8FD-A70A-4018-BCD1-FA126B199004}" destId="{97B306E4-BF19-4817-9129-76E733A8030D}" srcOrd="1" destOrd="0" presId="urn:microsoft.com/office/officeart/2009/3/layout/HorizontalOrganizationChart"/>
    <dgm:cxn modelId="{F69B6329-F83B-4396-A3E3-5A023F731906}" type="presParOf" srcId="{4D3C95FC-F979-42B0-A0C6-26A18C6C85DC}" destId="{15725C43-7445-4DC3-A0FB-DBA059E8A2DF}" srcOrd="1" destOrd="0" presId="urn:microsoft.com/office/officeart/2009/3/layout/HorizontalOrganizationChart"/>
    <dgm:cxn modelId="{1B62CF2D-A952-4024-8D05-AEF4D5713E29}" type="presParOf" srcId="{15725C43-7445-4DC3-A0FB-DBA059E8A2DF}" destId="{3D35DF0A-D561-408F-A40C-A91B1D1FABC4}" srcOrd="0" destOrd="0" presId="urn:microsoft.com/office/officeart/2009/3/layout/HorizontalOrganizationChart"/>
    <dgm:cxn modelId="{500DDA8C-65CA-4005-BA06-1407FFE26D9A}" type="presParOf" srcId="{15725C43-7445-4DC3-A0FB-DBA059E8A2DF}" destId="{7F7514D3-E5F3-4A6F-AF5D-7152A6DDC7E9}" srcOrd="1" destOrd="0" presId="urn:microsoft.com/office/officeart/2009/3/layout/HorizontalOrganizationChart"/>
    <dgm:cxn modelId="{5423343A-216A-461B-85D1-02CF7958FCEF}" type="presParOf" srcId="{7F7514D3-E5F3-4A6F-AF5D-7152A6DDC7E9}" destId="{528A06D7-4AAB-4E78-AF1D-E57AFFF9FC51}" srcOrd="0" destOrd="0" presId="urn:microsoft.com/office/officeart/2009/3/layout/HorizontalOrganizationChart"/>
    <dgm:cxn modelId="{7796DC14-777D-4C5D-9FF7-9375D268856F}" type="presParOf" srcId="{528A06D7-4AAB-4E78-AF1D-E57AFFF9FC51}" destId="{6918CEA5-C7F4-4F7E-B1A9-48195DF6E19C}" srcOrd="0" destOrd="0" presId="urn:microsoft.com/office/officeart/2009/3/layout/HorizontalOrganizationChart"/>
    <dgm:cxn modelId="{9F9056CD-4D9C-4D31-8B64-F78FA4EC3B94}" type="presParOf" srcId="{528A06D7-4AAB-4E78-AF1D-E57AFFF9FC51}" destId="{27FB4688-7694-454E-AA24-2BF7A04BAE48}" srcOrd="1" destOrd="0" presId="urn:microsoft.com/office/officeart/2009/3/layout/HorizontalOrganizationChart"/>
    <dgm:cxn modelId="{E1C3848C-ABE8-4690-8561-E503A7F217EF}" type="presParOf" srcId="{7F7514D3-E5F3-4A6F-AF5D-7152A6DDC7E9}" destId="{DA96CC6F-A8B3-4FE9-8E24-2FE86B0E563D}" srcOrd="1" destOrd="0" presId="urn:microsoft.com/office/officeart/2009/3/layout/HorizontalOrganizationChart"/>
    <dgm:cxn modelId="{9DA1A030-B81B-43ED-A301-59A61B1263BC}" type="presParOf" srcId="{7F7514D3-E5F3-4A6F-AF5D-7152A6DDC7E9}" destId="{391D7C41-23F7-4C7D-8866-5E52D55C909B}" srcOrd="2" destOrd="0" presId="urn:microsoft.com/office/officeart/2009/3/layout/HorizontalOrganizationChart"/>
    <dgm:cxn modelId="{CA5CD76E-A58B-4823-9D9E-A472FF4FC61B}" type="presParOf" srcId="{15725C43-7445-4DC3-A0FB-DBA059E8A2DF}" destId="{C082D498-4761-4DB8-B79B-03D23A58AC3F}" srcOrd="2" destOrd="0" presId="urn:microsoft.com/office/officeart/2009/3/layout/HorizontalOrganizationChart"/>
    <dgm:cxn modelId="{63F29CEF-DB80-4D19-AC21-95500FF8BCEB}" type="presParOf" srcId="{15725C43-7445-4DC3-A0FB-DBA059E8A2DF}" destId="{3AFAADF9-564C-48BE-A3D3-05DD8514C843}" srcOrd="3" destOrd="0" presId="urn:microsoft.com/office/officeart/2009/3/layout/HorizontalOrganizationChart"/>
    <dgm:cxn modelId="{FC1CC18A-45CB-4B96-817E-B48C75F91A62}" type="presParOf" srcId="{3AFAADF9-564C-48BE-A3D3-05DD8514C843}" destId="{6992FFD7-413D-49A0-B7F0-C0732ECF90D4}" srcOrd="0" destOrd="0" presId="urn:microsoft.com/office/officeart/2009/3/layout/HorizontalOrganizationChart"/>
    <dgm:cxn modelId="{C6B4C3B8-0DF9-438C-9C88-0682DF52E8F3}" type="presParOf" srcId="{6992FFD7-413D-49A0-B7F0-C0732ECF90D4}" destId="{90BEAE38-974D-4486-BCA5-E115133CA7E2}" srcOrd="0" destOrd="0" presId="urn:microsoft.com/office/officeart/2009/3/layout/HorizontalOrganizationChart"/>
    <dgm:cxn modelId="{4FADB7DA-893C-4CA8-9CA0-455D8561FB32}" type="presParOf" srcId="{6992FFD7-413D-49A0-B7F0-C0732ECF90D4}" destId="{C8240E21-DA15-4EE3-A70B-70BAA9098CA8}" srcOrd="1" destOrd="0" presId="urn:microsoft.com/office/officeart/2009/3/layout/HorizontalOrganizationChart"/>
    <dgm:cxn modelId="{2C42F129-BF9B-419F-97E3-E668026B2305}" type="presParOf" srcId="{3AFAADF9-564C-48BE-A3D3-05DD8514C843}" destId="{47E07BB4-5673-44CA-AC23-4CFBC86E8244}" srcOrd="1" destOrd="0" presId="urn:microsoft.com/office/officeart/2009/3/layout/HorizontalOrganizationChart"/>
    <dgm:cxn modelId="{B2CC17D3-1045-420F-B230-A083A7262CDC}" type="presParOf" srcId="{3AFAADF9-564C-48BE-A3D3-05DD8514C843}" destId="{B3DB5440-9404-4B40-92D1-F5FAA0DB8C37}" srcOrd="2" destOrd="0" presId="urn:microsoft.com/office/officeart/2009/3/layout/HorizontalOrganizationChart"/>
    <dgm:cxn modelId="{18E5033A-6F5A-4FA8-AD41-2B2021AB50F1}" type="presParOf" srcId="{15725C43-7445-4DC3-A0FB-DBA059E8A2DF}" destId="{BD31076D-DA50-4787-B7E5-D6FF17749CAD}" srcOrd="4" destOrd="0" presId="urn:microsoft.com/office/officeart/2009/3/layout/HorizontalOrganizationChart"/>
    <dgm:cxn modelId="{DE7C8142-B11C-4B3B-B786-45AF4CDF22DC}" type="presParOf" srcId="{15725C43-7445-4DC3-A0FB-DBA059E8A2DF}" destId="{83B79627-8EC6-45C5-9636-E09A50E9D5A4}" srcOrd="5" destOrd="0" presId="urn:microsoft.com/office/officeart/2009/3/layout/HorizontalOrganizationChart"/>
    <dgm:cxn modelId="{AE846009-19CF-400B-95A2-91959C8E56EB}" type="presParOf" srcId="{83B79627-8EC6-45C5-9636-E09A50E9D5A4}" destId="{9639C451-C4CB-4C6A-A8D7-D7EE1AEEDE22}" srcOrd="0" destOrd="0" presId="urn:microsoft.com/office/officeart/2009/3/layout/HorizontalOrganizationChart"/>
    <dgm:cxn modelId="{DF31A4EB-33EE-43A4-AC3D-9E7FC65FFF43}" type="presParOf" srcId="{9639C451-C4CB-4C6A-A8D7-D7EE1AEEDE22}" destId="{A323D33F-F971-4352-BB62-9552658EE78C}" srcOrd="0" destOrd="0" presId="urn:microsoft.com/office/officeart/2009/3/layout/HorizontalOrganizationChart"/>
    <dgm:cxn modelId="{FA708C6F-6616-4210-8854-0C2C8FE28E0F}" type="presParOf" srcId="{9639C451-C4CB-4C6A-A8D7-D7EE1AEEDE22}" destId="{90C42308-2215-4FCF-9E46-5EF53D456BC3}" srcOrd="1" destOrd="0" presId="urn:microsoft.com/office/officeart/2009/3/layout/HorizontalOrganizationChart"/>
    <dgm:cxn modelId="{8426F2C3-846D-4FFA-953E-E7181EB9A551}" type="presParOf" srcId="{83B79627-8EC6-45C5-9636-E09A50E9D5A4}" destId="{431AA96D-100D-4C96-ABE8-481655BD63A0}" srcOrd="1" destOrd="0" presId="urn:microsoft.com/office/officeart/2009/3/layout/HorizontalOrganizationChart"/>
    <dgm:cxn modelId="{7014300E-913C-4308-99D1-389D7A7B53C8}" type="presParOf" srcId="{83B79627-8EC6-45C5-9636-E09A50E9D5A4}" destId="{8F0613AB-6708-4F39-A1D9-BDB745F15EAC}" srcOrd="2" destOrd="0" presId="urn:microsoft.com/office/officeart/2009/3/layout/HorizontalOrganizationChart"/>
    <dgm:cxn modelId="{FCA71833-E19A-4B24-B966-A72483E7574E}" type="presParOf" srcId="{15725C43-7445-4DC3-A0FB-DBA059E8A2DF}" destId="{AB30B2A9-E88C-461B-96DD-0DF4AD18CD3C}" srcOrd="6" destOrd="0" presId="urn:microsoft.com/office/officeart/2009/3/layout/HorizontalOrganizationChart"/>
    <dgm:cxn modelId="{02589C0A-03B0-4C03-9DEB-6C9A354AB32E}" type="presParOf" srcId="{15725C43-7445-4DC3-A0FB-DBA059E8A2DF}" destId="{0299D899-AFEA-4E9C-B6BA-3FF2767BC9B9}" srcOrd="7" destOrd="0" presId="urn:microsoft.com/office/officeart/2009/3/layout/HorizontalOrganizationChart"/>
    <dgm:cxn modelId="{20DB0ED1-6B09-4E3E-8780-B713058AA5B6}" type="presParOf" srcId="{0299D899-AFEA-4E9C-B6BA-3FF2767BC9B9}" destId="{A4347C80-C5CA-44D8-8B42-BE5D38EF6BD4}" srcOrd="0" destOrd="0" presId="urn:microsoft.com/office/officeart/2009/3/layout/HorizontalOrganizationChart"/>
    <dgm:cxn modelId="{E56E4B75-2BA4-48C0-971B-C15CCDBA8F49}" type="presParOf" srcId="{A4347C80-C5CA-44D8-8B42-BE5D38EF6BD4}" destId="{723B932F-3350-476C-BEE1-B87FADEAD7F3}" srcOrd="0" destOrd="0" presId="urn:microsoft.com/office/officeart/2009/3/layout/HorizontalOrganizationChart"/>
    <dgm:cxn modelId="{B54E89C2-EA63-44EE-8D8B-182F862995FD}" type="presParOf" srcId="{A4347C80-C5CA-44D8-8B42-BE5D38EF6BD4}" destId="{6436C7AE-C6C2-4374-9298-31AC9BFAF0C9}" srcOrd="1" destOrd="0" presId="urn:microsoft.com/office/officeart/2009/3/layout/HorizontalOrganizationChart"/>
    <dgm:cxn modelId="{D0E76B58-F4B6-4A34-9C43-E28F5F537D93}" type="presParOf" srcId="{0299D899-AFEA-4E9C-B6BA-3FF2767BC9B9}" destId="{C084AE9E-5590-47DA-A2A9-3EAC3FE11A0E}" srcOrd="1" destOrd="0" presId="urn:microsoft.com/office/officeart/2009/3/layout/HorizontalOrganizationChart"/>
    <dgm:cxn modelId="{C19EEE14-EB54-43F8-997C-F3F1A8B05026}" type="presParOf" srcId="{0299D899-AFEA-4E9C-B6BA-3FF2767BC9B9}" destId="{BB8B0615-DB2D-4A39-A7B6-C55D46CDA263}" srcOrd="2" destOrd="0" presId="urn:microsoft.com/office/officeart/2009/3/layout/HorizontalOrganizationChart"/>
    <dgm:cxn modelId="{1FA9DAF3-EBFE-4A84-A721-AAEE46C44D06}" type="presParOf" srcId="{4D3C95FC-F979-42B0-A0C6-26A18C6C85DC}" destId="{03A9C9B7-0653-4197-8277-4C9E10EAA4B3}" srcOrd="2" destOrd="0" presId="urn:microsoft.com/office/officeart/2009/3/layout/HorizontalOrganizationChart"/>
    <dgm:cxn modelId="{C8CC77EE-01CD-474B-BFC7-64BE9C07D386}" type="presParOf" srcId="{7E3402B2-325E-4D12-A184-43ADD46C122E}" destId="{6D0D63C0-351D-4E3B-BE72-01ADA8C472A4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ja-JP" altLang="en-US" sz="1200" b="0" dirty="0"/>
            <a:t>インストールフォルダ</a:t>
          </a:r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400" b="0" dirty="0"/>
            <a:t>📁</a:t>
          </a:r>
          <a:r>
            <a:rPr lang="en-US" altLang="ja-JP" sz="1400" b="0" dirty="0"/>
            <a:t>lib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26FDF0B8-A7B5-4C72-A2FE-7FC9C24EB4D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EffekseerRendererCommon.lib</a:t>
          </a:r>
        </a:p>
      </dgm:t>
    </dgm:pt>
    <dgm:pt modelId="{DBB2C7EB-E0BA-40D6-8141-094AC665B055}" type="par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D8915F81-1E66-48C1-8882-4DA89640FCC4}" type="sib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51092041-FEFF-4E98-8AC5-593AB23366E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EffekseerRendererCommond.lib</a:t>
          </a:r>
        </a:p>
      </dgm:t>
    </dgm:pt>
    <dgm:pt modelId="{1392C41F-49DA-4B1C-BECB-006F6179436C}" type="par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2E925934-2DE7-45E5-B2BD-7D067DBDFDF4}" type="sib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B46033D1-DA53-4197-A38C-507D744159C6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EffekseerRendererDX11.lib</a:t>
          </a:r>
        </a:p>
      </dgm:t>
    </dgm:pt>
    <dgm:pt modelId="{115F8EF2-0D10-4F63-9E5D-89B584F69999}" type="par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FB2C06A9-A650-42D7-A156-2D5A72DFB67B}" type="sib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02D48FBD-8F73-4612-81E4-90E78997D6DE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EffekseerRendererDX11d.lib</a:t>
          </a:r>
        </a:p>
      </dgm:t>
    </dgm:pt>
    <dgm:pt modelId="{4F1338F5-4DCF-4043-A949-0723F9FFB7A8}" type="par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D9D06CA6-2F00-4A15-AADB-D512B979FE7B}" type="sib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77D33EB1-121E-4743-BE7B-AF6340576A79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Effekseerd.lib</a:t>
          </a:r>
        </a:p>
      </dgm:t>
    </dgm:pt>
    <dgm:pt modelId="{3061A501-CC27-408E-BFBC-BE5B374E908F}" type="par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F75F5C07-E6EA-411A-80EA-050F103E96B5}" type="sib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35503F96-3C15-414C-A503-77E84F25B74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Effekseer.lib</a:t>
          </a:r>
        </a:p>
      </dgm:t>
    </dgm:pt>
    <dgm:pt modelId="{41AB3A1D-F970-4A9F-9F1A-52BB4D18BABC}" type="sib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97C9BCB6-CD0B-4CDB-9FC5-3244E68EC282}" type="par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B8EDB136-6BD9-4F6D-9E89-517987A22830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EffekseerRendererDX12.lib</a:t>
          </a:r>
        </a:p>
      </dgm:t>
    </dgm:pt>
    <dgm:pt modelId="{24E68C1E-27D2-448E-92C4-878ED64A658D}" type="par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376DB1B7-485A-46CA-B463-17E4AF39D08B}" type="sib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71D40BB3-B094-46CD-8636-47D3452F1B2F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EffekseerRendererDX12d.lib</a:t>
          </a:r>
        </a:p>
      </dgm:t>
    </dgm:pt>
    <dgm:pt modelId="{2D4FE9DD-BB3F-4568-AD06-5F68AB83705E}" type="par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154E7FCF-568B-4EC4-9D09-6C595EB3E83D}" type="sib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252492" custScaleY="79064" custLinFactX="-100000" custLinFactY="-300000" custLinFactNeighborX="-136005" custLinFactNeighborY="-324273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74997" custScaleY="79064" custLinFactX="-80676" custLinFactY="-204372" custLinFactNeighborX="-100000" custLinFactNeighborY="-3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18C19BA6-C40A-470F-B847-4225DFC7A56B}" type="pres">
      <dgm:prSet presAssocID="{97C9BCB6-CD0B-4CDB-9FC5-3244E68EC282}" presName="Name64" presStyleLbl="parChTrans1D3" presStyleIdx="0" presStyleCnt="8"/>
      <dgm:spPr/>
    </dgm:pt>
    <dgm:pt modelId="{DE8AF64C-5D0A-4F1D-AA05-EF0569C3E78A}" type="pres">
      <dgm:prSet presAssocID="{35503F96-3C15-414C-A503-77E84F25B74C}" presName="hierRoot2" presStyleCnt="0">
        <dgm:presLayoutVars>
          <dgm:hierBranch val="init"/>
        </dgm:presLayoutVars>
      </dgm:prSet>
      <dgm:spPr/>
    </dgm:pt>
    <dgm:pt modelId="{96848DE7-7A1F-4206-A4DA-3BDF186CC514}" type="pres">
      <dgm:prSet presAssocID="{35503F96-3C15-414C-A503-77E84F25B74C}" presName="rootComposite" presStyleCnt="0"/>
      <dgm:spPr/>
    </dgm:pt>
    <dgm:pt modelId="{832C10D4-F15C-40D9-AB22-23BDBFB80EF7}" type="pres">
      <dgm:prSet presAssocID="{35503F96-3C15-414C-A503-77E84F25B74C}" presName="rootText" presStyleLbl="node3" presStyleIdx="0" presStyleCnt="8" custScaleX="457253" custLinFactX="-59188" custLinFactNeighborX="-100000" custLinFactNeighborY="10612">
        <dgm:presLayoutVars>
          <dgm:chPref val="3"/>
        </dgm:presLayoutVars>
      </dgm:prSet>
      <dgm:spPr/>
    </dgm:pt>
    <dgm:pt modelId="{7E7D7410-6CD0-4786-8461-DCAD94446BED}" type="pres">
      <dgm:prSet presAssocID="{35503F96-3C15-414C-A503-77E84F25B74C}" presName="rootConnector" presStyleLbl="node3" presStyleIdx="0" presStyleCnt="8"/>
      <dgm:spPr/>
    </dgm:pt>
    <dgm:pt modelId="{90B94691-7FD6-4134-96BD-BB4113410ADD}" type="pres">
      <dgm:prSet presAssocID="{35503F96-3C15-414C-A503-77E84F25B74C}" presName="hierChild4" presStyleCnt="0"/>
      <dgm:spPr/>
    </dgm:pt>
    <dgm:pt modelId="{31503A7D-EC52-4E9A-9945-7EFE91A9C842}" type="pres">
      <dgm:prSet presAssocID="{35503F96-3C15-414C-A503-77E84F25B74C}" presName="hierChild5" presStyleCnt="0"/>
      <dgm:spPr/>
    </dgm:pt>
    <dgm:pt modelId="{799E8764-99A1-4D42-883B-452FEA97B751}" type="pres">
      <dgm:prSet presAssocID="{3061A501-CC27-408E-BFBC-BE5B374E908F}" presName="Name64" presStyleLbl="parChTrans1D3" presStyleIdx="1" presStyleCnt="8"/>
      <dgm:spPr/>
    </dgm:pt>
    <dgm:pt modelId="{59C50D89-DBF8-4642-BBD1-C6ECCFD968EF}" type="pres">
      <dgm:prSet presAssocID="{77D33EB1-121E-4743-BE7B-AF6340576A79}" presName="hierRoot2" presStyleCnt="0">
        <dgm:presLayoutVars>
          <dgm:hierBranch val="init"/>
        </dgm:presLayoutVars>
      </dgm:prSet>
      <dgm:spPr/>
    </dgm:pt>
    <dgm:pt modelId="{35DD6195-2840-478A-A756-1544095E3327}" type="pres">
      <dgm:prSet presAssocID="{77D33EB1-121E-4743-BE7B-AF6340576A79}" presName="rootComposite" presStyleCnt="0"/>
      <dgm:spPr/>
    </dgm:pt>
    <dgm:pt modelId="{9D548710-2CFB-490D-8921-42BBC77F3BAB}" type="pres">
      <dgm:prSet presAssocID="{77D33EB1-121E-4743-BE7B-AF6340576A79}" presName="rootText" presStyleLbl="node3" presStyleIdx="1" presStyleCnt="8" custScaleX="457253" custLinFactX="-59188" custLinFactNeighborX="-100000" custLinFactNeighborY="10612">
        <dgm:presLayoutVars>
          <dgm:chPref val="3"/>
        </dgm:presLayoutVars>
      </dgm:prSet>
      <dgm:spPr/>
    </dgm:pt>
    <dgm:pt modelId="{B3428DAB-625D-4FE8-87A2-6BF1545286BB}" type="pres">
      <dgm:prSet presAssocID="{77D33EB1-121E-4743-BE7B-AF6340576A79}" presName="rootConnector" presStyleLbl="node3" presStyleIdx="1" presStyleCnt="8"/>
      <dgm:spPr/>
    </dgm:pt>
    <dgm:pt modelId="{2A963C60-72C9-48A1-99F1-9D8254B657FC}" type="pres">
      <dgm:prSet presAssocID="{77D33EB1-121E-4743-BE7B-AF6340576A79}" presName="hierChild4" presStyleCnt="0"/>
      <dgm:spPr/>
    </dgm:pt>
    <dgm:pt modelId="{71E83CE2-F6D0-43A2-8A5E-39F23C855919}" type="pres">
      <dgm:prSet presAssocID="{77D33EB1-121E-4743-BE7B-AF6340576A79}" presName="hierChild5" presStyleCnt="0"/>
      <dgm:spPr/>
    </dgm:pt>
    <dgm:pt modelId="{4B1594F6-2916-4A1E-9C35-4391480A4E0B}" type="pres">
      <dgm:prSet presAssocID="{DBB2C7EB-E0BA-40D6-8141-094AC665B055}" presName="Name64" presStyleLbl="parChTrans1D3" presStyleIdx="2" presStyleCnt="8"/>
      <dgm:spPr/>
    </dgm:pt>
    <dgm:pt modelId="{646576ED-77E7-4AC9-92E1-DE8412FBF7B4}" type="pres">
      <dgm:prSet presAssocID="{26FDF0B8-A7B5-4C72-A2FE-7FC9C24EB4D2}" presName="hierRoot2" presStyleCnt="0">
        <dgm:presLayoutVars>
          <dgm:hierBranch val="init"/>
        </dgm:presLayoutVars>
      </dgm:prSet>
      <dgm:spPr/>
    </dgm:pt>
    <dgm:pt modelId="{C68DC201-2993-494E-AB5D-C6F1698D8DC0}" type="pres">
      <dgm:prSet presAssocID="{26FDF0B8-A7B5-4C72-A2FE-7FC9C24EB4D2}" presName="rootComposite" presStyleCnt="0"/>
      <dgm:spPr/>
    </dgm:pt>
    <dgm:pt modelId="{0704335A-49FF-4344-B462-84854678A8E1}" type="pres">
      <dgm:prSet presAssocID="{26FDF0B8-A7B5-4C72-A2FE-7FC9C24EB4D2}" presName="rootText" presStyleLbl="node3" presStyleIdx="2" presStyleCnt="8" custScaleX="457253" custLinFactX="-59188" custLinFactNeighborX="-100000" custLinFactNeighborY="10612">
        <dgm:presLayoutVars>
          <dgm:chPref val="3"/>
        </dgm:presLayoutVars>
      </dgm:prSet>
      <dgm:spPr/>
    </dgm:pt>
    <dgm:pt modelId="{591D5FCB-4372-43F2-B53F-FBC1205B8269}" type="pres">
      <dgm:prSet presAssocID="{26FDF0B8-A7B5-4C72-A2FE-7FC9C24EB4D2}" presName="rootConnector" presStyleLbl="node3" presStyleIdx="2" presStyleCnt="8"/>
      <dgm:spPr/>
    </dgm:pt>
    <dgm:pt modelId="{DEF0CD6B-1EAD-4D30-8E8E-A454D623B018}" type="pres">
      <dgm:prSet presAssocID="{26FDF0B8-A7B5-4C72-A2FE-7FC9C24EB4D2}" presName="hierChild4" presStyleCnt="0"/>
      <dgm:spPr/>
    </dgm:pt>
    <dgm:pt modelId="{E02EB59F-AB58-4409-B52E-1757C7D37258}" type="pres">
      <dgm:prSet presAssocID="{26FDF0B8-A7B5-4C72-A2FE-7FC9C24EB4D2}" presName="hierChild5" presStyleCnt="0"/>
      <dgm:spPr/>
    </dgm:pt>
    <dgm:pt modelId="{7732A5E4-D1D9-4743-9469-31FD1E57DC87}" type="pres">
      <dgm:prSet presAssocID="{1392C41F-49DA-4B1C-BECB-006F6179436C}" presName="Name64" presStyleLbl="parChTrans1D3" presStyleIdx="3" presStyleCnt="8"/>
      <dgm:spPr/>
    </dgm:pt>
    <dgm:pt modelId="{776C0169-1C81-43B8-B0C2-4C768FF4C221}" type="pres">
      <dgm:prSet presAssocID="{51092041-FEFF-4E98-8AC5-593AB23366EC}" presName="hierRoot2" presStyleCnt="0">
        <dgm:presLayoutVars>
          <dgm:hierBranch val="init"/>
        </dgm:presLayoutVars>
      </dgm:prSet>
      <dgm:spPr/>
    </dgm:pt>
    <dgm:pt modelId="{7EF900A5-E18F-4E4A-9A1C-54228DA4E190}" type="pres">
      <dgm:prSet presAssocID="{51092041-FEFF-4E98-8AC5-593AB23366EC}" presName="rootComposite" presStyleCnt="0"/>
      <dgm:spPr/>
    </dgm:pt>
    <dgm:pt modelId="{330143EF-A8C9-4661-9F23-F7F8E64CE85D}" type="pres">
      <dgm:prSet presAssocID="{51092041-FEFF-4E98-8AC5-593AB23366EC}" presName="rootText" presStyleLbl="node3" presStyleIdx="3" presStyleCnt="8" custScaleX="457253" custLinFactX="-59188" custLinFactNeighborX="-100000" custLinFactNeighborY="10612">
        <dgm:presLayoutVars>
          <dgm:chPref val="3"/>
        </dgm:presLayoutVars>
      </dgm:prSet>
      <dgm:spPr/>
    </dgm:pt>
    <dgm:pt modelId="{F4207DB5-5CB6-4E9E-AF6F-8BA3195D7CE2}" type="pres">
      <dgm:prSet presAssocID="{51092041-FEFF-4E98-8AC5-593AB23366EC}" presName="rootConnector" presStyleLbl="node3" presStyleIdx="3" presStyleCnt="8"/>
      <dgm:spPr/>
    </dgm:pt>
    <dgm:pt modelId="{72D4EDFF-825B-410B-B01B-A005F362870D}" type="pres">
      <dgm:prSet presAssocID="{51092041-FEFF-4E98-8AC5-593AB23366EC}" presName="hierChild4" presStyleCnt="0"/>
      <dgm:spPr/>
    </dgm:pt>
    <dgm:pt modelId="{D2E283C7-AE4B-4EF4-9733-C6463048157F}" type="pres">
      <dgm:prSet presAssocID="{51092041-FEFF-4E98-8AC5-593AB23366EC}" presName="hierChild5" presStyleCnt="0"/>
      <dgm:spPr/>
    </dgm:pt>
    <dgm:pt modelId="{B099D6CB-522F-43A2-B7E1-BDFCD5E97BD3}" type="pres">
      <dgm:prSet presAssocID="{115F8EF2-0D10-4F63-9E5D-89B584F69999}" presName="Name64" presStyleLbl="parChTrans1D3" presStyleIdx="4" presStyleCnt="8"/>
      <dgm:spPr/>
    </dgm:pt>
    <dgm:pt modelId="{230F9693-0E36-415D-872C-94268651DE88}" type="pres">
      <dgm:prSet presAssocID="{B46033D1-DA53-4197-A38C-507D744159C6}" presName="hierRoot2" presStyleCnt="0">
        <dgm:presLayoutVars>
          <dgm:hierBranch val="init"/>
        </dgm:presLayoutVars>
      </dgm:prSet>
      <dgm:spPr/>
    </dgm:pt>
    <dgm:pt modelId="{2E76F525-6025-4E57-BCAF-19F48B782F63}" type="pres">
      <dgm:prSet presAssocID="{B46033D1-DA53-4197-A38C-507D744159C6}" presName="rootComposite" presStyleCnt="0"/>
      <dgm:spPr/>
    </dgm:pt>
    <dgm:pt modelId="{56447ED5-57CD-41AC-989F-A37C311F3D6C}" type="pres">
      <dgm:prSet presAssocID="{B46033D1-DA53-4197-A38C-507D744159C6}" presName="rootText" presStyleLbl="node3" presStyleIdx="4" presStyleCnt="8" custScaleX="457253" custLinFactX="-59188" custLinFactNeighborX="-100000" custLinFactNeighborY="10612">
        <dgm:presLayoutVars>
          <dgm:chPref val="3"/>
        </dgm:presLayoutVars>
      </dgm:prSet>
      <dgm:spPr/>
    </dgm:pt>
    <dgm:pt modelId="{8FC1FB13-7F3A-4443-9088-B69D93170538}" type="pres">
      <dgm:prSet presAssocID="{B46033D1-DA53-4197-A38C-507D744159C6}" presName="rootConnector" presStyleLbl="node3" presStyleIdx="4" presStyleCnt="8"/>
      <dgm:spPr/>
    </dgm:pt>
    <dgm:pt modelId="{AABB324E-A0E9-4978-9D87-48221F4E3EB1}" type="pres">
      <dgm:prSet presAssocID="{B46033D1-DA53-4197-A38C-507D744159C6}" presName="hierChild4" presStyleCnt="0"/>
      <dgm:spPr/>
    </dgm:pt>
    <dgm:pt modelId="{3A405E6D-77F1-4A41-8F92-DA305836D1C8}" type="pres">
      <dgm:prSet presAssocID="{B46033D1-DA53-4197-A38C-507D744159C6}" presName="hierChild5" presStyleCnt="0"/>
      <dgm:spPr/>
    </dgm:pt>
    <dgm:pt modelId="{41F279D9-0ADC-428B-88C8-913AA9A24DDB}" type="pres">
      <dgm:prSet presAssocID="{4F1338F5-4DCF-4043-A949-0723F9FFB7A8}" presName="Name64" presStyleLbl="parChTrans1D3" presStyleIdx="5" presStyleCnt="8"/>
      <dgm:spPr/>
    </dgm:pt>
    <dgm:pt modelId="{D244BC8F-DFE2-49E6-93AC-253A30C78715}" type="pres">
      <dgm:prSet presAssocID="{02D48FBD-8F73-4612-81E4-90E78997D6DE}" presName="hierRoot2" presStyleCnt="0">
        <dgm:presLayoutVars>
          <dgm:hierBranch val="init"/>
        </dgm:presLayoutVars>
      </dgm:prSet>
      <dgm:spPr/>
    </dgm:pt>
    <dgm:pt modelId="{3C3039D3-5117-466E-BAF5-18BD17190C9A}" type="pres">
      <dgm:prSet presAssocID="{02D48FBD-8F73-4612-81E4-90E78997D6DE}" presName="rootComposite" presStyleCnt="0"/>
      <dgm:spPr/>
    </dgm:pt>
    <dgm:pt modelId="{F8CF503F-CC17-4C2C-8991-FDB19564D64A}" type="pres">
      <dgm:prSet presAssocID="{02D48FBD-8F73-4612-81E4-90E78997D6DE}" presName="rootText" presStyleLbl="node3" presStyleIdx="5" presStyleCnt="8" custScaleX="457253" custLinFactX="-59188" custLinFactNeighborX="-100000" custLinFactNeighborY="10612">
        <dgm:presLayoutVars>
          <dgm:chPref val="3"/>
        </dgm:presLayoutVars>
      </dgm:prSet>
      <dgm:spPr/>
    </dgm:pt>
    <dgm:pt modelId="{CDB18ED2-289A-4CA6-904C-2D3C4D8EB872}" type="pres">
      <dgm:prSet presAssocID="{02D48FBD-8F73-4612-81E4-90E78997D6DE}" presName="rootConnector" presStyleLbl="node3" presStyleIdx="5" presStyleCnt="8"/>
      <dgm:spPr/>
    </dgm:pt>
    <dgm:pt modelId="{47DF2092-7FB6-4CEA-9990-7394E4CACB0D}" type="pres">
      <dgm:prSet presAssocID="{02D48FBD-8F73-4612-81E4-90E78997D6DE}" presName="hierChild4" presStyleCnt="0"/>
      <dgm:spPr/>
    </dgm:pt>
    <dgm:pt modelId="{0E635A52-079A-4664-A5BA-B92A6FA9CCCD}" type="pres">
      <dgm:prSet presAssocID="{02D48FBD-8F73-4612-81E4-90E78997D6DE}" presName="hierChild5" presStyleCnt="0"/>
      <dgm:spPr/>
    </dgm:pt>
    <dgm:pt modelId="{DA8CE5CE-F69A-41A1-BC4A-4AF407860503}" type="pres">
      <dgm:prSet presAssocID="{24E68C1E-27D2-448E-92C4-878ED64A658D}" presName="Name64" presStyleLbl="parChTrans1D3" presStyleIdx="6" presStyleCnt="8"/>
      <dgm:spPr/>
    </dgm:pt>
    <dgm:pt modelId="{BF23C113-19DB-4EB9-AB2C-4A73680C8C73}" type="pres">
      <dgm:prSet presAssocID="{B8EDB136-6BD9-4F6D-9E89-517987A22830}" presName="hierRoot2" presStyleCnt="0">
        <dgm:presLayoutVars>
          <dgm:hierBranch val="init"/>
        </dgm:presLayoutVars>
      </dgm:prSet>
      <dgm:spPr/>
    </dgm:pt>
    <dgm:pt modelId="{4BE8A11E-48B6-42B1-80A7-1F9DA401DD87}" type="pres">
      <dgm:prSet presAssocID="{B8EDB136-6BD9-4F6D-9E89-517987A22830}" presName="rootComposite" presStyleCnt="0"/>
      <dgm:spPr/>
    </dgm:pt>
    <dgm:pt modelId="{793008DD-F12B-409D-B62C-DE8BD0F40886}" type="pres">
      <dgm:prSet presAssocID="{B8EDB136-6BD9-4F6D-9E89-517987A22830}" presName="rootText" presStyleLbl="node3" presStyleIdx="6" presStyleCnt="8" custScaleX="457253" custLinFactX="-59188" custLinFactNeighborX="-100000" custLinFactNeighborY="10612">
        <dgm:presLayoutVars>
          <dgm:chPref val="3"/>
        </dgm:presLayoutVars>
      </dgm:prSet>
      <dgm:spPr/>
    </dgm:pt>
    <dgm:pt modelId="{CE37F19D-18BF-46FF-B42A-36AB34111541}" type="pres">
      <dgm:prSet presAssocID="{B8EDB136-6BD9-4F6D-9E89-517987A22830}" presName="rootConnector" presStyleLbl="node3" presStyleIdx="6" presStyleCnt="8"/>
      <dgm:spPr/>
    </dgm:pt>
    <dgm:pt modelId="{A8E76E22-199D-4D39-AF4F-86186DA7BFBE}" type="pres">
      <dgm:prSet presAssocID="{B8EDB136-6BD9-4F6D-9E89-517987A22830}" presName="hierChild4" presStyleCnt="0"/>
      <dgm:spPr/>
    </dgm:pt>
    <dgm:pt modelId="{1E852936-B24A-4B18-9AF9-BDC61459934B}" type="pres">
      <dgm:prSet presAssocID="{B8EDB136-6BD9-4F6D-9E89-517987A22830}" presName="hierChild5" presStyleCnt="0"/>
      <dgm:spPr/>
    </dgm:pt>
    <dgm:pt modelId="{CCC3D4AE-33A4-4B9B-B1CC-A46D0EA773F3}" type="pres">
      <dgm:prSet presAssocID="{2D4FE9DD-BB3F-4568-AD06-5F68AB83705E}" presName="Name64" presStyleLbl="parChTrans1D3" presStyleIdx="7" presStyleCnt="8"/>
      <dgm:spPr/>
    </dgm:pt>
    <dgm:pt modelId="{8562C290-02E0-43CA-A10E-32A4C66FB6B1}" type="pres">
      <dgm:prSet presAssocID="{71D40BB3-B094-46CD-8636-47D3452F1B2F}" presName="hierRoot2" presStyleCnt="0">
        <dgm:presLayoutVars>
          <dgm:hierBranch val="init"/>
        </dgm:presLayoutVars>
      </dgm:prSet>
      <dgm:spPr/>
    </dgm:pt>
    <dgm:pt modelId="{8AA7312B-B062-4985-ADCC-D6D972BFF0BE}" type="pres">
      <dgm:prSet presAssocID="{71D40BB3-B094-46CD-8636-47D3452F1B2F}" presName="rootComposite" presStyleCnt="0"/>
      <dgm:spPr/>
    </dgm:pt>
    <dgm:pt modelId="{339E5DC5-BDFA-44DA-8CF2-2B7E5C078F76}" type="pres">
      <dgm:prSet presAssocID="{71D40BB3-B094-46CD-8636-47D3452F1B2F}" presName="rootText" presStyleLbl="node3" presStyleIdx="7" presStyleCnt="8" custScaleX="457253" custLinFactX="-59188" custLinFactNeighborX="-100000" custLinFactNeighborY="79">
        <dgm:presLayoutVars>
          <dgm:chPref val="3"/>
        </dgm:presLayoutVars>
      </dgm:prSet>
      <dgm:spPr/>
    </dgm:pt>
    <dgm:pt modelId="{49F8BFB1-1C54-488A-B6A7-B9C21D7CCA5D}" type="pres">
      <dgm:prSet presAssocID="{71D40BB3-B094-46CD-8636-47D3452F1B2F}" presName="rootConnector" presStyleLbl="node3" presStyleIdx="7" presStyleCnt="8"/>
      <dgm:spPr/>
    </dgm:pt>
    <dgm:pt modelId="{AB830142-FC91-4B9A-B22B-442D663B03D4}" type="pres">
      <dgm:prSet presAssocID="{71D40BB3-B094-46CD-8636-47D3452F1B2F}" presName="hierChild4" presStyleCnt="0"/>
      <dgm:spPr/>
    </dgm:pt>
    <dgm:pt modelId="{D973A3D1-5B93-401F-BC05-EA361DB6353E}" type="pres">
      <dgm:prSet presAssocID="{71D40BB3-B094-46CD-8636-47D3452F1B2F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DCDE9004-71EE-4761-A54C-D83BACC93A19}" srcId="{DCB9C865-070F-45EB-88BB-B8EDD175122C}" destId="{B46033D1-DA53-4197-A38C-507D744159C6}" srcOrd="4" destOrd="0" parTransId="{115F8EF2-0D10-4F63-9E5D-89B584F69999}" sibTransId="{FB2C06A9-A650-42D7-A156-2D5A72DFB67B}"/>
    <dgm:cxn modelId="{F1D95206-5E85-486A-A90C-FD4F252B8FE8}" type="presOf" srcId="{B46033D1-DA53-4197-A38C-507D744159C6}" destId="{8FC1FB13-7F3A-4443-9088-B69D93170538}" srcOrd="1" destOrd="0" presId="urn:microsoft.com/office/officeart/2009/3/layout/HorizontalOrganizationChart"/>
    <dgm:cxn modelId="{E5D9D40A-FFB4-40B7-847A-7CC7D9DE6F76}" type="presOf" srcId="{71D40BB3-B094-46CD-8636-47D3452F1B2F}" destId="{339E5DC5-BDFA-44DA-8CF2-2B7E5C078F76}" srcOrd="0" destOrd="0" presId="urn:microsoft.com/office/officeart/2009/3/layout/HorizontalOrganizationChart"/>
    <dgm:cxn modelId="{0BAC5B0F-7BEE-4E8F-BF7C-420DFFC8ACD8}" type="presOf" srcId="{71D40BB3-B094-46CD-8636-47D3452F1B2F}" destId="{49F8BFB1-1C54-488A-B6A7-B9C21D7CCA5D}" srcOrd="1" destOrd="0" presId="urn:microsoft.com/office/officeart/2009/3/layout/HorizontalOrganizationChart"/>
    <dgm:cxn modelId="{6883BD15-FE31-4911-8C7C-8E50E6FF5650}" type="presOf" srcId="{1392C41F-49DA-4B1C-BECB-006F6179436C}" destId="{7732A5E4-D1D9-4743-9469-31FD1E57DC87}" srcOrd="0" destOrd="0" presId="urn:microsoft.com/office/officeart/2009/3/layout/HorizontalOrganizationChart"/>
    <dgm:cxn modelId="{B6F79A1A-6999-44F4-AE05-BB45EB06C059}" type="presOf" srcId="{97C9BCB6-CD0B-4CDB-9FC5-3244E68EC282}" destId="{18C19BA6-C40A-470F-B847-4225DFC7A56B}" srcOrd="0" destOrd="0" presId="urn:microsoft.com/office/officeart/2009/3/layout/HorizontalOrganizationChart"/>
    <dgm:cxn modelId="{1F48D625-992C-4944-8F3D-A1C0D4725F6D}" type="presOf" srcId="{B8EDB136-6BD9-4F6D-9E89-517987A22830}" destId="{793008DD-F12B-409D-B62C-DE8BD0F40886}" srcOrd="0" destOrd="0" presId="urn:microsoft.com/office/officeart/2009/3/layout/HorizontalOrganizationChart"/>
    <dgm:cxn modelId="{C839DA27-AE19-4DCD-A671-769338A34F41}" type="presOf" srcId="{35503F96-3C15-414C-A503-77E84F25B74C}" destId="{7E7D7410-6CD0-4786-8461-DCAD94446BED}" srcOrd="1" destOrd="0" presId="urn:microsoft.com/office/officeart/2009/3/layout/HorizontalOrganizationChart"/>
    <dgm:cxn modelId="{C10E0C2D-E915-423D-9B2B-63E3799723BD}" type="presOf" srcId="{B8EDB136-6BD9-4F6D-9E89-517987A22830}" destId="{CE37F19D-18BF-46FF-B42A-36AB34111541}" srcOrd="1" destOrd="0" presId="urn:microsoft.com/office/officeart/2009/3/layout/HorizontalOrganizationChart"/>
    <dgm:cxn modelId="{78368D2D-2ED2-4AA8-BAEE-248F66537064}" type="presOf" srcId="{DBB2C7EB-E0BA-40D6-8141-094AC665B055}" destId="{4B1594F6-2916-4A1E-9C35-4391480A4E0B}" srcOrd="0" destOrd="0" presId="urn:microsoft.com/office/officeart/2009/3/layout/HorizontalOrganizationChart"/>
    <dgm:cxn modelId="{1CC3CF2E-9DEC-4CD8-84C4-0FF7023C3298}" type="presOf" srcId="{4F1338F5-4DCF-4043-A949-0723F9FFB7A8}" destId="{41F279D9-0ADC-428B-88C8-913AA9A24DDB}" srcOrd="0" destOrd="0" presId="urn:microsoft.com/office/officeart/2009/3/layout/HorizontalOrganizationChart"/>
    <dgm:cxn modelId="{595DD634-0487-479F-99CD-A364FA75D788}" type="presOf" srcId="{B46033D1-DA53-4197-A38C-507D744159C6}" destId="{56447ED5-57CD-41AC-989F-A37C311F3D6C}" srcOrd="0" destOrd="0" presId="urn:microsoft.com/office/officeart/2009/3/layout/HorizontalOrganizationChart"/>
    <dgm:cxn modelId="{9BE4EC3B-9EAC-490D-A33F-88BE7A2D6586}" srcId="{DCB9C865-070F-45EB-88BB-B8EDD175122C}" destId="{B8EDB136-6BD9-4F6D-9E89-517987A22830}" srcOrd="6" destOrd="0" parTransId="{24E68C1E-27D2-448E-92C4-878ED64A658D}" sibTransId="{376DB1B7-485A-46CA-B463-17E4AF39D08B}"/>
    <dgm:cxn modelId="{562F4848-915A-4DF5-99D7-113A88A59CA8}" type="presOf" srcId="{35503F96-3C15-414C-A503-77E84F25B74C}" destId="{832C10D4-F15C-40D9-AB22-23BDBFB80EF7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0AE27D6F-54EA-4D54-A8E4-54F357E22D0C}" type="presOf" srcId="{26FDF0B8-A7B5-4C72-A2FE-7FC9C24EB4D2}" destId="{591D5FCB-4372-43F2-B53F-FBC1205B8269}" srcOrd="1" destOrd="0" presId="urn:microsoft.com/office/officeart/2009/3/layout/HorizontalOrganizationChart"/>
    <dgm:cxn modelId="{216E3251-4A24-4B8F-ABE6-C518B78389A0}" type="presOf" srcId="{77D33EB1-121E-4743-BE7B-AF6340576A79}" destId="{9D548710-2CFB-490D-8921-42BBC77F3BAB}" srcOrd="0" destOrd="0" presId="urn:microsoft.com/office/officeart/2009/3/layout/HorizontalOrganizationChart"/>
    <dgm:cxn modelId="{00E55E53-209B-4061-8DC2-2D23F4569545}" srcId="{DCB9C865-070F-45EB-88BB-B8EDD175122C}" destId="{02D48FBD-8F73-4612-81E4-90E78997D6DE}" srcOrd="5" destOrd="0" parTransId="{4F1338F5-4DCF-4043-A949-0723F9FFB7A8}" sibTransId="{D9D06CA6-2F00-4A15-AADB-D512B979FE7B}"/>
    <dgm:cxn modelId="{F01ABD73-B1E7-4062-90F5-FBFE9FF38A09}" type="presOf" srcId="{115F8EF2-0D10-4F63-9E5D-89B584F69999}" destId="{B099D6CB-522F-43A2-B7E1-BDFCD5E97BD3}" srcOrd="0" destOrd="0" presId="urn:microsoft.com/office/officeart/2009/3/layout/HorizontalOrganizationChart"/>
    <dgm:cxn modelId="{49DD1154-6675-4BFB-BA36-BEDE1635CEF4}" type="presOf" srcId="{51092041-FEFF-4E98-8AC5-593AB23366EC}" destId="{330143EF-A8C9-4661-9F23-F7F8E64CE85D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12F6F17D-3059-45EC-BAF8-F3E17F798541}" type="presOf" srcId="{02D48FBD-8F73-4612-81E4-90E78997D6DE}" destId="{CDB18ED2-289A-4CA6-904C-2D3C4D8EB872}" srcOrd="1" destOrd="0" presId="urn:microsoft.com/office/officeart/2009/3/layout/HorizontalOrganizationChart"/>
    <dgm:cxn modelId="{9062E590-6477-4D1C-B14E-75778205892C}" type="presOf" srcId="{51092041-FEFF-4E98-8AC5-593AB23366EC}" destId="{F4207DB5-5CB6-4E9E-AF6F-8BA3195D7CE2}" srcOrd="1" destOrd="0" presId="urn:microsoft.com/office/officeart/2009/3/layout/HorizontalOrganizationChart"/>
    <dgm:cxn modelId="{12A9FC97-32E2-4C53-8C3A-A8C42C389B39}" srcId="{DCB9C865-070F-45EB-88BB-B8EDD175122C}" destId="{71D40BB3-B094-46CD-8636-47D3452F1B2F}" srcOrd="7" destOrd="0" parTransId="{2D4FE9DD-BB3F-4568-AD06-5F68AB83705E}" sibTransId="{154E7FCF-568B-4EC4-9D09-6C595EB3E83D}"/>
    <dgm:cxn modelId="{0BBA399C-061B-4D79-810A-6F2D8101373B}" srcId="{DCB9C865-070F-45EB-88BB-B8EDD175122C}" destId="{26FDF0B8-A7B5-4C72-A2FE-7FC9C24EB4D2}" srcOrd="2" destOrd="0" parTransId="{DBB2C7EB-E0BA-40D6-8141-094AC665B055}" sibTransId="{D8915F81-1E66-48C1-8882-4DA89640FCC4}"/>
    <dgm:cxn modelId="{8275AE9E-8230-40CB-BF1D-8ACE2958EE82}" type="presOf" srcId="{77D33EB1-121E-4743-BE7B-AF6340576A79}" destId="{B3428DAB-625D-4FE8-87A2-6BF1545286BB}" srcOrd="1" destOrd="0" presId="urn:microsoft.com/office/officeart/2009/3/layout/HorizontalOrganizationChart"/>
    <dgm:cxn modelId="{41F056A3-35A7-4E49-A63F-7EFAE12F80F9}" srcId="{DCB9C865-070F-45EB-88BB-B8EDD175122C}" destId="{51092041-FEFF-4E98-8AC5-593AB23366EC}" srcOrd="3" destOrd="0" parTransId="{1392C41F-49DA-4B1C-BECB-006F6179436C}" sibTransId="{2E925934-2DE7-45E5-B2BD-7D067DBDFDF4}"/>
    <dgm:cxn modelId="{D5953CA5-0027-4DB3-8595-07DA38754E39}" type="presOf" srcId="{26FDF0B8-A7B5-4C72-A2FE-7FC9C24EB4D2}" destId="{0704335A-49FF-4344-B462-84854678A8E1}" srcOrd="0" destOrd="0" presId="urn:microsoft.com/office/officeart/2009/3/layout/HorizontalOrganizationChart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19B619AD-E5B5-4898-9165-EC8255E75355}" srcId="{DCB9C865-070F-45EB-88BB-B8EDD175122C}" destId="{77D33EB1-121E-4743-BE7B-AF6340576A79}" srcOrd="1" destOrd="0" parTransId="{3061A501-CC27-408E-BFBC-BE5B374E908F}" sibTransId="{F75F5C07-E6EA-411A-80EA-050F103E96B5}"/>
    <dgm:cxn modelId="{AA33E9AD-D714-4B8F-A8A7-0B4021A1DD00}" srcId="{DCB9C865-070F-45EB-88BB-B8EDD175122C}" destId="{35503F96-3C15-414C-A503-77E84F25B74C}" srcOrd="0" destOrd="0" parTransId="{97C9BCB6-CD0B-4CDB-9FC5-3244E68EC282}" sibTransId="{41AB3A1D-F970-4A9F-9F1A-52BB4D18BABC}"/>
    <dgm:cxn modelId="{FB7897B8-1406-4409-B799-9AD680897F63}" type="presOf" srcId="{2D4FE9DD-BB3F-4568-AD06-5F68AB83705E}" destId="{CCC3D4AE-33A4-4B9B-B1CC-A46D0EA773F3}" srcOrd="0" destOrd="0" presId="urn:microsoft.com/office/officeart/2009/3/layout/HorizontalOrganizationChart"/>
    <dgm:cxn modelId="{DE75A0BB-427C-4B8B-8964-3F23E04EFC70}" type="presOf" srcId="{3061A501-CC27-408E-BFBC-BE5B374E908F}" destId="{799E8764-99A1-4D42-883B-452FEA97B751}" srcOrd="0" destOrd="0" presId="urn:microsoft.com/office/officeart/2009/3/layout/HorizontalOrganizationChart"/>
    <dgm:cxn modelId="{299873BF-52DC-4DE4-A3C2-19AA08059161}" type="presOf" srcId="{24E68C1E-27D2-448E-92C4-878ED64A658D}" destId="{DA8CE5CE-F69A-41A1-BC4A-4AF407860503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98EB54CF-48A8-4F76-A60C-5FD18C4F2A92}" type="presOf" srcId="{02D48FBD-8F73-4612-81E4-90E78997D6DE}" destId="{F8CF503F-CC17-4C2C-8991-FDB19564D64A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7DD98EEC-F088-494D-A7D5-0F570FBBDEC9}" type="presParOf" srcId="{CEFFEE35-B0D1-4B58-B84F-B4FE2D146AF4}" destId="{18C19BA6-C40A-470F-B847-4225DFC7A56B}" srcOrd="0" destOrd="0" presId="urn:microsoft.com/office/officeart/2009/3/layout/HorizontalOrganizationChart"/>
    <dgm:cxn modelId="{1FACD47F-09B0-48A6-B21D-83DE146E3A6C}" type="presParOf" srcId="{CEFFEE35-B0D1-4B58-B84F-B4FE2D146AF4}" destId="{DE8AF64C-5D0A-4F1D-AA05-EF0569C3E78A}" srcOrd="1" destOrd="0" presId="urn:microsoft.com/office/officeart/2009/3/layout/HorizontalOrganizationChart"/>
    <dgm:cxn modelId="{40CE9B02-54B0-4007-99AE-B4D2367E8AAF}" type="presParOf" srcId="{DE8AF64C-5D0A-4F1D-AA05-EF0569C3E78A}" destId="{96848DE7-7A1F-4206-A4DA-3BDF186CC514}" srcOrd="0" destOrd="0" presId="urn:microsoft.com/office/officeart/2009/3/layout/HorizontalOrganizationChart"/>
    <dgm:cxn modelId="{D76F833A-4A51-4101-90F1-B7AFCB5ADC1D}" type="presParOf" srcId="{96848DE7-7A1F-4206-A4DA-3BDF186CC514}" destId="{832C10D4-F15C-40D9-AB22-23BDBFB80EF7}" srcOrd="0" destOrd="0" presId="urn:microsoft.com/office/officeart/2009/3/layout/HorizontalOrganizationChart"/>
    <dgm:cxn modelId="{D4032725-8B1E-47AD-B8B4-25CA7D43A089}" type="presParOf" srcId="{96848DE7-7A1F-4206-A4DA-3BDF186CC514}" destId="{7E7D7410-6CD0-4786-8461-DCAD94446BED}" srcOrd="1" destOrd="0" presId="urn:microsoft.com/office/officeart/2009/3/layout/HorizontalOrganizationChart"/>
    <dgm:cxn modelId="{639B4BC9-C3E7-43B9-8F28-F8E127065976}" type="presParOf" srcId="{DE8AF64C-5D0A-4F1D-AA05-EF0569C3E78A}" destId="{90B94691-7FD6-4134-96BD-BB4113410ADD}" srcOrd="1" destOrd="0" presId="urn:microsoft.com/office/officeart/2009/3/layout/HorizontalOrganizationChart"/>
    <dgm:cxn modelId="{C557FC09-C300-4BEF-AB46-A33C51DABC1F}" type="presParOf" srcId="{DE8AF64C-5D0A-4F1D-AA05-EF0569C3E78A}" destId="{31503A7D-EC52-4E9A-9945-7EFE91A9C842}" srcOrd="2" destOrd="0" presId="urn:microsoft.com/office/officeart/2009/3/layout/HorizontalOrganizationChart"/>
    <dgm:cxn modelId="{D534316F-ED15-4DF7-9803-4FF671684545}" type="presParOf" srcId="{CEFFEE35-B0D1-4B58-B84F-B4FE2D146AF4}" destId="{799E8764-99A1-4D42-883B-452FEA97B751}" srcOrd="2" destOrd="0" presId="urn:microsoft.com/office/officeart/2009/3/layout/HorizontalOrganizationChart"/>
    <dgm:cxn modelId="{5B1589EC-A158-46DD-99A8-DF20C60DF373}" type="presParOf" srcId="{CEFFEE35-B0D1-4B58-B84F-B4FE2D146AF4}" destId="{59C50D89-DBF8-4642-BBD1-C6ECCFD968EF}" srcOrd="3" destOrd="0" presId="urn:microsoft.com/office/officeart/2009/3/layout/HorizontalOrganizationChart"/>
    <dgm:cxn modelId="{9D9F375A-D0E7-4CAA-9116-F43CF5B53E73}" type="presParOf" srcId="{59C50D89-DBF8-4642-BBD1-C6ECCFD968EF}" destId="{35DD6195-2840-478A-A756-1544095E3327}" srcOrd="0" destOrd="0" presId="urn:microsoft.com/office/officeart/2009/3/layout/HorizontalOrganizationChart"/>
    <dgm:cxn modelId="{AEC326B1-DC1A-42D1-A0EA-8A5267A2ED4E}" type="presParOf" srcId="{35DD6195-2840-478A-A756-1544095E3327}" destId="{9D548710-2CFB-490D-8921-42BBC77F3BAB}" srcOrd="0" destOrd="0" presId="urn:microsoft.com/office/officeart/2009/3/layout/HorizontalOrganizationChart"/>
    <dgm:cxn modelId="{ADCF696B-4892-4C6F-A437-FAFBED362742}" type="presParOf" srcId="{35DD6195-2840-478A-A756-1544095E3327}" destId="{B3428DAB-625D-4FE8-87A2-6BF1545286BB}" srcOrd="1" destOrd="0" presId="urn:microsoft.com/office/officeart/2009/3/layout/HorizontalOrganizationChart"/>
    <dgm:cxn modelId="{BECB1E7D-E5DD-44E1-ADFA-1C168170DDC4}" type="presParOf" srcId="{59C50D89-DBF8-4642-BBD1-C6ECCFD968EF}" destId="{2A963C60-72C9-48A1-99F1-9D8254B657FC}" srcOrd="1" destOrd="0" presId="urn:microsoft.com/office/officeart/2009/3/layout/HorizontalOrganizationChart"/>
    <dgm:cxn modelId="{59E9DF31-4C06-47D2-9AEE-00EB9BC669BF}" type="presParOf" srcId="{59C50D89-DBF8-4642-BBD1-C6ECCFD968EF}" destId="{71E83CE2-F6D0-43A2-8A5E-39F23C855919}" srcOrd="2" destOrd="0" presId="urn:microsoft.com/office/officeart/2009/3/layout/HorizontalOrganizationChart"/>
    <dgm:cxn modelId="{B355C296-DE92-42EC-A4DF-BF8112A3E0B8}" type="presParOf" srcId="{CEFFEE35-B0D1-4B58-B84F-B4FE2D146AF4}" destId="{4B1594F6-2916-4A1E-9C35-4391480A4E0B}" srcOrd="4" destOrd="0" presId="urn:microsoft.com/office/officeart/2009/3/layout/HorizontalOrganizationChart"/>
    <dgm:cxn modelId="{AA7095F6-8A3C-4258-93F6-5650E915846A}" type="presParOf" srcId="{CEFFEE35-B0D1-4B58-B84F-B4FE2D146AF4}" destId="{646576ED-77E7-4AC9-92E1-DE8412FBF7B4}" srcOrd="5" destOrd="0" presId="urn:microsoft.com/office/officeart/2009/3/layout/HorizontalOrganizationChart"/>
    <dgm:cxn modelId="{6A0D90AC-40B9-462B-B4A9-E92B339523EB}" type="presParOf" srcId="{646576ED-77E7-4AC9-92E1-DE8412FBF7B4}" destId="{C68DC201-2993-494E-AB5D-C6F1698D8DC0}" srcOrd="0" destOrd="0" presId="urn:microsoft.com/office/officeart/2009/3/layout/HorizontalOrganizationChart"/>
    <dgm:cxn modelId="{B2AA911D-692B-498D-8CF5-3D4396516490}" type="presParOf" srcId="{C68DC201-2993-494E-AB5D-C6F1698D8DC0}" destId="{0704335A-49FF-4344-B462-84854678A8E1}" srcOrd="0" destOrd="0" presId="urn:microsoft.com/office/officeart/2009/3/layout/HorizontalOrganizationChart"/>
    <dgm:cxn modelId="{CC148320-6E24-4B25-8FE6-A73F7966BE28}" type="presParOf" srcId="{C68DC201-2993-494E-AB5D-C6F1698D8DC0}" destId="{591D5FCB-4372-43F2-B53F-FBC1205B8269}" srcOrd="1" destOrd="0" presId="urn:microsoft.com/office/officeart/2009/3/layout/HorizontalOrganizationChart"/>
    <dgm:cxn modelId="{EC46EC76-FA16-41DE-A005-EF77782E1DEE}" type="presParOf" srcId="{646576ED-77E7-4AC9-92E1-DE8412FBF7B4}" destId="{DEF0CD6B-1EAD-4D30-8E8E-A454D623B018}" srcOrd="1" destOrd="0" presId="urn:microsoft.com/office/officeart/2009/3/layout/HorizontalOrganizationChart"/>
    <dgm:cxn modelId="{7733987F-0CF6-4775-B3C1-2C6B48FCFEB8}" type="presParOf" srcId="{646576ED-77E7-4AC9-92E1-DE8412FBF7B4}" destId="{E02EB59F-AB58-4409-B52E-1757C7D37258}" srcOrd="2" destOrd="0" presId="urn:microsoft.com/office/officeart/2009/3/layout/HorizontalOrganizationChart"/>
    <dgm:cxn modelId="{0258B000-89EA-4C86-95F7-54EC783DC898}" type="presParOf" srcId="{CEFFEE35-B0D1-4B58-B84F-B4FE2D146AF4}" destId="{7732A5E4-D1D9-4743-9469-31FD1E57DC87}" srcOrd="6" destOrd="0" presId="urn:microsoft.com/office/officeart/2009/3/layout/HorizontalOrganizationChart"/>
    <dgm:cxn modelId="{6F32F45F-E5E7-4C1F-B81E-1010581B7969}" type="presParOf" srcId="{CEFFEE35-B0D1-4B58-B84F-B4FE2D146AF4}" destId="{776C0169-1C81-43B8-B0C2-4C768FF4C221}" srcOrd="7" destOrd="0" presId="urn:microsoft.com/office/officeart/2009/3/layout/HorizontalOrganizationChart"/>
    <dgm:cxn modelId="{E1BFE038-14D5-4A02-8EB0-561F9805A914}" type="presParOf" srcId="{776C0169-1C81-43B8-B0C2-4C768FF4C221}" destId="{7EF900A5-E18F-4E4A-9A1C-54228DA4E190}" srcOrd="0" destOrd="0" presId="urn:microsoft.com/office/officeart/2009/3/layout/HorizontalOrganizationChart"/>
    <dgm:cxn modelId="{14E4B0F2-BC22-4FC0-9138-60A77B7ADD98}" type="presParOf" srcId="{7EF900A5-E18F-4E4A-9A1C-54228DA4E190}" destId="{330143EF-A8C9-4661-9F23-F7F8E64CE85D}" srcOrd="0" destOrd="0" presId="urn:microsoft.com/office/officeart/2009/3/layout/HorizontalOrganizationChart"/>
    <dgm:cxn modelId="{59C780B3-F20A-4218-8B58-59C684AEB3C7}" type="presParOf" srcId="{7EF900A5-E18F-4E4A-9A1C-54228DA4E190}" destId="{F4207DB5-5CB6-4E9E-AF6F-8BA3195D7CE2}" srcOrd="1" destOrd="0" presId="urn:microsoft.com/office/officeart/2009/3/layout/HorizontalOrganizationChart"/>
    <dgm:cxn modelId="{82870BFC-F582-4474-8339-D014ECAFB91F}" type="presParOf" srcId="{776C0169-1C81-43B8-B0C2-4C768FF4C221}" destId="{72D4EDFF-825B-410B-B01B-A005F362870D}" srcOrd="1" destOrd="0" presId="urn:microsoft.com/office/officeart/2009/3/layout/HorizontalOrganizationChart"/>
    <dgm:cxn modelId="{4FD6FC80-DC99-471E-AB1D-F50795A3DEBD}" type="presParOf" srcId="{776C0169-1C81-43B8-B0C2-4C768FF4C221}" destId="{D2E283C7-AE4B-4EF4-9733-C6463048157F}" srcOrd="2" destOrd="0" presId="urn:microsoft.com/office/officeart/2009/3/layout/HorizontalOrganizationChart"/>
    <dgm:cxn modelId="{E5FA98FE-2DC4-498D-8C94-3930E77B1727}" type="presParOf" srcId="{CEFFEE35-B0D1-4B58-B84F-B4FE2D146AF4}" destId="{B099D6CB-522F-43A2-B7E1-BDFCD5E97BD3}" srcOrd="8" destOrd="0" presId="urn:microsoft.com/office/officeart/2009/3/layout/HorizontalOrganizationChart"/>
    <dgm:cxn modelId="{4988B33A-90A7-40AD-A15A-E3C6CF1264A7}" type="presParOf" srcId="{CEFFEE35-B0D1-4B58-B84F-B4FE2D146AF4}" destId="{230F9693-0E36-415D-872C-94268651DE88}" srcOrd="9" destOrd="0" presId="urn:microsoft.com/office/officeart/2009/3/layout/HorizontalOrganizationChart"/>
    <dgm:cxn modelId="{4DDE0380-65EB-4260-B572-3BFE23BE2F06}" type="presParOf" srcId="{230F9693-0E36-415D-872C-94268651DE88}" destId="{2E76F525-6025-4E57-BCAF-19F48B782F63}" srcOrd="0" destOrd="0" presId="urn:microsoft.com/office/officeart/2009/3/layout/HorizontalOrganizationChart"/>
    <dgm:cxn modelId="{2E638B60-05B8-4A62-B494-7EE8D18567CB}" type="presParOf" srcId="{2E76F525-6025-4E57-BCAF-19F48B782F63}" destId="{56447ED5-57CD-41AC-989F-A37C311F3D6C}" srcOrd="0" destOrd="0" presId="urn:microsoft.com/office/officeart/2009/3/layout/HorizontalOrganizationChart"/>
    <dgm:cxn modelId="{ACC4AE94-A73F-48DB-BEEE-D6EDE135CA85}" type="presParOf" srcId="{2E76F525-6025-4E57-BCAF-19F48B782F63}" destId="{8FC1FB13-7F3A-4443-9088-B69D93170538}" srcOrd="1" destOrd="0" presId="urn:microsoft.com/office/officeart/2009/3/layout/HorizontalOrganizationChart"/>
    <dgm:cxn modelId="{9700D2AA-599B-4FDE-B243-4A60B49DF4A4}" type="presParOf" srcId="{230F9693-0E36-415D-872C-94268651DE88}" destId="{AABB324E-A0E9-4978-9D87-48221F4E3EB1}" srcOrd="1" destOrd="0" presId="urn:microsoft.com/office/officeart/2009/3/layout/HorizontalOrganizationChart"/>
    <dgm:cxn modelId="{0EE893B3-F1D6-467F-B10E-FBFECF357016}" type="presParOf" srcId="{230F9693-0E36-415D-872C-94268651DE88}" destId="{3A405E6D-77F1-4A41-8F92-DA305836D1C8}" srcOrd="2" destOrd="0" presId="urn:microsoft.com/office/officeart/2009/3/layout/HorizontalOrganizationChart"/>
    <dgm:cxn modelId="{D982EB76-EB98-4671-A278-327A7BC61E59}" type="presParOf" srcId="{CEFFEE35-B0D1-4B58-B84F-B4FE2D146AF4}" destId="{41F279D9-0ADC-428B-88C8-913AA9A24DDB}" srcOrd="10" destOrd="0" presId="urn:microsoft.com/office/officeart/2009/3/layout/HorizontalOrganizationChart"/>
    <dgm:cxn modelId="{75DE9718-3D3C-4DDE-BF89-3EEDDBEE2468}" type="presParOf" srcId="{CEFFEE35-B0D1-4B58-B84F-B4FE2D146AF4}" destId="{D244BC8F-DFE2-49E6-93AC-253A30C78715}" srcOrd="11" destOrd="0" presId="urn:microsoft.com/office/officeart/2009/3/layout/HorizontalOrganizationChart"/>
    <dgm:cxn modelId="{4279D7F7-A527-4914-B1DE-5511F014DE59}" type="presParOf" srcId="{D244BC8F-DFE2-49E6-93AC-253A30C78715}" destId="{3C3039D3-5117-466E-BAF5-18BD17190C9A}" srcOrd="0" destOrd="0" presId="urn:microsoft.com/office/officeart/2009/3/layout/HorizontalOrganizationChart"/>
    <dgm:cxn modelId="{A083C9DB-74AB-4C47-BD8E-B5BEAF8904D0}" type="presParOf" srcId="{3C3039D3-5117-466E-BAF5-18BD17190C9A}" destId="{F8CF503F-CC17-4C2C-8991-FDB19564D64A}" srcOrd="0" destOrd="0" presId="urn:microsoft.com/office/officeart/2009/3/layout/HorizontalOrganizationChart"/>
    <dgm:cxn modelId="{7CAFE52C-EEE4-470F-9C43-68087573F29C}" type="presParOf" srcId="{3C3039D3-5117-466E-BAF5-18BD17190C9A}" destId="{CDB18ED2-289A-4CA6-904C-2D3C4D8EB872}" srcOrd="1" destOrd="0" presId="urn:microsoft.com/office/officeart/2009/3/layout/HorizontalOrganizationChart"/>
    <dgm:cxn modelId="{015BB7C5-D514-43D3-A36A-4CFAE01859B4}" type="presParOf" srcId="{D244BC8F-DFE2-49E6-93AC-253A30C78715}" destId="{47DF2092-7FB6-4CEA-9990-7394E4CACB0D}" srcOrd="1" destOrd="0" presId="urn:microsoft.com/office/officeart/2009/3/layout/HorizontalOrganizationChart"/>
    <dgm:cxn modelId="{15F10D37-51BE-4479-8353-4B6EB514593C}" type="presParOf" srcId="{D244BC8F-DFE2-49E6-93AC-253A30C78715}" destId="{0E635A52-079A-4664-A5BA-B92A6FA9CCCD}" srcOrd="2" destOrd="0" presId="urn:microsoft.com/office/officeart/2009/3/layout/HorizontalOrganizationChart"/>
    <dgm:cxn modelId="{7DF98FF5-0385-49FE-8A00-ECB2FCFC5F17}" type="presParOf" srcId="{CEFFEE35-B0D1-4B58-B84F-B4FE2D146AF4}" destId="{DA8CE5CE-F69A-41A1-BC4A-4AF407860503}" srcOrd="12" destOrd="0" presId="urn:microsoft.com/office/officeart/2009/3/layout/HorizontalOrganizationChart"/>
    <dgm:cxn modelId="{624A14B3-154B-4719-8271-86C95AC8A9E6}" type="presParOf" srcId="{CEFFEE35-B0D1-4B58-B84F-B4FE2D146AF4}" destId="{BF23C113-19DB-4EB9-AB2C-4A73680C8C73}" srcOrd="13" destOrd="0" presId="urn:microsoft.com/office/officeart/2009/3/layout/HorizontalOrganizationChart"/>
    <dgm:cxn modelId="{D19A3ECD-11E5-4B28-A536-CE4D61990734}" type="presParOf" srcId="{BF23C113-19DB-4EB9-AB2C-4A73680C8C73}" destId="{4BE8A11E-48B6-42B1-80A7-1F9DA401DD87}" srcOrd="0" destOrd="0" presId="urn:microsoft.com/office/officeart/2009/3/layout/HorizontalOrganizationChart"/>
    <dgm:cxn modelId="{38B1C89D-531D-4518-9BFB-1833D2F0EC58}" type="presParOf" srcId="{4BE8A11E-48B6-42B1-80A7-1F9DA401DD87}" destId="{793008DD-F12B-409D-B62C-DE8BD0F40886}" srcOrd="0" destOrd="0" presId="urn:microsoft.com/office/officeart/2009/3/layout/HorizontalOrganizationChart"/>
    <dgm:cxn modelId="{DB5E1F74-2830-4C6F-A49C-0EFE96F658BD}" type="presParOf" srcId="{4BE8A11E-48B6-42B1-80A7-1F9DA401DD87}" destId="{CE37F19D-18BF-46FF-B42A-36AB34111541}" srcOrd="1" destOrd="0" presId="urn:microsoft.com/office/officeart/2009/3/layout/HorizontalOrganizationChart"/>
    <dgm:cxn modelId="{9A352E45-E41A-4D5F-AEC2-51B16AF15C10}" type="presParOf" srcId="{BF23C113-19DB-4EB9-AB2C-4A73680C8C73}" destId="{A8E76E22-199D-4D39-AF4F-86186DA7BFBE}" srcOrd="1" destOrd="0" presId="urn:microsoft.com/office/officeart/2009/3/layout/HorizontalOrganizationChart"/>
    <dgm:cxn modelId="{82841C82-69A8-4DD7-AF2D-C0EB3558D636}" type="presParOf" srcId="{BF23C113-19DB-4EB9-AB2C-4A73680C8C73}" destId="{1E852936-B24A-4B18-9AF9-BDC61459934B}" srcOrd="2" destOrd="0" presId="urn:microsoft.com/office/officeart/2009/3/layout/HorizontalOrganizationChart"/>
    <dgm:cxn modelId="{5087E608-31BB-440B-BDD4-1830A4DC65F7}" type="presParOf" srcId="{CEFFEE35-B0D1-4B58-B84F-B4FE2D146AF4}" destId="{CCC3D4AE-33A4-4B9B-B1CC-A46D0EA773F3}" srcOrd="14" destOrd="0" presId="urn:microsoft.com/office/officeart/2009/3/layout/HorizontalOrganizationChart"/>
    <dgm:cxn modelId="{82CC988F-F6FC-464C-AF03-341AFD3FE307}" type="presParOf" srcId="{CEFFEE35-B0D1-4B58-B84F-B4FE2D146AF4}" destId="{8562C290-02E0-43CA-A10E-32A4C66FB6B1}" srcOrd="15" destOrd="0" presId="urn:microsoft.com/office/officeart/2009/3/layout/HorizontalOrganizationChart"/>
    <dgm:cxn modelId="{861C8E5E-4A88-4749-9399-462905CB786C}" type="presParOf" srcId="{8562C290-02E0-43CA-A10E-32A4C66FB6B1}" destId="{8AA7312B-B062-4985-ADCC-D6D972BFF0BE}" srcOrd="0" destOrd="0" presId="urn:microsoft.com/office/officeart/2009/3/layout/HorizontalOrganizationChart"/>
    <dgm:cxn modelId="{DD60288C-16DC-43E6-88EE-3FE41664BA7D}" type="presParOf" srcId="{8AA7312B-B062-4985-ADCC-D6D972BFF0BE}" destId="{339E5DC5-BDFA-44DA-8CF2-2B7E5C078F76}" srcOrd="0" destOrd="0" presId="urn:microsoft.com/office/officeart/2009/3/layout/HorizontalOrganizationChart"/>
    <dgm:cxn modelId="{5B547DDD-ED48-4073-8623-64611B9EA453}" type="presParOf" srcId="{8AA7312B-B062-4985-ADCC-D6D972BFF0BE}" destId="{49F8BFB1-1C54-488A-B6A7-B9C21D7CCA5D}" srcOrd="1" destOrd="0" presId="urn:microsoft.com/office/officeart/2009/3/layout/HorizontalOrganizationChart"/>
    <dgm:cxn modelId="{189BDDD8-8874-4C61-8E34-DCEBEA1EE5C2}" type="presParOf" srcId="{8562C290-02E0-43CA-A10E-32A4C66FB6B1}" destId="{AB830142-FC91-4B9A-B22B-442D663B03D4}" srcOrd="1" destOrd="0" presId="urn:microsoft.com/office/officeart/2009/3/layout/HorizontalOrganizationChart"/>
    <dgm:cxn modelId="{3FDDED84-CCEF-4B54-A99B-4C4B71D05D68}" type="presParOf" srcId="{8562C290-02E0-43CA-A10E-32A4C66FB6B1}" destId="{D973A3D1-5B93-401F-BC05-EA361DB6353E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ja-JP" altLang="en-US" sz="1200" b="0" dirty="0"/>
            <a:t>導入先</a:t>
          </a:r>
          <a:r>
            <a:rPr lang="ja-JP" altLang="en-US" sz="1200" b="0" i="0" dirty="0"/>
            <a:t>プロジェクトフォルダ</a:t>
          </a:r>
          <a:endParaRPr kumimoji="1" lang="ja-JP" altLang="en-US" sz="1200" b="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400" b="0" dirty="0"/>
            <a:t>📁</a:t>
          </a:r>
          <a:r>
            <a:rPr lang="en-US" altLang="ja-JP" sz="1400" b="0" dirty="0"/>
            <a:t>Libraries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BE0B9092-8C45-4538-B4BF-7C3D55199C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 err="1"/>
            <a:t>Effekseer</a:t>
          </a:r>
          <a:endParaRPr kumimoji="1" lang="ja-JP" altLang="en-US" sz="1600" dirty="0"/>
        </a:p>
      </dgm:t>
    </dgm:pt>
    <dgm:pt modelId="{B9806E40-1061-4D35-B7F2-741D51CA5D28}" type="par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BF89F4D5-3F16-4A93-AD71-A1786740D5CF}" type="sib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6ADA0836-DDD0-48AB-B476-9D9F968782A9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/>
            <a:t>Lib</a:t>
          </a:r>
          <a:endParaRPr kumimoji="1" lang="ja-JP" altLang="en-US" sz="1400" dirty="0"/>
        </a:p>
      </dgm:t>
    </dgm:pt>
    <dgm:pt modelId="{67FC0CEB-1877-4197-A66F-BA12EC56BE5A}" type="parTrans" cxnId="{08F4746A-DB25-48B9-8C6F-9AADEDC6B091}">
      <dgm:prSet/>
      <dgm:spPr/>
      <dgm:t>
        <a:bodyPr/>
        <a:lstStyle/>
        <a:p>
          <a:endParaRPr kumimoji="1" lang="ja-JP" altLang="en-US"/>
        </a:p>
      </dgm:t>
    </dgm:pt>
    <dgm:pt modelId="{3CA26849-8EEC-4040-9B89-35F797483070}" type="sibTrans" cxnId="{08F4746A-DB25-48B9-8C6F-9AADEDC6B091}">
      <dgm:prSet/>
      <dgm:spPr/>
      <dgm:t>
        <a:bodyPr/>
        <a:lstStyle/>
        <a:p>
          <a:endParaRPr kumimoji="1" lang="ja-JP" altLang="en-US"/>
        </a:p>
      </dgm:t>
    </dgm:pt>
    <dgm:pt modelId="{26FDF0B8-A7B5-4C72-A2FE-7FC9C24EB4D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EffekseerRendererCommon.lib</a:t>
          </a:r>
        </a:p>
      </dgm:t>
    </dgm:pt>
    <dgm:pt modelId="{DBB2C7EB-E0BA-40D6-8141-094AC665B055}" type="par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D8915F81-1E66-48C1-8882-4DA89640FCC4}" type="sib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51092041-FEFF-4E98-8AC5-593AB23366E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EffekseerRendererCommond.lib</a:t>
          </a:r>
        </a:p>
      </dgm:t>
    </dgm:pt>
    <dgm:pt modelId="{1392C41F-49DA-4B1C-BECB-006F6179436C}" type="par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2E925934-2DE7-45E5-B2BD-7D067DBDFDF4}" type="sib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B46033D1-DA53-4197-A38C-507D744159C6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EffekseerRendererDX11.lib</a:t>
          </a:r>
        </a:p>
      </dgm:t>
    </dgm:pt>
    <dgm:pt modelId="{115F8EF2-0D10-4F63-9E5D-89B584F69999}" type="par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FB2C06A9-A650-42D7-A156-2D5A72DFB67B}" type="sib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02D48FBD-8F73-4612-81E4-90E78997D6DE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EffekseerRendererDX11d.lib</a:t>
          </a:r>
        </a:p>
      </dgm:t>
    </dgm:pt>
    <dgm:pt modelId="{4F1338F5-4DCF-4043-A949-0723F9FFB7A8}" type="par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D9D06CA6-2F00-4A15-AADB-D512B979FE7B}" type="sib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77D33EB1-121E-4743-BE7B-AF6340576A79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Effekseerd.lib</a:t>
          </a:r>
        </a:p>
      </dgm:t>
    </dgm:pt>
    <dgm:pt modelId="{3061A501-CC27-408E-BFBC-BE5B374E908F}" type="par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F75F5C07-E6EA-411A-80EA-050F103E96B5}" type="sib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35503F96-3C15-414C-A503-77E84F25B74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Effekseer.lib</a:t>
          </a:r>
        </a:p>
      </dgm:t>
    </dgm:pt>
    <dgm:pt modelId="{41AB3A1D-F970-4A9F-9F1A-52BB4D18BABC}" type="sib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97C9BCB6-CD0B-4CDB-9FC5-3244E68EC282}" type="par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B8EDB136-6BD9-4F6D-9E89-517987A22830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EffekseerRendererDX12.lib</a:t>
          </a:r>
        </a:p>
      </dgm:t>
    </dgm:pt>
    <dgm:pt modelId="{24E68C1E-27D2-448E-92C4-878ED64A658D}" type="par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376DB1B7-485A-46CA-B463-17E4AF39D08B}" type="sib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71D40BB3-B094-46CD-8636-47D3452F1B2F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EffekseerRendererDX12d.lib</a:t>
          </a:r>
        </a:p>
      </dgm:t>
    </dgm:pt>
    <dgm:pt modelId="{2D4FE9DD-BB3F-4568-AD06-5F68AB83705E}" type="par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154E7FCF-568B-4EC4-9D09-6C595EB3E83D}" type="sib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386443" custScaleY="79064" custLinFactY="-285965" custLinFactNeighborX="-9" custLinFactNeighborY="-300000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168506" custScaleY="79064" custLinFactY="-285965" custLinFactNeighborX="-6144" custLinFactNeighborY="-3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0D2CC401-6B07-4D96-8339-13DE96AFD604}" type="pres">
      <dgm:prSet presAssocID="{B9806E40-1061-4D35-B7F2-741D51CA5D28}" presName="Name64" presStyleLbl="parChTrans1D3" presStyleIdx="0" presStyleCnt="1"/>
      <dgm:spPr/>
    </dgm:pt>
    <dgm:pt modelId="{7E3402B2-325E-4D12-A184-43ADD46C122E}" type="pres">
      <dgm:prSet presAssocID="{BE0B9092-8C45-4538-B4BF-7C3D55199CBC}" presName="hierRoot2" presStyleCnt="0">
        <dgm:presLayoutVars>
          <dgm:hierBranch val="init"/>
        </dgm:presLayoutVars>
      </dgm:prSet>
      <dgm:spPr/>
    </dgm:pt>
    <dgm:pt modelId="{52B09505-2238-4E57-9F8A-35825BBBE64F}" type="pres">
      <dgm:prSet presAssocID="{BE0B9092-8C45-4538-B4BF-7C3D55199CBC}" presName="rootComposite" presStyleCnt="0"/>
      <dgm:spPr/>
    </dgm:pt>
    <dgm:pt modelId="{02B2D39E-FDE2-4294-A66A-85BECA3E4D41}" type="pres">
      <dgm:prSet presAssocID="{BE0B9092-8C45-4538-B4BF-7C3D55199CBC}" presName="rootText" presStyleLbl="node3" presStyleIdx="0" presStyleCnt="1" custScaleX="175721" custScaleY="56988" custLinFactY="-285197" custLinFactNeighborX="-2926" custLinFactNeighborY="-300000">
        <dgm:presLayoutVars>
          <dgm:chPref val="3"/>
        </dgm:presLayoutVars>
      </dgm:prSet>
      <dgm:spPr/>
    </dgm:pt>
    <dgm:pt modelId="{04F7F8E5-B5A9-4525-94F6-6BF972066B53}" type="pres">
      <dgm:prSet presAssocID="{BE0B9092-8C45-4538-B4BF-7C3D55199CBC}" presName="rootConnector" presStyleLbl="node3" presStyleIdx="0" presStyleCnt="1"/>
      <dgm:spPr/>
    </dgm:pt>
    <dgm:pt modelId="{0694F9D0-26FE-45B1-A103-51A1931878AC}" type="pres">
      <dgm:prSet presAssocID="{BE0B9092-8C45-4538-B4BF-7C3D55199CBC}" presName="hierChild4" presStyleCnt="0"/>
      <dgm:spPr/>
    </dgm:pt>
    <dgm:pt modelId="{C9750420-41A3-4DEA-8089-523AA07A519F}" type="pres">
      <dgm:prSet presAssocID="{67FC0CEB-1877-4197-A66F-BA12EC56BE5A}" presName="Name64" presStyleLbl="parChTrans1D4" presStyleIdx="0" presStyleCnt="9"/>
      <dgm:spPr/>
    </dgm:pt>
    <dgm:pt modelId="{9E3142AF-0333-498F-8B43-C21CF5B5D3A8}" type="pres">
      <dgm:prSet presAssocID="{6ADA0836-DDD0-48AB-B476-9D9F968782A9}" presName="hierRoot2" presStyleCnt="0">
        <dgm:presLayoutVars>
          <dgm:hierBranch val="init"/>
        </dgm:presLayoutVars>
      </dgm:prSet>
      <dgm:spPr/>
    </dgm:pt>
    <dgm:pt modelId="{9FD3205C-6D2D-4473-B247-0E7D0F232845}" type="pres">
      <dgm:prSet presAssocID="{6ADA0836-DDD0-48AB-B476-9D9F968782A9}" presName="rootComposite" presStyleCnt="0"/>
      <dgm:spPr/>
    </dgm:pt>
    <dgm:pt modelId="{6606C0CB-5844-41D9-9FFA-852FBD34F575}" type="pres">
      <dgm:prSet presAssocID="{6ADA0836-DDD0-48AB-B476-9D9F968782A9}" presName="rootText" presStyleLbl="node4" presStyleIdx="0" presStyleCnt="9" custScaleX="110314" custLinFactY="-300000" custLinFactNeighborX="2289" custLinFactNeighborY="-323833">
        <dgm:presLayoutVars>
          <dgm:chPref val="3"/>
        </dgm:presLayoutVars>
      </dgm:prSet>
      <dgm:spPr/>
    </dgm:pt>
    <dgm:pt modelId="{319905DC-C568-4D6F-8778-76ADAC40B351}" type="pres">
      <dgm:prSet presAssocID="{6ADA0836-DDD0-48AB-B476-9D9F968782A9}" presName="rootConnector" presStyleLbl="node4" presStyleIdx="0" presStyleCnt="9"/>
      <dgm:spPr/>
    </dgm:pt>
    <dgm:pt modelId="{5B9ED015-F211-446C-A6BA-D23D0C7F0393}" type="pres">
      <dgm:prSet presAssocID="{6ADA0836-DDD0-48AB-B476-9D9F968782A9}" presName="hierChild4" presStyleCnt="0"/>
      <dgm:spPr/>
    </dgm:pt>
    <dgm:pt modelId="{18C19BA6-C40A-470F-B847-4225DFC7A56B}" type="pres">
      <dgm:prSet presAssocID="{97C9BCB6-CD0B-4CDB-9FC5-3244E68EC282}" presName="Name64" presStyleLbl="parChTrans1D4" presStyleIdx="1" presStyleCnt="9"/>
      <dgm:spPr/>
    </dgm:pt>
    <dgm:pt modelId="{DE8AF64C-5D0A-4F1D-AA05-EF0569C3E78A}" type="pres">
      <dgm:prSet presAssocID="{35503F96-3C15-414C-A503-77E84F25B74C}" presName="hierRoot2" presStyleCnt="0">
        <dgm:presLayoutVars>
          <dgm:hierBranch val="init"/>
        </dgm:presLayoutVars>
      </dgm:prSet>
      <dgm:spPr/>
    </dgm:pt>
    <dgm:pt modelId="{96848DE7-7A1F-4206-A4DA-3BDF186CC514}" type="pres">
      <dgm:prSet presAssocID="{35503F96-3C15-414C-A503-77E84F25B74C}" presName="rootComposite" presStyleCnt="0"/>
      <dgm:spPr/>
    </dgm:pt>
    <dgm:pt modelId="{832C10D4-F15C-40D9-AB22-23BDBFB80EF7}" type="pres">
      <dgm:prSet presAssocID="{35503F96-3C15-414C-A503-77E84F25B74C}" presName="rootText" presStyleLbl="node4" presStyleIdx="1" presStyleCnt="9" custScaleX="457253" custLinFactNeighborX="9" custLinFactNeighborY="-88713">
        <dgm:presLayoutVars>
          <dgm:chPref val="3"/>
        </dgm:presLayoutVars>
      </dgm:prSet>
      <dgm:spPr/>
    </dgm:pt>
    <dgm:pt modelId="{7E7D7410-6CD0-4786-8461-DCAD94446BED}" type="pres">
      <dgm:prSet presAssocID="{35503F96-3C15-414C-A503-77E84F25B74C}" presName="rootConnector" presStyleLbl="node4" presStyleIdx="1" presStyleCnt="9"/>
      <dgm:spPr/>
    </dgm:pt>
    <dgm:pt modelId="{90B94691-7FD6-4134-96BD-BB4113410ADD}" type="pres">
      <dgm:prSet presAssocID="{35503F96-3C15-414C-A503-77E84F25B74C}" presName="hierChild4" presStyleCnt="0"/>
      <dgm:spPr/>
    </dgm:pt>
    <dgm:pt modelId="{31503A7D-EC52-4E9A-9945-7EFE91A9C842}" type="pres">
      <dgm:prSet presAssocID="{35503F96-3C15-414C-A503-77E84F25B74C}" presName="hierChild5" presStyleCnt="0"/>
      <dgm:spPr/>
    </dgm:pt>
    <dgm:pt modelId="{799E8764-99A1-4D42-883B-452FEA97B751}" type="pres">
      <dgm:prSet presAssocID="{3061A501-CC27-408E-BFBC-BE5B374E908F}" presName="Name64" presStyleLbl="parChTrans1D4" presStyleIdx="2" presStyleCnt="9"/>
      <dgm:spPr/>
    </dgm:pt>
    <dgm:pt modelId="{59C50D89-DBF8-4642-BBD1-C6ECCFD968EF}" type="pres">
      <dgm:prSet presAssocID="{77D33EB1-121E-4743-BE7B-AF6340576A79}" presName="hierRoot2" presStyleCnt="0">
        <dgm:presLayoutVars>
          <dgm:hierBranch val="init"/>
        </dgm:presLayoutVars>
      </dgm:prSet>
      <dgm:spPr/>
    </dgm:pt>
    <dgm:pt modelId="{35DD6195-2840-478A-A756-1544095E3327}" type="pres">
      <dgm:prSet presAssocID="{77D33EB1-121E-4743-BE7B-AF6340576A79}" presName="rootComposite" presStyleCnt="0"/>
      <dgm:spPr/>
    </dgm:pt>
    <dgm:pt modelId="{9D548710-2CFB-490D-8921-42BBC77F3BAB}" type="pres">
      <dgm:prSet presAssocID="{77D33EB1-121E-4743-BE7B-AF6340576A79}" presName="rootText" presStyleLbl="node4" presStyleIdx="2" presStyleCnt="9" custScaleX="457253" custLinFactNeighborX="9" custLinFactNeighborY="-88713">
        <dgm:presLayoutVars>
          <dgm:chPref val="3"/>
        </dgm:presLayoutVars>
      </dgm:prSet>
      <dgm:spPr/>
    </dgm:pt>
    <dgm:pt modelId="{B3428DAB-625D-4FE8-87A2-6BF1545286BB}" type="pres">
      <dgm:prSet presAssocID="{77D33EB1-121E-4743-BE7B-AF6340576A79}" presName="rootConnector" presStyleLbl="node4" presStyleIdx="2" presStyleCnt="9"/>
      <dgm:spPr/>
    </dgm:pt>
    <dgm:pt modelId="{2A963C60-72C9-48A1-99F1-9D8254B657FC}" type="pres">
      <dgm:prSet presAssocID="{77D33EB1-121E-4743-BE7B-AF6340576A79}" presName="hierChild4" presStyleCnt="0"/>
      <dgm:spPr/>
    </dgm:pt>
    <dgm:pt modelId="{71E83CE2-F6D0-43A2-8A5E-39F23C855919}" type="pres">
      <dgm:prSet presAssocID="{77D33EB1-121E-4743-BE7B-AF6340576A79}" presName="hierChild5" presStyleCnt="0"/>
      <dgm:spPr/>
    </dgm:pt>
    <dgm:pt modelId="{4B1594F6-2916-4A1E-9C35-4391480A4E0B}" type="pres">
      <dgm:prSet presAssocID="{DBB2C7EB-E0BA-40D6-8141-094AC665B055}" presName="Name64" presStyleLbl="parChTrans1D4" presStyleIdx="3" presStyleCnt="9"/>
      <dgm:spPr/>
    </dgm:pt>
    <dgm:pt modelId="{646576ED-77E7-4AC9-92E1-DE8412FBF7B4}" type="pres">
      <dgm:prSet presAssocID="{26FDF0B8-A7B5-4C72-A2FE-7FC9C24EB4D2}" presName="hierRoot2" presStyleCnt="0">
        <dgm:presLayoutVars>
          <dgm:hierBranch val="init"/>
        </dgm:presLayoutVars>
      </dgm:prSet>
      <dgm:spPr/>
    </dgm:pt>
    <dgm:pt modelId="{C68DC201-2993-494E-AB5D-C6F1698D8DC0}" type="pres">
      <dgm:prSet presAssocID="{26FDF0B8-A7B5-4C72-A2FE-7FC9C24EB4D2}" presName="rootComposite" presStyleCnt="0"/>
      <dgm:spPr/>
    </dgm:pt>
    <dgm:pt modelId="{0704335A-49FF-4344-B462-84854678A8E1}" type="pres">
      <dgm:prSet presAssocID="{26FDF0B8-A7B5-4C72-A2FE-7FC9C24EB4D2}" presName="rootText" presStyleLbl="node4" presStyleIdx="3" presStyleCnt="9" custScaleX="457253" custLinFactNeighborX="9" custLinFactNeighborY="-88713">
        <dgm:presLayoutVars>
          <dgm:chPref val="3"/>
        </dgm:presLayoutVars>
      </dgm:prSet>
      <dgm:spPr/>
    </dgm:pt>
    <dgm:pt modelId="{591D5FCB-4372-43F2-B53F-FBC1205B8269}" type="pres">
      <dgm:prSet presAssocID="{26FDF0B8-A7B5-4C72-A2FE-7FC9C24EB4D2}" presName="rootConnector" presStyleLbl="node4" presStyleIdx="3" presStyleCnt="9"/>
      <dgm:spPr/>
    </dgm:pt>
    <dgm:pt modelId="{DEF0CD6B-1EAD-4D30-8E8E-A454D623B018}" type="pres">
      <dgm:prSet presAssocID="{26FDF0B8-A7B5-4C72-A2FE-7FC9C24EB4D2}" presName="hierChild4" presStyleCnt="0"/>
      <dgm:spPr/>
    </dgm:pt>
    <dgm:pt modelId="{E02EB59F-AB58-4409-B52E-1757C7D37258}" type="pres">
      <dgm:prSet presAssocID="{26FDF0B8-A7B5-4C72-A2FE-7FC9C24EB4D2}" presName="hierChild5" presStyleCnt="0"/>
      <dgm:spPr/>
    </dgm:pt>
    <dgm:pt modelId="{7732A5E4-D1D9-4743-9469-31FD1E57DC87}" type="pres">
      <dgm:prSet presAssocID="{1392C41F-49DA-4B1C-BECB-006F6179436C}" presName="Name64" presStyleLbl="parChTrans1D4" presStyleIdx="4" presStyleCnt="9"/>
      <dgm:spPr/>
    </dgm:pt>
    <dgm:pt modelId="{776C0169-1C81-43B8-B0C2-4C768FF4C221}" type="pres">
      <dgm:prSet presAssocID="{51092041-FEFF-4E98-8AC5-593AB23366EC}" presName="hierRoot2" presStyleCnt="0">
        <dgm:presLayoutVars>
          <dgm:hierBranch val="init"/>
        </dgm:presLayoutVars>
      </dgm:prSet>
      <dgm:spPr/>
    </dgm:pt>
    <dgm:pt modelId="{7EF900A5-E18F-4E4A-9A1C-54228DA4E190}" type="pres">
      <dgm:prSet presAssocID="{51092041-FEFF-4E98-8AC5-593AB23366EC}" presName="rootComposite" presStyleCnt="0"/>
      <dgm:spPr/>
    </dgm:pt>
    <dgm:pt modelId="{330143EF-A8C9-4661-9F23-F7F8E64CE85D}" type="pres">
      <dgm:prSet presAssocID="{51092041-FEFF-4E98-8AC5-593AB23366EC}" presName="rootText" presStyleLbl="node4" presStyleIdx="4" presStyleCnt="9" custScaleX="457253" custLinFactNeighborX="9" custLinFactNeighborY="-88713">
        <dgm:presLayoutVars>
          <dgm:chPref val="3"/>
        </dgm:presLayoutVars>
      </dgm:prSet>
      <dgm:spPr/>
    </dgm:pt>
    <dgm:pt modelId="{F4207DB5-5CB6-4E9E-AF6F-8BA3195D7CE2}" type="pres">
      <dgm:prSet presAssocID="{51092041-FEFF-4E98-8AC5-593AB23366EC}" presName="rootConnector" presStyleLbl="node4" presStyleIdx="4" presStyleCnt="9"/>
      <dgm:spPr/>
    </dgm:pt>
    <dgm:pt modelId="{72D4EDFF-825B-410B-B01B-A005F362870D}" type="pres">
      <dgm:prSet presAssocID="{51092041-FEFF-4E98-8AC5-593AB23366EC}" presName="hierChild4" presStyleCnt="0"/>
      <dgm:spPr/>
    </dgm:pt>
    <dgm:pt modelId="{D2E283C7-AE4B-4EF4-9733-C6463048157F}" type="pres">
      <dgm:prSet presAssocID="{51092041-FEFF-4E98-8AC5-593AB23366EC}" presName="hierChild5" presStyleCnt="0"/>
      <dgm:spPr/>
    </dgm:pt>
    <dgm:pt modelId="{B099D6CB-522F-43A2-B7E1-BDFCD5E97BD3}" type="pres">
      <dgm:prSet presAssocID="{115F8EF2-0D10-4F63-9E5D-89B584F69999}" presName="Name64" presStyleLbl="parChTrans1D4" presStyleIdx="5" presStyleCnt="9"/>
      <dgm:spPr/>
    </dgm:pt>
    <dgm:pt modelId="{230F9693-0E36-415D-872C-94268651DE88}" type="pres">
      <dgm:prSet presAssocID="{B46033D1-DA53-4197-A38C-507D744159C6}" presName="hierRoot2" presStyleCnt="0">
        <dgm:presLayoutVars>
          <dgm:hierBranch val="init"/>
        </dgm:presLayoutVars>
      </dgm:prSet>
      <dgm:spPr/>
    </dgm:pt>
    <dgm:pt modelId="{2E76F525-6025-4E57-BCAF-19F48B782F63}" type="pres">
      <dgm:prSet presAssocID="{B46033D1-DA53-4197-A38C-507D744159C6}" presName="rootComposite" presStyleCnt="0"/>
      <dgm:spPr/>
    </dgm:pt>
    <dgm:pt modelId="{56447ED5-57CD-41AC-989F-A37C311F3D6C}" type="pres">
      <dgm:prSet presAssocID="{B46033D1-DA53-4197-A38C-507D744159C6}" presName="rootText" presStyleLbl="node4" presStyleIdx="5" presStyleCnt="9" custScaleX="457253" custLinFactNeighborX="9" custLinFactNeighborY="-88713">
        <dgm:presLayoutVars>
          <dgm:chPref val="3"/>
        </dgm:presLayoutVars>
      </dgm:prSet>
      <dgm:spPr/>
    </dgm:pt>
    <dgm:pt modelId="{8FC1FB13-7F3A-4443-9088-B69D93170538}" type="pres">
      <dgm:prSet presAssocID="{B46033D1-DA53-4197-A38C-507D744159C6}" presName="rootConnector" presStyleLbl="node4" presStyleIdx="5" presStyleCnt="9"/>
      <dgm:spPr/>
    </dgm:pt>
    <dgm:pt modelId="{AABB324E-A0E9-4978-9D87-48221F4E3EB1}" type="pres">
      <dgm:prSet presAssocID="{B46033D1-DA53-4197-A38C-507D744159C6}" presName="hierChild4" presStyleCnt="0"/>
      <dgm:spPr/>
    </dgm:pt>
    <dgm:pt modelId="{3A405E6D-77F1-4A41-8F92-DA305836D1C8}" type="pres">
      <dgm:prSet presAssocID="{B46033D1-DA53-4197-A38C-507D744159C6}" presName="hierChild5" presStyleCnt="0"/>
      <dgm:spPr/>
    </dgm:pt>
    <dgm:pt modelId="{41F279D9-0ADC-428B-88C8-913AA9A24DDB}" type="pres">
      <dgm:prSet presAssocID="{4F1338F5-4DCF-4043-A949-0723F9FFB7A8}" presName="Name64" presStyleLbl="parChTrans1D4" presStyleIdx="6" presStyleCnt="9"/>
      <dgm:spPr/>
    </dgm:pt>
    <dgm:pt modelId="{D244BC8F-DFE2-49E6-93AC-253A30C78715}" type="pres">
      <dgm:prSet presAssocID="{02D48FBD-8F73-4612-81E4-90E78997D6DE}" presName="hierRoot2" presStyleCnt="0">
        <dgm:presLayoutVars>
          <dgm:hierBranch val="init"/>
        </dgm:presLayoutVars>
      </dgm:prSet>
      <dgm:spPr/>
    </dgm:pt>
    <dgm:pt modelId="{3C3039D3-5117-466E-BAF5-18BD17190C9A}" type="pres">
      <dgm:prSet presAssocID="{02D48FBD-8F73-4612-81E4-90E78997D6DE}" presName="rootComposite" presStyleCnt="0"/>
      <dgm:spPr/>
    </dgm:pt>
    <dgm:pt modelId="{F8CF503F-CC17-4C2C-8991-FDB19564D64A}" type="pres">
      <dgm:prSet presAssocID="{02D48FBD-8F73-4612-81E4-90E78997D6DE}" presName="rootText" presStyleLbl="node4" presStyleIdx="6" presStyleCnt="9" custScaleX="457253" custLinFactNeighborX="9" custLinFactNeighborY="-88713">
        <dgm:presLayoutVars>
          <dgm:chPref val="3"/>
        </dgm:presLayoutVars>
      </dgm:prSet>
      <dgm:spPr/>
    </dgm:pt>
    <dgm:pt modelId="{CDB18ED2-289A-4CA6-904C-2D3C4D8EB872}" type="pres">
      <dgm:prSet presAssocID="{02D48FBD-8F73-4612-81E4-90E78997D6DE}" presName="rootConnector" presStyleLbl="node4" presStyleIdx="6" presStyleCnt="9"/>
      <dgm:spPr/>
    </dgm:pt>
    <dgm:pt modelId="{47DF2092-7FB6-4CEA-9990-7394E4CACB0D}" type="pres">
      <dgm:prSet presAssocID="{02D48FBD-8F73-4612-81E4-90E78997D6DE}" presName="hierChild4" presStyleCnt="0"/>
      <dgm:spPr/>
    </dgm:pt>
    <dgm:pt modelId="{0E635A52-079A-4664-A5BA-B92A6FA9CCCD}" type="pres">
      <dgm:prSet presAssocID="{02D48FBD-8F73-4612-81E4-90E78997D6DE}" presName="hierChild5" presStyleCnt="0"/>
      <dgm:spPr/>
    </dgm:pt>
    <dgm:pt modelId="{DA8CE5CE-F69A-41A1-BC4A-4AF407860503}" type="pres">
      <dgm:prSet presAssocID="{24E68C1E-27D2-448E-92C4-878ED64A658D}" presName="Name64" presStyleLbl="parChTrans1D4" presStyleIdx="7" presStyleCnt="9"/>
      <dgm:spPr/>
    </dgm:pt>
    <dgm:pt modelId="{BF23C113-19DB-4EB9-AB2C-4A73680C8C73}" type="pres">
      <dgm:prSet presAssocID="{B8EDB136-6BD9-4F6D-9E89-517987A22830}" presName="hierRoot2" presStyleCnt="0">
        <dgm:presLayoutVars>
          <dgm:hierBranch val="init"/>
        </dgm:presLayoutVars>
      </dgm:prSet>
      <dgm:spPr/>
    </dgm:pt>
    <dgm:pt modelId="{4BE8A11E-48B6-42B1-80A7-1F9DA401DD87}" type="pres">
      <dgm:prSet presAssocID="{B8EDB136-6BD9-4F6D-9E89-517987A22830}" presName="rootComposite" presStyleCnt="0"/>
      <dgm:spPr/>
    </dgm:pt>
    <dgm:pt modelId="{793008DD-F12B-409D-B62C-DE8BD0F40886}" type="pres">
      <dgm:prSet presAssocID="{B8EDB136-6BD9-4F6D-9E89-517987A22830}" presName="rootText" presStyleLbl="node4" presStyleIdx="7" presStyleCnt="9" custScaleX="457253" custLinFactNeighborX="9" custLinFactNeighborY="-88713">
        <dgm:presLayoutVars>
          <dgm:chPref val="3"/>
        </dgm:presLayoutVars>
      </dgm:prSet>
      <dgm:spPr/>
    </dgm:pt>
    <dgm:pt modelId="{CE37F19D-18BF-46FF-B42A-36AB34111541}" type="pres">
      <dgm:prSet presAssocID="{B8EDB136-6BD9-4F6D-9E89-517987A22830}" presName="rootConnector" presStyleLbl="node4" presStyleIdx="7" presStyleCnt="9"/>
      <dgm:spPr/>
    </dgm:pt>
    <dgm:pt modelId="{A8E76E22-199D-4D39-AF4F-86186DA7BFBE}" type="pres">
      <dgm:prSet presAssocID="{B8EDB136-6BD9-4F6D-9E89-517987A22830}" presName="hierChild4" presStyleCnt="0"/>
      <dgm:spPr/>
    </dgm:pt>
    <dgm:pt modelId="{1E852936-B24A-4B18-9AF9-BDC61459934B}" type="pres">
      <dgm:prSet presAssocID="{B8EDB136-6BD9-4F6D-9E89-517987A22830}" presName="hierChild5" presStyleCnt="0"/>
      <dgm:spPr/>
    </dgm:pt>
    <dgm:pt modelId="{CCC3D4AE-33A4-4B9B-B1CC-A46D0EA773F3}" type="pres">
      <dgm:prSet presAssocID="{2D4FE9DD-BB3F-4568-AD06-5F68AB83705E}" presName="Name64" presStyleLbl="parChTrans1D4" presStyleIdx="8" presStyleCnt="9"/>
      <dgm:spPr/>
    </dgm:pt>
    <dgm:pt modelId="{8562C290-02E0-43CA-A10E-32A4C66FB6B1}" type="pres">
      <dgm:prSet presAssocID="{71D40BB3-B094-46CD-8636-47D3452F1B2F}" presName="hierRoot2" presStyleCnt="0">
        <dgm:presLayoutVars>
          <dgm:hierBranch val="init"/>
        </dgm:presLayoutVars>
      </dgm:prSet>
      <dgm:spPr/>
    </dgm:pt>
    <dgm:pt modelId="{8AA7312B-B062-4985-ADCC-D6D972BFF0BE}" type="pres">
      <dgm:prSet presAssocID="{71D40BB3-B094-46CD-8636-47D3452F1B2F}" presName="rootComposite" presStyleCnt="0"/>
      <dgm:spPr/>
    </dgm:pt>
    <dgm:pt modelId="{339E5DC5-BDFA-44DA-8CF2-2B7E5C078F76}" type="pres">
      <dgm:prSet presAssocID="{71D40BB3-B094-46CD-8636-47D3452F1B2F}" presName="rootText" presStyleLbl="node4" presStyleIdx="8" presStyleCnt="9" custScaleX="457253" custLinFactNeighborX="9" custLinFactNeighborY="-88713">
        <dgm:presLayoutVars>
          <dgm:chPref val="3"/>
        </dgm:presLayoutVars>
      </dgm:prSet>
      <dgm:spPr/>
    </dgm:pt>
    <dgm:pt modelId="{49F8BFB1-1C54-488A-B6A7-B9C21D7CCA5D}" type="pres">
      <dgm:prSet presAssocID="{71D40BB3-B094-46CD-8636-47D3452F1B2F}" presName="rootConnector" presStyleLbl="node4" presStyleIdx="8" presStyleCnt="9"/>
      <dgm:spPr/>
    </dgm:pt>
    <dgm:pt modelId="{AB830142-FC91-4B9A-B22B-442D663B03D4}" type="pres">
      <dgm:prSet presAssocID="{71D40BB3-B094-46CD-8636-47D3452F1B2F}" presName="hierChild4" presStyleCnt="0"/>
      <dgm:spPr/>
    </dgm:pt>
    <dgm:pt modelId="{D973A3D1-5B93-401F-BC05-EA361DB6353E}" type="pres">
      <dgm:prSet presAssocID="{71D40BB3-B094-46CD-8636-47D3452F1B2F}" presName="hierChild5" presStyleCnt="0"/>
      <dgm:spPr/>
    </dgm:pt>
    <dgm:pt modelId="{CCE1E623-E97C-4C60-A9DD-61DFB0CBB763}" type="pres">
      <dgm:prSet presAssocID="{6ADA0836-DDD0-48AB-B476-9D9F968782A9}" presName="hierChild5" presStyleCnt="0"/>
      <dgm:spPr/>
    </dgm:pt>
    <dgm:pt modelId="{6D0D63C0-351D-4E3B-BE72-01ADA8C472A4}" type="pres">
      <dgm:prSet presAssocID="{BE0B9092-8C45-4538-B4BF-7C3D55199CBC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10600801-7408-4EC7-9DA4-F10545EA5E8E}" type="presOf" srcId="{B46033D1-DA53-4197-A38C-507D744159C6}" destId="{8FC1FB13-7F3A-4443-9088-B69D93170538}" srcOrd="1" destOrd="0" presId="urn:microsoft.com/office/officeart/2009/3/layout/HorizontalOrganizationChart"/>
    <dgm:cxn modelId="{26D92C03-9B3E-49BB-B6AB-B543AB7AC2F4}" type="presOf" srcId="{4F1338F5-4DCF-4043-A949-0723F9FFB7A8}" destId="{41F279D9-0ADC-428B-88C8-913AA9A24DDB}" srcOrd="0" destOrd="0" presId="urn:microsoft.com/office/officeart/2009/3/layout/HorizontalOrganizationChart"/>
    <dgm:cxn modelId="{DCDE9004-71EE-4761-A54C-D83BACC93A19}" srcId="{6ADA0836-DDD0-48AB-B476-9D9F968782A9}" destId="{B46033D1-DA53-4197-A38C-507D744159C6}" srcOrd="4" destOrd="0" parTransId="{115F8EF2-0D10-4F63-9E5D-89B584F69999}" sibTransId="{FB2C06A9-A650-42D7-A156-2D5A72DFB67B}"/>
    <dgm:cxn modelId="{C27EB604-A96E-4667-892F-AEB2072A4A8C}" type="presOf" srcId="{2D4FE9DD-BB3F-4568-AD06-5F68AB83705E}" destId="{CCC3D4AE-33A4-4B9B-B1CC-A46D0EA773F3}" srcOrd="0" destOrd="0" presId="urn:microsoft.com/office/officeart/2009/3/layout/HorizontalOrganizationChart"/>
    <dgm:cxn modelId="{088B2405-B455-4EB0-93D5-33BF9516305E}" srcId="{DCB9C865-070F-45EB-88BB-B8EDD175122C}" destId="{BE0B9092-8C45-4538-B4BF-7C3D55199CBC}" srcOrd="0" destOrd="0" parTransId="{B9806E40-1061-4D35-B7F2-741D51CA5D28}" sibTransId="{BF89F4D5-3F16-4A93-AD71-A1786740D5CF}"/>
    <dgm:cxn modelId="{7E6D2A05-D544-40C4-AA07-6FEC230A9C7B}" type="presOf" srcId="{6ADA0836-DDD0-48AB-B476-9D9F968782A9}" destId="{319905DC-C568-4D6F-8778-76ADAC40B351}" srcOrd="1" destOrd="0" presId="urn:microsoft.com/office/officeart/2009/3/layout/HorizontalOrganizationChart"/>
    <dgm:cxn modelId="{E33D2E05-0F66-4A7A-B203-D37FC5341047}" type="presOf" srcId="{35503F96-3C15-414C-A503-77E84F25B74C}" destId="{7E7D7410-6CD0-4786-8461-DCAD94446BED}" srcOrd="1" destOrd="0" presId="urn:microsoft.com/office/officeart/2009/3/layout/HorizontalOrganizationChart"/>
    <dgm:cxn modelId="{170D0927-001B-4DBF-AE2F-FE2D661966D1}" type="presOf" srcId="{DBB2C7EB-E0BA-40D6-8141-094AC665B055}" destId="{4B1594F6-2916-4A1E-9C35-4391480A4E0B}" srcOrd="0" destOrd="0" presId="urn:microsoft.com/office/officeart/2009/3/layout/HorizontalOrganizationChart"/>
    <dgm:cxn modelId="{B52D322A-21EC-427E-A6A1-90A22C4CC267}" type="presOf" srcId="{24E68C1E-27D2-448E-92C4-878ED64A658D}" destId="{DA8CE5CE-F69A-41A1-BC4A-4AF407860503}" srcOrd="0" destOrd="0" presId="urn:microsoft.com/office/officeart/2009/3/layout/HorizontalOrganizationChart"/>
    <dgm:cxn modelId="{C9CB292C-4F5D-48D6-8412-902505308BE6}" type="presOf" srcId="{6ADA0836-DDD0-48AB-B476-9D9F968782A9}" destId="{6606C0CB-5844-41D9-9FFA-852FBD34F575}" srcOrd="0" destOrd="0" presId="urn:microsoft.com/office/officeart/2009/3/layout/HorizontalOrganizationChart"/>
    <dgm:cxn modelId="{EDD2C42C-194C-4AD6-B89A-364D40036A46}" type="presOf" srcId="{97C9BCB6-CD0B-4CDB-9FC5-3244E68EC282}" destId="{18C19BA6-C40A-470F-B847-4225DFC7A56B}" srcOrd="0" destOrd="0" presId="urn:microsoft.com/office/officeart/2009/3/layout/HorizontalOrganizationChart"/>
    <dgm:cxn modelId="{6315642E-63AD-4A8A-834F-2367B2400DE9}" type="presOf" srcId="{71D40BB3-B094-46CD-8636-47D3452F1B2F}" destId="{339E5DC5-BDFA-44DA-8CF2-2B7E5C078F76}" srcOrd="0" destOrd="0" presId="urn:microsoft.com/office/officeart/2009/3/layout/HorizontalOrganizationChart"/>
    <dgm:cxn modelId="{534C9D38-7977-4B39-8AB8-0A61D6040565}" type="presOf" srcId="{B8EDB136-6BD9-4F6D-9E89-517987A22830}" destId="{CE37F19D-18BF-46FF-B42A-36AB34111541}" srcOrd="1" destOrd="0" presId="urn:microsoft.com/office/officeart/2009/3/layout/HorizontalOrganizationChart"/>
    <dgm:cxn modelId="{EC18A638-B624-4243-AF9C-E9307D71DB3A}" type="presOf" srcId="{35503F96-3C15-414C-A503-77E84F25B74C}" destId="{832C10D4-F15C-40D9-AB22-23BDBFB80EF7}" srcOrd="0" destOrd="0" presId="urn:microsoft.com/office/officeart/2009/3/layout/HorizontalOrganizationChart"/>
    <dgm:cxn modelId="{CC2D3239-DBC3-4483-9FF9-539178DDB36A}" type="presOf" srcId="{02D48FBD-8F73-4612-81E4-90E78997D6DE}" destId="{F8CF503F-CC17-4C2C-8991-FDB19564D64A}" srcOrd="0" destOrd="0" presId="urn:microsoft.com/office/officeart/2009/3/layout/HorizontalOrganizationChart"/>
    <dgm:cxn modelId="{9BE4EC3B-9EAC-490D-A33F-88BE7A2D6586}" srcId="{6ADA0836-DDD0-48AB-B476-9D9F968782A9}" destId="{B8EDB136-6BD9-4F6D-9E89-517987A22830}" srcOrd="6" destOrd="0" parTransId="{24E68C1E-27D2-448E-92C4-878ED64A658D}" sibTransId="{376DB1B7-485A-46CA-B463-17E4AF39D08B}"/>
    <dgm:cxn modelId="{F8E18D65-DB49-4B2F-8C18-D657367C26D8}" type="presOf" srcId="{02D48FBD-8F73-4612-81E4-90E78997D6DE}" destId="{CDB18ED2-289A-4CA6-904C-2D3C4D8EB872}" srcOrd="1" destOrd="0" presId="urn:microsoft.com/office/officeart/2009/3/layout/HorizontalOrganizationChart"/>
    <dgm:cxn modelId="{3CDBEA46-9F6F-480C-A90E-0859BB9D455B}" type="presOf" srcId="{26FDF0B8-A7B5-4C72-A2FE-7FC9C24EB4D2}" destId="{0704335A-49FF-4344-B462-84854678A8E1}" srcOrd="0" destOrd="0" presId="urn:microsoft.com/office/officeart/2009/3/layout/HorizontalOrganizationChart"/>
    <dgm:cxn modelId="{B4859C69-C357-4D44-AB5C-C7334CC22B0C}" type="presOf" srcId="{B46033D1-DA53-4197-A38C-507D744159C6}" destId="{56447ED5-57CD-41AC-989F-A37C311F3D6C}" srcOrd="0" destOrd="0" presId="urn:microsoft.com/office/officeart/2009/3/layout/HorizontalOrganizationChart"/>
    <dgm:cxn modelId="{08F4746A-DB25-48B9-8C6F-9AADEDC6B091}" srcId="{BE0B9092-8C45-4538-B4BF-7C3D55199CBC}" destId="{6ADA0836-DDD0-48AB-B476-9D9F968782A9}" srcOrd="0" destOrd="0" parTransId="{67FC0CEB-1877-4197-A66F-BA12EC56BE5A}" sibTransId="{3CA26849-8EEC-4040-9B89-35F797483070}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9D221D51-CA99-4355-87CA-11F1C28130FC}" type="presOf" srcId="{51092041-FEFF-4E98-8AC5-593AB23366EC}" destId="{330143EF-A8C9-4661-9F23-F7F8E64CE85D}" srcOrd="0" destOrd="0" presId="urn:microsoft.com/office/officeart/2009/3/layout/HorizontalOrganizationChart"/>
    <dgm:cxn modelId="{00E55E53-209B-4061-8DC2-2D23F4569545}" srcId="{6ADA0836-DDD0-48AB-B476-9D9F968782A9}" destId="{02D48FBD-8F73-4612-81E4-90E78997D6DE}" srcOrd="5" destOrd="0" parTransId="{4F1338F5-4DCF-4043-A949-0723F9FFB7A8}" sibTransId="{D9D06CA6-2F00-4A15-AADB-D512B979FE7B}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F2DD1676-B799-4EFF-9E0D-F7BED374F009}" type="presOf" srcId="{77D33EB1-121E-4743-BE7B-AF6340576A79}" destId="{B3428DAB-625D-4FE8-87A2-6BF1545286BB}" srcOrd="1" destOrd="0" presId="urn:microsoft.com/office/officeart/2009/3/layout/HorizontalOrganizationChart"/>
    <dgm:cxn modelId="{82D5D386-10AE-4921-A413-8AE762508718}" type="presOf" srcId="{3061A501-CC27-408E-BFBC-BE5B374E908F}" destId="{799E8764-99A1-4D42-883B-452FEA97B751}" srcOrd="0" destOrd="0" presId="urn:microsoft.com/office/officeart/2009/3/layout/HorizontalOrganizationChart"/>
    <dgm:cxn modelId="{524BA68D-9241-4FA3-9301-DA2BD2357377}" type="presOf" srcId="{51092041-FEFF-4E98-8AC5-593AB23366EC}" destId="{F4207DB5-5CB6-4E9E-AF6F-8BA3195D7CE2}" srcOrd="1" destOrd="0" presId="urn:microsoft.com/office/officeart/2009/3/layout/HorizontalOrganizationChart"/>
    <dgm:cxn modelId="{12A9FC97-32E2-4C53-8C3A-A8C42C389B39}" srcId="{6ADA0836-DDD0-48AB-B476-9D9F968782A9}" destId="{71D40BB3-B094-46CD-8636-47D3452F1B2F}" srcOrd="7" destOrd="0" parTransId="{2D4FE9DD-BB3F-4568-AD06-5F68AB83705E}" sibTransId="{154E7FCF-568B-4EC4-9D09-6C595EB3E83D}"/>
    <dgm:cxn modelId="{72321B99-BC24-4E94-99E0-B245EFB08F63}" type="presOf" srcId="{1392C41F-49DA-4B1C-BECB-006F6179436C}" destId="{7732A5E4-D1D9-4743-9469-31FD1E57DC87}" srcOrd="0" destOrd="0" presId="urn:microsoft.com/office/officeart/2009/3/layout/HorizontalOrganizationChart"/>
    <dgm:cxn modelId="{0BBA399C-061B-4D79-810A-6F2D8101373B}" srcId="{6ADA0836-DDD0-48AB-B476-9D9F968782A9}" destId="{26FDF0B8-A7B5-4C72-A2FE-7FC9C24EB4D2}" srcOrd="2" destOrd="0" parTransId="{DBB2C7EB-E0BA-40D6-8141-094AC665B055}" sibTransId="{D8915F81-1E66-48C1-8882-4DA89640FCC4}"/>
    <dgm:cxn modelId="{41F056A3-35A7-4E49-A63F-7EFAE12F80F9}" srcId="{6ADA0836-DDD0-48AB-B476-9D9F968782A9}" destId="{51092041-FEFF-4E98-8AC5-593AB23366EC}" srcOrd="3" destOrd="0" parTransId="{1392C41F-49DA-4B1C-BECB-006F6179436C}" sibTransId="{2E925934-2DE7-45E5-B2BD-7D067DBDFDF4}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19B619AD-E5B5-4898-9165-EC8255E75355}" srcId="{6ADA0836-DDD0-48AB-B476-9D9F968782A9}" destId="{77D33EB1-121E-4743-BE7B-AF6340576A79}" srcOrd="1" destOrd="0" parTransId="{3061A501-CC27-408E-BFBC-BE5B374E908F}" sibTransId="{F75F5C07-E6EA-411A-80EA-050F103E96B5}"/>
    <dgm:cxn modelId="{AA33E9AD-D714-4B8F-A8A7-0B4021A1DD00}" srcId="{6ADA0836-DDD0-48AB-B476-9D9F968782A9}" destId="{35503F96-3C15-414C-A503-77E84F25B74C}" srcOrd="0" destOrd="0" parTransId="{97C9BCB6-CD0B-4CDB-9FC5-3244E68EC282}" sibTransId="{41AB3A1D-F970-4A9F-9F1A-52BB4D18BABC}"/>
    <dgm:cxn modelId="{157ACBB8-7504-4998-87AE-64564CE1BCE0}" type="presOf" srcId="{26FDF0B8-A7B5-4C72-A2FE-7FC9C24EB4D2}" destId="{591D5FCB-4372-43F2-B53F-FBC1205B8269}" srcOrd="1" destOrd="0" presId="urn:microsoft.com/office/officeart/2009/3/layout/HorizontalOrganizationChart"/>
    <dgm:cxn modelId="{9FDA7BC3-BB1B-4152-9854-EB66118236B7}" type="presOf" srcId="{B8EDB136-6BD9-4F6D-9E89-517987A22830}" destId="{793008DD-F12B-409D-B62C-DE8BD0F40886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9D9F6DD3-DA32-4BBB-81DB-A892F034F466}" type="presOf" srcId="{B9806E40-1061-4D35-B7F2-741D51CA5D28}" destId="{0D2CC401-6B07-4D96-8339-13DE96AFD604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52A1EADA-D556-41B1-8ADD-461262070D0B}" type="presOf" srcId="{BE0B9092-8C45-4538-B4BF-7C3D55199CBC}" destId="{04F7F8E5-B5A9-4525-94F6-6BF972066B5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0F5741DC-A383-423D-8B2E-662169192E51}" type="presOf" srcId="{77D33EB1-121E-4743-BE7B-AF6340576A79}" destId="{9D548710-2CFB-490D-8921-42BBC77F3BAB}" srcOrd="0" destOrd="0" presId="urn:microsoft.com/office/officeart/2009/3/layout/HorizontalOrganizationChart"/>
    <dgm:cxn modelId="{6F079BDF-058D-4156-890C-8CBA20456E1D}" type="presOf" srcId="{115F8EF2-0D10-4F63-9E5D-89B584F69999}" destId="{B099D6CB-522F-43A2-B7E1-BDFCD5E97BD3}" srcOrd="0" destOrd="0" presId="urn:microsoft.com/office/officeart/2009/3/layout/HorizontalOrganizationChart"/>
    <dgm:cxn modelId="{0690C9E6-2A39-4D84-90A0-10230FBD2BF7}" type="presOf" srcId="{BE0B9092-8C45-4538-B4BF-7C3D55199CBC}" destId="{02B2D39E-FDE2-4294-A66A-85BECA3E4D41}" srcOrd="0" destOrd="0" presId="urn:microsoft.com/office/officeart/2009/3/layout/HorizontalOrganizationChart"/>
    <dgm:cxn modelId="{5BC01BEA-818F-4DE7-8000-01D87624FA07}" type="presOf" srcId="{67FC0CEB-1877-4197-A66F-BA12EC56BE5A}" destId="{C9750420-41A3-4DEA-8089-523AA07A519F}" srcOrd="0" destOrd="0" presId="urn:microsoft.com/office/officeart/2009/3/layout/HorizontalOrganizationChart"/>
    <dgm:cxn modelId="{F1860FF1-25EC-4AA0-B3C6-D21ECD729354}" type="presOf" srcId="{71D40BB3-B094-46CD-8636-47D3452F1B2F}" destId="{49F8BFB1-1C54-488A-B6A7-B9C21D7CCA5D}" srcOrd="1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50C3B9DB-C714-4F9B-9542-59DB6E812449}" type="presParOf" srcId="{CEFFEE35-B0D1-4B58-B84F-B4FE2D146AF4}" destId="{0D2CC401-6B07-4D96-8339-13DE96AFD604}" srcOrd="0" destOrd="0" presId="urn:microsoft.com/office/officeart/2009/3/layout/HorizontalOrganizationChart"/>
    <dgm:cxn modelId="{4FC1736B-5928-4788-83A0-FEC445FD7530}" type="presParOf" srcId="{CEFFEE35-B0D1-4B58-B84F-B4FE2D146AF4}" destId="{7E3402B2-325E-4D12-A184-43ADD46C122E}" srcOrd="1" destOrd="0" presId="urn:microsoft.com/office/officeart/2009/3/layout/HorizontalOrganizationChart"/>
    <dgm:cxn modelId="{53BCB677-3E4B-4D47-8FB6-116CEA04D3B7}" type="presParOf" srcId="{7E3402B2-325E-4D12-A184-43ADD46C122E}" destId="{52B09505-2238-4E57-9F8A-35825BBBE64F}" srcOrd="0" destOrd="0" presId="urn:microsoft.com/office/officeart/2009/3/layout/HorizontalOrganizationChart"/>
    <dgm:cxn modelId="{D33AAC12-9702-4AAE-9743-8F025A27424C}" type="presParOf" srcId="{52B09505-2238-4E57-9F8A-35825BBBE64F}" destId="{02B2D39E-FDE2-4294-A66A-85BECA3E4D41}" srcOrd="0" destOrd="0" presId="urn:microsoft.com/office/officeart/2009/3/layout/HorizontalOrganizationChart"/>
    <dgm:cxn modelId="{4D8C7403-1523-415C-B918-ED1CE78A4A32}" type="presParOf" srcId="{52B09505-2238-4E57-9F8A-35825BBBE64F}" destId="{04F7F8E5-B5A9-4525-94F6-6BF972066B53}" srcOrd="1" destOrd="0" presId="urn:microsoft.com/office/officeart/2009/3/layout/HorizontalOrganizationChart"/>
    <dgm:cxn modelId="{E98D1D8C-0970-43E2-9413-C35FFC2DB581}" type="presParOf" srcId="{7E3402B2-325E-4D12-A184-43ADD46C122E}" destId="{0694F9D0-26FE-45B1-A103-51A1931878AC}" srcOrd="1" destOrd="0" presId="urn:microsoft.com/office/officeart/2009/3/layout/HorizontalOrganizationChart"/>
    <dgm:cxn modelId="{2398DA1D-AB1B-40AD-B490-C506CE6BCE19}" type="presParOf" srcId="{0694F9D0-26FE-45B1-A103-51A1931878AC}" destId="{C9750420-41A3-4DEA-8089-523AA07A519F}" srcOrd="0" destOrd="0" presId="urn:microsoft.com/office/officeart/2009/3/layout/HorizontalOrganizationChart"/>
    <dgm:cxn modelId="{38F57950-8AD8-465D-A8D2-21CFC7F72B96}" type="presParOf" srcId="{0694F9D0-26FE-45B1-A103-51A1931878AC}" destId="{9E3142AF-0333-498F-8B43-C21CF5B5D3A8}" srcOrd="1" destOrd="0" presId="urn:microsoft.com/office/officeart/2009/3/layout/HorizontalOrganizationChart"/>
    <dgm:cxn modelId="{62006AF7-900A-470F-BA47-7325F672AB53}" type="presParOf" srcId="{9E3142AF-0333-498F-8B43-C21CF5B5D3A8}" destId="{9FD3205C-6D2D-4473-B247-0E7D0F232845}" srcOrd="0" destOrd="0" presId="urn:microsoft.com/office/officeart/2009/3/layout/HorizontalOrganizationChart"/>
    <dgm:cxn modelId="{ECA9D7A4-B453-48BF-959D-6ED8271E4572}" type="presParOf" srcId="{9FD3205C-6D2D-4473-B247-0E7D0F232845}" destId="{6606C0CB-5844-41D9-9FFA-852FBD34F575}" srcOrd="0" destOrd="0" presId="urn:microsoft.com/office/officeart/2009/3/layout/HorizontalOrganizationChart"/>
    <dgm:cxn modelId="{4D00388F-9CED-4C94-B0FD-5223C1C0ABC7}" type="presParOf" srcId="{9FD3205C-6D2D-4473-B247-0E7D0F232845}" destId="{319905DC-C568-4D6F-8778-76ADAC40B351}" srcOrd="1" destOrd="0" presId="urn:microsoft.com/office/officeart/2009/3/layout/HorizontalOrganizationChart"/>
    <dgm:cxn modelId="{5C51CE70-BADC-4C15-9133-349D3BA691FA}" type="presParOf" srcId="{9E3142AF-0333-498F-8B43-C21CF5B5D3A8}" destId="{5B9ED015-F211-446C-A6BA-D23D0C7F0393}" srcOrd="1" destOrd="0" presId="urn:microsoft.com/office/officeart/2009/3/layout/HorizontalOrganizationChart"/>
    <dgm:cxn modelId="{22EDF119-DC40-4A24-920C-F44B2F2928E4}" type="presParOf" srcId="{5B9ED015-F211-446C-A6BA-D23D0C7F0393}" destId="{18C19BA6-C40A-470F-B847-4225DFC7A56B}" srcOrd="0" destOrd="0" presId="urn:microsoft.com/office/officeart/2009/3/layout/HorizontalOrganizationChart"/>
    <dgm:cxn modelId="{FF9F8F80-9D46-481E-9A04-BF9786327B57}" type="presParOf" srcId="{5B9ED015-F211-446C-A6BA-D23D0C7F0393}" destId="{DE8AF64C-5D0A-4F1D-AA05-EF0569C3E78A}" srcOrd="1" destOrd="0" presId="urn:microsoft.com/office/officeart/2009/3/layout/HorizontalOrganizationChart"/>
    <dgm:cxn modelId="{071F25A1-6408-49C8-9CCD-23843455D407}" type="presParOf" srcId="{DE8AF64C-5D0A-4F1D-AA05-EF0569C3E78A}" destId="{96848DE7-7A1F-4206-A4DA-3BDF186CC514}" srcOrd="0" destOrd="0" presId="urn:microsoft.com/office/officeart/2009/3/layout/HorizontalOrganizationChart"/>
    <dgm:cxn modelId="{7466B0C5-43BF-48A4-A63C-05FDEBC6362C}" type="presParOf" srcId="{96848DE7-7A1F-4206-A4DA-3BDF186CC514}" destId="{832C10D4-F15C-40D9-AB22-23BDBFB80EF7}" srcOrd="0" destOrd="0" presId="urn:microsoft.com/office/officeart/2009/3/layout/HorizontalOrganizationChart"/>
    <dgm:cxn modelId="{5D217506-9BD2-4DE3-A2DF-9002A62E13FF}" type="presParOf" srcId="{96848DE7-7A1F-4206-A4DA-3BDF186CC514}" destId="{7E7D7410-6CD0-4786-8461-DCAD94446BED}" srcOrd="1" destOrd="0" presId="urn:microsoft.com/office/officeart/2009/3/layout/HorizontalOrganizationChart"/>
    <dgm:cxn modelId="{97A44B64-B604-49BD-9C1C-791953173DB4}" type="presParOf" srcId="{DE8AF64C-5D0A-4F1D-AA05-EF0569C3E78A}" destId="{90B94691-7FD6-4134-96BD-BB4113410ADD}" srcOrd="1" destOrd="0" presId="urn:microsoft.com/office/officeart/2009/3/layout/HorizontalOrganizationChart"/>
    <dgm:cxn modelId="{56D18095-10F3-4F6B-8D9C-08458E253655}" type="presParOf" srcId="{DE8AF64C-5D0A-4F1D-AA05-EF0569C3E78A}" destId="{31503A7D-EC52-4E9A-9945-7EFE91A9C842}" srcOrd="2" destOrd="0" presId="urn:microsoft.com/office/officeart/2009/3/layout/HorizontalOrganizationChart"/>
    <dgm:cxn modelId="{529A8F8A-27D1-4BFF-BD11-B811D1A3ACFE}" type="presParOf" srcId="{5B9ED015-F211-446C-A6BA-D23D0C7F0393}" destId="{799E8764-99A1-4D42-883B-452FEA97B751}" srcOrd="2" destOrd="0" presId="urn:microsoft.com/office/officeart/2009/3/layout/HorizontalOrganizationChart"/>
    <dgm:cxn modelId="{652E7D49-797C-4E1D-84B7-EA83EDD9B10B}" type="presParOf" srcId="{5B9ED015-F211-446C-A6BA-D23D0C7F0393}" destId="{59C50D89-DBF8-4642-BBD1-C6ECCFD968EF}" srcOrd="3" destOrd="0" presId="urn:microsoft.com/office/officeart/2009/3/layout/HorizontalOrganizationChart"/>
    <dgm:cxn modelId="{F5E38D4D-76E8-4F3F-B8E0-DDF9AB790033}" type="presParOf" srcId="{59C50D89-DBF8-4642-BBD1-C6ECCFD968EF}" destId="{35DD6195-2840-478A-A756-1544095E3327}" srcOrd="0" destOrd="0" presId="urn:microsoft.com/office/officeart/2009/3/layout/HorizontalOrganizationChart"/>
    <dgm:cxn modelId="{5CFDCA19-11BB-4892-A1E8-10AFFF36DDDD}" type="presParOf" srcId="{35DD6195-2840-478A-A756-1544095E3327}" destId="{9D548710-2CFB-490D-8921-42BBC77F3BAB}" srcOrd="0" destOrd="0" presId="urn:microsoft.com/office/officeart/2009/3/layout/HorizontalOrganizationChart"/>
    <dgm:cxn modelId="{9F8BD8B9-71FF-4E0B-81C4-1092A532812E}" type="presParOf" srcId="{35DD6195-2840-478A-A756-1544095E3327}" destId="{B3428DAB-625D-4FE8-87A2-6BF1545286BB}" srcOrd="1" destOrd="0" presId="urn:microsoft.com/office/officeart/2009/3/layout/HorizontalOrganizationChart"/>
    <dgm:cxn modelId="{82236B96-630E-4B75-A2CE-573E8A7D2FBE}" type="presParOf" srcId="{59C50D89-DBF8-4642-BBD1-C6ECCFD968EF}" destId="{2A963C60-72C9-48A1-99F1-9D8254B657FC}" srcOrd="1" destOrd="0" presId="urn:microsoft.com/office/officeart/2009/3/layout/HorizontalOrganizationChart"/>
    <dgm:cxn modelId="{9052B285-23B1-44A8-91DC-349D638E6FAE}" type="presParOf" srcId="{59C50D89-DBF8-4642-BBD1-C6ECCFD968EF}" destId="{71E83CE2-F6D0-43A2-8A5E-39F23C855919}" srcOrd="2" destOrd="0" presId="urn:microsoft.com/office/officeart/2009/3/layout/HorizontalOrganizationChart"/>
    <dgm:cxn modelId="{71BF10AB-19CB-4D62-A559-43ED484C4F74}" type="presParOf" srcId="{5B9ED015-F211-446C-A6BA-D23D0C7F0393}" destId="{4B1594F6-2916-4A1E-9C35-4391480A4E0B}" srcOrd="4" destOrd="0" presId="urn:microsoft.com/office/officeart/2009/3/layout/HorizontalOrganizationChart"/>
    <dgm:cxn modelId="{394206E3-418A-4136-8D34-081B69AE7D6F}" type="presParOf" srcId="{5B9ED015-F211-446C-A6BA-D23D0C7F0393}" destId="{646576ED-77E7-4AC9-92E1-DE8412FBF7B4}" srcOrd="5" destOrd="0" presId="urn:microsoft.com/office/officeart/2009/3/layout/HorizontalOrganizationChart"/>
    <dgm:cxn modelId="{41356701-883C-4CC8-BE85-CC63CAFA2AA5}" type="presParOf" srcId="{646576ED-77E7-4AC9-92E1-DE8412FBF7B4}" destId="{C68DC201-2993-494E-AB5D-C6F1698D8DC0}" srcOrd="0" destOrd="0" presId="urn:microsoft.com/office/officeart/2009/3/layout/HorizontalOrganizationChart"/>
    <dgm:cxn modelId="{726DCA55-A3C7-4997-B28C-D67D86AD4380}" type="presParOf" srcId="{C68DC201-2993-494E-AB5D-C6F1698D8DC0}" destId="{0704335A-49FF-4344-B462-84854678A8E1}" srcOrd="0" destOrd="0" presId="urn:microsoft.com/office/officeart/2009/3/layout/HorizontalOrganizationChart"/>
    <dgm:cxn modelId="{F298ED63-C853-4C1C-8F3B-5BC8A10C772B}" type="presParOf" srcId="{C68DC201-2993-494E-AB5D-C6F1698D8DC0}" destId="{591D5FCB-4372-43F2-B53F-FBC1205B8269}" srcOrd="1" destOrd="0" presId="urn:microsoft.com/office/officeart/2009/3/layout/HorizontalOrganizationChart"/>
    <dgm:cxn modelId="{1A1707A2-B549-4ACB-8F85-9D52108C2BD2}" type="presParOf" srcId="{646576ED-77E7-4AC9-92E1-DE8412FBF7B4}" destId="{DEF0CD6B-1EAD-4D30-8E8E-A454D623B018}" srcOrd="1" destOrd="0" presId="urn:microsoft.com/office/officeart/2009/3/layout/HorizontalOrganizationChart"/>
    <dgm:cxn modelId="{DF53FC01-BFC0-4F69-B87D-583AF59BDA46}" type="presParOf" srcId="{646576ED-77E7-4AC9-92E1-DE8412FBF7B4}" destId="{E02EB59F-AB58-4409-B52E-1757C7D37258}" srcOrd="2" destOrd="0" presId="urn:microsoft.com/office/officeart/2009/3/layout/HorizontalOrganizationChart"/>
    <dgm:cxn modelId="{FEAD15B5-3E6A-408D-9A23-934B85653524}" type="presParOf" srcId="{5B9ED015-F211-446C-A6BA-D23D0C7F0393}" destId="{7732A5E4-D1D9-4743-9469-31FD1E57DC87}" srcOrd="6" destOrd="0" presId="urn:microsoft.com/office/officeart/2009/3/layout/HorizontalOrganizationChart"/>
    <dgm:cxn modelId="{4F9C2186-25F3-4CE3-9507-0D9DA6A8C35F}" type="presParOf" srcId="{5B9ED015-F211-446C-A6BA-D23D0C7F0393}" destId="{776C0169-1C81-43B8-B0C2-4C768FF4C221}" srcOrd="7" destOrd="0" presId="urn:microsoft.com/office/officeart/2009/3/layout/HorizontalOrganizationChart"/>
    <dgm:cxn modelId="{F46083B0-68C1-4275-BAB6-A446427202F5}" type="presParOf" srcId="{776C0169-1C81-43B8-B0C2-4C768FF4C221}" destId="{7EF900A5-E18F-4E4A-9A1C-54228DA4E190}" srcOrd="0" destOrd="0" presId="urn:microsoft.com/office/officeart/2009/3/layout/HorizontalOrganizationChart"/>
    <dgm:cxn modelId="{D7DCF7FB-8625-4F76-8B89-7DD6A32B0FA1}" type="presParOf" srcId="{7EF900A5-E18F-4E4A-9A1C-54228DA4E190}" destId="{330143EF-A8C9-4661-9F23-F7F8E64CE85D}" srcOrd="0" destOrd="0" presId="urn:microsoft.com/office/officeart/2009/3/layout/HorizontalOrganizationChart"/>
    <dgm:cxn modelId="{95435368-E03F-4F5C-8E82-ADF63D0D9390}" type="presParOf" srcId="{7EF900A5-E18F-4E4A-9A1C-54228DA4E190}" destId="{F4207DB5-5CB6-4E9E-AF6F-8BA3195D7CE2}" srcOrd="1" destOrd="0" presId="urn:microsoft.com/office/officeart/2009/3/layout/HorizontalOrganizationChart"/>
    <dgm:cxn modelId="{612E42A6-CF69-4764-9B92-F82D9337F4F9}" type="presParOf" srcId="{776C0169-1C81-43B8-B0C2-4C768FF4C221}" destId="{72D4EDFF-825B-410B-B01B-A005F362870D}" srcOrd="1" destOrd="0" presId="urn:microsoft.com/office/officeart/2009/3/layout/HorizontalOrganizationChart"/>
    <dgm:cxn modelId="{B5A6B6D0-CCA3-4ED4-B91F-DE0CB61EE980}" type="presParOf" srcId="{776C0169-1C81-43B8-B0C2-4C768FF4C221}" destId="{D2E283C7-AE4B-4EF4-9733-C6463048157F}" srcOrd="2" destOrd="0" presId="urn:microsoft.com/office/officeart/2009/3/layout/HorizontalOrganizationChart"/>
    <dgm:cxn modelId="{556DA006-42A0-4309-BE9C-C49B77A348DF}" type="presParOf" srcId="{5B9ED015-F211-446C-A6BA-D23D0C7F0393}" destId="{B099D6CB-522F-43A2-B7E1-BDFCD5E97BD3}" srcOrd="8" destOrd="0" presId="urn:microsoft.com/office/officeart/2009/3/layout/HorizontalOrganizationChart"/>
    <dgm:cxn modelId="{B6DBF57E-1EDF-4F6A-9AA9-A545409A18CE}" type="presParOf" srcId="{5B9ED015-F211-446C-A6BA-D23D0C7F0393}" destId="{230F9693-0E36-415D-872C-94268651DE88}" srcOrd="9" destOrd="0" presId="urn:microsoft.com/office/officeart/2009/3/layout/HorizontalOrganizationChart"/>
    <dgm:cxn modelId="{BA39BD81-E2ED-40F0-A909-0DEAD5BA96A8}" type="presParOf" srcId="{230F9693-0E36-415D-872C-94268651DE88}" destId="{2E76F525-6025-4E57-BCAF-19F48B782F63}" srcOrd="0" destOrd="0" presId="urn:microsoft.com/office/officeart/2009/3/layout/HorizontalOrganizationChart"/>
    <dgm:cxn modelId="{76271AD2-3AB3-4728-8E26-893B9D7F611A}" type="presParOf" srcId="{2E76F525-6025-4E57-BCAF-19F48B782F63}" destId="{56447ED5-57CD-41AC-989F-A37C311F3D6C}" srcOrd="0" destOrd="0" presId="urn:microsoft.com/office/officeart/2009/3/layout/HorizontalOrganizationChart"/>
    <dgm:cxn modelId="{7B894433-E8C1-4007-A5B8-FF3BC2BBE0AF}" type="presParOf" srcId="{2E76F525-6025-4E57-BCAF-19F48B782F63}" destId="{8FC1FB13-7F3A-4443-9088-B69D93170538}" srcOrd="1" destOrd="0" presId="urn:microsoft.com/office/officeart/2009/3/layout/HorizontalOrganizationChart"/>
    <dgm:cxn modelId="{D73F9BE9-3594-421A-B540-ADD9F4235438}" type="presParOf" srcId="{230F9693-0E36-415D-872C-94268651DE88}" destId="{AABB324E-A0E9-4978-9D87-48221F4E3EB1}" srcOrd="1" destOrd="0" presId="urn:microsoft.com/office/officeart/2009/3/layout/HorizontalOrganizationChart"/>
    <dgm:cxn modelId="{E5D76B35-95D3-422A-A1AC-09F6B6CAC8B4}" type="presParOf" srcId="{230F9693-0E36-415D-872C-94268651DE88}" destId="{3A405E6D-77F1-4A41-8F92-DA305836D1C8}" srcOrd="2" destOrd="0" presId="urn:microsoft.com/office/officeart/2009/3/layout/HorizontalOrganizationChart"/>
    <dgm:cxn modelId="{2E253EDA-E746-4502-886C-B327674EB173}" type="presParOf" srcId="{5B9ED015-F211-446C-A6BA-D23D0C7F0393}" destId="{41F279D9-0ADC-428B-88C8-913AA9A24DDB}" srcOrd="10" destOrd="0" presId="urn:microsoft.com/office/officeart/2009/3/layout/HorizontalOrganizationChart"/>
    <dgm:cxn modelId="{286079AA-548B-4420-BB7D-3476CE32D8AD}" type="presParOf" srcId="{5B9ED015-F211-446C-A6BA-D23D0C7F0393}" destId="{D244BC8F-DFE2-49E6-93AC-253A30C78715}" srcOrd="11" destOrd="0" presId="urn:microsoft.com/office/officeart/2009/3/layout/HorizontalOrganizationChart"/>
    <dgm:cxn modelId="{6BBC1F2D-F1FC-49B4-96CA-1D4C30F5F1ED}" type="presParOf" srcId="{D244BC8F-DFE2-49E6-93AC-253A30C78715}" destId="{3C3039D3-5117-466E-BAF5-18BD17190C9A}" srcOrd="0" destOrd="0" presId="urn:microsoft.com/office/officeart/2009/3/layout/HorizontalOrganizationChart"/>
    <dgm:cxn modelId="{B3E26C22-55BC-4E49-ADC5-94D9A611BE91}" type="presParOf" srcId="{3C3039D3-5117-466E-BAF5-18BD17190C9A}" destId="{F8CF503F-CC17-4C2C-8991-FDB19564D64A}" srcOrd="0" destOrd="0" presId="urn:microsoft.com/office/officeart/2009/3/layout/HorizontalOrganizationChart"/>
    <dgm:cxn modelId="{F6E618E8-B255-42E0-A759-80EE6BD4B2A1}" type="presParOf" srcId="{3C3039D3-5117-466E-BAF5-18BD17190C9A}" destId="{CDB18ED2-289A-4CA6-904C-2D3C4D8EB872}" srcOrd="1" destOrd="0" presId="urn:microsoft.com/office/officeart/2009/3/layout/HorizontalOrganizationChart"/>
    <dgm:cxn modelId="{670C99FE-6F04-4E1A-839F-6F214C4583A7}" type="presParOf" srcId="{D244BC8F-DFE2-49E6-93AC-253A30C78715}" destId="{47DF2092-7FB6-4CEA-9990-7394E4CACB0D}" srcOrd="1" destOrd="0" presId="urn:microsoft.com/office/officeart/2009/3/layout/HorizontalOrganizationChart"/>
    <dgm:cxn modelId="{2BA56907-EF2E-4E1D-B4C2-0A8A9DF866E0}" type="presParOf" srcId="{D244BC8F-DFE2-49E6-93AC-253A30C78715}" destId="{0E635A52-079A-4664-A5BA-B92A6FA9CCCD}" srcOrd="2" destOrd="0" presId="urn:microsoft.com/office/officeart/2009/3/layout/HorizontalOrganizationChart"/>
    <dgm:cxn modelId="{AD0BC33B-DBB3-468D-A687-EA9E4FB43441}" type="presParOf" srcId="{5B9ED015-F211-446C-A6BA-D23D0C7F0393}" destId="{DA8CE5CE-F69A-41A1-BC4A-4AF407860503}" srcOrd="12" destOrd="0" presId="urn:microsoft.com/office/officeart/2009/3/layout/HorizontalOrganizationChart"/>
    <dgm:cxn modelId="{1C90C3CE-F0F5-46AA-89E7-375F7323C6B7}" type="presParOf" srcId="{5B9ED015-F211-446C-A6BA-D23D0C7F0393}" destId="{BF23C113-19DB-4EB9-AB2C-4A73680C8C73}" srcOrd="13" destOrd="0" presId="urn:microsoft.com/office/officeart/2009/3/layout/HorizontalOrganizationChart"/>
    <dgm:cxn modelId="{65628375-B945-44AB-A849-B349CBE7426A}" type="presParOf" srcId="{BF23C113-19DB-4EB9-AB2C-4A73680C8C73}" destId="{4BE8A11E-48B6-42B1-80A7-1F9DA401DD87}" srcOrd="0" destOrd="0" presId="urn:microsoft.com/office/officeart/2009/3/layout/HorizontalOrganizationChart"/>
    <dgm:cxn modelId="{587DAB55-00A7-48DB-9140-20BAE505031A}" type="presParOf" srcId="{4BE8A11E-48B6-42B1-80A7-1F9DA401DD87}" destId="{793008DD-F12B-409D-B62C-DE8BD0F40886}" srcOrd="0" destOrd="0" presId="urn:microsoft.com/office/officeart/2009/3/layout/HorizontalOrganizationChart"/>
    <dgm:cxn modelId="{CFC3C544-21E4-4F90-9671-F406BD6DB46F}" type="presParOf" srcId="{4BE8A11E-48B6-42B1-80A7-1F9DA401DD87}" destId="{CE37F19D-18BF-46FF-B42A-36AB34111541}" srcOrd="1" destOrd="0" presId="urn:microsoft.com/office/officeart/2009/3/layout/HorizontalOrganizationChart"/>
    <dgm:cxn modelId="{45072A99-66A4-41F5-8409-0691175E7327}" type="presParOf" srcId="{BF23C113-19DB-4EB9-AB2C-4A73680C8C73}" destId="{A8E76E22-199D-4D39-AF4F-86186DA7BFBE}" srcOrd="1" destOrd="0" presId="urn:microsoft.com/office/officeart/2009/3/layout/HorizontalOrganizationChart"/>
    <dgm:cxn modelId="{58DF46F6-20A4-46DB-AF84-EE609207369B}" type="presParOf" srcId="{BF23C113-19DB-4EB9-AB2C-4A73680C8C73}" destId="{1E852936-B24A-4B18-9AF9-BDC61459934B}" srcOrd="2" destOrd="0" presId="urn:microsoft.com/office/officeart/2009/3/layout/HorizontalOrganizationChart"/>
    <dgm:cxn modelId="{952750F8-D7B8-4A1B-A432-F403607B0DF6}" type="presParOf" srcId="{5B9ED015-F211-446C-A6BA-D23D0C7F0393}" destId="{CCC3D4AE-33A4-4B9B-B1CC-A46D0EA773F3}" srcOrd="14" destOrd="0" presId="urn:microsoft.com/office/officeart/2009/3/layout/HorizontalOrganizationChart"/>
    <dgm:cxn modelId="{11A6803A-54F2-4BA7-B52B-A653F850AC13}" type="presParOf" srcId="{5B9ED015-F211-446C-A6BA-D23D0C7F0393}" destId="{8562C290-02E0-43CA-A10E-32A4C66FB6B1}" srcOrd="15" destOrd="0" presId="urn:microsoft.com/office/officeart/2009/3/layout/HorizontalOrganizationChart"/>
    <dgm:cxn modelId="{31682FCB-6E3D-4FF8-8BA0-7655A9CC5305}" type="presParOf" srcId="{8562C290-02E0-43CA-A10E-32A4C66FB6B1}" destId="{8AA7312B-B062-4985-ADCC-D6D972BFF0BE}" srcOrd="0" destOrd="0" presId="urn:microsoft.com/office/officeart/2009/3/layout/HorizontalOrganizationChart"/>
    <dgm:cxn modelId="{07D9517E-151D-40AF-A081-382AC0542A9F}" type="presParOf" srcId="{8AA7312B-B062-4985-ADCC-D6D972BFF0BE}" destId="{339E5DC5-BDFA-44DA-8CF2-2B7E5C078F76}" srcOrd="0" destOrd="0" presId="urn:microsoft.com/office/officeart/2009/3/layout/HorizontalOrganizationChart"/>
    <dgm:cxn modelId="{3A5BB602-9028-4EC3-AEE3-F592180104A2}" type="presParOf" srcId="{8AA7312B-B062-4985-ADCC-D6D972BFF0BE}" destId="{49F8BFB1-1C54-488A-B6A7-B9C21D7CCA5D}" srcOrd="1" destOrd="0" presId="urn:microsoft.com/office/officeart/2009/3/layout/HorizontalOrganizationChart"/>
    <dgm:cxn modelId="{C65C98CB-1746-44F3-B3BA-051AEC78A2C0}" type="presParOf" srcId="{8562C290-02E0-43CA-A10E-32A4C66FB6B1}" destId="{AB830142-FC91-4B9A-B22B-442D663B03D4}" srcOrd="1" destOrd="0" presId="urn:microsoft.com/office/officeart/2009/3/layout/HorizontalOrganizationChart"/>
    <dgm:cxn modelId="{2E00F0BF-FB72-4F3C-9BD5-25AA9EBBA71B}" type="presParOf" srcId="{8562C290-02E0-43CA-A10E-32A4C66FB6B1}" destId="{D973A3D1-5B93-401F-BC05-EA361DB6353E}" srcOrd="2" destOrd="0" presId="urn:microsoft.com/office/officeart/2009/3/layout/HorizontalOrganizationChart"/>
    <dgm:cxn modelId="{644D71A3-8A7A-496C-B838-DE12C04D0A4F}" type="presParOf" srcId="{9E3142AF-0333-498F-8B43-C21CF5B5D3A8}" destId="{CCE1E623-E97C-4C60-A9DD-61DFB0CBB763}" srcOrd="2" destOrd="0" presId="urn:microsoft.com/office/officeart/2009/3/layout/HorizontalOrganizationChart"/>
    <dgm:cxn modelId="{C8CC77EE-01CD-474B-BFC7-64BE9C07D386}" type="presParOf" srcId="{7E3402B2-325E-4D12-A184-43ADD46C122E}" destId="{6D0D63C0-351D-4E3B-BE72-01ADA8C472A4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ja-JP" altLang="en-US" sz="1200" b="0" dirty="0"/>
            <a:t> </a:t>
          </a:r>
          <a:r>
            <a:rPr kumimoji="1" lang="en-US" altLang="ja-JP" sz="1200" b="0" dirty="0"/>
            <a:t>[Install Folder]</a:t>
          </a:r>
          <a:endParaRPr kumimoji="1" lang="ja-JP" altLang="en-US" sz="1200" b="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400" b="0" dirty="0"/>
            <a:t>📁</a:t>
          </a:r>
          <a:r>
            <a:rPr lang="en-US" altLang="ja-JP" sz="1400" b="0" dirty="0"/>
            <a:t>lib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26FDF0B8-A7B5-4C72-A2FE-7FC9C24EB4D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EffekseerRendererCommon.lib</a:t>
          </a:r>
        </a:p>
      </dgm:t>
    </dgm:pt>
    <dgm:pt modelId="{DBB2C7EB-E0BA-40D6-8141-094AC665B055}" type="par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D8915F81-1E66-48C1-8882-4DA89640FCC4}" type="sib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51092041-FEFF-4E98-8AC5-593AB23366E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EffekseerRendererCommond.lib</a:t>
          </a:r>
        </a:p>
      </dgm:t>
    </dgm:pt>
    <dgm:pt modelId="{1392C41F-49DA-4B1C-BECB-006F6179436C}" type="par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2E925934-2DE7-45E5-B2BD-7D067DBDFDF4}" type="sib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B46033D1-DA53-4197-A38C-507D744159C6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EffekseerRendererDX11.lib</a:t>
          </a:r>
        </a:p>
      </dgm:t>
    </dgm:pt>
    <dgm:pt modelId="{115F8EF2-0D10-4F63-9E5D-89B584F69999}" type="par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FB2C06A9-A650-42D7-A156-2D5A72DFB67B}" type="sib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02D48FBD-8F73-4612-81E4-90E78997D6DE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EffekseerRendererDX11d.lib</a:t>
          </a:r>
        </a:p>
      </dgm:t>
    </dgm:pt>
    <dgm:pt modelId="{4F1338F5-4DCF-4043-A949-0723F9FFB7A8}" type="par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D9D06CA6-2F00-4A15-AADB-D512B979FE7B}" type="sib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77D33EB1-121E-4743-BE7B-AF6340576A79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Effekseerd.lib</a:t>
          </a:r>
        </a:p>
      </dgm:t>
    </dgm:pt>
    <dgm:pt modelId="{3061A501-CC27-408E-BFBC-BE5B374E908F}" type="par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F75F5C07-E6EA-411A-80EA-050F103E96B5}" type="sib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35503F96-3C15-414C-A503-77E84F25B74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Effekseer.lib</a:t>
          </a:r>
        </a:p>
      </dgm:t>
    </dgm:pt>
    <dgm:pt modelId="{41AB3A1D-F970-4A9F-9F1A-52BB4D18BABC}" type="sib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97C9BCB6-CD0B-4CDB-9FC5-3244E68EC282}" type="par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B8EDB136-6BD9-4F6D-9E89-517987A22830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EffekseerRendererDX12.lib</a:t>
          </a:r>
        </a:p>
      </dgm:t>
    </dgm:pt>
    <dgm:pt modelId="{24E68C1E-27D2-448E-92C4-878ED64A658D}" type="par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376DB1B7-485A-46CA-B463-17E4AF39D08B}" type="sib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71D40BB3-B094-46CD-8636-47D3452F1B2F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EffekseerRendererDX12d.lib</a:t>
          </a:r>
        </a:p>
      </dgm:t>
    </dgm:pt>
    <dgm:pt modelId="{2D4FE9DD-BB3F-4568-AD06-5F68AB83705E}" type="par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154E7FCF-568B-4EC4-9D09-6C595EB3E83D}" type="sib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211647" custScaleY="79064" custLinFactX="-100000" custLinFactY="-300000" custLinFactNeighborX="-136005" custLinFactNeighborY="-324273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75235" custScaleY="79064" custLinFactX="-98488" custLinFactY="-204372" custLinFactNeighborX="-100000" custLinFactNeighborY="-3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18C19BA6-C40A-470F-B847-4225DFC7A56B}" type="pres">
      <dgm:prSet presAssocID="{97C9BCB6-CD0B-4CDB-9FC5-3244E68EC282}" presName="Name64" presStyleLbl="parChTrans1D3" presStyleIdx="0" presStyleCnt="8"/>
      <dgm:spPr/>
    </dgm:pt>
    <dgm:pt modelId="{DE8AF64C-5D0A-4F1D-AA05-EF0569C3E78A}" type="pres">
      <dgm:prSet presAssocID="{35503F96-3C15-414C-A503-77E84F25B74C}" presName="hierRoot2" presStyleCnt="0">
        <dgm:presLayoutVars>
          <dgm:hierBranch val="init"/>
        </dgm:presLayoutVars>
      </dgm:prSet>
      <dgm:spPr/>
    </dgm:pt>
    <dgm:pt modelId="{96848DE7-7A1F-4206-A4DA-3BDF186CC514}" type="pres">
      <dgm:prSet presAssocID="{35503F96-3C15-414C-A503-77E84F25B74C}" presName="rootComposite" presStyleCnt="0"/>
      <dgm:spPr/>
    </dgm:pt>
    <dgm:pt modelId="{832C10D4-F15C-40D9-AB22-23BDBFB80EF7}" type="pres">
      <dgm:prSet presAssocID="{35503F96-3C15-414C-A503-77E84F25B74C}" presName="rootText" presStyleLbl="node3" presStyleIdx="0" presStyleCnt="8" custScaleX="457253" custLinFactX="-60046" custLinFactNeighborX="-100000" custLinFactNeighborY="10612">
        <dgm:presLayoutVars>
          <dgm:chPref val="3"/>
        </dgm:presLayoutVars>
      </dgm:prSet>
      <dgm:spPr/>
    </dgm:pt>
    <dgm:pt modelId="{7E7D7410-6CD0-4786-8461-DCAD94446BED}" type="pres">
      <dgm:prSet presAssocID="{35503F96-3C15-414C-A503-77E84F25B74C}" presName="rootConnector" presStyleLbl="node3" presStyleIdx="0" presStyleCnt="8"/>
      <dgm:spPr/>
    </dgm:pt>
    <dgm:pt modelId="{90B94691-7FD6-4134-96BD-BB4113410ADD}" type="pres">
      <dgm:prSet presAssocID="{35503F96-3C15-414C-A503-77E84F25B74C}" presName="hierChild4" presStyleCnt="0"/>
      <dgm:spPr/>
    </dgm:pt>
    <dgm:pt modelId="{31503A7D-EC52-4E9A-9945-7EFE91A9C842}" type="pres">
      <dgm:prSet presAssocID="{35503F96-3C15-414C-A503-77E84F25B74C}" presName="hierChild5" presStyleCnt="0"/>
      <dgm:spPr/>
    </dgm:pt>
    <dgm:pt modelId="{799E8764-99A1-4D42-883B-452FEA97B751}" type="pres">
      <dgm:prSet presAssocID="{3061A501-CC27-408E-BFBC-BE5B374E908F}" presName="Name64" presStyleLbl="parChTrans1D3" presStyleIdx="1" presStyleCnt="8"/>
      <dgm:spPr/>
    </dgm:pt>
    <dgm:pt modelId="{59C50D89-DBF8-4642-BBD1-C6ECCFD968EF}" type="pres">
      <dgm:prSet presAssocID="{77D33EB1-121E-4743-BE7B-AF6340576A79}" presName="hierRoot2" presStyleCnt="0">
        <dgm:presLayoutVars>
          <dgm:hierBranch val="init"/>
        </dgm:presLayoutVars>
      </dgm:prSet>
      <dgm:spPr/>
    </dgm:pt>
    <dgm:pt modelId="{35DD6195-2840-478A-A756-1544095E3327}" type="pres">
      <dgm:prSet presAssocID="{77D33EB1-121E-4743-BE7B-AF6340576A79}" presName="rootComposite" presStyleCnt="0"/>
      <dgm:spPr/>
    </dgm:pt>
    <dgm:pt modelId="{9D548710-2CFB-490D-8921-42BBC77F3BAB}" type="pres">
      <dgm:prSet presAssocID="{77D33EB1-121E-4743-BE7B-AF6340576A79}" presName="rootText" presStyleLbl="node3" presStyleIdx="1" presStyleCnt="8" custScaleX="457253" custLinFactX="-60046" custLinFactNeighborX="-100000" custLinFactNeighborY="10612">
        <dgm:presLayoutVars>
          <dgm:chPref val="3"/>
        </dgm:presLayoutVars>
      </dgm:prSet>
      <dgm:spPr/>
    </dgm:pt>
    <dgm:pt modelId="{B3428DAB-625D-4FE8-87A2-6BF1545286BB}" type="pres">
      <dgm:prSet presAssocID="{77D33EB1-121E-4743-BE7B-AF6340576A79}" presName="rootConnector" presStyleLbl="node3" presStyleIdx="1" presStyleCnt="8"/>
      <dgm:spPr/>
    </dgm:pt>
    <dgm:pt modelId="{2A963C60-72C9-48A1-99F1-9D8254B657FC}" type="pres">
      <dgm:prSet presAssocID="{77D33EB1-121E-4743-BE7B-AF6340576A79}" presName="hierChild4" presStyleCnt="0"/>
      <dgm:spPr/>
    </dgm:pt>
    <dgm:pt modelId="{71E83CE2-F6D0-43A2-8A5E-39F23C855919}" type="pres">
      <dgm:prSet presAssocID="{77D33EB1-121E-4743-BE7B-AF6340576A79}" presName="hierChild5" presStyleCnt="0"/>
      <dgm:spPr/>
    </dgm:pt>
    <dgm:pt modelId="{4B1594F6-2916-4A1E-9C35-4391480A4E0B}" type="pres">
      <dgm:prSet presAssocID="{DBB2C7EB-E0BA-40D6-8141-094AC665B055}" presName="Name64" presStyleLbl="parChTrans1D3" presStyleIdx="2" presStyleCnt="8"/>
      <dgm:spPr/>
    </dgm:pt>
    <dgm:pt modelId="{646576ED-77E7-4AC9-92E1-DE8412FBF7B4}" type="pres">
      <dgm:prSet presAssocID="{26FDF0B8-A7B5-4C72-A2FE-7FC9C24EB4D2}" presName="hierRoot2" presStyleCnt="0">
        <dgm:presLayoutVars>
          <dgm:hierBranch val="init"/>
        </dgm:presLayoutVars>
      </dgm:prSet>
      <dgm:spPr/>
    </dgm:pt>
    <dgm:pt modelId="{C68DC201-2993-494E-AB5D-C6F1698D8DC0}" type="pres">
      <dgm:prSet presAssocID="{26FDF0B8-A7B5-4C72-A2FE-7FC9C24EB4D2}" presName="rootComposite" presStyleCnt="0"/>
      <dgm:spPr/>
    </dgm:pt>
    <dgm:pt modelId="{0704335A-49FF-4344-B462-84854678A8E1}" type="pres">
      <dgm:prSet presAssocID="{26FDF0B8-A7B5-4C72-A2FE-7FC9C24EB4D2}" presName="rootText" presStyleLbl="node3" presStyleIdx="2" presStyleCnt="8" custScaleX="457253" custLinFactX="-60046" custLinFactNeighborX="-100000" custLinFactNeighborY="10612">
        <dgm:presLayoutVars>
          <dgm:chPref val="3"/>
        </dgm:presLayoutVars>
      </dgm:prSet>
      <dgm:spPr/>
    </dgm:pt>
    <dgm:pt modelId="{591D5FCB-4372-43F2-B53F-FBC1205B8269}" type="pres">
      <dgm:prSet presAssocID="{26FDF0B8-A7B5-4C72-A2FE-7FC9C24EB4D2}" presName="rootConnector" presStyleLbl="node3" presStyleIdx="2" presStyleCnt="8"/>
      <dgm:spPr/>
    </dgm:pt>
    <dgm:pt modelId="{DEF0CD6B-1EAD-4D30-8E8E-A454D623B018}" type="pres">
      <dgm:prSet presAssocID="{26FDF0B8-A7B5-4C72-A2FE-7FC9C24EB4D2}" presName="hierChild4" presStyleCnt="0"/>
      <dgm:spPr/>
    </dgm:pt>
    <dgm:pt modelId="{E02EB59F-AB58-4409-B52E-1757C7D37258}" type="pres">
      <dgm:prSet presAssocID="{26FDF0B8-A7B5-4C72-A2FE-7FC9C24EB4D2}" presName="hierChild5" presStyleCnt="0"/>
      <dgm:spPr/>
    </dgm:pt>
    <dgm:pt modelId="{7732A5E4-D1D9-4743-9469-31FD1E57DC87}" type="pres">
      <dgm:prSet presAssocID="{1392C41F-49DA-4B1C-BECB-006F6179436C}" presName="Name64" presStyleLbl="parChTrans1D3" presStyleIdx="3" presStyleCnt="8"/>
      <dgm:spPr/>
    </dgm:pt>
    <dgm:pt modelId="{776C0169-1C81-43B8-B0C2-4C768FF4C221}" type="pres">
      <dgm:prSet presAssocID="{51092041-FEFF-4E98-8AC5-593AB23366EC}" presName="hierRoot2" presStyleCnt="0">
        <dgm:presLayoutVars>
          <dgm:hierBranch val="init"/>
        </dgm:presLayoutVars>
      </dgm:prSet>
      <dgm:spPr/>
    </dgm:pt>
    <dgm:pt modelId="{7EF900A5-E18F-4E4A-9A1C-54228DA4E190}" type="pres">
      <dgm:prSet presAssocID="{51092041-FEFF-4E98-8AC5-593AB23366EC}" presName="rootComposite" presStyleCnt="0"/>
      <dgm:spPr/>
    </dgm:pt>
    <dgm:pt modelId="{330143EF-A8C9-4661-9F23-F7F8E64CE85D}" type="pres">
      <dgm:prSet presAssocID="{51092041-FEFF-4E98-8AC5-593AB23366EC}" presName="rootText" presStyleLbl="node3" presStyleIdx="3" presStyleCnt="8" custScaleX="457253" custLinFactX="-60046" custLinFactNeighborX="-100000" custLinFactNeighborY="10612">
        <dgm:presLayoutVars>
          <dgm:chPref val="3"/>
        </dgm:presLayoutVars>
      </dgm:prSet>
      <dgm:spPr/>
    </dgm:pt>
    <dgm:pt modelId="{F4207DB5-5CB6-4E9E-AF6F-8BA3195D7CE2}" type="pres">
      <dgm:prSet presAssocID="{51092041-FEFF-4E98-8AC5-593AB23366EC}" presName="rootConnector" presStyleLbl="node3" presStyleIdx="3" presStyleCnt="8"/>
      <dgm:spPr/>
    </dgm:pt>
    <dgm:pt modelId="{72D4EDFF-825B-410B-B01B-A005F362870D}" type="pres">
      <dgm:prSet presAssocID="{51092041-FEFF-4E98-8AC5-593AB23366EC}" presName="hierChild4" presStyleCnt="0"/>
      <dgm:spPr/>
    </dgm:pt>
    <dgm:pt modelId="{D2E283C7-AE4B-4EF4-9733-C6463048157F}" type="pres">
      <dgm:prSet presAssocID="{51092041-FEFF-4E98-8AC5-593AB23366EC}" presName="hierChild5" presStyleCnt="0"/>
      <dgm:spPr/>
    </dgm:pt>
    <dgm:pt modelId="{B099D6CB-522F-43A2-B7E1-BDFCD5E97BD3}" type="pres">
      <dgm:prSet presAssocID="{115F8EF2-0D10-4F63-9E5D-89B584F69999}" presName="Name64" presStyleLbl="parChTrans1D3" presStyleIdx="4" presStyleCnt="8"/>
      <dgm:spPr/>
    </dgm:pt>
    <dgm:pt modelId="{230F9693-0E36-415D-872C-94268651DE88}" type="pres">
      <dgm:prSet presAssocID="{B46033D1-DA53-4197-A38C-507D744159C6}" presName="hierRoot2" presStyleCnt="0">
        <dgm:presLayoutVars>
          <dgm:hierBranch val="init"/>
        </dgm:presLayoutVars>
      </dgm:prSet>
      <dgm:spPr/>
    </dgm:pt>
    <dgm:pt modelId="{2E76F525-6025-4E57-BCAF-19F48B782F63}" type="pres">
      <dgm:prSet presAssocID="{B46033D1-DA53-4197-A38C-507D744159C6}" presName="rootComposite" presStyleCnt="0"/>
      <dgm:spPr/>
    </dgm:pt>
    <dgm:pt modelId="{56447ED5-57CD-41AC-989F-A37C311F3D6C}" type="pres">
      <dgm:prSet presAssocID="{B46033D1-DA53-4197-A38C-507D744159C6}" presName="rootText" presStyleLbl="node3" presStyleIdx="4" presStyleCnt="8" custScaleX="457253" custLinFactX="-60046" custLinFactNeighborX="-100000" custLinFactNeighborY="10612">
        <dgm:presLayoutVars>
          <dgm:chPref val="3"/>
        </dgm:presLayoutVars>
      </dgm:prSet>
      <dgm:spPr/>
    </dgm:pt>
    <dgm:pt modelId="{8FC1FB13-7F3A-4443-9088-B69D93170538}" type="pres">
      <dgm:prSet presAssocID="{B46033D1-DA53-4197-A38C-507D744159C6}" presName="rootConnector" presStyleLbl="node3" presStyleIdx="4" presStyleCnt="8"/>
      <dgm:spPr/>
    </dgm:pt>
    <dgm:pt modelId="{AABB324E-A0E9-4978-9D87-48221F4E3EB1}" type="pres">
      <dgm:prSet presAssocID="{B46033D1-DA53-4197-A38C-507D744159C6}" presName="hierChild4" presStyleCnt="0"/>
      <dgm:spPr/>
    </dgm:pt>
    <dgm:pt modelId="{3A405E6D-77F1-4A41-8F92-DA305836D1C8}" type="pres">
      <dgm:prSet presAssocID="{B46033D1-DA53-4197-A38C-507D744159C6}" presName="hierChild5" presStyleCnt="0"/>
      <dgm:spPr/>
    </dgm:pt>
    <dgm:pt modelId="{41F279D9-0ADC-428B-88C8-913AA9A24DDB}" type="pres">
      <dgm:prSet presAssocID="{4F1338F5-4DCF-4043-A949-0723F9FFB7A8}" presName="Name64" presStyleLbl="parChTrans1D3" presStyleIdx="5" presStyleCnt="8"/>
      <dgm:spPr/>
    </dgm:pt>
    <dgm:pt modelId="{D244BC8F-DFE2-49E6-93AC-253A30C78715}" type="pres">
      <dgm:prSet presAssocID="{02D48FBD-8F73-4612-81E4-90E78997D6DE}" presName="hierRoot2" presStyleCnt="0">
        <dgm:presLayoutVars>
          <dgm:hierBranch val="init"/>
        </dgm:presLayoutVars>
      </dgm:prSet>
      <dgm:spPr/>
    </dgm:pt>
    <dgm:pt modelId="{3C3039D3-5117-466E-BAF5-18BD17190C9A}" type="pres">
      <dgm:prSet presAssocID="{02D48FBD-8F73-4612-81E4-90E78997D6DE}" presName="rootComposite" presStyleCnt="0"/>
      <dgm:spPr/>
    </dgm:pt>
    <dgm:pt modelId="{F8CF503F-CC17-4C2C-8991-FDB19564D64A}" type="pres">
      <dgm:prSet presAssocID="{02D48FBD-8F73-4612-81E4-90E78997D6DE}" presName="rootText" presStyleLbl="node3" presStyleIdx="5" presStyleCnt="8" custScaleX="457253" custLinFactX="-60046" custLinFactNeighborX="-100000" custLinFactNeighborY="10612">
        <dgm:presLayoutVars>
          <dgm:chPref val="3"/>
        </dgm:presLayoutVars>
      </dgm:prSet>
      <dgm:spPr/>
    </dgm:pt>
    <dgm:pt modelId="{CDB18ED2-289A-4CA6-904C-2D3C4D8EB872}" type="pres">
      <dgm:prSet presAssocID="{02D48FBD-8F73-4612-81E4-90E78997D6DE}" presName="rootConnector" presStyleLbl="node3" presStyleIdx="5" presStyleCnt="8"/>
      <dgm:spPr/>
    </dgm:pt>
    <dgm:pt modelId="{47DF2092-7FB6-4CEA-9990-7394E4CACB0D}" type="pres">
      <dgm:prSet presAssocID="{02D48FBD-8F73-4612-81E4-90E78997D6DE}" presName="hierChild4" presStyleCnt="0"/>
      <dgm:spPr/>
    </dgm:pt>
    <dgm:pt modelId="{0E635A52-079A-4664-A5BA-B92A6FA9CCCD}" type="pres">
      <dgm:prSet presAssocID="{02D48FBD-8F73-4612-81E4-90E78997D6DE}" presName="hierChild5" presStyleCnt="0"/>
      <dgm:spPr/>
    </dgm:pt>
    <dgm:pt modelId="{DA8CE5CE-F69A-41A1-BC4A-4AF407860503}" type="pres">
      <dgm:prSet presAssocID="{24E68C1E-27D2-448E-92C4-878ED64A658D}" presName="Name64" presStyleLbl="parChTrans1D3" presStyleIdx="6" presStyleCnt="8"/>
      <dgm:spPr/>
    </dgm:pt>
    <dgm:pt modelId="{BF23C113-19DB-4EB9-AB2C-4A73680C8C73}" type="pres">
      <dgm:prSet presAssocID="{B8EDB136-6BD9-4F6D-9E89-517987A22830}" presName="hierRoot2" presStyleCnt="0">
        <dgm:presLayoutVars>
          <dgm:hierBranch val="init"/>
        </dgm:presLayoutVars>
      </dgm:prSet>
      <dgm:spPr/>
    </dgm:pt>
    <dgm:pt modelId="{4BE8A11E-48B6-42B1-80A7-1F9DA401DD87}" type="pres">
      <dgm:prSet presAssocID="{B8EDB136-6BD9-4F6D-9E89-517987A22830}" presName="rootComposite" presStyleCnt="0"/>
      <dgm:spPr/>
    </dgm:pt>
    <dgm:pt modelId="{793008DD-F12B-409D-B62C-DE8BD0F40886}" type="pres">
      <dgm:prSet presAssocID="{B8EDB136-6BD9-4F6D-9E89-517987A22830}" presName="rootText" presStyleLbl="node3" presStyleIdx="6" presStyleCnt="8" custScaleX="457253" custLinFactX="-60046" custLinFactNeighborX="-100000" custLinFactNeighborY="10612">
        <dgm:presLayoutVars>
          <dgm:chPref val="3"/>
        </dgm:presLayoutVars>
      </dgm:prSet>
      <dgm:spPr/>
    </dgm:pt>
    <dgm:pt modelId="{CE37F19D-18BF-46FF-B42A-36AB34111541}" type="pres">
      <dgm:prSet presAssocID="{B8EDB136-6BD9-4F6D-9E89-517987A22830}" presName="rootConnector" presStyleLbl="node3" presStyleIdx="6" presStyleCnt="8"/>
      <dgm:spPr/>
    </dgm:pt>
    <dgm:pt modelId="{A8E76E22-199D-4D39-AF4F-86186DA7BFBE}" type="pres">
      <dgm:prSet presAssocID="{B8EDB136-6BD9-4F6D-9E89-517987A22830}" presName="hierChild4" presStyleCnt="0"/>
      <dgm:spPr/>
    </dgm:pt>
    <dgm:pt modelId="{1E852936-B24A-4B18-9AF9-BDC61459934B}" type="pres">
      <dgm:prSet presAssocID="{B8EDB136-6BD9-4F6D-9E89-517987A22830}" presName="hierChild5" presStyleCnt="0"/>
      <dgm:spPr/>
    </dgm:pt>
    <dgm:pt modelId="{CCC3D4AE-33A4-4B9B-B1CC-A46D0EA773F3}" type="pres">
      <dgm:prSet presAssocID="{2D4FE9DD-BB3F-4568-AD06-5F68AB83705E}" presName="Name64" presStyleLbl="parChTrans1D3" presStyleIdx="7" presStyleCnt="8"/>
      <dgm:spPr/>
    </dgm:pt>
    <dgm:pt modelId="{8562C290-02E0-43CA-A10E-32A4C66FB6B1}" type="pres">
      <dgm:prSet presAssocID="{71D40BB3-B094-46CD-8636-47D3452F1B2F}" presName="hierRoot2" presStyleCnt="0">
        <dgm:presLayoutVars>
          <dgm:hierBranch val="init"/>
        </dgm:presLayoutVars>
      </dgm:prSet>
      <dgm:spPr/>
    </dgm:pt>
    <dgm:pt modelId="{8AA7312B-B062-4985-ADCC-D6D972BFF0BE}" type="pres">
      <dgm:prSet presAssocID="{71D40BB3-B094-46CD-8636-47D3452F1B2F}" presName="rootComposite" presStyleCnt="0"/>
      <dgm:spPr/>
    </dgm:pt>
    <dgm:pt modelId="{339E5DC5-BDFA-44DA-8CF2-2B7E5C078F76}" type="pres">
      <dgm:prSet presAssocID="{71D40BB3-B094-46CD-8636-47D3452F1B2F}" presName="rootText" presStyleLbl="node3" presStyleIdx="7" presStyleCnt="8" custScaleX="457253" custLinFactX="-60046" custLinFactNeighborX="-100000" custLinFactNeighborY="79">
        <dgm:presLayoutVars>
          <dgm:chPref val="3"/>
        </dgm:presLayoutVars>
      </dgm:prSet>
      <dgm:spPr/>
    </dgm:pt>
    <dgm:pt modelId="{49F8BFB1-1C54-488A-B6A7-B9C21D7CCA5D}" type="pres">
      <dgm:prSet presAssocID="{71D40BB3-B094-46CD-8636-47D3452F1B2F}" presName="rootConnector" presStyleLbl="node3" presStyleIdx="7" presStyleCnt="8"/>
      <dgm:spPr/>
    </dgm:pt>
    <dgm:pt modelId="{AB830142-FC91-4B9A-B22B-442D663B03D4}" type="pres">
      <dgm:prSet presAssocID="{71D40BB3-B094-46CD-8636-47D3452F1B2F}" presName="hierChild4" presStyleCnt="0"/>
      <dgm:spPr/>
    </dgm:pt>
    <dgm:pt modelId="{D973A3D1-5B93-401F-BC05-EA361DB6353E}" type="pres">
      <dgm:prSet presAssocID="{71D40BB3-B094-46CD-8636-47D3452F1B2F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DCDE9004-71EE-4761-A54C-D83BACC93A19}" srcId="{DCB9C865-070F-45EB-88BB-B8EDD175122C}" destId="{B46033D1-DA53-4197-A38C-507D744159C6}" srcOrd="4" destOrd="0" parTransId="{115F8EF2-0D10-4F63-9E5D-89B584F69999}" sibTransId="{FB2C06A9-A650-42D7-A156-2D5A72DFB67B}"/>
    <dgm:cxn modelId="{F1D95206-5E85-486A-A90C-FD4F252B8FE8}" type="presOf" srcId="{B46033D1-DA53-4197-A38C-507D744159C6}" destId="{8FC1FB13-7F3A-4443-9088-B69D93170538}" srcOrd="1" destOrd="0" presId="urn:microsoft.com/office/officeart/2009/3/layout/HorizontalOrganizationChart"/>
    <dgm:cxn modelId="{E5D9D40A-FFB4-40B7-847A-7CC7D9DE6F76}" type="presOf" srcId="{71D40BB3-B094-46CD-8636-47D3452F1B2F}" destId="{339E5DC5-BDFA-44DA-8CF2-2B7E5C078F76}" srcOrd="0" destOrd="0" presId="urn:microsoft.com/office/officeart/2009/3/layout/HorizontalOrganizationChart"/>
    <dgm:cxn modelId="{0BAC5B0F-7BEE-4E8F-BF7C-420DFFC8ACD8}" type="presOf" srcId="{71D40BB3-B094-46CD-8636-47D3452F1B2F}" destId="{49F8BFB1-1C54-488A-B6A7-B9C21D7CCA5D}" srcOrd="1" destOrd="0" presId="urn:microsoft.com/office/officeart/2009/3/layout/HorizontalOrganizationChart"/>
    <dgm:cxn modelId="{6883BD15-FE31-4911-8C7C-8E50E6FF5650}" type="presOf" srcId="{1392C41F-49DA-4B1C-BECB-006F6179436C}" destId="{7732A5E4-D1D9-4743-9469-31FD1E57DC87}" srcOrd="0" destOrd="0" presId="urn:microsoft.com/office/officeart/2009/3/layout/HorizontalOrganizationChart"/>
    <dgm:cxn modelId="{B6F79A1A-6999-44F4-AE05-BB45EB06C059}" type="presOf" srcId="{97C9BCB6-CD0B-4CDB-9FC5-3244E68EC282}" destId="{18C19BA6-C40A-470F-B847-4225DFC7A56B}" srcOrd="0" destOrd="0" presId="urn:microsoft.com/office/officeart/2009/3/layout/HorizontalOrganizationChart"/>
    <dgm:cxn modelId="{1F48D625-992C-4944-8F3D-A1C0D4725F6D}" type="presOf" srcId="{B8EDB136-6BD9-4F6D-9E89-517987A22830}" destId="{793008DD-F12B-409D-B62C-DE8BD0F40886}" srcOrd="0" destOrd="0" presId="urn:microsoft.com/office/officeart/2009/3/layout/HorizontalOrganizationChart"/>
    <dgm:cxn modelId="{C839DA27-AE19-4DCD-A671-769338A34F41}" type="presOf" srcId="{35503F96-3C15-414C-A503-77E84F25B74C}" destId="{7E7D7410-6CD0-4786-8461-DCAD94446BED}" srcOrd="1" destOrd="0" presId="urn:microsoft.com/office/officeart/2009/3/layout/HorizontalOrganizationChart"/>
    <dgm:cxn modelId="{C10E0C2D-E915-423D-9B2B-63E3799723BD}" type="presOf" srcId="{B8EDB136-6BD9-4F6D-9E89-517987A22830}" destId="{CE37F19D-18BF-46FF-B42A-36AB34111541}" srcOrd="1" destOrd="0" presId="urn:microsoft.com/office/officeart/2009/3/layout/HorizontalOrganizationChart"/>
    <dgm:cxn modelId="{78368D2D-2ED2-4AA8-BAEE-248F66537064}" type="presOf" srcId="{DBB2C7EB-E0BA-40D6-8141-094AC665B055}" destId="{4B1594F6-2916-4A1E-9C35-4391480A4E0B}" srcOrd="0" destOrd="0" presId="urn:microsoft.com/office/officeart/2009/3/layout/HorizontalOrganizationChart"/>
    <dgm:cxn modelId="{1CC3CF2E-9DEC-4CD8-84C4-0FF7023C3298}" type="presOf" srcId="{4F1338F5-4DCF-4043-A949-0723F9FFB7A8}" destId="{41F279D9-0ADC-428B-88C8-913AA9A24DDB}" srcOrd="0" destOrd="0" presId="urn:microsoft.com/office/officeart/2009/3/layout/HorizontalOrganizationChart"/>
    <dgm:cxn modelId="{595DD634-0487-479F-99CD-A364FA75D788}" type="presOf" srcId="{B46033D1-DA53-4197-A38C-507D744159C6}" destId="{56447ED5-57CD-41AC-989F-A37C311F3D6C}" srcOrd="0" destOrd="0" presId="urn:microsoft.com/office/officeart/2009/3/layout/HorizontalOrganizationChart"/>
    <dgm:cxn modelId="{9BE4EC3B-9EAC-490D-A33F-88BE7A2D6586}" srcId="{DCB9C865-070F-45EB-88BB-B8EDD175122C}" destId="{B8EDB136-6BD9-4F6D-9E89-517987A22830}" srcOrd="6" destOrd="0" parTransId="{24E68C1E-27D2-448E-92C4-878ED64A658D}" sibTransId="{376DB1B7-485A-46CA-B463-17E4AF39D08B}"/>
    <dgm:cxn modelId="{562F4848-915A-4DF5-99D7-113A88A59CA8}" type="presOf" srcId="{35503F96-3C15-414C-A503-77E84F25B74C}" destId="{832C10D4-F15C-40D9-AB22-23BDBFB80EF7}" srcOrd="0" destOrd="0" presId="urn:microsoft.com/office/officeart/2009/3/layout/HorizontalOrganizationChart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0AE27D6F-54EA-4D54-A8E4-54F357E22D0C}" type="presOf" srcId="{26FDF0B8-A7B5-4C72-A2FE-7FC9C24EB4D2}" destId="{591D5FCB-4372-43F2-B53F-FBC1205B8269}" srcOrd="1" destOrd="0" presId="urn:microsoft.com/office/officeart/2009/3/layout/HorizontalOrganizationChart"/>
    <dgm:cxn modelId="{216E3251-4A24-4B8F-ABE6-C518B78389A0}" type="presOf" srcId="{77D33EB1-121E-4743-BE7B-AF6340576A79}" destId="{9D548710-2CFB-490D-8921-42BBC77F3BAB}" srcOrd="0" destOrd="0" presId="urn:microsoft.com/office/officeart/2009/3/layout/HorizontalOrganizationChart"/>
    <dgm:cxn modelId="{00E55E53-209B-4061-8DC2-2D23F4569545}" srcId="{DCB9C865-070F-45EB-88BB-B8EDD175122C}" destId="{02D48FBD-8F73-4612-81E4-90E78997D6DE}" srcOrd="5" destOrd="0" parTransId="{4F1338F5-4DCF-4043-A949-0723F9FFB7A8}" sibTransId="{D9D06CA6-2F00-4A15-AADB-D512B979FE7B}"/>
    <dgm:cxn modelId="{F01ABD73-B1E7-4062-90F5-FBFE9FF38A09}" type="presOf" srcId="{115F8EF2-0D10-4F63-9E5D-89B584F69999}" destId="{B099D6CB-522F-43A2-B7E1-BDFCD5E97BD3}" srcOrd="0" destOrd="0" presId="urn:microsoft.com/office/officeart/2009/3/layout/HorizontalOrganizationChart"/>
    <dgm:cxn modelId="{49DD1154-6675-4BFB-BA36-BEDE1635CEF4}" type="presOf" srcId="{51092041-FEFF-4E98-8AC5-593AB23366EC}" destId="{330143EF-A8C9-4661-9F23-F7F8E64CE85D}" srcOrd="0" destOrd="0" presId="urn:microsoft.com/office/officeart/2009/3/layout/HorizontalOrganizationChart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12F6F17D-3059-45EC-BAF8-F3E17F798541}" type="presOf" srcId="{02D48FBD-8F73-4612-81E4-90E78997D6DE}" destId="{CDB18ED2-289A-4CA6-904C-2D3C4D8EB872}" srcOrd="1" destOrd="0" presId="urn:microsoft.com/office/officeart/2009/3/layout/HorizontalOrganizationChart"/>
    <dgm:cxn modelId="{9062E590-6477-4D1C-B14E-75778205892C}" type="presOf" srcId="{51092041-FEFF-4E98-8AC5-593AB23366EC}" destId="{F4207DB5-5CB6-4E9E-AF6F-8BA3195D7CE2}" srcOrd="1" destOrd="0" presId="urn:microsoft.com/office/officeart/2009/3/layout/HorizontalOrganizationChart"/>
    <dgm:cxn modelId="{12A9FC97-32E2-4C53-8C3A-A8C42C389B39}" srcId="{DCB9C865-070F-45EB-88BB-B8EDD175122C}" destId="{71D40BB3-B094-46CD-8636-47D3452F1B2F}" srcOrd="7" destOrd="0" parTransId="{2D4FE9DD-BB3F-4568-AD06-5F68AB83705E}" sibTransId="{154E7FCF-568B-4EC4-9D09-6C595EB3E83D}"/>
    <dgm:cxn modelId="{0BBA399C-061B-4D79-810A-6F2D8101373B}" srcId="{DCB9C865-070F-45EB-88BB-B8EDD175122C}" destId="{26FDF0B8-A7B5-4C72-A2FE-7FC9C24EB4D2}" srcOrd="2" destOrd="0" parTransId="{DBB2C7EB-E0BA-40D6-8141-094AC665B055}" sibTransId="{D8915F81-1E66-48C1-8882-4DA89640FCC4}"/>
    <dgm:cxn modelId="{8275AE9E-8230-40CB-BF1D-8ACE2958EE82}" type="presOf" srcId="{77D33EB1-121E-4743-BE7B-AF6340576A79}" destId="{B3428DAB-625D-4FE8-87A2-6BF1545286BB}" srcOrd="1" destOrd="0" presId="urn:microsoft.com/office/officeart/2009/3/layout/HorizontalOrganizationChart"/>
    <dgm:cxn modelId="{41F056A3-35A7-4E49-A63F-7EFAE12F80F9}" srcId="{DCB9C865-070F-45EB-88BB-B8EDD175122C}" destId="{51092041-FEFF-4E98-8AC5-593AB23366EC}" srcOrd="3" destOrd="0" parTransId="{1392C41F-49DA-4B1C-BECB-006F6179436C}" sibTransId="{2E925934-2DE7-45E5-B2BD-7D067DBDFDF4}"/>
    <dgm:cxn modelId="{D5953CA5-0027-4DB3-8595-07DA38754E39}" type="presOf" srcId="{26FDF0B8-A7B5-4C72-A2FE-7FC9C24EB4D2}" destId="{0704335A-49FF-4344-B462-84854678A8E1}" srcOrd="0" destOrd="0" presId="urn:microsoft.com/office/officeart/2009/3/layout/HorizontalOrganizationChart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19B619AD-E5B5-4898-9165-EC8255E75355}" srcId="{DCB9C865-070F-45EB-88BB-B8EDD175122C}" destId="{77D33EB1-121E-4743-BE7B-AF6340576A79}" srcOrd="1" destOrd="0" parTransId="{3061A501-CC27-408E-BFBC-BE5B374E908F}" sibTransId="{F75F5C07-E6EA-411A-80EA-050F103E96B5}"/>
    <dgm:cxn modelId="{AA33E9AD-D714-4B8F-A8A7-0B4021A1DD00}" srcId="{DCB9C865-070F-45EB-88BB-B8EDD175122C}" destId="{35503F96-3C15-414C-A503-77E84F25B74C}" srcOrd="0" destOrd="0" parTransId="{97C9BCB6-CD0B-4CDB-9FC5-3244E68EC282}" sibTransId="{41AB3A1D-F970-4A9F-9F1A-52BB4D18BABC}"/>
    <dgm:cxn modelId="{FB7897B8-1406-4409-B799-9AD680897F63}" type="presOf" srcId="{2D4FE9DD-BB3F-4568-AD06-5F68AB83705E}" destId="{CCC3D4AE-33A4-4B9B-B1CC-A46D0EA773F3}" srcOrd="0" destOrd="0" presId="urn:microsoft.com/office/officeart/2009/3/layout/HorizontalOrganizationChart"/>
    <dgm:cxn modelId="{DE75A0BB-427C-4B8B-8964-3F23E04EFC70}" type="presOf" srcId="{3061A501-CC27-408E-BFBC-BE5B374E908F}" destId="{799E8764-99A1-4D42-883B-452FEA97B751}" srcOrd="0" destOrd="0" presId="urn:microsoft.com/office/officeart/2009/3/layout/HorizontalOrganizationChart"/>
    <dgm:cxn modelId="{299873BF-52DC-4DE4-A3C2-19AA08059161}" type="presOf" srcId="{24E68C1E-27D2-448E-92C4-878ED64A658D}" destId="{DA8CE5CE-F69A-41A1-BC4A-4AF407860503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98EB54CF-48A8-4F76-A60C-5FD18C4F2A92}" type="presOf" srcId="{02D48FBD-8F73-4612-81E4-90E78997D6DE}" destId="{F8CF503F-CC17-4C2C-8991-FDB19564D64A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7DD98EEC-F088-494D-A7D5-0F570FBBDEC9}" type="presParOf" srcId="{CEFFEE35-B0D1-4B58-B84F-B4FE2D146AF4}" destId="{18C19BA6-C40A-470F-B847-4225DFC7A56B}" srcOrd="0" destOrd="0" presId="urn:microsoft.com/office/officeart/2009/3/layout/HorizontalOrganizationChart"/>
    <dgm:cxn modelId="{1FACD47F-09B0-48A6-B21D-83DE146E3A6C}" type="presParOf" srcId="{CEFFEE35-B0D1-4B58-B84F-B4FE2D146AF4}" destId="{DE8AF64C-5D0A-4F1D-AA05-EF0569C3E78A}" srcOrd="1" destOrd="0" presId="urn:microsoft.com/office/officeart/2009/3/layout/HorizontalOrganizationChart"/>
    <dgm:cxn modelId="{40CE9B02-54B0-4007-99AE-B4D2367E8AAF}" type="presParOf" srcId="{DE8AF64C-5D0A-4F1D-AA05-EF0569C3E78A}" destId="{96848DE7-7A1F-4206-A4DA-3BDF186CC514}" srcOrd="0" destOrd="0" presId="urn:microsoft.com/office/officeart/2009/3/layout/HorizontalOrganizationChart"/>
    <dgm:cxn modelId="{D76F833A-4A51-4101-90F1-B7AFCB5ADC1D}" type="presParOf" srcId="{96848DE7-7A1F-4206-A4DA-3BDF186CC514}" destId="{832C10D4-F15C-40D9-AB22-23BDBFB80EF7}" srcOrd="0" destOrd="0" presId="urn:microsoft.com/office/officeart/2009/3/layout/HorizontalOrganizationChart"/>
    <dgm:cxn modelId="{D4032725-8B1E-47AD-B8B4-25CA7D43A089}" type="presParOf" srcId="{96848DE7-7A1F-4206-A4DA-3BDF186CC514}" destId="{7E7D7410-6CD0-4786-8461-DCAD94446BED}" srcOrd="1" destOrd="0" presId="urn:microsoft.com/office/officeart/2009/3/layout/HorizontalOrganizationChart"/>
    <dgm:cxn modelId="{639B4BC9-C3E7-43B9-8F28-F8E127065976}" type="presParOf" srcId="{DE8AF64C-5D0A-4F1D-AA05-EF0569C3E78A}" destId="{90B94691-7FD6-4134-96BD-BB4113410ADD}" srcOrd="1" destOrd="0" presId="urn:microsoft.com/office/officeart/2009/3/layout/HorizontalOrganizationChart"/>
    <dgm:cxn modelId="{C557FC09-C300-4BEF-AB46-A33C51DABC1F}" type="presParOf" srcId="{DE8AF64C-5D0A-4F1D-AA05-EF0569C3E78A}" destId="{31503A7D-EC52-4E9A-9945-7EFE91A9C842}" srcOrd="2" destOrd="0" presId="urn:microsoft.com/office/officeart/2009/3/layout/HorizontalOrganizationChart"/>
    <dgm:cxn modelId="{D534316F-ED15-4DF7-9803-4FF671684545}" type="presParOf" srcId="{CEFFEE35-B0D1-4B58-B84F-B4FE2D146AF4}" destId="{799E8764-99A1-4D42-883B-452FEA97B751}" srcOrd="2" destOrd="0" presId="urn:microsoft.com/office/officeart/2009/3/layout/HorizontalOrganizationChart"/>
    <dgm:cxn modelId="{5B1589EC-A158-46DD-99A8-DF20C60DF373}" type="presParOf" srcId="{CEFFEE35-B0D1-4B58-B84F-B4FE2D146AF4}" destId="{59C50D89-DBF8-4642-BBD1-C6ECCFD968EF}" srcOrd="3" destOrd="0" presId="urn:microsoft.com/office/officeart/2009/3/layout/HorizontalOrganizationChart"/>
    <dgm:cxn modelId="{9D9F375A-D0E7-4CAA-9116-F43CF5B53E73}" type="presParOf" srcId="{59C50D89-DBF8-4642-BBD1-C6ECCFD968EF}" destId="{35DD6195-2840-478A-A756-1544095E3327}" srcOrd="0" destOrd="0" presId="urn:microsoft.com/office/officeart/2009/3/layout/HorizontalOrganizationChart"/>
    <dgm:cxn modelId="{AEC326B1-DC1A-42D1-A0EA-8A5267A2ED4E}" type="presParOf" srcId="{35DD6195-2840-478A-A756-1544095E3327}" destId="{9D548710-2CFB-490D-8921-42BBC77F3BAB}" srcOrd="0" destOrd="0" presId="urn:microsoft.com/office/officeart/2009/3/layout/HorizontalOrganizationChart"/>
    <dgm:cxn modelId="{ADCF696B-4892-4C6F-A437-FAFBED362742}" type="presParOf" srcId="{35DD6195-2840-478A-A756-1544095E3327}" destId="{B3428DAB-625D-4FE8-87A2-6BF1545286BB}" srcOrd="1" destOrd="0" presId="urn:microsoft.com/office/officeart/2009/3/layout/HorizontalOrganizationChart"/>
    <dgm:cxn modelId="{BECB1E7D-E5DD-44E1-ADFA-1C168170DDC4}" type="presParOf" srcId="{59C50D89-DBF8-4642-BBD1-C6ECCFD968EF}" destId="{2A963C60-72C9-48A1-99F1-9D8254B657FC}" srcOrd="1" destOrd="0" presId="urn:microsoft.com/office/officeart/2009/3/layout/HorizontalOrganizationChart"/>
    <dgm:cxn modelId="{59E9DF31-4C06-47D2-9AEE-00EB9BC669BF}" type="presParOf" srcId="{59C50D89-DBF8-4642-BBD1-C6ECCFD968EF}" destId="{71E83CE2-F6D0-43A2-8A5E-39F23C855919}" srcOrd="2" destOrd="0" presId="urn:microsoft.com/office/officeart/2009/3/layout/HorizontalOrganizationChart"/>
    <dgm:cxn modelId="{B355C296-DE92-42EC-A4DF-BF8112A3E0B8}" type="presParOf" srcId="{CEFFEE35-B0D1-4B58-B84F-B4FE2D146AF4}" destId="{4B1594F6-2916-4A1E-9C35-4391480A4E0B}" srcOrd="4" destOrd="0" presId="urn:microsoft.com/office/officeart/2009/3/layout/HorizontalOrganizationChart"/>
    <dgm:cxn modelId="{AA7095F6-8A3C-4258-93F6-5650E915846A}" type="presParOf" srcId="{CEFFEE35-B0D1-4B58-B84F-B4FE2D146AF4}" destId="{646576ED-77E7-4AC9-92E1-DE8412FBF7B4}" srcOrd="5" destOrd="0" presId="urn:microsoft.com/office/officeart/2009/3/layout/HorizontalOrganizationChart"/>
    <dgm:cxn modelId="{6A0D90AC-40B9-462B-B4A9-E92B339523EB}" type="presParOf" srcId="{646576ED-77E7-4AC9-92E1-DE8412FBF7B4}" destId="{C68DC201-2993-494E-AB5D-C6F1698D8DC0}" srcOrd="0" destOrd="0" presId="urn:microsoft.com/office/officeart/2009/3/layout/HorizontalOrganizationChart"/>
    <dgm:cxn modelId="{B2AA911D-692B-498D-8CF5-3D4396516490}" type="presParOf" srcId="{C68DC201-2993-494E-AB5D-C6F1698D8DC0}" destId="{0704335A-49FF-4344-B462-84854678A8E1}" srcOrd="0" destOrd="0" presId="urn:microsoft.com/office/officeart/2009/3/layout/HorizontalOrganizationChart"/>
    <dgm:cxn modelId="{CC148320-6E24-4B25-8FE6-A73F7966BE28}" type="presParOf" srcId="{C68DC201-2993-494E-AB5D-C6F1698D8DC0}" destId="{591D5FCB-4372-43F2-B53F-FBC1205B8269}" srcOrd="1" destOrd="0" presId="urn:microsoft.com/office/officeart/2009/3/layout/HorizontalOrganizationChart"/>
    <dgm:cxn modelId="{EC46EC76-FA16-41DE-A005-EF77782E1DEE}" type="presParOf" srcId="{646576ED-77E7-4AC9-92E1-DE8412FBF7B4}" destId="{DEF0CD6B-1EAD-4D30-8E8E-A454D623B018}" srcOrd="1" destOrd="0" presId="urn:microsoft.com/office/officeart/2009/3/layout/HorizontalOrganizationChart"/>
    <dgm:cxn modelId="{7733987F-0CF6-4775-B3C1-2C6B48FCFEB8}" type="presParOf" srcId="{646576ED-77E7-4AC9-92E1-DE8412FBF7B4}" destId="{E02EB59F-AB58-4409-B52E-1757C7D37258}" srcOrd="2" destOrd="0" presId="urn:microsoft.com/office/officeart/2009/3/layout/HorizontalOrganizationChart"/>
    <dgm:cxn modelId="{0258B000-89EA-4C86-95F7-54EC783DC898}" type="presParOf" srcId="{CEFFEE35-B0D1-4B58-B84F-B4FE2D146AF4}" destId="{7732A5E4-D1D9-4743-9469-31FD1E57DC87}" srcOrd="6" destOrd="0" presId="urn:microsoft.com/office/officeart/2009/3/layout/HorizontalOrganizationChart"/>
    <dgm:cxn modelId="{6F32F45F-E5E7-4C1F-B81E-1010581B7969}" type="presParOf" srcId="{CEFFEE35-B0D1-4B58-B84F-B4FE2D146AF4}" destId="{776C0169-1C81-43B8-B0C2-4C768FF4C221}" srcOrd="7" destOrd="0" presId="urn:microsoft.com/office/officeart/2009/3/layout/HorizontalOrganizationChart"/>
    <dgm:cxn modelId="{E1BFE038-14D5-4A02-8EB0-561F9805A914}" type="presParOf" srcId="{776C0169-1C81-43B8-B0C2-4C768FF4C221}" destId="{7EF900A5-E18F-4E4A-9A1C-54228DA4E190}" srcOrd="0" destOrd="0" presId="urn:microsoft.com/office/officeart/2009/3/layout/HorizontalOrganizationChart"/>
    <dgm:cxn modelId="{14E4B0F2-BC22-4FC0-9138-60A77B7ADD98}" type="presParOf" srcId="{7EF900A5-E18F-4E4A-9A1C-54228DA4E190}" destId="{330143EF-A8C9-4661-9F23-F7F8E64CE85D}" srcOrd="0" destOrd="0" presId="urn:microsoft.com/office/officeart/2009/3/layout/HorizontalOrganizationChart"/>
    <dgm:cxn modelId="{59C780B3-F20A-4218-8B58-59C684AEB3C7}" type="presParOf" srcId="{7EF900A5-E18F-4E4A-9A1C-54228DA4E190}" destId="{F4207DB5-5CB6-4E9E-AF6F-8BA3195D7CE2}" srcOrd="1" destOrd="0" presId="urn:microsoft.com/office/officeart/2009/3/layout/HorizontalOrganizationChart"/>
    <dgm:cxn modelId="{82870BFC-F582-4474-8339-D014ECAFB91F}" type="presParOf" srcId="{776C0169-1C81-43B8-B0C2-4C768FF4C221}" destId="{72D4EDFF-825B-410B-B01B-A005F362870D}" srcOrd="1" destOrd="0" presId="urn:microsoft.com/office/officeart/2009/3/layout/HorizontalOrganizationChart"/>
    <dgm:cxn modelId="{4FD6FC80-DC99-471E-AB1D-F50795A3DEBD}" type="presParOf" srcId="{776C0169-1C81-43B8-B0C2-4C768FF4C221}" destId="{D2E283C7-AE4B-4EF4-9733-C6463048157F}" srcOrd="2" destOrd="0" presId="urn:microsoft.com/office/officeart/2009/3/layout/HorizontalOrganizationChart"/>
    <dgm:cxn modelId="{E5FA98FE-2DC4-498D-8C94-3930E77B1727}" type="presParOf" srcId="{CEFFEE35-B0D1-4B58-B84F-B4FE2D146AF4}" destId="{B099D6CB-522F-43A2-B7E1-BDFCD5E97BD3}" srcOrd="8" destOrd="0" presId="urn:microsoft.com/office/officeart/2009/3/layout/HorizontalOrganizationChart"/>
    <dgm:cxn modelId="{4988B33A-90A7-40AD-A15A-E3C6CF1264A7}" type="presParOf" srcId="{CEFFEE35-B0D1-4B58-B84F-B4FE2D146AF4}" destId="{230F9693-0E36-415D-872C-94268651DE88}" srcOrd="9" destOrd="0" presId="urn:microsoft.com/office/officeart/2009/3/layout/HorizontalOrganizationChart"/>
    <dgm:cxn modelId="{4DDE0380-65EB-4260-B572-3BFE23BE2F06}" type="presParOf" srcId="{230F9693-0E36-415D-872C-94268651DE88}" destId="{2E76F525-6025-4E57-BCAF-19F48B782F63}" srcOrd="0" destOrd="0" presId="urn:microsoft.com/office/officeart/2009/3/layout/HorizontalOrganizationChart"/>
    <dgm:cxn modelId="{2E638B60-05B8-4A62-B494-7EE8D18567CB}" type="presParOf" srcId="{2E76F525-6025-4E57-BCAF-19F48B782F63}" destId="{56447ED5-57CD-41AC-989F-A37C311F3D6C}" srcOrd="0" destOrd="0" presId="urn:microsoft.com/office/officeart/2009/3/layout/HorizontalOrganizationChart"/>
    <dgm:cxn modelId="{ACC4AE94-A73F-48DB-BEEE-D6EDE135CA85}" type="presParOf" srcId="{2E76F525-6025-4E57-BCAF-19F48B782F63}" destId="{8FC1FB13-7F3A-4443-9088-B69D93170538}" srcOrd="1" destOrd="0" presId="urn:microsoft.com/office/officeart/2009/3/layout/HorizontalOrganizationChart"/>
    <dgm:cxn modelId="{9700D2AA-599B-4FDE-B243-4A60B49DF4A4}" type="presParOf" srcId="{230F9693-0E36-415D-872C-94268651DE88}" destId="{AABB324E-A0E9-4978-9D87-48221F4E3EB1}" srcOrd="1" destOrd="0" presId="urn:microsoft.com/office/officeart/2009/3/layout/HorizontalOrganizationChart"/>
    <dgm:cxn modelId="{0EE893B3-F1D6-467F-B10E-FBFECF357016}" type="presParOf" srcId="{230F9693-0E36-415D-872C-94268651DE88}" destId="{3A405E6D-77F1-4A41-8F92-DA305836D1C8}" srcOrd="2" destOrd="0" presId="urn:microsoft.com/office/officeart/2009/3/layout/HorizontalOrganizationChart"/>
    <dgm:cxn modelId="{D982EB76-EB98-4671-A278-327A7BC61E59}" type="presParOf" srcId="{CEFFEE35-B0D1-4B58-B84F-B4FE2D146AF4}" destId="{41F279D9-0ADC-428B-88C8-913AA9A24DDB}" srcOrd="10" destOrd="0" presId="urn:microsoft.com/office/officeart/2009/3/layout/HorizontalOrganizationChart"/>
    <dgm:cxn modelId="{75DE9718-3D3C-4DDE-BF89-3EEDDBEE2468}" type="presParOf" srcId="{CEFFEE35-B0D1-4B58-B84F-B4FE2D146AF4}" destId="{D244BC8F-DFE2-49E6-93AC-253A30C78715}" srcOrd="11" destOrd="0" presId="urn:microsoft.com/office/officeart/2009/3/layout/HorizontalOrganizationChart"/>
    <dgm:cxn modelId="{4279D7F7-A527-4914-B1DE-5511F014DE59}" type="presParOf" srcId="{D244BC8F-DFE2-49E6-93AC-253A30C78715}" destId="{3C3039D3-5117-466E-BAF5-18BD17190C9A}" srcOrd="0" destOrd="0" presId="urn:microsoft.com/office/officeart/2009/3/layout/HorizontalOrganizationChart"/>
    <dgm:cxn modelId="{A083C9DB-74AB-4C47-BD8E-B5BEAF8904D0}" type="presParOf" srcId="{3C3039D3-5117-466E-BAF5-18BD17190C9A}" destId="{F8CF503F-CC17-4C2C-8991-FDB19564D64A}" srcOrd="0" destOrd="0" presId="urn:microsoft.com/office/officeart/2009/3/layout/HorizontalOrganizationChart"/>
    <dgm:cxn modelId="{7CAFE52C-EEE4-470F-9C43-68087573F29C}" type="presParOf" srcId="{3C3039D3-5117-466E-BAF5-18BD17190C9A}" destId="{CDB18ED2-289A-4CA6-904C-2D3C4D8EB872}" srcOrd="1" destOrd="0" presId="urn:microsoft.com/office/officeart/2009/3/layout/HorizontalOrganizationChart"/>
    <dgm:cxn modelId="{015BB7C5-D514-43D3-A36A-4CFAE01859B4}" type="presParOf" srcId="{D244BC8F-DFE2-49E6-93AC-253A30C78715}" destId="{47DF2092-7FB6-4CEA-9990-7394E4CACB0D}" srcOrd="1" destOrd="0" presId="urn:microsoft.com/office/officeart/2009/3/layout/HorizontalOrganizationChart"/>
    <dgm:cxn modelId="{15F10D37-51BE-4479-8353-4B6EB514593C}" type="presParOf" srcId="{D244BC8F-DFE2-49E6-93AC-253A30C78715}" destId="{0E635A52-079A-4664-A5BA-B92A6FA9CCCD}" srcOrd="2" destOrd="0" presId="urn:microsoft.com/office/officeart/2009/3/layout/HorizontalOrganizationChart"/>
    <dgm:cxn modelId="{7DF98FF5-0385-49FE-8A00-ECB2FCFC5F17}" type="presParOf" srcId="{CEFFEE35-B0D1-4B58-B84F-B4FE2D146AF4}" destId="{DA8CE5CE-F69A-41A1-BC4A-4AF407860503}" srcOrd="12" destOrd="0" presId="urn:microsoft.com/office/officeart/2009/3/layout/HorizontalOrganizationChart"/>
    <dgm:cxn modelId="{624A14B3-154B-4719-8271-86C95AC8A9E6}" type="presParOf" srcId="{CEFFEE35-B0D1-4B58-B84F-B4FE2D146AF4}" destId="{BF23C113-19DB-4EB9-AB2C-4A73680C8C73}" srcOrd="13" destOrd="0" presId="urn:microsoft.com/office/officeart/2009/3/layout/HorizontalOrganizationChart"/>
    <dgm:cxn modelId="{D19A3ECD-11E5-4B28-A536-CE4D61990734}" type="presParOf" srcId="{BF23C113-19DB-4EB9-AB2C-4A73680C8C73}" destId="{4BE8A11E-48B6-42B1-80A7-1F9DA401DD87}" srcOrd="0" destOrd="0" presId="urn:microsoft.com/office/officeart/2009/3/layout/HorizontalOrganizationChart"/>
    <dgm:cxn modelId="{38B1C89D-531D-4518-9BFB-1833D2F0EC58}" type="presParOf" srcId="{4BE8A11E-48B6-42B1-80A7-1F9DA401DD87}" destId="{793008DD-F12B-409D-B62C-DE8BD0F40886}" srcOrd="0" destOrd="0" presId="urn:microsoft.com/office/officeart/2009/3/layout/HorizontalOrganizationChart"/>
    <dgm:cxn modelId="{DB5E1F74-2830-4C6F-A49C-0EFE96F658BD}" type="presParOf" srcId="{4BE8A11E-48B6-42B1-80A7-1F9DA401DD87}" destId="{CE37F19D-18BF-46FF-B42A-36AB34111541}" srcOrd="1" destOrd="0" presId="urn:microsoft.com/office/officeart/2009/3/layout/HorizontalOrganizationChart"/>
    <dgm:cxn modelId="{9A352E45-E41A-4D5F-AEC2-51B16AF15C10}" type="presParOf" srcId="{BF23C113-19DB-4EB9-AB2C-4A73680C8C73}" destId="{A8E76E22-199D-4D39-AF4F-86186DA7BFBE}" srcOrd="1" destOrd="0" presId="urn:microsoft.com/office/officeart/2009/3/layout/HorizontalOrganizationChart"/>
    <dgm:cxn modelId="{82841C82-69A8-4DD7-AF2D-C0EB3558D636}" type="presParOf" srcId="{BF23C113-19DB-4EB9-AB2C-4A73680C8C73}" destId="{1E852936-B24A-4B18-9AF9-BDC61459934B}" srcOrd="2" destOrd="0" presId="urn:microsoft.com/office/officeart/2009/3/layout/HorizontalOrganizationChart"/>
    <dgm:cxn modelId="{5087E608-31BB-440B-BDD4-1830A4DC65F7}" type="presParOf" srcId="{CEFFEE35-B0D1-4B58-B84F-B4FE2D146AF4}" destId="{CCC3D4AE-33A4-4B9B-B1CC-A46D0EA773F3}" srcOrd="14" destOrd="0" presId="urn:microsoft.com/office/officeart/2009/3/layout/HorizontalOrganizationChart"/>
    <dgm:cxn modelId="{82CC988F-F6FC-464C-AF03-341AFD3FE307}" type="presParOf" srcId="{CEFFEE35-B0D1-4B58-B84F-B4FE2D146AF4}" destId="{8562C290-02E0-43CA-A10E-32A4C66FB6B1}" srcOrd="15" destOrd="0" presId="urn:microsoft.com/office/officeart/2009/3/layout/HorizontalOrganizationChart"/>
    <dgm:cxn modelId="{861C8E5E-4A88-4749-9399-462905CB786C}" type="presParOf" srcId="{8562C290-02E0-43CA-A10E-32A4C66FB6B1}" destId="{8AA7312B-B062-4985-ADCC-D6D972BFF0BE}" srcOrd="0" destOrd="0" presId="urn:microsoft.com/office/officeart/2009/3/layout/HorizontalOrganizationChart"/>
    <dgm:cxn modelId="{DD60288C-16DC-43E6-88EE-3FE41664BA7D}" type="presParOf" srcId="{8AA7312B-B062-4985-ADCC-D6D972BFF0BE}" destId="{339E5DC5-BDFA-44DA-8CF2-2B7E5C078F76}" srcOrd="0" destOrd="0" presId="urn:microsoft.com/office/officeart/2009/3/layout/HorizontalOrganizationChart"/>
    <dgm:cxn modelId="{5B547DDD-ED48-4073-8623-64611B9EA453}" type="presParOf" srcId="{8AA7312B-B062-4985-ADCC-D6D972BFF0BE}" destId="{49F8BFB1-1C54-488A-B6A7-B9C21D7CCA5D}" srcOrd="1" destOrd="0" presId="urn:microsoft.com/office/officeart/2009/3/layout/HorizontalOrganizationChart"/>
    <dgm:cxn modelId="{189BDDD8-8874-4C61-8E34-DCEBEA1EE5C2}" type="presParOf" srcId="{8562C290-02E0-43CA-A10E-32A4C66FB6B1}" destId="{AB830142-FC91-4B9A-B22B-442D663B03D4}" srcOrd="1" destOrd="0" presId="urn:microsoft.com/office/officeart/2009/3/layout/HorizontalOrganizationChart"/>
    <dgm:cxn modelId="{3FDDED84-CCEF-4B54-A99B-4C4B71D05D68}" type="presParOf" srcId="{8562C290-02E0-43CA-A10E-32A4C66FB6B1}" destId="{D973A3D1-5B93-401F-BC05-EA361DB6353E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5AA02D-25A0-4EA6-853E-F496AC25CB1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336A9E-87F8-4338-B288-5F0ABF411835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600" b="0" dirty="0"/>
            <a:t>📁</a:t>
          </a:r>
          <a:r>
            <a:rPr kumimoji="1" lang="en-US" altLang="ja-JP" sz="1200" b="0" dirty="0"/>
            <a:t>[Your project folder]</a:t>
          </a:r>
          <a:endParaRPr kumimoji="1" lang="ja-JP" altLang="en-US" sz="1200" b="0" dirty="0"/>
        </a:p>
      </dgm:t>
    </dgm:pt>
    <dgm:pt modelId="{9D6BA825-B99B-48EE-BEAE-D7D4DCECCD24}" type="par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0F355568-975E-48F5-86FE-1698A7C3F660}" type="sibTrans" cxnId="{170291C4-57BA-4D4C-8F10-B6C3A627611A}">
      <dgm:prSet/>
      <dgm:spPr/>
      <dgm:t>
        <a:bodyPr/>
        <a:lstStyle/>
        <a:p>
          <a:endParaRPr kumimoji="1" lang="ja-JP" altLang="en-US" sz="900"/>
        </a:p>
      </dgm:t>
    </dgm:pt>
    <dgm:pt modelId="{DCB9C865-070F-45EB-88BB-B8EDD175122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400" b="0" dirty="0"/>
            <a:t>📁</a:t>
          </a:r>
          <a:r>
            <a:rPr lang="en-US" altLang="ja-JP" sz="1400" b="0" dirty="0"/>
            <a:t>Libraries</a:t>
          </a:r>
          <a:endParaRPr kumimoji="1" lang="ja-JP" altLang="en-US" sz="1600" dirty="0"/>
        </a:p>
      </dgm:t>
    </dgm:pt>
    <dgm:pt modelId="{BE7A2B48-553D-401C-8BB1-F129DDF5F81A}" type="par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FCFEFD49-E51C-4486-84B3-DA218E35CF57}" type="sibTrans" cxnId="{B1CBD8F9-01C7-4957-821D-3BE77FC6C08D}">
      <dgm:prSet/>
      <dgm:spPr/>
      <dgm:t>
        <a:bodyPr/>
        <a:lstStyle/>
        <a:p>
          <a:endParaRPr kumimoji="1" lang="ja-JP" altLang="en-US" sz="900"/>
        </a:p>
      </dgm:t>
    </dgm:pt>
    <dgm:pt modelId="{BE0B9092-8C45-4538-B4BF-7C3D55199CBC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 err="1"/>
            <a:t>Effekseer</a:t>
          </a:r>
          <a:endParaRPr kumimoji="1" lang="ja-JP" altLang="en-US" sz="1600" dirty="0"/>
        </a:p>
      </dgm:t>
    </dgm:pt>
    <dgm:pt modelId="{B9806E40-1061-4D35-B7F2-741D51CA5D28}" type="par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BF89F4D5-3F16-4A93-AD71-A1786740D5CF}" type="sibTrans" cxnId="{088B2405-B455-4EB0-93D5-33BF9516305E}">
      <dgm:prSet/>
      <dgm:spPr/>
      <dgm:t>
        <a:bodyPr/>
        <a:lstStyle/>
        <a:p>
          <a:endParaRPr kumimoji="1" lang="ja-JP" altLang="en-US"/>
        </a:p>
      </dgm:t>
    </dgm:pt>
    <dgm:pt modelId="{6ADA0836-DDD0-48AB-B476-9D9F968782A9}">
      <dgm:prSet phldrT="[テキスト]" custT="1"/>
      <dgm:spPr>
        <a:noFill/>
        <a:ln>
          <a:noFill/>
        </a:ln>
      </dgm:spPr>
      <dgm:t>
        <a:bodyPr/>
        <a:lstStyle/>
        <a:p>
          <a:pPr algn="l"/>
          <a:r>
            <a:rPr kumimoji="1" lang="ja-JP" altLang="en-US" sz="1400" dirty="0"/>
            <a:t>📁</a:t>
          </a:r>
          <a:r>
            <a:rPr kumimoji="1" lang="en-US" altLang="ja-JP" sz="1400" dirty="0"/>
            <a:t>Lib</a:t>
          </a:r>
          <a:endParaRPr kumimoji="1" lang="ja-JP" altLang="en-US" sz="1400" dirty="0"/>
        </a:p>
      </dgm:t>
    </dgm:pt>
    <dgm:pt modelId="{67FC0CEB-1877-4197-A66F-BA12EC56BE5A}" type="parTrans" cxnId="{08F4746A-DB25-48B9-8C6F-9AADEDC6B091}">
      <dgm:prSet/>
      <dgm:spPr/>
      <dgm:t>
        <a:bodyPr/>
        <a:lstStyle/>
        <a:p>
          <a:endParaRPr kumimoji="1" lang="ja-JP" altLang="en-US"/>
        </a:p>
      </dgm:t>
    </dgm:pt>
    <dgm:pt modelId="{3CA26849-8EEC-4040-9B89-35F797483070}" type="sibTrans" cxnId="{08F4746A-DB25-48B9-8C6F-9AADEDC6B091}">
      <dgm:prSet/>
      <dgm:spPr/>
      <dgm:t>
        <a:bodyPr/>
        <a:lstStyle/>
        <a:p>
          <a:endParaRPr kumimoji="1" lang="ja-JP" altLang="en-US"/>
        </a:p>
      </dgm:t>
    </dgm:pt>
    <dgm:pt modelId="{26FDF0B8-A7B5-4C72-A2FE-7FC9C24EB4D2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EffekseerRendererCommon.lib</a:t>
          </a:r>
        </a:p>
      </dgm:t>
    </dgm:pt>
    <dgm:pt modelId="{DBB2C7EB-E0BA-40D6-8141-094AC665B055}" type="par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D8915F81-1E66-48C1-8882-4DA89640FCC4}" type="sibTrans" cxnId="{0BBA399C-061B-4D79-810A-6F2D8101373B}">
      <dgm:prSet/>
      <dgm:spPr/>
      <dgm:t>
        <a:bodyPr/>
        <a:lstStyle/>
        <a:p>
          <a:endParaRPr kumimoji="1" lang="ja-JP" altLang="en-US"/>
        </a:p>
      </dgm:t>
    </dgm:pt>
    <dgm:pt modelId="{51092041-FEFF-4E98-8AC5-593AB23366E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EffekseerRendererCommond.lib</a:t>
          </a:r>
        </a:p>
      </dgm:t>
    </dgm:pt>
    <dgm:pt modelId="{1392C41F-49DA-4B1C-BECB-006F6179436C}" type="par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2E925934-2DE7-45E5-B2BD-7D067DBDFDF4}" type="sibTrans" cxnId="{41F056A3-35A7-4E49-A63F-7EFAE12F80F9}">
      <dgm:prSet/>
      <dgm:spPr/>
      <dgm:t>
        <a:bodyPr/>
        <a:lstStyle/>
        <a:p>
          <a:endParaRPr kumimoji="1" lang="ja-JP" altLang="en-US"/>
        </a:p>
      </dgm:t>
    </dgm:pt>
    <dgm:pt modelId="{B46033D1-DA53-4197-A38C-507D744159C6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EffekseerRendererDX11.lib</a:t>
          </a:r>
        </a:p>
      </dgm:t>
    </dgm:pt>
    <dgm:pt modelId="{115F8EF2-0D10-4F63-9E5D-89B584F69999}" type="par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FB2C06A9-A650-42D7-A156-2D5A72DFB67B}" type="sibTrans" cxnId="{DCDE9004-71EE-4761-A54C-D83BACC93A19}">
      <dgm:prSet/>
      <dgm:spPr/>
      <dgm:t>
        <a:bodyPr/>
        <a:lstStyle/>
        <a:p>
          <a:endParaRPr kumimoji="1" lang="ja-JP" altLang="en-US"/>
        </a:p>
      </dgm:t>
    </dgm:pt>
    <dgm:pt modelId="{02D48FBD-8F73-4612-81E4-90E78997D6DE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EffekseerRendererDX11d.lib</a:t>
          </a:r>
        </a:p>
      </dgm:t>
    </dgm:pt>
    <dgm:pt modelId="{4F1338F5-4DCF-4043-A949-0723F9FFB7A8}" type="par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D9D06CA6-2F00-4A15-AADB-D512B979FE7B}" type="sibTrans" cxnId="{00E55E53-209B-4061-8DC2-2D23F4569545}">
      <dgm:prSet/>
      <dgm:spPr/>
      <dgm:t>
        <a:bodyPr/>
        <a:lstStyle/>
        <a:p>
          <a:endParaRPr kumimoji="1" lang="ja-JP" altLang="en-US"/>
        </a:p>
      </dgm:t>
    </dgm:pt>
    <dgm:pt modelId="{77D33EB1-121E-4743-BE7B-AF6340576A79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Effekseerd.lib</a:t>
          </a:r>
        </a:p>
      </dgm:t>
    </dgm:pt>
    <dgm:pt modelId="{3061A501-CC27-408E-BFBC-BE5B374E908F}" type="par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F75F5C07-E6EA-411A-80EA-050F103E96B5}" type="sibTrans" cxnId="{19B619AD-E5B5-4898-9165-EC8255E75355}">
      <dgm:prSet/>
      <dgm:spPr/>
      <dgm:t>
        <a:bodyPr/>
        <a:lstStyle/>
        <a:p>
          <a:endParaRPr kumimoji="1" lang="ja-JP" altLang="en-US"/>
        </a:p>
      </dgm:t>
    </dgm:pt>
    <dgm:pt modelId="{35503F96-3C15-414C-A503-77E84F25B74C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Effekseer.lib</a:t>
          </a:r>
        </a:p>
      </dgm:t>
    </dgm:pt>
    <dgm:pt modelId="{41AB3A1D-F970-4A9F-9F1A-52BB4D18BABC}" type="sib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97C9BCB6-CD0B-4CDB-9FC5-3244E68EC282}" type="parTrans" cxnId="{AA33E9AD-D714-4B8F-A8A7-0B4021A1DD00}">
      <dgm:prSet/>
      <dgm:spPr/>
      <dgm:t>
        <a:bodyPr/>
        <a:lstStyle/>
        <a:p>
          <a:endParaRPr kumimoji="1" lang="ja-JP" altLang="en-US"/>
        </a:p>
      </dgm:t>
    </dgm:pt>
    <dgm:pt modelId="{B8EDB136-6BD9-4F6D-9E89-517987A22830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EffekseerRendererDX12.lib</a:t>
          </a:r>
        </a:p>
      </dgm:t>
    </dgm:pt>
    <dgm:pt modelId="{24E68C1E-27D2-448E-92C4-878ED64A658D}" type="par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376DB1B7-485A-46CA-B463-17E4AF39D08B}" type="sibTrans" cxnId="{9BE4EC3B-9EAC-490D-A33F-88BE7A2D6586}">
      <dgm:prSet/>
      <dgm:spPr/>
      <dgm:t>
        <a:bodyPr/>
        <a:lstStyle/>
        <a:p>
          <a:endParaRPr kumimoji="1" lang="ja-JP" altLang="en-US"/>
        </a:p>
      </dgm:t>
    </dgm:pt>
    <dgm:pt modelId="{71D40BB3-B094-46CD-8636-47D3452F1B2F}">
      <dgm:prSet custT="1"/>
      <dgm:spPr>
        <a:noFill/>
        <a:ln>
          <a:noFill/>
        </a:ln>
      </dgm:spPr>
      <dgm:t>
        <a:bodyPr/>
        <a:lstStyle/>
        <a:p>
          <a:pPr algn="l"/>
          <a:r>
            <a:rPr lang="ja-JP" altLang="en-US" sz="1100" b="0" dirty="0"/>
            <a:t>📄</a:t>
          </a:r>
          <a:r>
            <a:rPr lang="en-US" sz="1100" b="0" dirty="0"/>
            <a:t>EffekseerRendererDX12d.lib</a:t>
          </a:r>
        </a:p>
      </dgm:t>
    </dgm:pt>
    <dgm:pt modelId="{2D4FE9DD-BB3F-4568-AD06-5F68AB83705E}" type="par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154E7FCF-568B-4EC4-9D09-6C595EB3E83D}" type="sibTrans" cxnId="{12A9FC97-32E2-4C53-8C3A-A8C42C389B39}">
      <dgm:prSet/>
      <dgm:spPr/>
      <dgm:t>
        <a:bodyPr/>
        <a:lstStyle/>
        <a:p>
          <a:endParaRPr kumimoji="1" lang="ja-JP" altLang="en-US"/>
        </a:p>
      </dgm:t>
    </dgm:pt>
    <dgm:pt modelId="{C77357D7-6790-4E77-9B70-FD810D000B9A}" type="pres">
      <dgm:prSet presAssocID="{D25AA02D-25A0-4EA6-853E-F496AC25CB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228BC8-29AB-44FC-B8A4-1319655CAE79}" type="pres">
      <dgm:prSet presAssocID="{59336A9E-87F8-4338-B288-5F0ABF411835}" presName="hierRoot1" presStyleCnt="0">
        <dgm:presLayoutVars>
          <dgm:hierBranch val="init"/>
        </dgm:presLayoutVars>
      </dgm:prSet>
      <dgm:spPr/>
    </dgm:pt>
    <dgm:pt modelId="{7EB35726-2C4B-48C7-8CD7-DA48EEF0F923}" type="pres">
      <dgm:prSet presAssocID="{59336A9E-87F8-4338-B288-5F0ABF411835}" presName="rootComposite1" presStyleCnt="0"/>
      <dgm:spPr/>
    </dgm:pt>
    <dgm:pt modelId="{FC1FBB68-AFC4-4887-8414-73638C0D702A}" type="pres">
      <dgm:prSet presAssocID="{59336A9E-87F8-4338-B288-5F0ABF411835}" presName="rootText1" presStyleLbl="node0" presStyleIdx="0" presStyleCnt="1" custScaleX="361890" custScaleY="79064" custLinFactY="-281129" custLinFactNeighborX="1057" custLinFactNeighborY="-300000">
        <dgm:presLayoutVars>
          <dgm:chPref val="3"/>
        </dgm:presLayoutVars>
      </dgm:prSet>
      <dgm:spPr/>
    </dgm:pt>
    <dgm:pt modelId="{133781FC-FA1E-43D0-819E-B9DA3EC480A1}" type="pres">
      <dgm:prSet presAssocID="{59336A9E-87F8-4338-B288-5F0ABF411835}" presName="rootConnector1" presStyleLbl="node1" presStyleIdx="0" presStyleCnt="0"/>
      <dgm:spPr/>
    </dgm:pt>
    <dgm:pt modelId="{AEC31348-CF52-4AF2-A53F-6E33AA333A15}" type="pres">
      <dgm:prSet presAssocID="{59336A9E-87F8-4338-B288-5F0ABF411835}" presName="hierChild2" presStyleCnt="0"/>
      <dgm:spPr/>
    </dgm:pt>
    <dgm:pt modelId="{0956FE04-CD64-4F66-B4FE-9DC7B6C99F8F}" type="pres">
      <dgm:prSet presAssocID="{BE7A2B48-553D-401C-8BB1-F129DDF5F81A}" presName="Name64" presStyleLbl="parChTrans1D2" presStyleIdx="0" presStyleCnt="1"/>
      <dgm:spPr/>
    </dgm:pt>
    <dgm:pt modelId="{3B4B3887-2816-46CA-92B7-0C00422CE403}" type="pres">
      <dgm:prSet presAssocID="{DCB9C865-070F-45EB-88BB-B8EDD175122C}" presName="hierRoot2" presStyleCnt="0">
        <dgm:presLayoutVars>
          <dgm:hierBranch val="init"/>
        </dgm:presLayoutVars>
      </dgm:prSet>
      <dgm:spPr/>
    </dgm:pt>
    <dgm:pt modelId="{C53A898A-7CE9-407C-9843-C75E757E95DE}" type="pres">
      <dgm:prSet presAssocID="{DCB9C865-070F-45EB-88BB-B8EDD175122C}" presName="rootComposite" presStyleCnt="0"/>
      <dgm:spPr/>
    </dgm:pt>
    <dgm:pt modelId="{C016F248-0E66-431B-8753-20B930E99887}" type="pres">
      <dgm:prSet presAssocID="{DCB9C865-070F-45EB-88BB-B8EDD175122C}" presName="rootText" presStyleLbl="node2" presStyleIdx="0" presStyleCnt="1" custScaleX="168506" custScaleY="79064" custLinFactY="-281341" custLinFactNeighborX="-4605" custLinFactNeighborY="-300000">
        <dgm:presLayoutVars>
          <dgm:chPref val="3"/>
        </dgm:presLayoutVars>
      </dgm:prSet>
      <dgm:spPr/>
    </dgm:pt>
    <dgm:pt modelId="{70361F42-3FE2-42AF-A55E-65371D823773}" type="pres">
      <dgm:prSet presAssocID="{DCB9C865-070F-45EB-88BB-B8EDD175122C}" presName="rootConnector" presStyleLbl="node2" presStyleIdx="0" presStyleCnt="1"/>
      <dgm:spPr/>
    </dgm:pt>
    <dgm:pt modelId="{CEFFEE35-B0D1-4B58-B84F-B4FE2D146AF4}" type="pres">
      <dgm:prSet presAssocID="{DCB9C865-070F-45EB-88BB-B8EDD175122C}" presName="hierChild4" presStyleCnt="0"/>
      <dgm:spPr/>
    </dgm:pt>
    <dgm:pt modelId="{0D2CC401-6B07-4D96-8339-13DE96AFD604}" type="pres">
      <dgm:prSet presAssocID="{B9806E40-1061-4D35-B7F2-741D51CA5D28}" presName="Name64" presStyleLbl="parChTrans1D3" presStyleIdx="0" presStyleCnt="1"/>
      <dgm:spPr/>
    </dgm:pt>
    <dgm:pt modelId="{7E3402B2-325E-4D12-A184-43ADD46C122E}" type="pres">
      <dgm:prSet presAssocID="{BE0B9092-8C45-4538-B4BF-7C3D55199CBC}" presName="hierRoot2" presStyleCnt="0">
        <dgm:presLayoutVars>
          <dgm:hierBranch val="init"/>
        </dgm:presLayoutVars>
      </dgm:prSet>
      <dgm:spPr/>
    </dgm:pt>
    <dgm:pt modelId="{52B09505-2238-4E57-9F8A-35825BBBE64F}" type="pres">
      <dgm:prSet presAssocID="{BE0B9092-8C45-4538-B4BF-7C3D55199CBC}" presName="rootComposite" presStyleCnt="0"/>
      <dgm:spPr/>
    </dgm:pt>
    <dgm:pt modelId="{02B2D39E-FDE2-4294-A66A-85BECA3E4D41}" type="pres">
      <dgm:prSet presAssocID="{BE0B9092-8C45-4538-B4BF-7C3D55199CBC}" presName="rootText" presStyleLbl="node3" presStyleIdx="0" presStyleCnt="1" custScaleX="175721" custScaleY="56988" custLinFactY="-281235" custLinFactNeighborX="-11094" custLinFactNeighborY="-300000">
        <dgm:presLayoutVars>
          <dgm:chPref val="3"/>
        </dgm:presLayoutVars>
      </dgm:prSet>
      <dgm:spPr/>
    </dgm:pt>
    <dgm:pt modelId="{04F7F8E5-B5A9-4525-94F6-6BF972066B53}" type="pres">
      <dgm:prSet presAssocID="{BE0B9092-8C45-4538-B4BF-7C3D55199CBC}" presName="rootConnector" presStyleLbl="node3" presStyleIdx="0" presStyleCnt="1"/>
      <dgm:spPr/>
    </dgm:pt>
    <dgm:pt modelId="{0694F9D0-26FE-45B1-A103-51A1931878AC}" type="pres">
      <dgm:prSet presAssocID="{BE0B9092-8C45-4538-B4BF-7C3D55199CBC}" presName="hierChild4" presStyleCnt="0"/>
      <dgm:spPr/>
    </dgm:pt>
    <dgm:pt modelId="{C9750420-41A3-4DEA-8089-523AA07A519F}" type="pres">
      <dgm:prSet presAssocID="{67FC0CEB-1877-4197-A66F-BA12EC56BE5A}" presName="Name64" presStyleLbl="parChTrans1D4" presStyleIdx="0" presStyleCnt="9"/>
      <dgm:spPr/>
    </dgm:pt>
    <dgm:pt modelId="{9E3142AF-0333-498F-8B43-C21CF5B5D3A8}" type="pres">
      <dgm:prSet presAssocID="{6ADA0836-DDD0-48AB-B476-9D9F968782A9}" presName="hierRoot2" presStyleCnt="0">
        <dgm:presLayoutVars>
          <dgm:hierBranch val="init"/>
        </dgm:presLayoutVars>
      </dgm:prSet>
      <dgm:spPr/>
    </dgm:pt>
    <dgm:pt modelId="{9FD3205C-6D2D-4473-B247-0E7D0F232845}" type="pres">
      <dgm:prSet presAssocID="{6ADA0836-DDD0-48AB-B476-9D9F968782A9}" presName="rootComposite" presStyleCnt="0"/>
      <dgm:spPr/>
    </dgm:pt>
    <dgm:pt modelId="{6606C0CB-5844-41D9-9FFA-852FBD34F575}" type="pres">
      <dgm:prSet presAssocID="{6ADA0836-DDD0-48AB-B476-9D9F968782A9}" presName="rootText" presStyleLbl="node4" presStyleIdx="0" presStyleCnt="9" custScaleX="110314" custScaleY="75278" custLinFactY="-281306" custLinFactNeighborX="-2336" custLinFactNeighborY="-300000">
        <dgm:presLayoutVars>
          <dgm:chPref val="3"/>
        </dgm:presLayoutVars>
      </dgm:prSet>
      <dgm:spPr/>
    </dgm:pt>
    <dgm:pt modelId="{319905DC-C568-4D6F-8778-76ADAC40B351}" type="pres">
      <dgm:prSet presAssocID="{6ADA0836-DDD0-48AB-B476-9D9F968782A9}" presName="rootConnector" presStyleLbl="node4" presStyleIdx="0" presStyleCnt="9"/>
      <dgm:spPr/>
    </dgm:pt>
    <dgm:pt modelId="{5B9ED015-F211-446C-A6BA-D23D0C7F0393}" type="pres">
      <dgm:prSet presAssocID="{6ADA0836-DDD0-48AB-B476-9D9F968782A9}" presName="hierChild4" presStyleCnt="0"/>
      <dgm:spPr/>
    </dgm:pt>
    <dgm:pt modelId="{18C19BA6-C40A-470F-B847-4225DFC7A56B}" type="pres">
      <dgm:prSet presAssocID="{97C9BCB6-CD0B-4CDB-9FC5-3244E68EC282}" presName="Name64" presStyleLbl="parChTrans1D4" presStyleIdx="1" presStyleCnt="9"/>
      <dgm:spPr/>
    </dgm:pt>
    <dgm:pt modelId="{DE8AF64C-5D0A-4F1D-AA05-EF0569C3E78A}" type="pres">
      <dgm:prSet presAssocID="{35503F96-3C15-414C-A503-77E84F25B74C}" presName="hierRoot2" presStyleCnt="0">
        <dgm:presLayoutVars>
          <dgm:hierBranch val="init"/>
        </dgm:presLayoutVars>
      </dgm:prSet>
      <dgm:spPr/>
    </dgm:pt>
    <dgm:pt modelId="{96848DE7-7A1F-4206-A4DA-3BDF186CC514}" type="pres">
      <dgm:prSet presAssocID="{35503F96-3C15-414C-A503-77E84F25B74C}" presName="rootComposite" presStyleCnt="0"/>
      <dgm:spPr/>
    </dgm:pt>
    <dgm:pt modelId="{832C10D4-F15C-40D9-AB22-23BDBFB80EF7}" type="pres">
      <dgm:prSet presAssocID="{35503F96-3C15-414C-A503-77E84F25B74C}" presName="rootText" presStyleLbl="node4" presStyleIdx="1" presStyleCnt="9" custScaleX="457253" custLinFactNeighborX="9" custLinFactNeighborY="-88593">
        <dgm:presLayoutVars>
          <dgm:chPref val="3"/>
        </dgm:presLayoutVars>
      </dgm:prSet>
      <dgm:spPr/>
    </dgm:pt>
    <dgm:pt modelId="{7E7D7410-6CD0-4786-8461-DCAD94446BED}" type="pres">
      <dgm:prSet presAssocID="{35503F96-3C15-414C-A503-77E84F25B74C}" presName="rootConnector" presStyleLbl="node4" presStyleIdx="1" presStyleCnt="9"/>
      <dgm:spPr/>
    </dgm:pt>
    <dgm:pt modelId="{90B94691-7FD6-4134-96BD-BB4113410ADD}" type="pres">
      <dgm:prSet presAssocID="{35503F96-3C15-414C-A503-77E84F25B74C}" presName="hierChild4" presStyleCnt="0"/>
      <dgm:spPr/>
    </dgm:pt>
    <dgm:pt modelId="{31503A7D-EC52-4E9A-9945-7EFE91A9C842}" type="pres">
      <dgm:prSet presAssocID="{35503F96-3C15-414C-A503-77E84F25B74C}" presName="hierChild5" presStyleCnt="0"/>
      <dgm:spPr/>
    </dgm:pt>
    <dgm:pt modelId="{799E8764-99A1-4D42-883B-452FEA97B751}" type="pres">
      <dgm:prSet presAssocID="{3061A501-CC27-408E-BFBC-BE5B374E908F}" presName="Name64" presStyleLbl="parChTrans1D4" presStyleIdx="2" presStyleCnt="9"/>
      <dgm:spPr/>
    </dgm:pt>
    <dgm:pt modelId="{59C50D89-DBF8-4642-BBD1-C6ECCFD968EF}" type="pres">
      <dgm:prSet presAssocID="{77D33EB1-121E-4743-BE7B-AF6340576A79}" presName="hierRoot2" presStyleCnt="0">
        <dgm:presLayoutVars>
          <dgm:hierBranch val="init"/>
        </dgm:presLayoutVars>
      </dgm:prSet>
      <dgm:spPr/>
    </dgm:pt>
    <dgm:pt modelId="{35DD6195-2840-478A-A756-1544095E3327}" type="pres">
      <dgm:prSet presAssocID="{77D33EB1-121E-4743-BE7B-AF6340576A79}" presName="rootComposite" presStyleCnt="0"/>
      <dgm:spPr/>
    </dgm:pt>
    <dgm:pt modelId="{9D548710-2CFB-490D-8921-42BBC77F3BAB}" type="pres">
      <dgm:prSet presAssocID="{77D33EB1-121E-4743-BE7B-AF6340576A79}" presName="rootText" presStyleLbl="node4" presStyleIdx="2" presStyleCnt="9" custScaleX="457253" custLinFactNeighborX="9" custLinFactNeighborY="-88593">
        <dgm:presLayoutVars>
          <dgm:chPref val="3"/>
        </dgm:presLayoutVars>
      </dgm:prSet>
      <dgm:spPr/>
    </dgm:pt>
    <dgm:pt modelId="{B3428DAB-625D-4FE8-87A2-6BF1545286BB}" type="pres">
      <dgm:prSet presAssocID="{77D33EB1-121E-4743-BE7B-AF6340576A79}" presName="rootConnector" presStyleLbl="node4" presStyleIdx="2" presStyleCnt="9"/>
      <dgm:spPr/>
    </dgm:pt>
    <dgm:pt modelId="{2A963C60-72C9-48A1-99F1-9D8254B657FC}" type="pres">
      <dgm:prSet presAssocID="{77D33EB1-121E-4743-BE7B-AF6340576A79}" presName="hierChild4" presStyleCnt="0"/>
      <dgm:spPr/>
    </dgm:pt>
    <dgm:pt modelId="{71E83CE2-F6D0-43A2-8A5E-39F23C855919}" type="pres">
      <dgm:prSet presAssocID="{77D33EB1-121E-4743-BE7B-AF6340576A79}" presName="hierChild5" presStyleCnt="0"/>
      <dgm:spPr/>
    </dgm:pt>
    <dgm:pt modelId="{4B1594F6-2916-4A1E-9C35-4391480A4E0B}" type="pres">
      <dgm:prSet presAssocID="{DBB2C7EB-E0BA-40D6-8141-094AC665B055}" presName="Name64" presStyleLbl="parChTrans1D4" presStyleIdx="3" presStyleCnt="9"/>
      <dgm:spPr/>
    </dgm:pt>
    <dgm:pt modelId="{646576ED-77E7-4AC9-92E1-DE8412FBF7B4}" type="pres">
      <dgm:prSet presAssocID="{26FDF0B8-A7B5-4C72-A2FE-7FC9C24EB4D2}" presName="hierRoot2" presStyleCnt="0">
        <dgm:presLayoutVars>
          <dgm:hierBranch val="init"/>
        </dgm:presLayoutVars>
      </dgm:prSet>
      <dgm:spPr/>
    </dgm:pt>
    <dgm:pt modelId="{C68DC201-2993-494E-AB5D-C6F1698D8DC0}" type="pres">
      <dgm:prSet presAssocID="{26FDF0B8-A7B5-4C72-A2FE-7FC9C24EB4D2}" presName="rootComposite" presStyleCnt="0"/>
      <dgm:spPr/>
    </dgm:pt>
    <dgm:pt modelId="{0704335A-49FF-4344-B462-84854678A8E1}" type="pres">
      <dgm:prSet presAssocID="{26FDF0B8-A7B5-4C72-A2FE-7FC9C24EB4D2}" presName="rootText" presStyleLbl="node4" presStyleIdx="3" presStyleCnt="9" custScaleX="457253" custLinFactNeighborX="9" custLinFactNeighborY="-88593">
        <dgm:presLayoutVars>
          <dgm:chPref val="3"/>
        </dgm:presLayoutVars>
      </dgm:prSet>
      <dgm:spPr/>
    </dgm:pt>
    <dgm:pt modelId="{591D5FCB-4372-43F2-B53F-FBC1205B8269}" type="pres">
      <dgm:prSet presAssocID="{26FDF0B8-A7B5-4C72-A2FE-7FC9C24EB4D2}" presName="rootConnector" presStyleLbl="node4" presStyleIdx="3" presStyleCnt="9"/>
      <dgm:spPr/>
    </dgm:pt>
    <dgm:pt modelId="{DEF0CD6B-1EAD-4D30-8E8E-A454D623B018}" type="pres">
      <dgm:prSet presAssocID="{26FDF0B8-A7B5-4C72-A2FE-7FC9C24EB4D2}" presName="hierChild4" presStyleCnt="0"/>
      <dgm:spPr/>
    </dgm:pt>
    <dgm:pt modelId="{E02EB59F-AB58-4409-B52E-1757C7D37258}" type="pres">
      <dgm:prSet presAssocID="{26FDF0B8-A7B5-4C72-A2FE-7FC9C24EB4D2}" presName="hierChild5" presStyleCnt="0"/>
      <dgm:spPr/>
    </dgm:pt>
    <dgm:pt modelId="{7732A5E4-D1D9-4743-9469-31FD1E57DC87}" type="pres">
      <dgm:prSet presAssocID="{1392C41F-49DA-4B1C-BECB-006F6179436C}" presName="Name64" presStyleLbl="parChTrans1D4" presStyleIdx="4" presStyleCnt="9"/>
      <dgm:spPr/>
    </dgm:pt>
    <dgm:pt modelId="{776C0169-1C81-43B8-B0C2-4C768FF4C221}" type="pres">
      <dgm:prSet presAssocID="{51092041-FEFF-4E98-8AC5-593AB23366EC}" presName="hierRoot2" presStyleCnt="0">
        <dgm:presLayoutVars>
          <dgm:hierBranch val="init"/>
        </dgm:presLayoutVars>
      </dgm:prSet>
      <dgm:spPr/>
    </dgm:pt>
    <dgm:pt modelId="{7EF900A5-E18F-4E4A-9A1C-54228DA4E190}" type="pres">
      <dgm:prSet presAssocID="{51092041-FEFF-4E98-8AC5-593AB23366EC}" presName="rootComposite" presStyleCnt="0"/>
      <dgm:spPr/>
    </dgm:pt>
    <dgm:pt modelId="{330143EF-A8C9-4661-9F23-F7F8E64CE85D}" type="pres">
      <dgm:prSet presAssocID="{51092041-FEFF-4E98-8AC5-593AB23366EC}" presName="rootText" presStyleLbl="node4" presStyleIdx="4" presStyleCnt="9" custScaleX="457253" custLinFactNeighborX="9" custLinFactNeighborY="-88593">
        <dgm:presLayoutVars>
          <dgm:chPref val="3"/>
        </dgm:presLayoutVars>
      </dgm:prSet>
      <dgm:spPr/>
    </dgm:pt>
    <dgm:pt modelId="{F4207DB5-5CB6-4E9E-AF6F-8BA3195D7CE2}" type="pres">
      <dgm:prSet presAssocID="{51092041-FEFF-4E98-8AC5-593AB23366EC}" presName="rootConnector" presStyleLbl="node4" presStyleIdx="4" presStyleCnt="9"/>
      <dgm:spPr/>
    </dgm:pt>
    <dgm:pt modelId="{72D4EDFF-825B-410B-B01B-A005F362870D}" type="pres">
      <dgm:prSet presAssocID="{51092041-FEFF-4E98-8AC5-593AB23366EC}" presName="hierChild4" presStyleCnt="0"/>
      <dgm:spPr/>
    </dgm:pt>
    <dgm:pt modelId="{D2E283C7-AE4B-4EF4-9733-C6463048157F}" type="pres">
      <dgm:prSet presAssocID="{51092041-FEFF-4E98-8AC5-593AB23366EC}" presName="hierChild5" presStyleCnt="0"/>
      <dgm:spPr/>
    </dgm:pt>
    <dgm:pt modelId="{B099D6CB-522F-43A2-B7E1-BDFCD5E97BD3}" type="pres">
      <dgm:prSet presAssocID="{115F8EF2-0D10-4F63-9E5D-89B584F69999}" presName="Name64" presStyleLbl="parChTrans1D4" presStyleIdx="5" presStyleCnt="9"/>
      <dgm:spPr/>
    </dgm:pt>
    <dgm:pt modelId="{230F9693-0E36-415D-872C-94268651DE88}" type="pres">
      <dgm:prSet presAssocID="{B46033D1-DA53-4197-A38C-507D744159C6}" presName="hierRoot2" presStyleCnt="0">
        <dgm:presLayoutVars>
          <dgm:hierBranch val="init"/>
        </dgm:presLayoutVars>
      </dgm:prSet>
      <dgm:spPr/>
    </dgm:pt>
    <dgm:pt modelId="{2E76F525-6025-4E57-BCAF-19F48B782F63}" type="pres">
      <dgm:prSet presAssocID="{B46033D1-DA53-4197-A38C-507D744159C6}" presName="rootComposite" presStyleCnt="0"/>
      <dgm:spPr/>
    </dgm:pt>
    <dgm:pt modelId="{56447ED5-57CD-41AC-989F-A37C311F3D6C}" type="pres">
      <dgm:prSet presAssocID="{B46033D1-DA53-4197-A38C-507D744159C6}" presName="rootText" presStyleLbl="node4" presStyleIdx="5" presStyleCnt="9" custScaleX="457253" custLinFactNeighborX="9" custLinFactNeighborY="-88593">
        <dgm:presLayoutVars>
          <dgm:chPref val="3"/>
        </dgm:presLayoutVars>
      </dgm:prSet>
      <dgm:spPr/>
    </dgm:pt>
    <dgm:pt modelId="{8FC1FB13-7F3A-4443-9088-B69D93170538}" type="pres">
      <dgm:prSet presAssocID="{B46033D1-DA53-4197-A38C-507D744159C6}" presName="rootConnector" presStyleLbl="node4" presStyleIdx="5" presStyleCnt="9"/>
      <dgm:spPr/>
    </dgm:pt>
    <dgm:pt modelId="{AABB324E-A0E9-4978-9D87-48221F4E3EB1}" type="pres">
      <dgm:prSet presAssocID="{B46033D1-DA53-4197-A38C-507D744159C6}" presName="hierChild4" presStyleCnt="0"/>
      <dgm:spPr/>
    </dgm:pt>
    <dgm:pt modelId="{3A405E6D-77F1-4A41-8F92-DA305836D1C8}" type="pres">
      <dgm:prSet presAssocID="{B46033D1-DA53-4197-A38C-507D744159C6}" presName="hierChild5" presStyleCnt="0"/>
      <dgm:spPr/>
    </dgm:pt>
    <dgm:pt modelId="{41F279D9-0ADC-428B-88C8-913AA9A24DDB}" type="pres">
      <dgm:prSet presAssocID="{4F1338F5-4DCF-4043-A949-0723F9FFB7A8}" presName="Name64" presStyleLbl="parChTrans1D4" presStyleIdx="6" presStyleCnt="9"/>
      <dgm:spPr/>
    </dgm:pt>
    <dgm:pt modelId="{D244BC8F-DFE2-49E6-93AC-253A30C78715}" type="pres">
      <dgm:prSet presAssocID="{02D48FBD-8F73-4612-81E4-90E78997D6DE}" presName="hierRoot2" presStyleCnt="0">
        <dgm:presLayoutVars>
          <dgm:hierBranch val="init"/>
        </dgm:presLayoutVars>
      </dgm:prSet>
      <dgm:spPr/>
    </dgm:pt>
    <dgm:pt modelId="{3C3039D3-5117-466E-BAF5-18BD17190C9A}" type="pres">
      <dgm:prSet presAssocID="{02D48FBD-8F73-4612-81E4-90E78997D6DE}" presName="rootComposite" presStyleCnt="0"/>
      <dgm:spPr/>
    </dgm:pt>
    <dgm:pt modelId="{F8CF503F-CC17-4C2C-8991-FDB19564D64A}" type="pres">
      <dgm:prSet presAssocID="{02D48FBD-8F73-4612-81E4-90E78997D6DE}" presName="rootText" presStyleLbl="node4" presStyleIdx="6" presStyleCnt="9" custScaleX="457253" custLinFactNeighborX="9" custLinFactNeighborY="-88593">
        <dgm:presLayoutVars>
          <dgm:chPref val="3"/>
        </dgm:presLayoutVars>
      </dgm:prSet>
      <dgm:spPr/>
    </dgm:pt>
    <dgm:pt modelId="{CDB18ED2-289A-4CA6-904C-2D3C4D8EB872}" type="pres">
      <dgm:prSet presAssocID="{02D48FBD-8F73-4612-81E4-90E78997D6DE}" presName="rootConnector" presStyleLbl="node4" presStyleIdx="6" presStyleCnt="9"/>
      <dgm:spPr/>
    </dgm:pt>
    <dgm:pt modelId="{47DF2092-7FB6-4CEA-9990-7394E4CACB0D}" type="pres">
      <dgm:prSet presAssocID="{02D48FBD-8F73-4612-81E4-90E78997D6DE}" presName="hierChild4" presStyleCnt="0"/>
      <dgm:spPr/>
    </dgm:pt>
    <dgm:pt modelId="{0E635A52-079A-4664-A5BA-B92A6FA9CCCD}" type="pres">
      <dgm:prSet presAssocID="{02D48FBD-8F73-4612-81E4-90E78997D6DE}" presName="hierChild5" presStyleCnt="0"/>
      <dgm:spPr/>
    </dgm:pt>
    <dgm:pt modelId="{DA8CE5CE-F69A-41A1-BC4A-4AF407860503}" type="pres">
      <dgm:prSet presAssocID="{24E68C1E-27D2-448E-92C4-878ED64A658D}" presName="Name64" presStyleLbl="parChTrans1D4" presStyleIdx="7" presStyleCnt="9"/>
      <dgm:spPr/>
    </dgm:pt>
    <dgm:pt modelId="{BF23C113-19DB-4EB9-AB2C-4A73680C8C73}" type="pres">
      <dgm:prSet presAssocID="{B8EDB136-6BD9-4F6D-9E89-517987A22830}" presName="hierRoot2" presStyleCnt="0">
        <dgm:presLayoutVars>
          <dgm:hierBranch val="init"/>
        </dgm:presLayoutVars>
      </dgm:prSet>
      <dgm:spPr/>
    </dgm:pt>
    <dgm:pt modelId="{4BE8A11E-48B6-42B1-80A7-1F9DA401DD87}" type="pres">
      <dgm:prSet presAssocID="{B8EDB136-6BD9-4F6D-9E89-517987A22830}" presName="rootComposite" presStyleCnt="0"/>
      <dgm:spPr/>
    </dgm:pt>
    <dgm:pt modelId="{793008DD-F12B-409D-B62C-DE8BD0F40886}" type="pres">
      <dgm:prSet presAssocID="{B8EDB136-6BD9-4F6D-9E89-517987A22830}" presName="rootText" presStyleLbl="node4" presStyleIdx="7" presStyleCnt="9" custScaleX="457253" custLinFactNeighborX="9" custLinFactNeighborY="-88593">
        <dgm:presLayoutVars>
          <dgm:chPref val="3"/>
        </dgm:presLayoutVars>
      </dgm:prSet>
      <dgm:spPr/>
    </dgm:pt>
    <dgm:pt modelId="{CE37F19D-18BF-46FF-B42A-36AB34111541}" type="pres">
      <dgm:prSet presAssocID="{B8EDB136-6BD9-4F6D-9E89-517987A22830}" presName="rootConnector" presStyleLbl="node4" presStyleIdx="7" presStyleCnt="9"/>
      <dgm:spPr/>
    </dgm:pt>
    <dgm:pt modelId="{A8E76E22-199D-4D39-AF4F-86186DA7BFBE}" type="pres">
      <dgm:prSet presAssocID="{B8EDB136-6BD9-4F6D-9E89-517987A22830}" presName="hierChild4" presStyleCnt="0"/>
      <dgm:spPr/>
    </dgm:pt>
    <dgm:pt modelId="{1E852936-B24A-4B18-9AF9-BDC61459934B}" type="pres">
      <dgm:prSet presAssocID="{B8EDB136-6BD9-4F6D-9E89-517987A22830}" presName="hierChild5" presStyleCnt="0"/>
      <dgm:spPr/>
    </dgm:pt>
    <dgm:pt modelId="{CCC3D4AE-33A4-4B9B-B1CC-A46D0EA773F3}" type="pres">
      <dgm:prSet presAssocID="{2D4FE9DD-BB3F-4568-AD06-5F68AB83705E}" presName="Name64" presStyleLbl="parChTrans1D4" presStyleIdx="8" presStyleCnt="9"/>
      <dgm:spPr/>
    </dgm:pt>
    <dgm:pt modelId="{8562C290-02E0-43CA-A10E-32A4C66FB6B1}" type="pres">
      <dgm:prSet presAssocID="{71D40BB3-B094-46CD-8636-47D3452F1B2F}" presName="hierRoot2" presStyleCnt="0">
        <dgm:presLayoutVars>
          <dgm:hierBranch val="init"/>
        </dgm:presLayoutVars>
      </dgm:prSet>
      <dgm:spPr/>
    </dgm:pt>
    <dgm:pt modelId="{8AA7312B-B062-4985-ADCC-D6D972BFF0BE}" type="pres">
      <dgm:prSet presAssocID="{71D40BB3-B094-46CD-8636-47D3452F1B2F}" presName="rootComposite" presStyleCnt="0"/>
      <dgm:spPr/>
    </dgm:pt>
    <dgm:pt modelId="{339E5DC5-BDFA-44DA-8CF2-2B7E5C078F76}" type="pres">
      <dgm:prSet presAssocID="{71D40BB3-B094-46CD-8636-47D3452F1B2F}" presName="rootText" presStyleLbl="node4" presStyleIdx="8" presStyleCnt="9" custScaleX="457253" custLinFactNeighborX="9" custLinFactNeighborY="-88593">
        <dgm:presLayoutVars>
          <dgm:chPref val="3"/>
        </dgm:presLayoutVars>
      </dgm:prSet>
      <dgm:spPr/>
    </dgm:pt>
    <dgm:pt modelId="{49F8BFB1-1C54-488A-B6A7-B9C21D7CCA5D}" type="pres">
      <dgm:prSet presAssocID="{71D40BB3-B094-46CD-8636-47D3452F1B2F}" presName="rootConnector" presStyleLbl="node4" presStyleIdx="8" presStyleCnt="9"/>
      <dgm:spPr/>
    </dgm:pt>
    <dgm:pt modelId="{AB830142-FC91-4B9A-B22B-442D663B03D4}" type="pres">
      <dgm:prSet presAssocID="{71D40BB3-B094-46CD-8636-47D3452F1B2F}" presName="hierChild4" presStyleCnt="0"/>
      <dgm:spPr/>
    </dgm:pt>
    <dgm:pt modelId="{D973A3D1-5B93-401F-BC05-EA361DB6353E}" type="pres">
      <dgm:prSet presAssocID="{71D40BB3-B094-46CD-8636-47D3452F1B2F}" presName="hierChild5" presStyleCnt="0"/>
      <dgm:spPr/>
    </dgm:pt>
    <dgm:pt modelId="{CCE1E623-E97C-4C60-A9DD-61DFB0CBB763}" type="pres">
      <dgm:prSet presAssocID="{6ADA0836-DDD0-48AB-B476-9D9F968782A9}" presName="hierChild5" presStyleCnt="0"/>
      <dgm:spPr/>
    </dgm:pt>
    <dgm:pt modelId="{6D0D63C0-351D-4E3B-BE72-01ADA8C472A4}" type="pres">
      <dgm:prSet presAssocID="{BE0B9092-8C45-4538-B4BF-7C3D55199CBC}" presName="hierChild5" presStyleCnt="0"/>
      <dgm:spPr/>
    </dgm:pt>
    <dgm:pt modelId="{3D80D549-7331-4868-8CBB-3E4F76F31F57}" type="pres">
      <dgm:prSet presAssocID="{DCB9C865-070F-45EB-88BB-B8EDD175122C}" presName="hierChild5" presStyleCnt="0"/>
      <dgm:spPr/>
    </dgm:pt>
    <dgm:pt modelId="{A76BEE57-2332-4BB2-B0D1-EEE5A881E1AA}" type="pres">
      <dgm:prSet presAssocID="{59336A9E-87F8-4338-B288-5F0ABF411835}" presName="hierChild3" presStyleCnt="0"/>
      <dgm:spPr/>
    </dgm:pt>
  </dgm:ptLst>
  <dgm:cxnLst>
    <dgm:cxn modelId="{10600801-7408-4EC7-9DA4-F10545EA5E8E}" type="presOf" srcId="{B46033D1-DA53-4197-A38C-507D744159C6}" destId="{8FC1FB13-7F3A-4443-9088-B69D93170538}" srcOrd="1" destOrd="0" presId="urn:microsoft.com/office/officeart/2009/3/layout/HorizontalOrganizationChart"/>
    <dgm:cxn modelId="{26D92C03-9B3E-49BB-B6AB-B543AB7AC2F4}" type="presOf" srcId="{4F1338F5-4DCF-4043-A949-0723F9FFB7A8}" destId="{41F279D9-0ADC-428B-88C8-913AA9A24DDB}" srcOrd="0" destOrd="0" presId="urn:microsoft.com/office/officeart/2009/3/layout/HorizontalOrganizationChart"/>
    <dgm:cxn modelId="{DCDE9004-71EE-4761-A54C-D83BACC93A19}" srcId="{6ADA0836-DDD0-48AB-B476-9D9F968782A9}" destId="{B46033D1-DA53-4197-A38C-507D744159C6}" srcOrd="4" destOrd="0" parTransId="{115F8EF2-0D10-4F63-9E5D-89B584F69999}" sibTransId="{FB2C06A9-A650-42D7-A156-2D5A72DFB67B}"/>
    <dgm:cxn modelId="{C27EB604-A96E-4667-892F-AEB2072A4A8C}" type="presOf" srcId="{2D4FE9DD-BB3F-4568-AD06-5F68AB83705E}" destId="{CCC3D4AE-33A4-4B9B-B1CC-A46D0EA773F3}" srcOrd="0" destOrd="0" presId="urn:microsoft.com/office/officeart/2009/3/layout/HorizontalOrganizationChart"/>
    <dgm:cxn modelId="{088B2405-B455-4EB0-93D5-33BF9516305E}" srcId="{DCB9C865-070F-45EB-88BB-B8EDD175122C}" destId="{BE0B9092-8C45-4538-B4BF-7C3D55199CBC}" srcOrd="0" destOrd="0" parTransId="{B9806E40-1061-4D35-B7F2-741D51CA5D28}" sibTransId="{BF89F4D5-3F16-4A93-AD71-A1786740D5CF}"/>
    <dgm:cxn modelId="{7E6D2A05-D544-40C4-AA07-6FEC230A9C7B}" type="presOf" srcId="{6ADA0836-DDD0-48AB-B476-9D9F968782A9}" destId="{319905DC-C568-4D6F-8778-76ADAC40B351}" srcOrd="1" destOrd="0" presId="urn:microsoft.com/office/officeart/2009/3/layout/HorizontalOrganizationChart"/>
    <dgm:cxn modelId="{E33D2E05-0F66-4A7A-B203-D37FC5341047}" type="presOf" srcId="{35503F96-3C15-414C-A503-77E84F25B74C}" destId="{7E7D7410-6CD0-4786-8461-DCAD94446BED}" srcOrd="1" destOrd="0" presId="urn:microsoft.com/office/officeart/2009/3/layout/HorizontalOrganizationChart"/>
    <dgm:cxn modelId="{170D0927-001B-4DBF-AE2F-FE2D661966D1}" type="presOf" srcId="{DBB2C7EB-E0BA-40D6-8141-094AC665B055}" destId="{4B1594F6-2916-4A1E-9C35-4391480A4E0B}" srcOrd="0" destOrd="0" presId="urn:microsoft.com/office/officeart/2009/3/layout/HorizontalOrganizationChart"/>
    <dgm:cxn modelId="{B52D322A-21EC-427E-A6A1-90A22C4CC267}" type="presOf" srcId="{24E68C1E-27D2-448E-92C4-878ED64A658D}" destId="{DA8CE5CE-F69A-41A1-BC4A-4AF407860503}" srcOrd="0" destOrd="0" presId="urn:microsoft.com/office/officeart/2009/3/layout/HorizontalOrganizationChart"/>
    <dgm:cxn modelId="{C9CB292C-4F5D-48D6-8412-902505308BE6}" type="presOf" srcId="{6ADA0836-DDD0-48AB-B476-9D9F968782A9}" destId="{6606C0CB-5844-41D9-9FFA-852FBD34F575}" srcOrd="0" destOrd="0" presId="urn:microsoft.com/office/officeart/2009/3/layout/HorizontalOrganizationChart"/>
    <dgm:cxn modelId="{EDD2C42C-194C-4AD6-B89A-364D40036A46}" type="presOf" srcId="{97C9BCB6-CD0B-4CDB-9FC5-3244E68EC282}" destId="{18C19BA6-C40A-470F-B847-4225DFC7A56B}" srcOrd="0" destOrd="0" presId="urn:microsoft.com/office/officeart/2009/3/layout/HorizontalOrganizationChart"/>
    <dgm:cxn modelId="{6315642E-63AD-4A8A-834F-2367B2400DE9}" type="presOf" srcId="{71D40BB3-B094-46CD-8636-47D3452F1B2F}" destId="{339E5DC5-BDFA-44DA-8CF2-2B7E5C078F76}" srcOrd="0" destOrd="0" presId="urn:microsoft.com/office/officeart/2009/3/layout/HorizontalOrganizationChart"/>
    <dgm:cxn modelId="{534C9D38-7977-4B39-8AB8-0A61D6040565}" type="presOf" srcId="{B8EDB136-6BD9-4F6D-9E89-517987A22830}" destId="{CE37F19D-18BF-46FF-B42A-36AB34111541}" srcOrd="1" destOrd="0" presId="urn:microsoft.com/office/officeart/2009/3/layout/HorizontalOrganizationChart"/>
    <dgm:cxn modelId="{EC18A638-B624-4243-AF9C-E9307D71DB3A}" type="presOf" srcId="{35503F96-3C15-414C-A503-77E84F25B74C}" destId="{832C10D4-F15C-40D9-AB22-23BDBFB80EF7}" srcOrd="0" destOrd="0" presId="urn:microsoft.com/office/officeart/2009/3/layout/HorizontalOrganizationChart"/>
    <dgm:cxn modelId="{CC2D3239-DBC3-4483-9FF9-539178DDB36A}" type="presOf" srcId="{02D48FBD-8F73-4612-81E4-90E78997D6DE}" destId="{F8CF503F-CC17-4C2C-8991-FDB19564D64A}" srcOrd="0" destOrd="0" presId="urn:microsoft.com/office/officeart/2009/3/layout/HorizontalOrganizationChart"/>
    <dgm:cxn modelId="{9BE4EC3B-9EAC-490D-A33F-88BE7A2D6586}" srcId="{6ADA0836-DDD0-48AB-B476-9D9F968782A9}" destId="{B8EDB136-6BD9-4F6D-9E89-517987A22830}" srcOrd="6" destOrd="0" parTransId="{24E68C1E-27D2-448E-92C4-878ED64A658D}" sibTransId="{376DB1B7-485A-46CA-B463-17E4AF39D08B}"/>
    <dgm:cxn modelId="{F8E18D65-DB49-4B2F-8C18-D657367C26D8}" type="presOf" srcId="{02D48FBD-8F73-4612-81E4-90E78997D6DE}" destId="{CDB18ED2-289A-4CA6-904C-2D3C4D8EB872}" srcOrd="1" destOrd="0" presId="urn:microsoft.com/office/officeart/2009/3/layout/HorizontalOrganizationChart"/>
    <dgm:cxn modelId="{3CDBEA46-9F6F-480C-A90E-0859BB9D455B}" type="presOf" srcId="{26FDF0B8-A7B5-4C72-A2FE-7FC9C24EB4D2}" destId="{0704335A-49FF-4344-B462-84854678A8E1}" srcOrd="0" destOrd="0" presId="urn:microsoft.com/office/officeart/2009/3/layout/HorizontalOrganizationChart"/>
    <dgm:cxn modelId="{B4859C69-C357-4D44-AB5C-C7334CC22B0C}" type="presOf" srcId="{B46033D1-DA53-4197-A38C-507D744159C6}" destId="{56447ED5-57CD-41AC-989F-A37C311F3D6C}" srcOrd="0" destOrd="0" presId="urn:microsoft.com/office/officeart/2009/3/layout/HorizontalOrganizationChart"/>
    <dgm:cxn modelId="{08F4746A-DB25-48B9-8C6F-9AADEDC6B091}" srcId="{BE0B9092-8C45-4538-B4BF-7C3D55199CBC}" destId="{6ADA0836-DDD0-48AB-B476-9D9F968782A9}" srcOrd="0" destOrd="0" parTransId="{67FC0CEB-1877-4197-A66F-BA12EC56BE5A}" sibTransId="{3CA26849-8EEC-4040-9B89-35F797483070}"/>
    <dgm:cxn modelId="{9DDE6B4C-0FFD-4B7B-B2C7-57E92C2AE89A}" type="presOf" srcId="{BE7A2B48-553D-401C-8BB1-F129DDF5F81A}" destId="{0956FE04-CD64-4F66-B4FE-9DC7B6C99F8F}" srcOrd="0" destOrd="0" presId="urn:microsoft.com/office/officeart/2009/3/layout/HorizontalOrganizationChart"/>
    <dgm:cxn modelId="{9D221D51-CA99-4355-87CA-11F1C28130FC}" type="presOf" srcId="{51092041-FEFF-4E98-8AC5-593AB23366EC}" destId="{330143EF-A8C9-4661-9F23-F7F8E64CE85D}" srcOrd="0" destOrd="0" presId="urn:microsoft.com/office/officeart/2009/3/layout/HorizontalOrganizationChart"/>
    <dgm:cxn modelId="{00E55E53-209B-4061-8DC2-2D23F4569545}" srcId="{6ADA0836-DDD0-48AB-B476-9D9F968782A9}" destId="{02D48FBD-8F73-4612-81E4-90E78997D6DE}" srcOrd="5" destOrd="0" parTransId="{4F1338F5-4DCF-4043-A949-0723F9FFB7A8}" sibTransId="{D9D06CA6-2F00-4A15-AADB-D512B979FE7B}"/>
    <dgm:cxn modelId="{A03FC375-AACA-432A-8C33-C1E81E9A2181}" type="presOf" srcId="{59336A9E-87F8-4338-B288-5F0ABF411835}" destId="{FC1FBB68-AFC4-4887-8414-73638C0D702A}" srcOrd="0" destOrd="0" presId="urn:microsoft.com/office/officeart/2009/3/layout/HorizontalOrganizationChart"/>
    <dgm:cxn modelId="{F2DD1676-B799-4EFF-9E0D-F7BED374F009}" type="presOf" srcId="{77D33EB1-121E-4743-BE7B-AF6340576A79}" destId="{B3428DAB-625D-4FE8-87A2-6BF1545286BB}" srcOrd="1" destOrd="0" presId="urn:microsoft.com/office/officeart/2009/3/layout/HorizontalOrganizationChart"/>
    <dgm:cxn modelId="{82D5D386-10AE-4921-A413-8AE762508718}" type="presOf" srcId="{3061A501-CC27-408E-BFBC-BE5B374E908F}" destId="{799E8764-99A1-4D42-883B-452FEA97B751}" srcOrd="0" destOrd="0" presId="urn:microsoft.com/office/officeart/2009/3/layout/HorizontalOrganizationChart"/>
    <dgm:cxn modelId="{524BA68D-9241-4FA3-9301-DA2BD2357377}" type="presOf" srcId="{51092041-FEFF-4E98-8AC5-593AB23366EC}" destId="{F4207DB5-5CB6-4E9E-AF6F-8BA3195D7CE2}" srcOrd="1" destOrd="0" presId="urn:microsoft.com/office/officeart/2009/3/layout/HorizontalOrganizationChart"/>
    <dgm:cxn modelId="{12A9FC97-32E2-4C53-8C3A-A8C42C389B39}" srcId="{6ADA0836-DDD0-48AB-B476-9D9F968782A9}" destId="{71D40BB3-B094-46CD-8636-47D3452F1B2F}" srcOrd="7" destOrd="0" parTransId="{2D4FE9DD-BB3F-4568-AD06-5F68AB83705E}" sibTransId="{154E7FCF-568B-4EC4-9D09-6C595EB3E83D}"/>
    <dgm:cxn modelId="{72321B99-BC24-4E94-99E0-B245EFB08F63}" type="presOf" srcId="{1392C41F-49DA-4B1C-BECB-006F6179436C}" destId="{7732A5E4-D1D9-4743-9469-31FD1E57DC87}" srcOrd="0" destOrd="0" presId="urn:microsoft.com/office/officeart/2009/3/layout/HorizontalOrganizationChart"/>
    <dgm:cxn modelId="{0BBA399C-061B-4D79-810A-6F2D8101373B}" srcId="{6ADA0836-DDD0-48AB-B476-9D9F968782A9}" destId="{26FDF0B8-A7B5-4C72-A2FE-7FC9C24EB4D2}" srcOrd="2" destOrd="0" parTransId="{DBB2C7EB-E0BA-40D6-8141-094AC665B055}" sibTransId="{D8915F81-1E66-48C1-8882-4DA89640FCC4}"/>
    <dgm:cxn modelId="{41F056A3-35A7-4E49-A63F-7EFAE12F80F9}" srcId="{6ADA0836-DDD0-48AB-B476-9D9F968782A9}" destId="{51092041-FEFF-4E98-8AC5-593AB23366EC}" srcOrd="3" destOrd="0" parTransId="{1392C41F-49DA-4B1C-BECB-006F6179436C}" sibTransId="{2E925934-2DE7-45E5-B2BD-7D067DBDFDF4}"/>
    <dgm:cxn modelId="{00226DAC-4C8E-459D-B837-0A91F41D87E5}" type="presOf" srcId="{59336A9E-87F8-4338-B288-5F0ABF411835}" destId="{133781FC-FA1E-43D0-819E-B9DA3EC480A1}" srcOrd="1" destOrd="0" presId="urn:microsoft.com/office/officeart/2009/3/layout/HorizontalOrganizationChart"/>
    <dgm:cxn modelId="{19B619AD-E5B5-4898-9165-EC8255E75355}" srcId="{6ADA0836-DDD0-48AB-B476-9D9F968782A9}" destId="{77D33EB1-121E-4743-BE7B-AF6340576A79}" srcOrd="1" destOrd="0" parTransId="{3061A501-CC27-408E-BFBC-BE5B374E908F}" sibTransId="{F75F5C07-E6EA-411A-80EA-050F103E96B5}"/>
    <dgm:cxn modelId="{AA33E9AD-D714-4B8F-A8A7-0B4021A1DD00}" srcId="{6ADA0836-DDD0-48AB-B476-9D9F968782A9}" destId="{35503F96-3C15-414C-A503-77E84F25B74C}" srcOrd="0" destOrd="0" parTransId="{97C9BCB6-CD0B-4CDB-9FC5-3244E68EC282}" sibTransId="{41AB3A1D-F970-4A9F-9F1A-52BB4D18BABC}"/>
    <dgm:cxn modelId="{157ACBB8-7504-4998-87AE-64564CE1BCE0}" type="presOf" srcId="{26FDF0B8-A7B5-4C72-A2FE-7FC9C24EB4D2}" destId="{591D5FCB-4372-43F2-B53F-FBC1205B8269}" srcOrd="1" destOrd="0" presId="urn:microsoft.com/office/officeart/2009/3/layout/HorizontalOrganizationChart"/>
    <dgm:cxn modelId="{9FDA7BC3-BB1B-4152-9854-EB66118236B7}" type="presOf" srcId="{B8EDB136-6BD9-4F6D-9E89-517987A22830}" destId="{793008DD-F12B-409D-B62C-DE8BD0F40886}" srcOrd="0" destOrd="0" presId="urn:microsoft.com/office/officeart/2009/3/layout/HorizontalOrganizationChart"/>
    <dgm:cxn modelId="{170291C4-57BA-4D4C-8F10-B6C3A627611A}" srcId="{D25AA02D-25A0-4EA6-853E-F496AC25CB1F}" destId="{59336A9E-87F8-4338-B288-5F0ABF411835}" srcOrd="0" destOrd="0" parTransId="{9D6BA825-B99B-48EE-BEAE-D7D4DCECCD24}" sibTransId="{0F355568-975E-48F5-86FE-1698A7C3F660}"/>
    <dgm:cxn modelId="{1985F7CB-88DF-47D0-82D3-8075F46FFBA5}" type="presOf" srcId="{D25AA02D-25A0-4EA6-853E-F496AC25CB1F}" destId="{C77357D7-6790-4E77-9B70-FD810D000B9A}" srcOrd="0" destOrd="0" presId="urn:microsoft.com/office/officeart/2009/3/layout/HorizontalOrganizationChart"/>
    <dgm:cxn modelId="{9D9F6DD3-DA32-4BBB-81DB-A892F034F466}" type="presOf" srcId="{B9806E40-1061-4D35-B7F2-741D51CA5D28}" destId="{0D2CC401-6B07-4D96-8339-13DE96AFD604}" srcOrd="0" destOrd="0" presId="urn:microsoft.com/office/officeart/2009/3/layout/HorizontalOrganizationChart"/>
    <dgm:cxn modelId="{6395D0D9-B98E-4E44-A2F4-375D9BCF11A2}" type="presOf" srcId="{DCB9C865-070F-45EB-88BB-B8EDD175122C}" destId="{70361F42-3FE2-42AF-A55E-65371D823773}" srcOrd="1" destOrd="0" presId="urn:microsoft.com/office/officeart/2009/3/layout/HorizontalOrganizationChart"/>
    <dgm:cxn modelId="{52A1EADA-D556-41B1-8ADD-461262070D0B}" type="presOf" srcId="{BE0B9092-8C45-4538-B4BF-7C3D55199CBC}" destId="{04F7F8E5-B5A9-4525-94F6-6BF972066B53}" srcOrd="1" destOrd="0" presId="urn:microsoft.com/office/officeart/2009/3/layout/HorizontalOrganizationChart"/>
    <dgm:cxn modelId="{C78760DC-3001-440C-9A90-623775B1C254}" type="presOf" srcId="{DCB9C865-070F-45EB-88BB-B8EDD175122C}" destId="{C016F248-0E66-431B-8753-20B930E99887}" srcOrd="0" destOrd="0" presId="urn:microsoft.com/office/officeart/2009/3/layout/HorizontalOrganizationChart"/>
    <dgm:cxn modelId="{0F5741DC-A383-423D-8B2E-662169192E51}" type="presOf" srcId="{77D33EB1-121E-4743-BE7B-AF6340576A79}" destId="{9D548710-2CFB-490D-8921-42BBC77F3BAB}" srcOrd="0" destOrd="0" presId="urn:microsoft.com/office/officeart/2009/3/layout/HorizontalOrganizationChart"/>
    <dgm:cxn modelId="{6F079BDF-058D-4156-890C-8CBA20456E1D}" type="presOf" srcId="{115F8EF2-0D10-4F63-9E5D-89B584F69999}" destId="{B099D6CB-522F-43A2-B7E1-BDFCD5E97BD3}" srcOrd="0" destOrd="0" presId="urn:microsoft.com/office/officeart/2009/3/layout/HorizontalOrganizationChart"/>
    <dgm:cxn modelId="{0690C9E6-2A39-4D84-90A0-10230FBD2BF7}" type="presOf" srcId="{BE0B9092-8C45-4538-B4BF-7C3D55199CBC}" destId="{02B2D39E-FDE2-4294-A66A-85BECA3E4D41}" srcOrd="0" destOrd="0" presId="urn:microsoft.com/office/officeart/2009/3/layout/HorizontalOrganizationChart"/>
    <dgm:cxn modelId="{5BC01BEA-818F-4DE7-8000-01D87624FA07}" type="presOf" srcId="{67FC0CEB-1877-4197-A66F-BA12EC56BE5A}" destId="{C9750420-41A3-4DEA-8089-523AA07A519F}" srcOrd="0" destOrd="0" presId="urn:microsoft.com/office/officeart/2009/3/layout/HorizontalOrganizationChart"/>
    <dgm:cxn modelId="{F1860FF1-25EC-4AA0-B3C6-D21ECD729354}" type="presOf" srcId="{71D40BB3-B094-46CD-8636-47D3452F1B2F}" destId="{49F8BFB1-1C54-488A-B6A7-B9C21D7CCA5D}" srcOrd="1" destOrd="0" presId="urn:microsoft.com/office/officeart/2009/3/layout/HorizontalOrganizationChart"/>
    <dgm:cxn modelId="{B1CBD8F9-01C7-4957-821D-3BE77FC6C08D}" srcId="{59336A9E-87F8-4338-B288-5F0ABF411835}" destId="{DCB9C865-070F-45EB-88BB-B8EDD175122C}" srcOrd="0" destOrd="0" parTransId="{BE7A2B48-553D-401C-8BB1-F129DDF5F81A}" sibTransId="{FCFEFD49-E51C-4486-84B3-DA218E35CF57}"/>
    <dgm:cxn modelId="{708E0044-4175-4B83-8588-960A9C947E44}" type="presParOf" srcId="{C77357D7-6790-4E77-9B70-FD810D000B9A}" destId="{BE228BC8-29AB-44FC-B8A4-1319655CAE79}" srcOrd="0" destOrd="0" presId="urn:microsoft.com/office/officeart/2009/3/layout/HorizontalOrganizationChart"/>
    <dgm:cxn modelId="{1DB1D9D8-5BAB-4CB4-92BC-0B0E1ACF8770}" type="presParOf" srcId="{BE228BC8-29AB-44FC-B8A4-1319655CAE79}" destId="{7EB35726-2C4B-48C7-8CD7-DA48EEF0F923}" srcOrd="0" destOrd="0" presId="urn:microsoft.com/office/officeart/2009/3/layout/HorizontalOrganizationChart"/>
    <dgm:cxn modelId="{1D6CF068-FA48-4B8A-9C90-BA1560982C89}" type="presParOf" srcId="{7EB35726-2C4B-48C7-8CD7-DA48EEF0F923}" destId="{FC1FBB68-AFC4-4887-8414-73638C0D702A}" srcOrd="0" destOrd="0" presId="urn:microsoft.com/office/officeart/2009/3/layout/HorizontalOrganizationChart"/>
    <dgm:cxn modelId="{094810C8-FE56-41FB-A5AA-681210836E59}" type="presParOf" srcId="{7EB35726-2C4B-48C7-8CD7-DA48EEF0F923}" destId="{133781FC-FA1E-43D0-819E-B9DA3EC480A1}" srcOrd="1" destOrd="0" presId="urn:microsoft.com/office/officeart/2009/3/layout/HorizontalOrganizationChart"/>
    <dgm:cxn modelId="{A423E441-B02E-4890-993B-A418BBADEACE}" type="presParOf" srcId="{BE228BC8-29AB-44FC-B8A4-1319655CAE79}" destId="{AEC31348-CF52-4AF2-A53F-6E33AA333A15}" srcOrd="1" destOrd="0" presId="urn:microsoft.com/office/officeart/2009/3/layout/HorizontalOrganizationChart"/>
    <dgm:cxn modelId="{13E10C0C-B65C-4312-A2A4-3D9268A59F38}" type="presParOf" srcId="{AEC31348-CF52-4AF2-A53F-6E33AA333A15}" destId="{0956FE04-CD64-4F66-B4FE-9DC7B6C99F8F}" srcOrd="0" destOrd="0" presId="urn:microsoft.com/office/officeart/2009/3/layout/HorizontalOrganizationChart"/>
    <dgm:cxn modelId="{DAA2CE5F-DECF-47BE-9AEC-54355A15D67F}" type="presParOf" srcId="{AEC31348-CF52-4AF2-A53F-6E33AA333A15}" destId="{3B4B3887-2816-46CA-92B7-0C00422CE403}" srcOrd="1" destOrd="0" presId="urn:microsoft.com/office/officeart/2009/3/layout/HorizontalOrganizationChart"/>
    <dgm:cxn modelId="{620677A5-AFC8-4D49-83BF-0C5D21DB3601}" type="presParOf" srcId="{3B4B3887-2816-46CA-92B7-0C00422CE403}" destId="{C53A898A-7CE9-407C-9843-C75E757E95DE}" srcOrd="0" destOrd="0" presId="urn:microsoft.com/office/officeart/2009/3/layout/HorizontalOrganizationChart"/>
    <dgm:cxn modelId="{C48BAF16-64E5-4C93-83F8-D9AEF7270490}" type="presParOf" srcId="{C53A898A-7CE9-407C-9843-C75E757E95DE}" destId="{C016F248-0E66-431B-8753-20B930E99887}" srcOrd="0" destOrd="0" presId="urn:microsoft.com/office/officeart/2009/3/layout/HorizontalOrganizationChart"/>
    <dgm:cxn modelId="{48499213-A9D8-4C78-8347-EBA4AFF2004B}" type="presParOf" srcId="{C53A898A-7CE9-407C-9843-C75E757E95DE}" destId="{70361F42-3FE2-42AF-A55E-65371D823773}" srcOrd="1" destOrd="0" presId="urn:microsoft.com/office/officeart/2009/3/layout/HorizontalOrganizationChart"/>
    <dgm:cxn modelId="{1831838F-E98D-402D-9CF8-7E10A001E994}" type="presParOf" srcId="{3B4B3887-2816-46CA-92B7-0C00422CE403}" destId="{CEFFEE35-B0D1-4B58-B84F-B4FE2D146AF4}" srcOrd="1" destOrd="0" presId="urn:microsoft.com/office/officeart/2009/3/layout/HorizontalOrganizationChart"/>
    <dgm:cxn modelId="{50C3B9DB-C714-4F9B-9542-59DB6E812449}" type="presParOf" srcId="{CEFFEE35-B0D1-4B58-B84F-B4FE2D146AF4}" destId="{0D2CC401-6B07-4D96-8339-13DE96AFD604}" srcOrd="0" destOrd="0" presId="urn:microsoft.com/office/officeart/2009/3/layout/HorizontalOrganizationChart"/>
    <dgm:cxn modelId="{4FC1736B-5928-4788-83A0-FEC445FD7530}" type="presParOf" srcId="{CEFFEE35-B0D1-4B58-B84F-B4FE2D146AF4}" destId="{7E3402B2-325E-4D12-A184-43ADD46C122E}" srcOrd="1" destOrd="0" presId="urn:microsoft.com/office/officeart/2009/3/layout/HorizontalOrganizationChart"/>
    <dgm:cxn modelId="{53BCB677-3E4B-4D47-8FB6-116CEA04D3B7}" type="presParOf" srcId="{7E3402B2-325E-4D12-A184-43ADD46C122E}" destId="{52B09505-2238-4E57-9F8A-35825BBBE64F}" srcOrd="0" destOrd="0" presId="urn:microsoft.com/office/officeart/2009/3/layout/HorizontalOrganizationChart"/>
    <dgm:cxn modelId="{D33AAC12-9702-4AAE-9743-8F025A27424C}" type="presParOf" srcId="{52B09505-2238-4E57-9F8A-35825BBBE64F}" destId="{02B2D39E-FDE2-4294-A66A-85BECA3E4D41}" srcOrd="0" destOrd="0" presId="urn:microsoft.com/office/officeart/2009/3/layout/HorizontalOrganizationChart"/>
    <dgm:cxn modelId="{4D8C7403-1523-415C-B918-ED1CE78A4A32}" type="presParOf" srcId="{52B09505-2238-4E57-9F8A-35825BBBE64F}" destId="{04F7F8E5-B5A9-4525-94F6-6BF972066B53}" srcOrd="1" destOrd="0" presId="urn:microsoft.com/office/officeart/2009/3/layout/HorizontalOrganizationChart"/>
    <dgm:cxn modelId="{E98D1D8C-0970-43E2-9413-C35FFC2DB581}" type="presParOf" srcId="{7E3402B2-325E-4D12-A184-43ADD46C122E}" destId="{0694F9D0-26FE-45B1-A103-51A1931878AC}" srcOrd="1" destOrd="0" presId="urn:microsoft.com/office/officeart/2009/3/layout/HorizontalOrganizationChart"/>
    <dgm:cxn modelId="{2398DA1D-AB1B-40AD-B490-C506CE6BCE19}" type="presParOf" srcId="{0694F9D0-26FE-45B1-A103-51A1931878AC}" destId="{C9750420-41A3-4DEA-8089-523AA07A519F}" srcOrd="0" destOrd="0" presId="urn:microsoft.com/office/officeart/2009/3/layout/HorizontalOrganizationChart"/>
    <dgm:cxn modelId="{38F57950-8AD8-465D-A8D2-21CFC7F72B96}" type="presParOf" srcId="{0694F9D0-26FE-45B1-A103-51A1931878AC}" destId="{9E3142AF-0333-498F-8B43-C21CF5B5D3A8}" srcOrd="1" destOrd="0" presId="urn:microsoft.com/office/officeart/2009/3/layout/HorizontalOrganizationChart"/>
    <dgm:cxn modelId="{62006AF7-900A-470F-BA47-7325F672AB53}" type="presParOf" srcId="{9E3142AF-0333-498F-8B43-C21CF5B5D3A8}" destId="{9FD3205C-6D2D-4473-B247-0E7D0F232845}" srcOrd="0" destOrd="0" presId="urn:microsoft.com/office/officeart/2009/3/layout/HorizontalOrganizationChart"/>
    <dgm:cxn modelId="{ECA9D7A4-B453-48BF-959D-6ED8271E4572}" type="presParOf" srcId="{9FD3205C-6D2D-4473-B247-0E7D0F232845}" destId="{6606C0CB-5844-41D9-9FFA-852FBD34F575}" srcOrd="0" destOrd="0" presId="urn:microsoft.com/office/officeart/2009/3/layout/HorizontalOrganizationChart"/>
    <dgm:cxn modelId="{4D00388F-9CED-4C94-B0FD-5223C1C0ABC7}" type="presParOf" srcId="{9FD3205C-6D2D-4473-B247-0E7D0F232845}" destId="{319905DC-C568-4D6F-8778-76ADAC40B351}" srcOrd="1" destOrd="0" presId="urn:microsoft.com/office/officeart/2009/3/layout/HorizontalOrganizationChart"/>
    <dgm:cxn modelId="{5C51CE70-BADC-4C15-9133-349D3BA691FA}" type="presParOf" srcId="{9E3142AF-0333-498F-8B43-C21CF5B5D3A8}" destId="{5B9ED015-F211-446C-A6BA-D23D0C7F0393}" srcOrd="1" destOrd="0" presId="urn:microsoft.com/office/officeart/2009/3/layout/HorizontalOrganizationChart"/>
    <dgm:cxn modelId="{22EDF119-DC40-4A24-920C-F44B2F2928E4}" type="presParOf" srcId="{5B9ED015-F211-446C-A6BA-D23D0C7F0393}" destId="{18C19BA6-C40A-470F-B847-4225DFC7A56B}" srcOrd="0" destOrd="0" presId="urn:microsoft.com/office/officeart/2009/3/layout/HorizontalOrganizationChart"/>
    <dgm:cxn modelId="{FF9F8F80-9D46-481E-9A04-BF9786327B57}" type="presParOf" srcId="{5B9ED015-F211-446C-A6BA-D23D0C7F0393}" destId="{DE8AF64C-5D0A-4F1D-AA05-EF0569C3E78A}" srcOrd="1" destOrd="0" presId="urn:microsoft.com/office/officeart/2009/3/layout/HorizontalOrganizationChart"/>
    <dgm:cxn modelId="{071F25A1-6408-49C8-9CCD-23843455D407}" type="presParOf" srcId="{DE8AF64C-5D0A-4F1D-AA05-EF0569C3E78A}" destId="{96848DE7-7A1F-4206-A4DA-3BDF186CC514}" srcOrd="0" destOrd="0" presId="urn:microsoft.com/office/officeart/2009/3/layout/HorizontalOrganizationChart"/>
    <dgm:cxn modelId="{7466B0C5-43BF-48A4-A63C-05FDEBC6362C}" type="presParOf" srcId="{96848DE7-7A1F-4206-A4DA-3BDF186CC514}" destId="{832C10D4-F15C-40D9-AB22-23BDBFB80EF7}" srcOrd="0" destOrd="0" presId="urn:microsoft.com/office/officeart/2009/3/layout/HorizontalOrganizationChart"/>
    <dgm:cxn modelId="{5D217506-9BD2-4DE3-A2DF-9002A62E13FF}" type="presParOf" srcId="{96848DE7-7A1F-4206-A4DA-3BDF186CC514}" destId="{7E7D7410-6CD0-4786-8461-DCAD94446BED}" srcOrd="1" destOrd="0" presId="urn:microsoft.com/office/officeart/2009/3/layout/HorizontalOrganizationChart"/>
    <dgm:cxn modelId="{97A44B64-B604-49BD-9C1C-791953173DB4}" type="presParOf" srcId="{DE8AF64C-5D0A-4F1D-AA05-EF0569C3E78A}" destId="{90B94691-7FD6-4134-96BD-BB4113410ADD}" srcOrd="1" destOrd="0" presId="urn:microsoft.com/office/officeart/2009/3/layout/HorizontalOrganizationChart"/>
    <dgm:cxn modelId="{56D18095-10F3-4F6B-8D9C-08458E253655}" type="presParOf" srcId="{DE8AF64C-5D0A-4F1D-AA05-EF0569C3E78A}" destId="{31503A7D-EC52-4E9A-9945-7EFE91A9C842}" srcOrd="2" destOrd="0" presId="urn:microsoft.com/office/officeart/2009/3/layout/HorizontalOrganizationChart"/>
    <dgm:cxn modelId="{529A8F8A-27D1-4BFF-BD11-B811D1A3ACFE}" type="presParOf" srcId="{5B9ED015-F211-446C-A6BA-D23D0C7F0393}" destId="{799E8764-99A1-4D42-883B-452FEA97B751}" srcOrd="2" destOrd="0" presId="urn:microsoft.com/office/officeart/2009/3/layout/HorizontalOrganizationChart"/>
    <dgm:cxn modelId="{652E7D49-797C-4E1D-84B7-EA83EDD9B10B}" type="presParOf" srcId="{5B9ED015-F211-446C-A6BA-D23D0C7F0393}" destId="{59C50D89-DBF8-4642-BBD1-C6ECCFD968EF}" srcOrd="3" destOrd="0" presId="urn:microsoft.com/office/officeart/2009/3/layout/HorizontalOrganizationChart"/>
    <dgm:cxn modelId="{F5E38D4D-76E8-4F3F-B8E0-DDF9AB790033}" type="presParOf" srcId="{59C50D89-DBF8-4642-BBD1-C6ECCFD968EF}" destId="{35DD6195-2840-478A-A756-1544095E3327}" srcOrd="0" destOrd="0" presId="urn:microsoft.com/office/officeart/2009/3/layout/HorizontalOrganizationChart"/>
    <dgm:cxn modelId="{5CFDCA19-11BB-4892-A1E8-10AFFF36DDDD}" type="presParOf" srcId="{35DD6195-2840-478A-A756-1544095E3327}" destId="{9D548710-2CFB-490D-8921-42BBC77F3BAB}" srcOrd="0" destOrd="0" presId="urn:microsoft.com/office/officeart/2009/3/layout/HorizontalOrganizationChart"/>
    <dgm:cxn modelId="{9F8BD8B9-71FF-4E0B-81C4-1092A532812E}" type="presParOf" srcId="{35DD6195-2840-478A-A756-1544095E3327}" destId="{B3428DAB-625D-4FE8-87A2-6BF1545286BB}" srcOrd="1" destOrd="0" presId="urn:microsoft.com/office/officeart/2009/3/layout/HorizontalOrganizationChart"/>
    <dgm:cxn modelId="{82236B96-630E-4B75-A2CE-573E8A7D2FBE}" type="presParOf" srcId="{59C50D89-DBF8-4642-BBD1-C6ECCFD968EF}" destId="{2A963C60-72C9-48A1-99F1-9D8254B657FC}" srcOrd="1" destOrd="0" presId="urn:microsoft.com/office/officeart/2009/3/layout/HorizontalOrganizationChart"/>
    <dgm:cxn modelId="{9052B285-23B1-44A8-91DC-349D638E6FAE}" type="presParOf" srcId="{59C50D89-DBF8-4642-BBD1-C6ECCFD968EF}" destId="{71E83CE2-F6D0-43A2-8A5E-39F23C855919}" srcOrd="2" destOrd="0" presId="urn:microsoft.com/office/officeart/2009/3/layout/HorizontalOrganizationChart"/>
    <dgm:cxn modelId="{71BF10AB-19CB-4D62-A559-43ED484C4F74}" type="presParOf" srcId="{5B9ED015-F211-446C-A6BA-D23D0C7F0393}" destId="{4B1594F6-2916-4A1E-9C35-4391480A4E0B}" srcOrd="4" destOrd="0" presId="urn:microsoft.com/office/officeart/2009/3/layout/HorizontalOrganizationChart"/>
    <dgm:cxn modelId="{394206E3-418A-4136-8D34-081B69AE7D6F}" type="presParOf" srcId="{5B9ED015-F211-446C-A6BA-D23D0C7F0393}" destId="{646576ED-77E7-4AC9-92E1-DE8412FBF7B4}" srcOrd="5" destOrd="0" presId="urn:microsoft.com/office/officeart/2009/3/layout/HorizontalOrganizationChart"/>
    <dgm:cxn modelId="{41356701-883C-4CC8-BE85-CC63CAFA2AA5}" type="presParOf" srcId="{646576ED-77E7-4AC9-92E1-DE8412FBF7B4}" destId="{C68DC201-2993-494E-AB5D-C6F1698D8DC0}" srcOrd="0" destOrd="0" presId="urn:microsoft.com/office/officeart/2009/3/layout/HorizontalOrganizationChart"/>
    <dgm:cxn modelId="{726DCA55-A3C7-4997-B28C-D67D86AD4380}" type="presParOf" srcId="{C68DC201-2993-494E-AB5D-C6F1698D8DC0}" destId="{0704335A-49FF-4344-B462-84854678A8E1}" srcOrd="0" destOrd="0" presId="urn:microsoft.com/office/officeart/2009/3/layout/HorizontalOrganizationChart"/>
    <dgm:cxn modelId="{F298ED63-C853-4C1C-8F3B-5BC8A10C772B}" type="presParOf" srcId="{C68DC201-2993-494E-AB5D-C6F1698D8DC0}" destId="{591D5FCB-4372-43F2-B53F-FBC1205B8269}" srcOrd="1" destOrd="0" presId="urn:microsoft.com/office/officeart/2009/3/layout/HorizontalOrganizationChart"/>
    <dgm:cxn modelId="{1A1707A2-B549-4ACB-8F85-9D52108C2BD2}" type="presParOf" srcId="{646576ED-77E7-4AC9-92E1-DE8412FBF7B4}" destId="{DEF0CD6B-1EAD-4D30-8E8E-A454D623B018}" srcOrd="1" destOrd="0" presId="urn:microsoft.com/office/officeart/2009/3/layout/HorizontalOrganizationChart"/>
    <dgm:cxn modelId="{DF53FC01-BFC0-4F69-B87D-583AF59BDA46}" type="presParOf" srcId="{646576ED-77E7-4AC9-92E1-DE8412FBF7B4}" destId="{E02EB59F-AB58-4409-B52E-1757C7D37258}" srcOrd="2" destOrd="0" presId="urn:microsoft.com/office/officeart/2009/3/layout/HorizontalOrganizationChart"/>
    <dgm:cxn modelId="{FEAD15B5-3E6A-408D-9A23-934B85653524}" type="presParOf" srcId="{5B9ED015-F211-446C-A6BA-D23D0C7F0393}" destId="{7732A5E4-D1D9-4743-9469-31FD1E57DC87}" srcOrd="6" destOrd="0" presId="urn:microsoft.com/office/officeart/2009/3/layout/HorizontalOrganizationChart"/>
    <dgm:cxn modelId="{4F9C2186-25F3-4CE3-9507-0D9DA6A8C35F}" type="presParOf" srcId="{5B9ED015-F211-446C-A6BA-D23D0C7F0393}" destId="{776C0169-1C81-43B8-B0C2-4C768FF4C221}" srcOrd="7" destOrd="0" presId="urn:microsoft.com/office/officeart/2009/3/layout/HorizontalOrganizationChart"/>
    <dgm:cxn modelId="{F46083B0-68C1-4275-BAB6-A446427202F5}" type="presParOf" srcId="{776C0169-1C81-43B8-B0C2-4C768FF4C221}" destId="{7EF900A5-E18F-4E4A-9A1C-54228DA4E190}" srcOrd="0" destOrd="0" presId="urn:microsoft.com/office/officeart/2009/3/layout/HorizontalOrganizationChart"/>
    <dgm:cxn modelId="{D7DCF7FB-8625-4F76-8B89-7DD6A32B0FA1}" type="presParOf" srcId="{7EF900A5-E18F-4E4A-9A1C-54228DA4E190}" destId="{330143EF-A8C9-4661-9F23-F7F8E64CE85D}" srcOrd="0" destOrd="0" presId="urn:microsoft.com/office/officeart/2009/3/layout/HorizontalOrganizationChart"/>
    <dgm:cxn modelId="{95435368-E03F-4F5C-8E82-ADF63D0D9390}" type="presParOf" srcId="{7EF900A5-E18F-4E4A-9A1C-54228DA4E190}" destId="{F4207DB5-5CB6-4E9E-AF6F-8BA3195D7CE2}" srcOrd="1" destOrd="0" presId="urn:microsoft.com/office/officeart/2009/3/layout/HorizontalOrganizationChart"/>
    <dgm:cxn modelId="{612E42A6-CF69-4764-9B92-F82D9337F4F9}" type="presParOf" srcId="{776C0169-1C81-43B8-B0C2-4C768FF4C221}" destId="{72D4EDFF-825B-410B-B01B-A005F362870D}" srcOrd="1" destOrd="0" presId="urn:microsoft.com/office/officeart/2009/3/layout/HorizontalOrganizationChart"/>
    <dgm:cxn modelId="{B5A6B6D0-CCA3-4ED4-B91F-DE0CB61EE980}" type="presParOf" srcId="{776C0169-1C81-43B8-B0C2-4C768FF4C221}" destId="{D2E283C7-AE4B-4EF4-9733-C6463048157F}" srcOrd="2" destOrd="0" presId="urn:microsoft.com/office/officeart/2009/3/layout/HorizontalOrganizationChart"/>
    <dgm:cxn modelId="{556DA006-42A0-4309-BE9C-C49B77A348DF}" type="presParOf" srcId="{5B9ED015-F211-446C-A6BA-D23D0C7F0393}" destId="{B099D6CB-522F-43A2-B7E1-BDFCD5E97BD3}" srcOrd="8" destOrd="0" presId="urn:microsoft.com/office/officeart/2009/3/layout/HorizontalOrganizationChart"/>
    <dgm:cxn modelId="{B6DBF57E-1EDF-4F6A-9AA9-A545409A18CE}" type="presParOf" srcId="{5B9ED015-F211-446C-A6BA-D23D0C7F0393}" destId="{230F9693-0E36-415D-872C-94268651DE88}" srcOrd="9" destOrd="0" presId="urn:microsoft.com/office/officeart/2009/3/layout/HorizontalOrganizationChart"/>
    <dgm:cxn modelId="{BA39BD81-E2ED-40F0-A909-0DEAD5BA96A8}" type="presParOf" srcId="{230F9693-0E36-415D-872C-94268651DE88}" destId="{2E76F525-6025-4E57-BCAF-19F48B782F63}" srcOrd="0" destOrd="0" presId="urn:microsoft.com/office/officeart/2009/3/layout/HorizontalOrganizationChart"/>
    <dgm:cxn modelId="{76271AD2-3AB3-4728-8E26-893B9D7F611A}" type="presParOf" srcId="{2E76F525-6025-4E57-BCAF-19F48B782F63}" destId="{56447ED5-57CD-41AC-989F-A37C311F3D6C}" srcOrd="0" destOrd="0" presId="urn:microsoft.com/office/officeart/2009/3/layout/HorizontalOrganizationChart"/>
    <dgm:cxn modelId="{7B894433-E8C1-4007-A5B8-FF3BC2BBE0AF}" type="presParOf" srcId="{2E76F525-6025-4E57-BCAF-19F48B782F63}" destId="{8FC1FB13-7F3A-4443-9088-B69D93170538}" srcOrd="1" destOrd="0" presId="urn:microsoft.com/office/officeart/2009/3/layout/HorizontalOrganizationChart"/>
    <dgm:cxn modelId="{D73F9BE9-3594-421A-B540-ADD9F4235438}" type="presParOf" srcId="{230F9693-0E36-415D-872C-94268651DE88}" destId="{AABB324E-A0E9-4978-9D87-48221F4E3EB1}" srcOrd="1" destOrd="0" presId="urn:microsoft.com/office/officeart/2009/3/layout/HorizontalOrganizationChart"/>
    <dgm:cxn modelId="{E5D76B35-95D3-422A-A1AC-09F6B6CAC8B4}" type="presParOf" srcId="{230F9693-0E36-415D-872C-94268651DE88}" destId="{3A405E6D-77F1-4A41-8F92-DA305836D1C8}" srcOrd="2" destOrd="0" presId="urn:microsoft.com/office/officeart/2009/3/layout/HorizontalOrganizationChart"/>
    <dgm:cxn modelId="{2E253EDA-E746-4502-886C-B327674EB173}" type="presParOf" srcId="{5B9ED015-F211-446C-A6BA-D23D0C7F0393}" destId="{41F279D9-0ADC-428B-88C8-913AA9A24DDB}" srcOrd="10" destOrd="0" presId="urn:microsoft.com/office/officeart/2009/3/layout/HorizontalOrganizationChart"/>
    <dgm:cxn modelId="{286079AA-548B-4420-BB7D-3476CE32D8AD}" type="presParOf" srcId="{5B9ED015-F211-446C-A6BA-D23D0C7F0393}" destId="{D244BC8F-DFE2-49E6-93AC-253A30C78715}" srcOrd="11" destOrd="0" presId="urn:microsoft.com/office/officeart/2009/3/layout/HorizontalOrganizationChart"/>
    <dgm:cxn modelId="{6BBC1F2D-F1FC-49B4-96CA-1D4C30F5F1ED}" type="presParOf" srcId="{D244BC8F-DFE2-49E6-93AC-253A30C78715}" destId="{3C3039D3-5117-466E-BAF5-18BD17190C9A}" srcOrd="0" destOrd="0" presId="urn:microsoft.com/office/officeart/2009/3/layout/HorizontalOrganizationChart"/>
    <dgm:cxn modelId="{B3E26C22-55BC-4E49-ADC5-94D9A611BE91}" type="presParOf" srcId="{3C3039D3-5117-466E-BAF5-18BD17190C9A}" destId="{F8CF503F-CC17-4C2C-8991-FDB19564D64A}" srcOrd="0" destOrd="0" presId="urn:microsoft.com/office/officeart/2009/3/layout/HorizontalOrganizationChart"/>
    <dgm:cxn modelId="{F6E618E8-B255-42E0-A759-80EE6BD4B2A1}" type="presParOf" srcId="{3C3039D3-5117-466E-BAF5-18BD17190C9A}" destId="{CDB18ED2-289A-4CA6-904C-2D3C4D8EB872}" srcOrd="1" destOrd="0" presId="urn:microsoft.com/office/officeart/2009/3/layout/HorizontalOrganizationChart"/>
    <dgm:cxn modelId="{670C99FE-6F04-4E1A-839F-6F214C4583A7}" type="presParOf" srcId="{D244BC8F-DFE2-49E6-93AC-253A30C78715}" destId="{47DF2092-7FB6-4CEA-9990-7394E4CACB0D}" srcOrd="1" destOrd="0" presId="urn:microsoft.com/office/officeart/2009/3/layout/HorizontalOrganizationChart"/>
    <dgm:cxn modelId="{2BA56907-EF2E-4E1D-B4C2-0A8A9DF866E0}" type="presParOf" srcId="{D244BC8F-DFE2-49E6-93AC-253A30C78715}" destId="{0E635A52-079A-4664-A5BA-B92A6FA9CCCD}" srcOrd="2" destOrd="0" presId="urn:microsoft.com/office/officeart/2009/3/layout/HorizontalOrganizationChart"/>
    <dgm:cxn modelId="{AD0BC33B-DBB3-468D-A687-EA9E4FB43441}" type="presParOf" srcId="{5B9ED015-F211-446C-A6BA-D23D0C7F0393}" destId="{DA8CE5CE-F69A-41A1-BC4A-4AF407860503}" srcOrd="12" destOrd="0" presId="urn:microsoft.com/office/officeart/2009/3/layout/HorizontalOrganizationChart"/>
    <dgm:cxn modelId="{1C90C3CE-F0F5-46AA-89E7-375F7323C6B7}" type="presParOf" srcId="{5B9ED015-F211-446C-A6BA-D23D0C7F0393}" destId="{BF23C113-19DB-4EB9-AB2C-4A73680C8C73}" srcOrd="13" destOrd="0" presId="urn:microsoft.com/office/officeart/2009/3/layout/HorizontalOrganizationChart"/>
    <dgm:cxn modelId="{65628375-B945-44AB-A849-B349CBE7426A}" type="presParOf" srcId="{BF23C113-19DB-4EB9-AB2C-4A73680C8C73}" destId="{4BE8A11E-48B6-42B1-80A7-1F9DA401DD87}" srcOrd="0" destOrd="0" presId="urn:microsoft.com/office/officeart/2009/3/layout/HorizontalOrganizationChart"/>
    <dgm:cxn modelId="{587DAB55-00A7-48DB-9140-20BAE505031A}" type="presParOf" srcId="{4BE8A11E-48B6-42B1-80A7-1F9DA401DD87}" destId="{793008DD-F12B-409D-B62C-DE8BD0F40886}" srcOrd="0" destOrd="0" presId="urn:microsoft.com/office/officeart/2009/3/layout/HorizontalOrganizationChart"/>
    <dgm:cxn modelId="{CFC3C544-21E4-4F90-9671-F406BD6DB46F}" type="presParOf" srcId="{4BE8A11E-48B6-42B1-80A7-1F9DA401DD87}" destId="{CE37F19D-18BF-46FF-B42A-36AB34111541}" srcOrd="1" destOrd="0" presId="urn:microsoft.com/office/officeart/2009/3/layout/HorizontalOrganizationChart"/>
    <dgm:cxn modelId="{45072A99-66A4-41F5-8409-0691175E7327}" type="presParOf" srcId="{BF23C113-19DB-4EB9-AB2C-4A73680C8C73}" destId="{A8E76E22-199D-4D39-AF4F-86186DA7BFBE}" srcOrd="1" destOrd="0" presId="urn:microsoft.com/office/officeart/2009/3/layout/HorizontalOrganizationChart"/>
    <dgm:cxn modelId="{58DF46F6-20A4-46DB-AF84-EE609207369B}" type="presParOf" srcId="{BF23C113-19DB-4EB9-AB2C-4A73680C8C73}" destId="{1E852936-B24A-4B18-9AF9-BDC61459934B}" srcOrd="2" destOrd="0" presId="urn:microsoft.com/office/officeart/2009/3/layout/HorizontalOrganizationChart"/>
    <dgm:cxn modelId="{952750F8-D7B8-4A1B-A432-F403607B0DF6}" type="presParOf" srcId="{5B9ED015-F211-446C-A6BA-D23D0C7F0393}" destId="{CCC3D4AE-33A4-4B9B-B1CC-A46D0EA773F3}" srcOrd="14" destOrd="0" presId="urn:microsoft.com/office/officeart/2009/3/layout/HorizontalOrganizationChart"/>
    <dgm:cxn modelId="{11A6803A-54F2-4BA7-B52B-A653F850AC13}" type="presParOf" srcId="{5B9ED015-F211-446C-A6BA-D23D0C7F0393}" destId="{8562C290-02E0-43CA-A10E-32A4C66FB6B1}" srcOrd="15" destOrd="0" presId="urn:microsoft.com/office/officeart/2009/3/layout/HorizontalOrganizationChart"/>
    <dgm:cxn modelId="{31682FCB-6E3D-4FF8-8BA0-7655A9CC5305}" type="presParOf" srcId="{8562C290-02E0-43CA-A10E-32A4C66FB6B1}" destId="{8AA7312B-B062-4985-ADCC-D6D972BFF0BE}" srcOrd="0" destOrd="0" presId="urn:microsoft.com/office/officeart/2009/3/layout/HorizontalOrganizationChart"/>
    <dgm:cxn modelId="{07D9517E-151D-40AF-A081-382AC0542A9F}" type="presParOf" srcId="{8AA7312B-B062-4985-ADCC-D6D972BFF0BE}" destId="{339E5DC5-BDFA-44DA-8CF2-2B7E5C078F76}" srcOrd="0" destOrd="0" presId="urn:microsoft.com/office/officeart/2009/3/layout/HorizontalOrganizationChart"/>
    <dgm:cxn modelId="{3A5BB602-9028-4EC3-AEE3-F592180104A2}" type="presParOf" srcId="{8AA7312B-B062-4985-ADCC-D6D972BFF0BE}" destId="{49F8BFB1-1C54-488A-B6A7-B9C21D7CCA5D}" srcOrd="1" destOrd="0" presId="urn:microsoft.com/office/officeart/2009/3/layout/HorizontalOrganizationChart"/>
    <dgm:cxn modelId="{C65C98CB-1746-44F3-B3BA-051AEC78A2C0}" type="presParOf" srcId="{8562C290-02E0-43CA-A10E-32A4C66FB6B1}" destId="{AB830142-FC91-4B9A-B22B-442D663B03D4}" srcOrd="1" destOrd="0" presId="urn:microsoft.com/office/officeart/2009/3/layout/HorizontalOrganizationChart"/>
    <dgm:cxn modelId="{2E00F0BF-FB72-4F3C-9BD5-25AA9EBBA71B}" type="presParOf" srcId="{8562C290-02E0-43CA-A10E-32A4C66FB6B1}" destId="{D973A3D1-5B93-401F-BC05-EA361DB6353E}" srcOrd="2" destOrd="0" presId="urn:microsoft.com/office/officeart/2009/3/layout/HorizontalOrganizationChart"/>
    <dgm:cxn modelId="{644D71A3-8A7A-496C-B838-DE12C04D0A4F}" type="presParOf" srcId="{9E3142AF-0333-498F-8B43-C21CF5B5D3A8}" destId="{CCE1E623-E97C-4C60-A9DD-61DFB0CBB763}" srcOrd="2" destOrd="0" presId="urn:microsoft.com/office/officeart/2009/3/layout/HorizontalOrganizationChart"/>
    <dgm:cxn modelId="{C8CC77EE-01CD-474B-BFC7-64BE9C07D386}" type="presParOf" srcId="{7E3402B2-325E-4D12-A184-43ADD46C122E}" destId="{6D0D63C0-351D-4E3B-BE72-01ADA8C472A4}" srcOrd="2" destOrd="0" presId="urn:microsoft.com/office/officeart/2009/3/layout/HorizontalOrganizationChart"/>
    <dgm:cxn modelId="{9AA6AE2C-D4BD-4D6A-AAD4-E13AA2DEDA3C}" type="presParOf" srcId="{3B4B3887-2816-46CA-92B7-0C00422CE403}" destId="{3D80D549-7331-4868-8CBB-3E4F76F31F57}" srcOrd="2" destOrd="0" presId="urn:microsoft.com/office/officeart/2009/3/layout/HorizontalOrganizationChart"/>
    <dgm:cxn modelId="{CE1B5899-D316-473A-8605-9CC86B018466}" type="presParOf" srcId="{BE228BC8-29AB-44FC-B8A4-1319655CAE79}" destId="{A76BEE57-2332-4BB2-B0D1-EEE5A881E1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0B2A9-E88C-461B-96DD-0DF4AD18CD3C}">
      <dsp:nvSpPr>
        <dsp:cNvPr id="0" name=""/>
        <dsp:cNvSpPr/>
      </dsp:nvSpPr>
      <dsp:spPr>
        <a:xfrm>
          <a:off x="3244237" y="472364"/>
          <a:ext cx="502353" cy="1408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1408914"/>
              </a:lnTo>
              <a:lnTo>
                <a:pt x="502353" y="140891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1076D-DA50-4787-B7E5-D6FF17749CAD}">
      <dsp:nvSpPr>
        <dsp:cNvPr id="0" name=""/>
        <dsp:cNvSpPr/>
      </dsp:nvSpPr>
      <dsp:spPr>
        <a:xfrm>
          <a:off x="3244237" y="472364"/>
          <a:ext cx="502353" cy="933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933691"/>
              </a:lnTo>
              <a:lnTo>
                <a:pt x="502353" y="933691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2D498-4761-4DB8-B79B-03D23A58AC3F}">
      <dsp:nvSpPr>
        <dsp:cNvPr id="0" name=""/>
        <dsp:cNvSpPr/>
      </dsp:nvSpPr>
      <dsp:spPr>
        <a:xfrm>
          <a:off x="3244237" y="472364"/>
          <a:ext cx="502353" cy="458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458467"/>
              </a:lnTo>
              <a:lnTo>
                <a:pt x="502353" y="45846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F0A-D561-408F-A40C-A91B1D1FABC4}">
      <dsp:nvSpPr>
        <dsp:cNvPr id="0" name=""/>
        <dsp:cNvSpPr/>
      </dsp:nvSpPr>
      <dsp:spPr>
        <a:xfrm>
          <a:off x="3244237" y="426644"/>
          <a:ext cx="5023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3724" y="45720"/>
              </a:lnTo>
              <a:lnTo>
                <a:pt x="303724" y="46971"/>
              </a:lnTo>
              <a:lnTo>
                <a:pt x="502353" y="46971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1838279" y="426644"/>
          <a:ext cx="290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974"/>
              </a:moveTo>
              <a:lnTo>
                <a:pt x="92223" y="46974"/>
              </a:lnTo>
              <a:lnTo>
                <a:pt x="92223" y="45720"/>
              </a:lnTo>
              <a:lnTo>
                <a:pt x="290853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4135" y="170709"/>
          <a:ext cx="1834143" cy="6058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0" kern="1200" dirty="0"/>
            <a:t>📁</a:t>
          </a:r>
          <a:r>
            <a:rPr kumimoji="1" lang="ja-JP" altLang="en-US" sz="1200" kern="1200" dirty="0"/>
            <a:t>インストールフォルダ</a:t>
          </a:r>
        </a:p>
      </dsp:txBody>
      <dsp:txXfrm>
        <a:off x="4135" y="170709"/>
        <a:ext cx="1834143" cy="605819"/>
      </dsp:txXfrm>
    </dsp:sp>
    <dsp:sp modelId="{C016F248-0E66-431B-8753-20B930E99887}">
      <dsp:nvSpPr>
        <dsp:cNvPr id="0" name=""/>
        <dsp:cNvSpPr/>
      </dsp:nvSpPr>
      <dsp:spPr>
        <a:xfrm>
          <a:off x="2129132" y="169454"/>
          <a:ext cx="1115105" cy="6058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altLang="ja-JP" sz="1600" b="0" kern="1200" dirty="0"/>
            <a:t>include</a:t>
          </a:r>
          <a:endParaRPr kumimoji="1" lang="ja-JP" altLang="en-US" sz="1600" kern="1200" dirty="0"/>
        </a:p>
      </dsp:txBody>
      <dsp:txXfrm>
        <a:off x="2129132" y="169454"/>
        <a:ext cx="1115105" cy="605819"/>
      </dsp:txXfrm>
    </dsp:sp>
    <dsp:sp modelId="{6918CEA5-C7F4-4F7E-B1A9-48195DF6E19C}">
      <dsp:nvSpPr>
        <dsp:cNvPr id="0" name=""/>
        <dsp:cNvSpPr/>
      </dsp:nvSpPr>
      <dsp:spPr>
        <a:xfrm>
          <a:off x="3746591" y="369151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</a:t>
          </a:r>
          <a:endParaRPr kumimoji="1" lang="ja-JP" altLang="en-US" sz="1600" kern="1200" dirty="0"/>
        </a:p>
      </dsp:txBody>
      <dsp:txXfrm>
        <a:off x="3746591" y="369151"/>
        <a:ext cx="2974435" cy="208929"/>
      </dsp:txXfrm>
    </dsp:sp>
    <dsp:sp modelId="{90BEAE38-974D-4486-BCA5-E115133CA7E2}">
      <dsp:nvSpPr>
        <dsp:cNvPr id="0" name=""/>
        <dsp:cNvSpPr/>
      </dsp:nvSpPr>
      <dsp:spPr>
        <a:xfrm>
          <a:off x="3746591" y="826367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EffekseerRendererCommon</a:t>
          </a:r>
          <a:endParaRPr kumimoji="1" lang="ja-JP" altLang="en-US" sz="1600" kern="1200" dirty="0"/>
        </a:p>
      </dsp:txBody>
      <dsp:txXfrm>
        <a:off x="3746591" y="826367"/>
        <a:ext cx="2974435" cy="208929"/>
      </dsp:txXfrm>
    </dsp:sp>
    <dsp:sp modelId="{A323D33F-F971-4352-BB62-9552658EE78C}">
      <dsp:nvSpPr>
        <dsp:cNvPr id="0" name=""/>
        <dsp:cNvSpPr/>
      </dsp:nvSpPr>
      <dsp:spPr>
        <a:xfrm>
          <a:off x="3746591" y="1283583"/>
          <a:ext cx="2432494" cy="24494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EffekseerRendererDX11</a:t>
          </a:r>
          <a:endParaRPr kumimoji="1" lang="ja-JP" altLang="en-US" sz="1600" kern="1200" dirty="0"/>
        </a:p>
      </dsp:txBody>
      <dsp:txXfrm>
        <a:off x="3746591" y="1283583"/>
        <a:ext cx="2432494" cy="244944"/>
      </dsp:txXfrm>
    </dsp:sp>
    <dsp:sp modelId="{723B932F-3350-476C-BEE1-B87FADEAD7F3}">
      <dsp:nvSpPr>
        <dsp:cNvPr id="0" name=""/>
        <dsp:cNvSpPr/>
      </dsp:nvSpPr>
      <dsp:spPr>
        <a:xfrm>
          <a:off x="3746591" y="1776815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EffekseerRendererDX12</a:t>
          </a:r>
          <a:endParaRPr kumimoji="1" lang="ja-JP" altLang="en-US" sz="1600" kern="1200" dirty="0"/>
        </a:p>
      </dsp:txBody>
      <dsp:txXfrm>
        <a:off x="3746591" y="1776815"/>
        <a:ext cx="2974435" cy="208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0B2A9-E88C-461B-96DD-0DF4AD18CD3C}">
      <dsp:nvSpPr>
        <dsp:cNvPr id="0" name=""/>
        <dsp:cNvSpPr/>
      </dsp:nvSpPr>
      <dsp:spPr>
        <a:xfrm>
          <a:off x="5371952" y="381866"/>
          <a:ext cx="475063" cy="10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1098944"/>
              </a:lnTo>
              <a:lnTo>
                <a:pt x="475063" y="109894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1076D-DA50-4787-B7E5-D6FF17749CAD}">
      <dsp:nvSpPr>
        <dsp:cNvPr id="0" name=""/>
        <dsp:cNvSpPr/>
      </dsp:nvSpPr>
      <dsp:spPr>
        <a:xfrm>
          <a:off x="5371952" y="381866"/>
          <a:ext cx="475063" cy="74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745504"/>
              </a:lnTo>
              <a:lnTo>
                <a:pt x="475063" y="74550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2D498-4761-4DB8-B79B-03D23A58AC3F}">
      <dsp:nvSpPr>
        <dsp:cNvPr id="0" name=""/>
        <dsp:cNvSpPr/>
      </dsp:nvSpPr>
      <dsp:spPr>
        <a:xfrm>
          <a:off x="5371952" y="381866"/>
          <a:ext cx="475063" cy="389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389268"/>
              </a:lnTo>
              <a:lnTo>
                <a:pt x="475063" y="389268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F0A-D561-408F-A40C-A91B1D1FABC4}">
      <dsp:nvSpPr>
        <dsp:cNvPr id="0" name=""/>
        <dsp:cNvSpPr/>
      </dsp:nvSpPr>
      <dsp:spPr>
        <a:xfrm>
          <a:off x="5371952" y="334684"/>
          <a:ext cx="475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182"/>
              </a:moveTo>
              <a:lnTo>
                <a:pt x="282081" y="47182"/>
              </a:lnTo>
              <a:lnTo>
                <a:pt x="282081" y="45720"/>
              </a:lnTo>
              <a:lnTo>
                <a:pt x="475063" y="4572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378F6-7F49-4EB7-9EB8-15CD1EF4AFE5}">
      <dsp:nvSpPr>
        <dsp:cNvPr id="0" name=""/>
        <dsp:cNvSpPr/>
      </dsp:nvSpPr>
      <dsp:spPr>
        <a:xfrm>
          <a:off x="4266764" y="334439"/>
          <a:ext cx="1711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47426"/>
              </a:lnTo>
              <a:lnTo>
                <a:pt x="171136" y="4742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CC401-6B07-4D96-8339-13DE96AFD604}">
      <dsp:nvSpPr>
        <dsp:cNvPr id="0" name=""/>
        <dsp:cNvSpPr/>
      </dsp:nvSpPr>
      <dsp:spPr>
        <a:xfrm>
          <a:off x="3162752" y="332603"/>
          <a:ext cx="163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47556"/>
              </a:lnTo>
              <a:lnTo>
                <a:pt x="163436" y="4755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2099004" y="33260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123347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0" y="145639"/>
          <a:ext cx="2144724" cy="46536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ja-JP" altLang="en-US" sz="1200" b="0" kern="1200" dirty="0"/>
            <a:t>導入先</a:t>
          </a:r>
          <a:r>
            <a:rPr lang="ja-JP" altLang="en-US" sz="1200" b="0" i="0" kern="1200" dirty="0"/>
            <a:t>プロジェクトフォルダ</a:t>
          </a:r>
          <a:endParaRPr kumimoji="1" lang="ja-JP" altLang="en-US" sz="1200" b="0" kern="1200" dirty="0"/>
        </a:p>
      </dsp:txBody>
      <dsp:txXfrm>
        <a:off x="0" y="145639"/>
        <a:ext cx="2144724" cy="465366"/>
      </dsp:txXfrm>
    </dsp:sp>
    <dsp:sp modelId="{C016F248-0E66-431B-8753-20B930E99887}">
      <dsp:nvSpPr>
        <dsp:cNvPr id="0" name=""/>
        <dsp:cNvSpPr/>
      </dsp:nvSpPr>
      <dsp:spPr>
        <a:xfrm>
          <a:off x="2222351" y="145639"/>
          <a:ext cx="940401" cy="46536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altLang="ja-JP" sz="1400" b="0" kern="1200" dirty="0"/>
            <a:t>Libraries</a:t>
          </a:r>
          <a:endParaRPr kumimoji="1" lang="ja-JP" altLang="en-US" sz="1600" kern="1200" dirty="0"/>
        </a:p>
      </dsp:txBody>
      <dsp:txXfrm>
        <a:off x="2222351" y="145639"/>
        <a:ext cx="940401" cy="465366"/>
      </dsp:txXfrm>
    </dsp:sp>
    <dsp:sp modelId="{02B2D39E-FDE2-4294-A66A-85BECA3E4D41}">
      <dsp:nvSpPr>
        <dsp:cNvPr id="0" name=""/>
        <dsp:cNvSpPr/>
      </dsp:nvSpPr>
      <dsp:spPr>
        <a:xfrm>
          <a:off x="3326189" y="212445"/>
          <a:ext cx="940574" cy="33542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 err="1"/>
            <a:t>Effekseer</a:t>
          </a:r>
          <a:endParaRPr kumimoji="1" lang="ja-JP" altLang="en-US" sz="1600" kern="1200" dirty="0"/>
        </a:p>
      </dsp:txBody>
      <dsp:txXfrm>
        <a:off x="3326189" y="212445"/>
        <a:ext cx="940574" cy="335428"/>
      </dsp:txXfrm>
    </dsp:sp>
    <dsp:sp modelId="{B4A78BB4-7CA0-4697-978A-5AE67AFDEA74}">
      <dsp:nvSpPr>
        <dsp:cNvPr id="0" name=""/>
        <dsp:cNvSpPr/>
      </dsp:nvSpPr>
      <dsp:spPr>
        <a:xfrm>
          <a:off x="4437900" y="210729"/>
          <a:ext cx="934052" cy="34227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📁</a:t>
          </a:r>
          <a:r>
            <a:rPr kumimoji="1" lang="en-US" altLang="ja-JP" sz="1600" kern="1200" dirty="0"/>
            <a:t>Include</a:t>
          </a:r>
          <a:endParaRPr kumimoji="1" lang="ja-JP" altLang="en-US" sz="1600" kern="1200" dirty="0"/>
        </a:p>
      </dsp:txBody>
      <dsp:txXfrm>
        <a:off x="4437900" y="210729"/>
        <a:ext cx="934052" cy="342273"/>
      </dsp:txXfrm>
    </dsp:sp>
    <dsp:sp modelId="{6918CEA5-C7F4-4F7E-B1A9-48195DF6E19C}">
      <dsp:nvSpPr>
        <dsp:cNvPr id="0" name=""/>
        <dsp:cNvSpPr/>
      </dsp:nvSpPr>
      <dsp:spPr>
        <a:xfrm>
          <a:off x="5847016" y="278909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</a:t>
          </a:r>
          <a:endParaRPr kumimoji="1" lang="ja-JP" altLang="en-US" sz="1600" kern="1200" dirty="0"/>
        </a:p>
      </dsp:txBody>
      <dsp:txXfrm>
        <a:off x="5847016" y="278909"/>
        <a:ext cx="2591767" cy="202988"/>
      </dsp:txXfrm>
    </dsp:sp>
    <dsp:sp modelId="{90BEAE38-974D-4486-BCA5-E115133CA7E2}">
      <dsp:nvSpPr>
        <dsp:cNvPr id="0" name=""/>
        <dsp:cNvSpPr/>
      </dsp:nvSpPr>
      <dsp:spPr>
        <a:xfrm>
          <a:off x="5847016" y="669640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EffekseerRendererCommon</a:t>
          </a:r>
          <a:endParaRPr kumimoji="1" lang="ja-JP" altLang="en-US" sz="1600" kern="1200" dirty="0"/>
        </a:p>
      </dsp:txBody>
      <dsp:txXfrm>
        <a:off x="5847016" y="669640"/>
        <a:ext cx="2591767" cy="202988"/>
      </dsp:txXfrm>
    </dsp:sp>
    <dsp:sp modelId="{A323D33F-F971-4352-BB62-9552658EE78C}">
      <dsp:nvSpPr>
        <dsp:cNvPr id="0" name=""/>
        <dsp:cNvSpPr/>
      </dsp:nvSpPr>
      <dsp:spPr>
        <a:xfrm>
          <a:off x="5847016" y="1008380"/>
          <a:ext cx="2418623" cy="23798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EffekseerRendererDX11</a:t>
          </a:r>
          <a:endParaRPr kumimoji="1" lang="ja-JP" altLang="en-US" sz="1600" kern="1200" dirty="0"/>
        </a:p>
      </dsp:txBody>
      <dsp:txXfrm>
        <a:off x="5847016" y="1008380"/>
        <a:ext cx="2418623" cy="237980"/>
      </dsp:txXfrm>
    </dsp:sp>
    <dsp:sp modelId="{723B932F-3350-476C-BEE1-B87FADEAD7F3}">
      <dsp:nvSpPr>
        <dsp:cNvPr id="0" name=""/>
        <dsp:cNvSpPr/>
      </dsp:nvSpPr>
      <dsp:spPr>
        <a:xfrm>
          <a:off x="5847016" y="1379316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EffekseerRendererDX12</a:t>
          </a:r>
          <a:endParaRPr kumimoji="1" lang="ja-JP" altLang="en-US" sz="1600" kern="1200" dirty="0"/>
        </a:p>
      </dsp:txBody>
      <dsp:txXfrm>
        <a:off x="5847016" y="1379316"/>
        <a:ext cx="2591767" cy="202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0B2A9-E88C-461B-96DD-0DF4AD18CD3C}">
      <dsp:nvSpPr>
        <dsp:cNvPr id="0" name=""/>
        <dsp:cNvSpPr/>
      </dsp:nvSpPr>
      <dsp:spPr>
        <a:xfrm>
          <a:off x="3244237" y="472364"/>
          <a:ext cx="502353" cy="1406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1406509"/>
              </a:lnTo>
              <a:lnTo>
                <a:pt x="502353" y="140650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1076D-DA50-4787-B7E5-D6FF17749CAD}">
      <dsp:nvSpPr>
        <dsp:cNvPr id="0" name=""/>
        <dsp:cNvSpPr/>
      </dsp:nvSpPr>
      <dsp:spPr>
        <a:xfrm>
          <a:off x="3244237" y="472364"/>
          <a:ext cx="502353" cy="931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931285"/>
              </a:lnTo>
              <a:lnTo>
                <a:pt x="502353" y="93128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2D498-4761-4DB8-B79B-03D23A58AC3F}">
      <dsp:nvSpPr>
        <dsp:cNvPr id="0" name=""/>
        <dsp:cNvSpPr/>
      </dsp:nvSpPr>
      <dsp:spPr>
        <a:xfrm>
          <a:off x="3244237" y="472364"/>
          <a:ext cx="502353" cy="456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724" y="0"/>
              </a:lnTo>
              <a:lnTo>
                <a:pt x="303724" y="456062"/>
              </a:lnTo>
              <a:lnTo>
                <a:pt x="502353" y="45606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F0A-D561-408F-A40C-A91B1D1FABC4}">
      <dsp:nvSpPr>
        <dsp:cNvPr id="0" name=""/>
        <dsp:cNvSpPr/>
      </dsp:nvSpPr>
      <dsp:spPr>
        <a:xfrm>
          <a:off x="3244237" y="425491"/>
          <a:ext cx="5023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873"/>
              </a:moveTo>
              <a:lnTo>
                <a:pt x="303724" y="46873"/>
              </a:lnTo>
              <a:lnTo>
                <a:pt x="303724" y="45720"/>
              </a:lnTo>
              <a:lnTo>
                <a:pt x="502353" y="4572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1838279" y="426644"/>
          <a:ext cx="290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974"/>
              </a:moveTo>
              <a:lnTo>
                <a:pt x="92223" y="46974"/>
              </a:lnTo>
              <a:lnTo>
                <a:pt x="92223" y="45720"/>
              </a:lnTo>
              <a:lnTo>
                <a:pt x="290853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4135" y="170709"/>
          <a:ext cx="1834143" cy="6058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0" kern="1200" dirty="0"/>
            <a:t>📁</a:t>
          </a:r>
          <a:r>
            <a:rPr lang="en-US" altLang="ja-JP" sz="1200" b="0" kern="1200" dirty="0"/>
            <a:t>[Install Folder]</a:t>
          </a:r>
          <a:endParaRPr kumimoji="1" lang="ja-JP" altLang="en-US" sz="1200" kern="1200" dirty="0"/>
        </a:p>
      </dsp:txBody>
      <dsp:txXfrm>
        <a:off x="4135" y="170709"/>
        <a:ext cx="1834143" cy="605819"/>
      </dsp:txXfrm>
    </dsp:sp>
    <dsp:sp modelId="{C016F248-0E66-431B-8753-20B930E99887}">
      <dsp:nvSpPr>
        <dsp:cNvPr id="0" name=""/>
        <dsp:cNvSpPr/>
      </dsp:nvSpPr>
      <dsp:spPr>
        <a:xfrm>
          <a:off x="2129132" y="169454"/>
          <a:ext cx="1115105" cy="6058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altLang="ja-JP" sz="1600" b="0" kern="1200" dirty="0"/>
            <a:t>include</a:t>
          </a:r>
          <a:endParaRPr kumimoji="1" lang="ja-JP" altLang="en-US" sz="1600" kern="1200" dirty="0"/>
        </a:p>
      </dsp:txBody>
      <dsp:txXfrm>
        <a:off x="2129132" y="169454"/>
        <a:ext cx="1115105" cy="605819"/>
      </dsp:txXfrm>
    </dsp:sp>
    <dsp:sp modelId="{6918CEA5-C7F4-4F7E-B1A9-48195DF6E19C}">
      <dsp:nvSpPr>
        <dsp:cNvPr id="0" name=""/>
        <dsp:cNvSpPr/>
      </dsp:nvSpPr>
      <dsp:spPr>
        <a:xfrm>
          <a:off x="3746591" y="366746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</a:t>
          </a:r>
          <a:endParaRPr kumimoji="1" lang="ja-JP" altLang="en-US" sz="1600" kern="1200" dirty="0"/>
        </a:p>
      </dsp:txBody>
      <dsp:txXfrm>
        <a:off x="3746591" y="366746"/>
        <a:ext cx="2974435" cy="208929"/>
      </dsp:txXfrm>
    </dsp:sp>
    <dsp:sp modelId="{90BEAE38-974D-4486-BCA5-E115133CA7E2}">
      <dsp:nvSpPr>
        <dsp:cNvPr id="0" name=""/>
        <dsp:cNvSpPr/>
      </dsp:nvSpPr>
      <dsp:spPr>
        <a:xfrm>
          <a:off x="3746591" y="823962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EffekseerRendererCommon</a:t>
          </a:r>
          <a:endParaRPr kumimoji="1" lang="ja-JP" altLang="en-US" sz="1600" kern="1200" dirty="0"/>
        </a:p>
      </dsp:txBody>
      <dsp:txXfrm>
        <a:off x="3746591" y="823962"/>
        <a:ext cx="2974435" cy="208929"/>
      </dsp:txXfrm>
    </dsp:sp>
    <dsp:sp modelId="{A323D33F-F971-4352-BB62-9552658EE78C}">
      <dsp:nvSpPr>
        <dsp:cNvPr id="0" name=""/>
        <dsp:cNvSpPr/>
      </dsp:nvSpPr>
      <dsp:spPr>
        <a:xfrm>
          <a:off x="3746591" y="1281178"/>
          <a:ext cx="2432494" cy="24494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EffekseerRendererDX11</a:t>
          </a:r>
          <a:endParaRPr kumimoji="1" lang="ja-JP" altLang="en-US" sz="1600" kern="1200" dirty="0"/>
        </a:p>
      </dsp:txBody>
      <dsp:txXfrm>
        <a:off x="3746591" y="1281178"/>
        <a:ext cx="2432494" cy="244944"/>
      </dsp:txXfrm>
    </dsp:sp>
    <dsp:sp modelId="{723B932F-3350-476C-BEE1-B87FADEAD7F3}">
      <dsp:nvSpPr>
        <dsp:cNvPr id="0" name=""/>
        <dsp:cNvSpPr/>
      </dsp:nvSpPr>
      <dsp:spPr>
        <a:xfrm>
          <a:off x="3746591" y="1774409"/>
          <a:ext cx="2974435" cy="2089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EffekseerRendererDX12</a:t>
          </a:r>
          <a:endParaRPr kumimoji="1" lang="ja-JP" altLang="en-US" sz="1600" kern="1200" dirty="0"/>
        </a:p>
      </dsp:txBody>
      <dsp:txXfrm>
        <a:off x="3746591" y="1774409"/>
        <a:ext cx="2974435" cy="208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0B2A9-E88C-461B-96DD-0DF4AD18CD3C}">
      <dsp:nvSpPr>
        <dsp:cNvPr id="0" name=""/>
        <dsp:cNvSpPr/>
      </dsp:nvSpPr>
      <dsp:spPr>
        <a:xfrm>
          <a:off x="5371952" y="381866"/>
          <a:ext cx="475063" cy="1102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1102470"/>
              </a:lnTo>
              <a:lnTo>
                <a:pt x="475063" y="110247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1076D-DA50-4787-B7E5-D6FF17749CAD}">
      <dsp:nvSpPr>
        <dsp:cNvPr id="0" name=""/>
        <dsp:cNvSpPr/>
      </dsp:nvSpPr>
      <dsp:spPr>
        <a:xfrm>
          <a:off x="5371952" y="381866"/>
          <a:ext cx="475063" cy="749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749030"/>
              </a:lnTo>
              <a:lnTo>
                <a:pt x="475063" y="74903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2D498-4761-4DB8-B79B-03D23A58AC3F}">
      <dsp:nvSpPr>
        <dsp:cNvPr id="0" name=""/>
        <dsp:cNvSpPr/>
      </dsp:nvSpPr>
      <dsp:spPr>
        <a:xfrm>
          <a:off x="5371952" y="381866"/>
          <a:ext cx="475063" cy="392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81" y="0"/>
              </a:lnTo>
              <a:lnTo>
                <a:pt x="282081" y="392794"/>
              </a:lnTo>
              <a:lnTo>
                <a:pt x="475063" y="39279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5DF0A-D561-408F-A40C-A91B1D1FABC4}">
      <dsp:nvSpPr>
        <dsp:cNvPr id="0" name=""/>
        <dsp:cNvSpPr/>
      </dsp:nvSpPr>
      <dsp:spPr>
        <a:xfrm>
          <a:off x="5371952" y="336146"/>
          <a:ext cx="475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081" y="45720"/>
              </a:lnTo>
              <a:lnTo>
                <a:pt x="282081" y="47783"/>
              </a:lnTo>
              <a:lnTo>
                <a:pt x="475063" y="47783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378F6-7F49-4EB7-9EB8-15CD1EF4AFE5}">
      <dsp:nvSpPr>
        <dsp:cNvPr id="0" name=""/>
        <dsp:cNvSpPr/>
      </dsp:nvSpPr>
      <dsp:spPr>
        <a:xfrm>
          <a:off x="4266764" y="334439"/>
          <a:ext cx="1711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47426"/>
              </a:lnTo>
              <a:lnTo>
                <a:pt x="171136" y="4742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CC401-6B07-4D96-8339-13DE96AFD604}">
      <dsp:nvSpPr>
        <dsp:cNvPr id="0" name=""/>
        <dsp:cNvSpPr/>
      </dsp:nvSpPr>
      <dsp:spPr>
        <a:xfrm>
          <a:off x="3162752" y="332603"/>
          <a:ext cx="163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47556"/>
              </a:lnTo>
              <a:lnTo>
                <a:pt x="163436" y="4755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2099004" y="33260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123347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0" y="145639"/>
          <a:ext cx="2144724" cy="46536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en-US" altLang="en-US" sz="1200" b="0" kern="1200" dirty="0"/>
            <a:t>[Your project folder]</a:t>
          </a:r>
          <a:endParaRPr kumimoji="1" lang="ja-JP" altLang="en-US" sz="1200" b="0" kern="1200" dirty="0"/>
        </a:p>
      </dsp:txBody>
      <dsp:txXfrm>
        <a:off x="0" y="145639"/>
        <a:ext cx="2144724" cy="465366"/>
      </dsp:txXfrm>
    </dsp:sp>
    <dsp:sp modelId="{C016F248-0E66-431B-8753-20B930E99887}">
      <dsp:nvSpPr>
        <dsp:cNvPr id="0" name=""/>
        <dsp:cNvSpPr/>
      </dsp:nvSpPr>
      <dsp:spPr>
        <a:xfrm>
          <a:off x="2222351" y="145639"/>
          <a:ext cx="940401" cy="46536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altLang="ja-JP" sz="1400" b="0" kern="1200" dirty="0"/>
            <a:t>Libraries</a:t>
          </a:r>
          <a:endParaRPr kumimoji="1" lang="ja-JP" altLang="en-US" sz="1600" kern="1200" dirty="0"/>
        </a:p>
      </dsp:txBody>
      <dsp:txXfrm>
        <a:off x="2222351" y="145639"/>
        <a:ext cx="940401" cy="465366"/>
      </dsp:txXfrm>
    </dsp:sp>
    <dsp:sp modelId="{02B2D39E-FDE2-4294-A66A-85BECA3E4D41}">
      <dsp:nvSpPr>
        <dsp:cNvPr id="0" name=""/>
        <dsp:cNvSpPr/>
      </dsp:nvSpPr>
      <dsp:spPr>
        <a:xfrm>
          <a:off x="3326189" y="212445"/>
          <a:ext cx="940574" cy="33542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 err="1"/>
            <a:t>Effekseer</a:t>
          </a:r>
          <a:endParaRPr kumimoji="1" lang="ja-JP" altLang="en-US" sz="1600" kern="1200" dirty="0"/>
        </a:p>
      </dsp:txBody>
      <dsp:txXfrm>
        <a:off x="3326189" y="212445"/>
        <a:ext cx="940574" cy="335428"/>
      </dsp:txXfrm>
    </dsp:sp>
    <dsp:sp modelId="{B4A78BB4-7CA0-4697-978A-5AE67AFDEA74}">
      <dsp:nvSpPr>
        <dsp:cNvPr id="0" name=""/>
        <dsp:cNvSpPr/>
      </dsp:nvSpPr>
      <dsp:spPr>
        <a:xfrm>
          <a:off x="4437900" y="210729"/>
          <a:ext cx="934052" cy="34227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/>
            <a:t>📁</a:t>
          </a:r>
          <a:r>
            <a:rPr kumimoji="1" lang="en-US" altLang="ja-JP" sz="1600" kern="1200" dirty="0"/>
            <a:t>Include</a:t>
          </a:r>
          <a:endParaRPr kumimoji="1" lang="ja-JP" altLang="en-US" sz="1600" kern="1200" dirty="0"/>
        </a:p>
      </dsp:txBody>
      <dsp:txXfrm>
        <a:off x="4437900" y="210729"/>
        <a:ext cx="934052" cy="342273"/>
      </dsp:txXfrm>
    </dsp:sp>
    <dsp:sp modelId="{6918CEA5-C7F4-4F7E-B1A9-48195DF6E19C}">
      <dsp:nvSpPr>
        <dsp:cNvPr id="0" name=""/>
        <dsp:cNvSpPr/>
      </dsp:nvSpPr>
      <dsp:spPr>
        <a:xfrm>
          <a:off x="5847016" y="282435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</a:t>
          </a:r>
          <a:endParaRPr kumimoji="1" lang="ja-JP" altLang="en-US" sz="1600" kern="1200" dirty="0"/>
        </a:p>
      </dsp:txBody>
      <dsp:txXfrm>
        <a:off x="5847016" y="282435"/>
        <a:ext cx="2591767" cy="202988"/>
      </dsp:txXfrm>
    </dsp:sp>
    <dsp:sp modelId="{90BEAE38-974D-4486-BCA5-E115133CA7E2}">
      <dsp:nvSpPr>
        <dsp:cNvPr id="0" name=""/>
        <dsp:cNvSpPr/>
      </dsp:nvSpPr>
      <dsp:spPr>
        <a:xfrm>
          <a:off x="5847016" y="673166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kern="1200" dirty="0" err="1"/>
            <a:t>EffekseerRendererCommon</a:t>
          </a:r>
          <a:endParaRPr kumimoji="1" lang="ja-JP" altLang="en-US" sz="1600" kern="1200" dirty="0"/>
        </a:p>
      </dsp:txBody>
      <dsp:txXfrm>
        <a:off x="5847016" y="673166"/>
        <a:ext cx="2591767" cy="202988"/>
      </dsp:txXfrm>
    </dsp:sp>
    <dsp:sp modelId="{A323D33F-F971-4352-BB62-9552658EE78C}">
      <dsp:nvSpPr>
        <dsp:cNvPr id="0" name=""/>
        <dsp:cNvSpPr/>
      </dsp:nvSpPr>
      <dsp:spPr>
        <a:xfrm>
          <a:off x="5847016" y="1011906"/>
          <a:ext cx="2418623" cy="23798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EffekseerRendererDX11</a:t>
          </a:r>
          <a:endParaRPr kumimoji="1" lang="ja-JP" altLang="en-US" sz="1600" kern="1200" dirty="0"/>
        </a:p>
      </dsp:txBody>
      <dsp:txXfrm>
        <a:off x="5847016" y="1011906"/>
        <a:ext cx="2418623" cy="237980"/>
      </dsp:txXfrm>
    </dsp:sp>
    <dsp:sp modelId="{723B932F-3350-476C-BEE1-B87FADEAD7F3}">
      <dsp:nvSpPr>
        <dsp:cNvPr id="0" name=""/>
        <dsp:cNvSpPr/>
      </dsp:nvSpPr>
      <dsp:spPr>
        <a:xfrm>
          <a:off x="5847016" y="1382842"/>
          <a:ext cx="2591767" cy="20298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lang="en-US" sz="1600" b="0" i="0" kern="1200" dirty="0"/>
            <a:t>EffekseerRendererDX12</a:t>
          </a:r>
          <a:endParaRPr kumimoji="1" lang="ja-JP" altLang="en-US" sz="1600" kern="1200" dirty="0"/>
        </a:p>
      </dsp:txBody>
      <dsp:txXfrm>
        <a:off x="5847016" y="1382842"/>
        <a:ext cx="2591767" cy="202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3D4AE-33A4-4B9B-B1CC-A46D0EA773F3}">
      <dsp:nvSpPr>
        <dsp:cNvPr id="0" name=""/>
        <dsp:cNvSpPr/>
      </dsp:nvSpPr>
      <dsp:spPr>
        <a:xfrm>
          <a:off x="2398374" y="83854"/>
          <a:ext cx="288536" cy="2116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989" y="0"/>
              </a:lnTo>
              <a:lnTo>
                <a:pt x="218989" y="2116716"/>
              </a:lnTo>
              <a:lnTo>
                <a:pt x="288536" y="211671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CE5CE-F69A-41A1-BC4A-4AF407860503}">
      <dsp:nvSpPr>
        <dsp:cNvPr id="0" name=""/>
        <dsp:cNvSpPr/>
      </dsp:nvSpPr>
      <dsp:spPr>
        <a:xfrm>
          <a:off x="2398374" y="83854"/>
          <a:ext cx="288536" cy="184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989" y="0"/>
              </a:lnTo>
              <a:lnTo>
                <a:pt x="218989" y="1840006"/>
              </a:lnTo>
              <a:lnTo>
                <a:pt x="288536" y="184000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279D9-0ADC-428B-88C8-913AA9A24DDB}">
      <dsp:nvSpPr>
        <dsp:cNvPr id="0" name=""/>
        <dsp:cNvSpPr/>
      </dsp:nvSpPr>
      <dsp:spPr>
        <a:xfrm>
          <a:off x="2398374" y="83854"/>
          <a:ext cx="288536" cy="1540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989" y="0"/>
              </a:lnTo>
              <a:lnTo>
                <a:pt x="218989" y="1540954"/>
              </a:lnTo>
              <a:lnTo>
                <a:pt x="288536" y="154095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9D6CB-522F-43A2-B7E1-BDFCD5E97BD3}">
      <dsp:nvSpPr>
        <dsp:cNvPr id="0" name=""/>
        <dsp:cNvSpPr/>
      </dsp:nvSpPr>
      <dsp:spPr>
        <a:xfrm>
          <a:off x="2398374" y="83854"/>
          <a:ext cx="288536" cy="1241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989" y="0"/>
              </a:lnTo>
              <a:lnTo>
                <a:pt x="218989" y="1241901"/>
              </a:lnTo>
              <a:lnTo>
                <a:pt x="288536" y="1241901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2A5E4-D1D9-4743-9469-31FD1E57DC87}">
      <dsp:nvSpPr>
        <dsp:cNvPr id="0" name=""/>
        <dsp:cNvSpPr/>
      </dsp:nvSpPr>
      <dsp:spPr>
        <a:xfrm>
          <a:off x="2398374" y="83854"/>
          <a:ext cx="288536" cy="942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989" y="0"/>
              </a:lnTo>
              <a:lnTo>
                <a:pt x="218989" y="942849"/>
              </a:lnTo>
              <a:lnTo>
                <a:pt x="288536" y="94284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594F6-2916-4A1E-9C35-4391480A4E0B}">
      <dsp:nvSpPr>
        <dsp:cNvPr id="0" name=""/>
        <dsp:cNvSpPr/>
      </dsp:nvSpPr>
      <dsp:spPr>
        <a:xfrm>
          <a:off x="2398374" y="83854"/>
          <a:ext cx="288536" cy="643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989" y="0"/>
              </a:lnTo>
              <a:lnTo>
                <a:pt x="218989" y="643797"/>
              </a:lnTo>
              <a:lnTo>
                <a:pt x="288536" y="64379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E8764-99A1-4D42-883B-452FEA97B751}">
      <dsp:nvSpPr>
        <dsp:cNvPr id="0" name=""/>
        <dsp:cNvSpPr/>
      </dsp:nvSpPr>
      <dsp:spPr>
        <a:xfrm>
          <a:off x="2398374" y="83854"/>
          <a:ext cx="288536" cy="344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8989" y="0"/>
              </a:lnTo>
              <a:lnTo>
                <a:pt x="218989" y="344745"/>
              </a:lnTo>
              <a:lnTo>
                <a:pt x="288536" y="34474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9BA6-C40A-470F-B847-4225DFC7A56B}">
      <dsp:nvSpPr>
        <dsp:cNvPr id="0" name=""/>
        <dsp:cNvSpPr/>
      </dsp:nvSpPr>
      <dsp:spPr>
        <a:xfrm>
          <a:off x="2398374" y="38134"/>
          <a:ext cx="288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989" y="45720"/>
              </a:lnTo>
              <a:lnTo>
                <a:pt x="218989" y="91412"/>
              </a:lnTo>
              <a:lnTo>
                <a:pt x="288536" y="9141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1756007" y="38134"/>
          <a:ext cx="1207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0785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0" y="0"/>
          <a:ext cx="1756007" cy="16770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ja-JP" altLang="en-US" sz="1200" b="0" kern="1200" dirty="0"/>
            <a:t>インストールフォルダ</a:t>
          </a:r>
        </a:p>
      </dsp:txBody>
      <dsp:txXfrm>
        <a:off x="0" y="0"/>
        <a:ext cx="1756007" cy="167709"/>
      </dsp:txXfrm>
    </dsp:sp>
    <dsp:sp modelId="{C016F248-0E66-431B-8753-20B930E99887}">
      <dsp:nvSpPr>
        <dsp:cNvPr id="0" name=""/>
        <dsp:cNvSpPr/>
      </dsp:nvSpPr>
      <dsp:spPr>
        <a:xfrm>
          <a:off x="1876792" y="0"/>
          <a:ext cx="521582" cy="16770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b="0" kern="1200" dirty="0"/>
            <a:t>📁</a:t>
          </a:r>
          <a:r>
            <a:rPr lang="en-US" altLang="ja-JP" sz="1400" b="0" kern="1200" dirty="0"/>
            <a:t>lib</a:t>
          </a:r>
          <a:endParaRPr kumimoji="1" lang="ja-JP" altLang="en-US" sz="1600" kern="1200" dirty="0"/>
        </a:p>
      </dsp:txBody>
      <dsp:txXfrm>
        <a:off x="1876792" y="0"/>
        <a:ext cx="521582" cy="167709"/>
      </dsp:txXfrm>
    </dsp:sp>
    <dsp:sp modelId="{832C10D4-F15C-40D9-AB22-23BDBFB80EF7}">
      <dsp:nvSpPr>
        <dsp:cNvPr id="0" name=""/>
        <dsp:cNvSpPr/>
      </dsp:nvSpPr>
      <dsp:spPr>
        <a:xfrm>
          <a:off x="2686911" y="23488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Effekseer.lib</a:t>
          </a:r>
        </a:p>
      </dsp:txBody>
      <dsp:txXfrm>
        <a:off x="2686911" y="23488"/>
        <a:ext cx="3180059" cy="212118"/>
      </dsp:txXfrm>
    </dsp:sp>
    <dsp:sp modelId="{9D548710-2CFB-490D-8921-42BBC77F3BAB}">
      <dsp:nvSpPr>
        <dsp:cNvPr id="0" name=""/>
        <dsp:cNvSpPr/>
      </dsp:nvSpPr>
      <dsp:spPr>
        <a:xfrm>
          <a:off x="2686911" y="322540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Effekseerd.lib</a:t>
          </a:r>
        </a:p>
      </dsp:txBody>
      <dsp:txXfrm>
        <a:off x="2686911" y="322540"/>
        <a:ext cx="3180059" cy="212118"/>
      </dsp:txXfrm>
    </dsp:sp>
    <dsp:sp modelId="{0704335A-49FF-4344-B462-84854678A8E1}">
      <dsp:nvSpPr>
        <dsp:cNvPr id="0" name=""/>
        <dsp:cNvSpPr/>
      </dsp:nvSpPr>
      <dsp:spPr>
        <a:xfrm>
          <a:off x="2686911" y="621592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EffekseerRendererCommon.lib</a:t>
          </a:r>
        </a:p>
      </dsp:txBody>
      <dsp:txXfrm>
        <a:off x="2686911" y="621592"/>
        <a:ext cx="3180059" cy="212118"/>
      </dsp:txXfrm>
    </dsp:sp>
    <dsp:sp modelId="{330143EF-A8C9-4661-9F23-F7F8E64CE85D}">
      <dsp:nvSpPr>
        <dsp:cNvPr id="0" name=""/>
        <dsp:cNvSpPr/>
      </dsp:nvSpPr>
      <dsp:spPr>
        <a:xfrm>
          <a:off x="2686911" y="920645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EffekseerRendererCommond.lib</a:t>
          </a:r>
        </a:p>
      </dsp:txBody>
      <dsp:txXfrm>
        <a:off x="2686911" y="920645"/>
        <a:ext cx="3180059" cy="212118"/>
      </dsp:txXfrm>
    </dsp:sp>
    <dsp:sp modelId="{56447ED5-57CD-41AC-989F-A37C311F3D6C}">
      <dsp:nvSpPr>
        <dsp:cNvPr id="0" name=""/>
        <dsp:cNvSpPr/>
      </dsp:nvSpPr>
      <dsp:spPr>
        <a:xfrm>
          <a:off x="2686911" y="1219697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EffekseerRendererDX11.lib</a:t>
          </a:r>
        </a:p>
      </dsp:txBody>
      <dsp:txXfrm>
        <a:off x="2686911" y="1219697"/>
        <a:ext cx="3180059" cy="212118"/>
      </dsp:txXfrm>
    </dsp:sp>
    <dsp:sp modelId="{F8CF503F-CC17-4C2C-8991-FDB19564D64A}">
      <dsp:nvSpPr>
        <dsp:cNvPr id="0" name=""/>
        <dsp:cNvSpPr/>
      </dsp:nvSpPr>
      <dsp:spPr>
        <a:xfrm>
          <a:off x="2686911" y="1518749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EffekseerRendererDX11d.lib</a:t>
          </a:r>
        </a:p>
      </dsp:txBody>
      <dsp:txXfrm>
        <a:off x="2686911" y="1518749"/>
        <a:ext cx="3180059" cy="212118"/>
      </dsp:txXfrm>
    </dsp:sp>
    <dsp:sp modelId="{793008DD-F12B-409D-B62C-DE8BD0F40886}">
      <dsp:nvSpPr>
        <dsp:cNvPr id="0" name=""/>
        <dsp:cNvSpPr/>
      </dsp:nvSpPr>
      <dsp:spPr>
        <a:xfrm>
          <a:off x="2686911" y="1817802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EffekseerRendererDX12.lib</a:t>
          </a:r>
        </a:p>
      </dsp:txBody>
      <dsp:txXfrm>
        <a:off x="2686911" y="1817802"/>
        <a:ext cx="3180059" cy="212118"/>
      </dsp:txXfrm>
    </dsp:sp>
    <dsp:sp modelId="{339E5DC5-BDFA-44DA-8CF2-2B7E5C078F76}">
      <dsp:nvSpPr>
        <dsp:cNvPr id="0" name=""/>
        <dsp:cNvSpPr/>
      </dsp:nvSpPr>
      <dsp:spPr>
        <a:xfrm>
          <a:off x="2686911" y="2094511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EffekseerRendererDX12d.lib</a:t>
          </a:r>
        </a:p>
      </dsp:txBody>
      <dsp:txXfrm>
        <a:off x="2686911" y="2094511"/>
        <a:ext cx="3180059" cy="212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3D4AE-33A4-4B9B-B1CC-A46D0EA773F3}">
      <dsp:nvSpPr>
        <dsp:cNvPr id="0" name=""/>
        <dsp:cNvSpPr/>
      </dsp:nvSpPr>
      <dsp:spPr>
        <a:xfrm>
          <a:off x="5382195" y="90866"/>
          <a:ext cx="105582" cy="179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997" y="0"/>
              </a:lnTo>
              <a:lnTo>
                <a:pt x="45997" y="1798384"/>
              </a:lnTo>
              <a:lnTo>
                <a:pt x="105582" y="179838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CE5CE-F69A-41A1-BC4A-4AF407860503}">
      <dsp:nvSpPr>
        <dsp:cNvPr id="0" name=""/>
        <dsp:cNvSpPr/>
      </dsp:nvSpPr>
      <dsp:spPr>
        <a:xfrm>
          <a:off x="5382195" y="90866"/>
          <a:ext cx="105582" cy="1542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997" y="0"/>
              </a:lnTo>
              <a:lnTo>
                <a:pt x="45997" y="1542169"/>
              </a:lnTo>
              <a:lnTo>
                <a:pt x="105582" y="154216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279D9-0ADC-428B-88C8-913AA9A24DDB}">
      <dsp:nvSpPr>
        <dsp:cNvPr id="0" name=""/>
        <dsp:cNvSpPr/>
      </dsp:nvSpPr>
      <dsp:spPr>
        <a:xfrm>
          <a:off x="5382195" y="90866"/>
          <a:ext cx="105582" cy="1285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997" y="0"/>
              </a:lnTo>
              <a:lnTo>
                <a:pt x="45997" y="1285954"/>
              </a:lnTo>
              <a:lnTo>
                <a:pt x="105582" y="128595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9D6CB-522F-43A2-B7E1-BDFCD5E97BD3}">
      <dsp:nvSpPr>
        <dsp:cNvPr id="0" name=""/>
        <dsp:cNvSpPr/>
      </dsp:nvSpPr>
      <dsp:spPr>
        <a:xfrm>
          <a:off x="5382195" y="90866"/>
          <a:ext cx="105582" cy="1029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997" y="0"/>
              </a:lnTo>
              <a:lnTo>
                <a:pt x="45997" y="1029739"/>
              </a:lnTo>
              <a:lnTo>
                <a:pt x="105582" y="102973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2A5E4-D1D9-4743-9469-31FD1E57DC87}">
      <dsp:nvSpPr>
        <dsp:cNvPr id="0" name=""/>
        <dsp:cNvSpPr/>
      </dsp:nvSpPr>
      <dsp:spPr>
        <a:xfrm>
          <a:off x="5382195" y="90866"/>
          <a:ext cx="105582" cy="773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997" y="0"/>
              </a:lnTo>
              <a:lnTo>
                <a:pt x="45997" y="773524"/>
              </a:lnTo>
              <a:lnTo>
                <a:pt x="105582" y="77352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594F6-2916-4A1E-9C35-4391480A4E0B}">
      <dsp:nvSpPr>
        <dsp:cNvPr id="0" name=""/>
        <dsp:cNvSpPr/>
      </dsp:nvSpPr>
      <dsp:spPr>
        <a:xfrm>
          <a:off x="5382195" y="90866"/>
          <a:ext cx="105582" cy="517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997" y="0"/>
              </a:lnTo>
              <a:lnTo>
                <a:pt x="45997" y="517309"/>
              </a:lnTo>
              <a:lnTo>
                <a:pt x="105582" y="51730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E8764-99A1-4D42-883B-452FEA97B751}">
      <dsp:nvSpPr>
        <dsp:cNvPr id="0" name=""/>
        <dsp:cNvSpPr/>
      </dsp:nvSpPr>
      <dsp:spPr>
        <a:xfrm>
          <a:off x="5382195" y="90866"/>
          <a:ext cx="105582" cy="261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997" y="0"/>
              </a:lnTo>
              <a:lnTo>
                <a:pt x="45997" y="261094"/>
              </a:lnTo>
              <a:lnTo>
                <a:pt x="105582" y="26109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9BA6-C40A-470F-B847-4225DFC7A56B}">
      <dsp:nvSpPr>
        <dsp:cNvPr id="0" name=""/>
        <dsp:cNvSpPr/>
      </dsp:nvSpPr>
      <dsp:spPr>
        <a:xfrm>
          <a:off x="5382195" y="45146"/>
          <a:ext cx="1055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97" y="45720"/>
              </a:lnTo>
              <a:lnTo>
                <a:pt x="45997" y="50599"/>
              </a:lnTo>
              <a:lnTo>
                <a:pt x="105582" y="5059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50420-41A3-4DEA-8089-523AA07A519F}">
      <dsp:nvSpPr>
        <dsp:cNvPr id="0" name=""/>
        <dsp:cNvSpPr/>
      </dsp:nvSpPr>
      <dsp:spPr>
        <a:xfrm>
          <a:off x="4574647" y="44498"/>
          <a:ext cx="1502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0658" y="45720"/>
              </a:lnTo>
              <a:lnTo>
                <a:pt x="90658" y="46368"/>
              </a:lnTo>
              <a:lnTo>
                <a:pt x="150243" y="46368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CC401-6B07-4D96-8339-13DE96AFD604}">
      <dsp:nvSpPr>
        <dsp:cNvPr id="0" name=""/>
        <dsp:cNvSpPr/>
      </dsp:nvSpPr>
      <dsp:spPr>
        <a:xfrm>
          <a:off x="3389271" y="43103"/>
          <a:ext cx="1383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8759" y="45720"/>
              </a:lnTo>
              <a:lnTo>
                <a:pt x="78759" y="47115"/>
              </a:lnTo>
              <a:lnTo>
                <a:pt x="138344" y="4711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2256896" y="4310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128332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0" y="16980"/>
          <a:ext cx="2302616" cy="14368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ja-JP" altLang="en-US" sz="1200" b="0" kern="1200" dirty="0"/>
            <a:t>導入先</a:t>
          </a:r>
          <a:r>
            <a:rPr lang="ja-JP" altLang="en-US" sz="1200" b="0" i="0" kern="1200" dirty="0"/>
            <a:t>プロジェクトフォルダ</a:t>
          </a:r>
          <a:endParaRPr kumimoji="1" lang="ja-JP" altLang="en-US" sz="1200" b="0" kern="1200" dirty="0"/>
        </a:p>
      </dsp:txBody>
      <dsp:txXfrm>
        <a:off x="0" y="16980"/>
        <a:ext cx="2302616" cy="143686"/>
      </dsp:txXfrm>
    </dsp:sp>
    <dsp:sp modelId="{C016F248-0E66-431B-8753-20B930E99887}">
      <dsp:nvSpPr>
        <dsp:cNvPr id="0" name=""/>
        <dsp:cNvSpPr/>
      </dsp:nvSpPr>
      <dsp:spPr>
        <a:xfrm>
          <a:off x="2385229" y="16980"/>
          <a:ext cx="1004041" cy="14368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b="0" kern="1200" dirty="0"/>
            <a:t>📁</a:t>
          </a:r>
          <a:r>
            <a:rPr lang="en-US" altLang="ja-JP" sz="1400" b="0" kern="1200" dirty="0"/>
            <a:t>Libraries</a:t>
          </a:r>
          <a:endParaRPr kumimoji="1" lang="ja-JP" altLang="en-US" sz="1600" kern="1200" dirty="0"/>
        </a:p>
      </dsp:txBody>
      <dsp:txXfrm>
        <a:off x="2385229" y="16980"/>
        <a:ext cx="1004041" cy="143686"/>
      </dsp:txXfrm>
    </dsp:sp>
    <dsp:sp modelId="{02B2D39E-FDE2-4294-A66A-85BECA3E4D41}">
      <dsp:nvSpPr>
        <dsp:cNvPr id="0" name=""/>
        <dsp:cNvSpPr/>
      </dsp:nvSpPr>
      <dsp:spPr>
        <a:xfrm>
          <a:off x="3527615" y="38435"/>
          <a:ext cx="1047031" cy="10356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 err="1"/>
            <a:t>Effekseer</a:t>
          </a:r>
          <a:endParaRPr kumimoji="1" lang="ja-JP" altLang="en-US" sz="1600" kern="1200" dirty="0"/>
        </a:p>
      </dsp:txBody>
      <dsp:txXfrm>
        <a:off x="3527615" y="38435"/>
        <a:ext cx="1047031" cy="103566"/>
      </dsp:txXfrm>
    </dsp:sp>
    <dsp:sp modelId="{6606C0CB-5844-41D9-9FFA-852FBD34F575}">
      <dsp:nvSpPr>
        <dsp:cNvPr id="0" name=""/>
        <dsp:cNvSpPr/>
      </dsp:nvSpPr>
      <dsp:spPr>
        <a:xfrm>
          <a:off x="4724890" y="0"/>
          <a:ext cx="657304" cy="18173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/>
            <a:t>Lib</a:t>
          </a:r>
          <a:endParaRPr kumimoji="1" lang="ja-JP" altLang="en-US" sz="1400" kern="1200" dirty="0"/>
        </a:p>
      </dsp:txBody>
      <dsp:txXfrm>
        <a:off x="4724890" y="0"/>
        <a:ext cx="657304" cy="181733"/>
      </dsp:txXfrm>
    </dsp:sp>
    <dsp:sp modelId="{832C10D4-F15C-40D9-AB22-23BDBFB80EF7}">
      <dsp:nvSpPr>
        <dsp:cNvPr id="0" name=""/>
        <dsp:cNvSpPr/>
      </dsp:nvSpPr>
      <dsp:spPr>
        <a:xfrm>
          <a:off x="5487778" y="4879"/>
          <a:ext cx="2724537" cy="18173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Effekseer.lib</a:t>
          </a:r>
        </a:p>
      </dsp:txBody>
      <dsp:txXfrm>
        <a:off x="5487778" y="4879"/>
        <a:ext cx="2724537" cy="181733"/>
      </dsp:txXfrm>
    </dsp:sp>
    <dsp:sp modelId="{9D548710-2CFB-490D-8921-42BBC77F3BAB}">
      <dsp:nvSpPr>
        <dsp:cNvPr id="0" name=""/>
        <dsp:cNvSpPr/>
      </dsp:nvSpPr>
      <dsp:spPr>
        <a:xfrm>
          <a:off x="5487778" y="261094"/>
          <a:ext cx="2724537" cy="18173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Effekseerd.lib</a:t>
          </a:r>
        </a:p>
      </dsp:txBody>
      <dsp:txXfrm>
        <a:off x="5487778" y="261094"/>
        <a:ext cx="2724537" cy="181733"/>
      </dsp:txXfrm>
    </dsp:sp>
    <dsp:sp modelId="{0704335A-49FF-4344-B462-84854678A8E1}">
      <dsp:nvSpPr>
        <dsp:cNvPr id="0" name=""/>
        <dsp:cNvSpPr/>
      </dsp:nvSpPr>
      <dsp:spPr>
        <a:xfrm>
          <a:off x="5487778" y="517309"/>
          <a:ext cx="2724537" cy="18173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EffekseerRendererCommon.lib</a:t>
          </a:r>
        </a:p>
      </dsp:txBody>
      <dsp:txXfrm>
        <a:off x="5487778" y="517309"/>
        <a:ext cx="2724537" cy="181733"/>
      </dsp:txXfrm>
    </dsp:sp>
    <dsp:sp modelId="{330143EF-A8C9-4661-9F23-F7F8E64CE85D}">
      <dsp:nvSpPr>
        <dsp:cNvPr id="0" name=""/>
        <dsp:cNvSpPr/>
      </dsp:nvSpPr>
      <dsp:spPr>
        <a:xfrm>
          <a:off x="5487778" y="773524"/>
          <a:ext cx="2724537" cy="18173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EffekseerRendererCommond.lib</a:t>
          </a:r>
        </a:p>
      </dsp:txBody>
      <dsp:txXfrm>
        <a:off x="5487778" y="773524"/>
        <a:ext cx="2724537" cy="181733"/>
      </dsp:txXfrm>
    </dsp:sp>
    <dsp:sp modelId="{56447ED5-57CD-41AC-989F-A37C311F3D6C}">
      <dsp:nvSpPr>
        <dsp:cNvPr id="0" name=""/>
        <dsp:cNvSpPr/>
      </dsp:nvSpPr>
      <dsp:spPr>
        <a:xfrm>
          <a:off x="5487778" y="1029739"/>
          <a:ext cx="2724537" cy="18173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EffekseerRendererDX11.lib</a:t>
          </a:r>
        </a:p>
      </dsp:txBody>
      <dsp:txXfrm>
        <a:off x="5487778" y="1029739"/>
        <a:ext cx="2724537" cy="181733"/>
      </dsp:txXfrm>
    </dsp:sp>
    <dsp:sp modelId="{F8CF503F-CC17-4C2C-8991-FDB19564D64A}">
      <dsp:nvSpPr>
        <dsp:cNvPr id="0" name=""/>
        <dsp:cNvSpPr/>
      </dsp:nvSpPr>
      <dsp:spPr>
        <a:xfrm>
          <a:off x="5487778" y="1285954"/>
          <a:ext cx="2724537" cy="18173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EffekseerRendererDX11d.lib</a:t>
          </a:r>
        </a:p>
      </dsp:txBody>
      <dsp:txXfrm>
        <a:off x="5487778" y="1285954"/>
        <a:ext cx="2724537" cy="181733"/>
      </dsp:txXfrm>
    </dsp:sp>
    <dsp:sp modelId="{793008DD-F12B-409D-B62C-DE8BD0F40886}">
      <dsp:nvSpPr>
        <dsp:cNvPr id="0" name=""/>
        <dsp:cNvSpPr/>
      </dsp:nvSpPr>
      <dsp:spPr>
        <a:xfrm>
          <a:off x="5487778" y="1542169"/>
          <a:ext cx="2724537" cy="18173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EffekseerRendererDX12.lib</a:t>
          </a:r>
        </a:p>
      </dsp:txBody>
      <dsp:txXfrm>
        <a:off x="5487778" y="1542169"/>
        <a:ext cx="2724537" cy="181733"/>
      </dsp:txXfrm>
    </dsp:sp>
    <dsp:sp modelId="{339E5DC5-BDFA-44DA-8CF2-2B7E5C078F76}">
      <dsp:nvSpPr>
        <dsp:cNvPr id="0" name=""/>
        <dsp:cNvSpPr/>
      </dsp:nvSpPr>
      <dsp:spPr>
        <a:xfrm>
          <a:off x="5487778" y="1798384"/>
          <a:ext cx="2724537" cy="18173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EffekseerRendererDX12d.lib</a:t>
          </a:r>
        </a:p>
      </dsp:txBody>
      <dsp:txXfrm>
        <a:off x="5487778" y="1798384"/>
        <a:ext cx="2724537" cy="1817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3D4AE-33A4-4B9B-B1CC-A46D0EA773F3}">
      <dsp:nvSpPr>
        <dsp:cNvPr id="0" name=""/>
        <dsp:cNvSpPr/>
      </dsp:nvSpPr>
      <dsp:spPr>
        <a:xfrm>
          <a:off x="2133292" y="83854"/>
          <a:ext cx="406446" cy="2116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899" y="0"/>
              </a:lnTo>
              <a:lnTo>
                <a:pt x="336899" y="2116716"/>
              </a:lnTo>
              <a:lnTo>
                <a:pt x="406446" y="211671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CE5CE-F69A-41A1-BC4A-4AF407860503}">
      <dsp:nvSpPr>
        <dsp:cNvPr id="0" name=""/>
        <dsp:cNvSpPr/>
      </dsp:nvSpPr>
      <dsp:spPr>
        <a:xfrm>
          <a:off x="2133292" y="83854"/>
          <a:ext cx="406446" cy="1840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899" y="0"/>
              </a:lnTo>
              <a:lnTo>
                <a:pt x="336899" y="1840006"/>
              </a:lnTo>
              <a:lnTo>
                <a:pt x="406446" y="184000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279D9-0ADC-428B-88C8-913AA9A24DDB}">
      <dsp:nvSpPr>
        <dsp:cNvPr id="0" name=""/>
        <dsp:cNvSpPr/>
      </dsp:nvSpPr>
      <dsp:spPr>
        <a:xfrm>
          <a:off x="2133292" y="83854"/>
          <a:ext cx="406446" cy="1540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899" y="0"/>
              </a:lnTo>
              <a:lnTo>
                <a:pt x="336899" y="1540954"/>
              </a:lnTo>
              <a:lnTo>
                <a:pt x="406446" y="1540954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9D6CB-522F-43A2-B7E1-BDFCD5E97BD3}">
      <dsp:nvSpPr>
        <dsp:cNvPr id="0" name=""/>
        <dsp:cNvSpPr/>
      </dsp:nvSpPr>
      <dsp:spPr>
        <a:xfrm>
          <a:off x="2133292" y="83854"/>
          <a:ext cx="406446" cy="1241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899" y="0"/>
              </a:lnTo>
              <a:lnTo>
                <a:pt x="336899" y="1241901"/>
              </a:lnTo>
              <a:lnTo>
                <a:pt x="406446" y="1241901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2A5E4-D1D9-4743-9469-31FD1E57DC87}">
      <dsp:nvSpPr>
        <dsp:cNvPr id="0" name=""/>
        <dsp:cNvSpPr/>
      </dsp:nvSpPr>
      <dsp:spPr>
        <a:xfrm>
          <a:off x="2133292" y="83854"/>
          <a:ext cx="406446" cy="942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899" y="0"/>
              </a:lnTo>
              <a:lnTo>
                <a:pt x="336899" y="942849"/>
              </a:lnTo>
              <a:lnTo>
                <a:pt x="406446" y="942849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594F6-2916-4A1E-9C35-4391480A4E0B}">
      <dsp:nvSpPr>
        <dsp:cNvPr id="0" name=""/>
        <dsp:cNvSpPr/>
      </dsp:nvSpPr>
      <dsp:spPr>
        <a:xfrm>
          <a:off x="2133292" y="83854"/>
          <a:ext cx="406446" cy="643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899" y="0"/>
              </a:lnTo>
              <a:lnTo>
                <a:pt x="336899" y="643797"/>
              </a:lnTo>
              <a:lnTo>
                <a:pt x="406446" y="64379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E8764-99A1-4D42-883B-452FEA97B751}">
      <dsp:nvSpPr>
        <dsp:cNvPr id="0" name=""/>
        <dsp:cNvSpPr/>
      </dsp:nvSpPr>
      <dsp:spPr>
        <a:xfrm>
          <a:off x="2133292" y="83854"/>
          <a:ext cx="406446" cy="344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899" y="0"/>
              </a:lnTo>
              <a:lnTo>
                <a:pt x="336899" y="344745"/>
              </a:lnTo>
              <a:lnTo>
                <a:pt x="406446" y="34474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9BA6-C40A-470F-B847-4225DFC7A56B}">
      <dsp:nvSpPr>
        <dsp:cNvPr id="0" name=""/>
        <dsp:cNvSpPr/>
      </dsp:nvSpPr>
      <dsp:spPr>
        <a:xfrm>
          <a:off x="2133292" y="38134"/>
          <a:ext cx="406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899" y="45720"/>
              </a:lnTo>
              <a:lnTo>
                <a:pt x="336899" y="91412"/>
              </a:lnTo>
              <a:lnTo>
                <a:pt x="406446" y="9141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1471942" y="38134"/>
          <a:ext cx="1381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8112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0" y="0"/>
          <a:ext cx="1471942" cy="16770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ja-JP" altLang="en-US" sz="1200" b="0" kern="1200" dirty="0"/>
            <a:t> </a:t>
          </a:r>
          <a:r>
            <a:rPr kumimoji="1" lang="en-US" altLang="ja-JP" sz="1200" b="0" kern="1200" dirty="0"/>
            <a:t>[Install Folder]</a:t>
          </a:r>
          <a:endParaRPr kumimoji="1" lang="ja-JP" altLang="en-US" sz="1200" b="0" kern="1200" dirty="0"/>
        </a:p>
      </dsp:txBody>
      <dsp:txXfrm>
        <a:off x="0" y="0"/>
        <a:ext cx="1471942" cy="167709"/>
      </dsp:txXfrm>
    </dsp:sp>
    <dsp:sp modelId="{C016F248-0E66-431B-8753-20B930E99887}">
      <dsp:nvSpPr>
        <dsp:cNvPr id="0" name=""/>
        <dsp:cNvSpPr/>
      </dsp:nvSpPr>
      <dsp:spPr>
        <a:xfrm>
          <a:off x="1610055" y="0"/>
          <a:ext cx="523237" cy="16770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b="0" kern="1200" dirty="0"/>
            <a:t>📁</a:t>
          </a:r>
          <a:r>
            <a:rPr lang="en-US" altLang="ja-JP" sz="1400" b="0" kern="1200" dirty="0"/>
            <a:t>lib</a:t>
          </a:r>
          <a:endParaRPr kumimoji="1" lang="ja-JP" altLang="en-US" sz="1600" kern="1200" dirty="0"/>
        </a:p>
      </dsp:txBody>
      <dsp:txXfrm>
        <a:off x="1610055" y="0"/>
        <a:ext cx="523237" cy="167709"/>
      </dsp:txXfrm>
    </dsp:sp>
    <dsp:sp modelId="{832C10D4-F15C-40D9-AB22-23BDBFB80EF7}">
      <dsp:nvSpPr>
        <dsp:cNvPr id="0" name=""/>
        <dsp:cNvSpPr/>
      </dsp:nvSpPr>
      <dsp:spPr>
        <a:xfrm>
          <a:off x="2539739" y="23488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Effekseer.lib</a:t>
          </a:r>
        </a:p>
      </dsp:txBody>
      <dsp:txXfrm>
        <a:off x="2539739" y="23488"/>
        <a:ext cx="3180059" cy="212118"/>
      </dsp:txXfrm>
    </dsp:sp>
    <dsp:sp modelId="{9D548710-2CFB-490D-8921-42BBC77F3BAB}">
      <dsp:nvSpPr>
        <dsp:cNvPr id="0" name=""/>
        <dsp:cNvSpPr/>
      </dsp:nvSpPr>
      <dsp:spPr>
        <a:xfrm>
          <a:off x="2539739" y="322540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Effekseerd.lib</a:t>
          </a:r>
        </a:p>
      </dsp:txBody>
      <dsp:txXfrm>
        <a:off x="2539739" y="322540"/>
        <a:ext cx="3180059" cy="212118"/>
      </dsp:txXfrm>
    </dsp:sp>
    <dsp:sp modelId="{0704335A-49FF-4344-B462-84854678A8E1}">
      <dsp:nvSpPr>
        <dsp:cNvPr id="0" name=""/>
        <dsp:cNvSpPr/>
      </dsp:nvSpPr>
      <dsp:spPr>
        <a:xfrm>
          <a:off x="2539739" y="621592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EffekseerRendererCommon.lib</a:t>
          </a:r>
        </a:p>
      </dsp:txBody>
      <dsp:txXfrm>
        <a:off x="2539739" y="621592"/>
        <a:ext cx="3180059" cy="212118"/>
      </dsp:txXfrm>
    </dsp:sp>
    <dsp:sp modelId="{330143EF-A8C9-4661-9F23-F7F8E64CE85D}">
      <dsp:nvSpPr>
        <dsp:cNvPr id="0" name=""/>
        <dsp:cNvSpPr/>
      </dsp:nvSpPr>
      <dsp:spPr>
        <a:xfrm>
          <a:off x="2539739" y="920645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EffekseerRendererCommond.lib</a:t>
          </a:r>
        </a:p>
      </dsp:txBody>
      <dsp:txXfrm>
        <a:off x="2539739" y="920645"/>
        <a:ext cx="3180059" cy="212118"/>
      </dsp:txXfrm>
    </dsp:sp>
    <dsp:sp modelId="{56447ED5-57CD-41AC-989F-A37C311F3D6C}">
      <dsp:nvSpPr>
        <dsp:cNvPr id="0" name=""/>
        <dsp:cNvSpPr/>
      </dsp:nvSpPr>
      <dsp:spPr>
        <a:xfrm>
          <a:off x="2539739" y="1219697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EffekseerRendererDX11.lib</a:t>
          </a:r>
        </a:p>
      </dsp:txBody>
      <dsp:txXfrm>
        <a:off x="2539739" y="1219697"/>
        <a:ext cx="3180059" cy="212118"/>
      </dsp:txXfrm>
    </dsp:sp>
    <dsp:sp modelId="{F8CF503F-CC17-4C2C-8991-FDB19564D64A}">
      <dsp:nvSpPr>
        <dsp:cNvPr id="0" name=""/>
        <dsp:cNvSpPr/>
      </dsp:nvSpPr>
      <dsp:spPr>
        <a:xfrm>
          <a:off x="2539739" y="1518749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EffekseerRendererDX11d.lib</a:t>
          </a:r>
        </a:p>
      </dsp:txBody>
      <dsp:txXfrm>
        <a:off x="2539739" y="1518749"/>
        <a:ext cx="3180059" cy="212118"/>
      </dsp:txXfrm>
    </dsp:sp>
    <dsp:sp modelId="{793008DD-F12B-409D-B62C-DE8BD0F40886}">
      <dsp:nvSpPr>
        <dsp:cNvPr id="0" name=""/>
        <dsp:cNvSpPr/>
      </dsp:nvSpPr>
      <dsp:spPr>
        <a:xfrm>
          <a:off x="2539739" y="1817802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EffekseerRendererDX12.lib</a:t>
          </a:r>
        </a:p>
      </dsp:txBody>
      <dsp:txXfrm>
        <a:off x="2539739" y="1817802"/>
        <a:ext cx="3180059" cy="212118"/>
      </dsp:txXfrm>
    </dsp:sp>
    <dsp:sp modelId="{339E5DC5-BDFA-44DA-8CF2-2B7E5C078F76}">
      <dsp:nvSpPr>
        <dsp:cNvPr id="0" name=""/>
        <dsp:cNvSpPr/>
      </dsp:nvSpPr>
      <dsp:spPr>
        <a:xfrm>
          <a:off x="2539739" y="2094511"/>
          <a:ext cx="3180059" cy="21211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EffekseerRendererDX12d.lib</a:t>
          </a:r>
        </a:p>
      </dsp:txBody>
      <dsp:txXfrm>
        <a:off x="2539739" y="2094511"/>
        <a:ext cx="3180059" cy="2121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3D4AE-33A4-4B9B-B1CC-A46D0EA773F3}">
      <dsp:nvSpPr>
        <dsp:cNvPr id="0" name=""/>
        <dsp:cNvSpPr/>
      </dsp:nvSpPr>
      <dsp:spPr>
        <a:xfrm>
          <a:off x="5302498" y="78405"/>
          <a:ext cx="135522" cy="182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2" y="0"/>
              </a:lnTo>
              <a:lnTo>
                <a:pt x="74872" y="1824216"/>
              </a:lnTo>
              <a:lnTo>
                <a:pt x="135522" y="182421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CE5CE-F69A-41A1-BC4A-4AF407860503}">
      <dsp:nvSpPr>
        <dsp:cNvPr id="0" name=""/>
        <dsp:cNvSpPr/>
      </dsp:nvSpPr>
      <dsp:spPr>
        <a:xfrm>
          <a:off x="5302498" y="78405"/>
          <a:ext cx="135522" cy="1563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2" y="0"/>
              </a:lnTo>
              <a:lnTo>
                <a:pt x="74872" y="1563421"/>
              </a:lnTo>
              <a:lnTo>
                <a:pt x="135522" y="1563421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279D9-0ADC-428B-88C8-913AA9A24DDB}">
      <dsp:nvSpPr>
        <dsp:cNvPr id="0" name=""/>
        <dsp:cNvSpPr/>
      </dsp:nvSpPr>
      <dsp:spPr>
        <a:xfrm>
          <a:off x="5302498" y="78405"/>
          <a:ext cx="135522" cy="1302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2" y="0"/>
              </a:lnTo>
              <a:lnTo>
                <a:pt x="74872" y="1302626"/>
              </a:lnTo>
              <a:lnTo>
                <a:pt x="135522" y="130262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9D6CB-522F-43A2-B7E1-BDFCD5E97BD3}">
      <dsp:nvSpPr>
        <dsp:cNvPr id="0" name=""/>
        <dsp:cNvSpPr/>
      </dsp:nvSpPr>
      <dsp:spPr>
        <a:xfrm>
          <a:off x="5302498" y="78405"/>
          <a:ext cx="135522" cy="1041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2" y="0"/>
              </a:lnTo>
              <a:lnTo>
                <a:pt x="74872" y="1041830"/>
              </a:lnTo>
              <a:lnTo>
                <a:pt x="135522" y="104183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2A5E4-D1D9-4743-9469-31FD1E57DC87}">
      <dsp:nvSpPr>
        <dsp:cNvPr id="0" name=""/>
        <dsp:cNvSpPr/>
      </dsp:nvSpPr>
      <dsp:spPr>
        <a:xfrm>
          <a:off x="5302498" y="78405"/>
          <a:ext cx="135522" cy="78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2" y="0"/>
              </a:lnTo>
              <a:lnTo>
                <a:pt x="74872" y="781035"/>
              </a:lnTo>
              <a:lnTo>
                <a:pt x="135522" y="78103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594F6-2916-4A1E-9C35-4391480A4E0B}">
      <dsp:nvSpPr>
        <dsp:cNvPr id="0" name=""/>
        <dsp:cNvSpPr/>
      </dsp:nvSpPr>
      <dsp:spPr>
        <a:xfrm>
          <a:off x="5302498" y="78405"/>
          <a:ext cx="135522" cy="520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2" y="0"/>
              </a:lnTo>
              <a:lnTo>
                <a:pt x="74872" y="520240"/>
              </a:lnTo>
              <a:lnTo>
                <a:pt x="135522" y="52024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E8764-99A1-4D42-883B-452FEA97B751}">
      <dsp:nvSpPr>
        <dsp:cNvPr id="0" name=""/>
        <dsp:cNvSpPr/>
      </dsp:nvSpPr>
      <dsp:spPr>
        <a:xfrm>
          <a:off x="5302498" y="78405"/>
          <a:ext cx="135522" cy="259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872" y="0"/>
              </a:lnTo>
              <a:lnTo>
                <a:pt x="74872" y="259445"/>
              </a:lnTo>
              <a:lnTo>
                <a:pt x="135522" y="25944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9BA6-C40A-470F-B847-4225DFC7A56B}">
      <dsp:nvSpPr>
        <dsp:cNvPr id="0" name=""/>
        <dsp:cNvSpPr/>
      </dsp:nvSpPr>
      <dsp:spPr>
        <a:xfrm>
          <a:off x="5302498" y="32685"/>
          <a:ext cx="135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872" y="45720"/>
              </a:lnTo>
              <a:lnTo>
                <a:pt x="74872" y="59805"/>
              </a:lnTo>
              <a:lnTo>
                <a:pt x="135522" y="5980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50420-41A3-4DEA-8089-523AA07A519F}">
      <dsp:nvSpPr>
        <dsp:cNvPr id="0" name=""/>
        <dsp:cNvSpPr/>
      </dsp:nvSpPr>
      <dsp:spPr>
        <a:xfrm>
          <a:off x="4459025" y="32685"/>
          <a:ext cx="174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851"/>
              </a:moveTo>
              <a:lnTo>
                <a:pt x="113767" y="45851"/>
              </a:lnTo>
              <a:lnTo>
                <a:pt x="113767" y="45720"/>
              </a:lnTo>
              <a:lnTo>
                <a:pt x="174417" y="4572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CC401-6B07-4D96-8339-13DE96AFD604}">
      <dsp:nvSpPr>
        <dsp:cNvPr id="0" name=""/>
        <dsp:cNvSpPr/>
      </dsp:nvSpPr>
      <dsp:spPr>
        <a:xfrm>
          <a:off x="3265613" y="3262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67014" y="45720"/>
              </a:lnTo>
              <a:lnTo>
                <a:pt x="67014" y="45916"/>
              </a:lnTo>
              <a:lnTo>
                <a:pt x="127664" y="45916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FE04-CD64-4F66-B4FE-9DC7B6C99F8F}">
      <dsp:nvSpPr>
        <dsp:cNvPr id="0" name=""/>
        <dsp:cNvSpPr/>
      </dsp:nvSpPr>
      <dsp:spPr>
        <a:xfrm>
          <a:off x="2156663" y="3262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6112"/>
              </a:moveTo>
              <a:lnTo>
                <a:pt x="72029" y="46112"/>
              </a:lnTo>
              <a:lnTo>
                <a:pt x="72029" y="45720"/>
              </a:lnTo>
              <a:lnTo>
                <a:pt x="132680" y="4572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BB68-AFC4-4887-8414-73638C0D702A}">
      <dsp:nvSpPr>
        <dsp:cNvPr id="0" name=""/>
        <dsp:cNvSpPr/>
      </dsp:nvSpPr>
      <dsp:spPr>
        <a:xfrm>
          <a:off x="7519" y="5605"/>
          <a:ext cx="2194864" cy="1462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b="0" kern="1200" dirty="0"/>
            <a:t>📁</a:t>
          </a:r>
          <a:r>
            <a:rPr kumimoji="1" lang="en-US" altLang="ja-JP" sz="1200" b="0" kern="1200" dirty="0"/>
            <a:t>[Your project folder]</a:t>
          </a:r>
          <a:endParaRPr kumimoji="1" lang="ja-JP" altLang="en-US" sz="1200" b="0" kern="1200" dirty="0"/>
        </a:p>
      </dsp:txBody>
      <dsp:txXfrm>
        <a:off x="7519" y="5605"/>
        <a:ext cx="2194864" cy="146254"/>
      </dsp:txXfrm>
    </dsp:sp>
    <dsp:sp modelId="{C016F248-0E66-431B-8753-20B930E99887}">
      <dsp:nvSpPr>
        <dsp:cNvPr id="0" name=""/>
        <dsp:cNvSpPr/>
      </dsp:nvSpPr>
      <dsp:spPr>
        <a:xfrm>
          <a:off x="2289343" y="5213"/>
          <a:ext cx="1021989" cy="14625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b="0" kern="1200" dirty="0"/>
            <a:t>📁</a:t>
          </a:r>
          <a:r>
            <a:rPr lang="en-US" altLang="ja-JP" sz="1400" b="0" kern="1200" dirty="0"/>
            <a:t>Libraries</a:t>
          </a:r>
          <a:endParaRPr kumimoji="1" lang="ja-JP" altLang="en-US" sz="1600" kern="1200" dirty="0"/>
        </a:p>
      </dsp:txBody>
      <dsp:txXfrm>
        <a:off x="2289343" y="5213"/>
        <a:ext cx="1021989" cy="146254"/>
      </dsp:txXfrm>
    </dsp:sp>
    <dsp:sp modelId="{02B2D39E-FDE2-4294-A66A-85BECA3E4D41}">
      <dsp:nvSpPr>
        <dsp:cNvPr id="0" name=""/>
        <dsp:cNvSpPr/>
      </dsp:nvSpPr>
      <dsp:spPr>
        <a:xfrm>
          <a:off x="3393277" y="25827"/>
          <a:ext cx="1065748" cy="10541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 err="1"/>
            <a:t>Effekseer</a:t>
          </a:r>
          <a:endParaRPr kumimoji="1" lang="ja-JP" altLang="en-US" sz="1600" kern="1200" dirty="0"/>
        </a:p>
      </dsp:txBody>
      <dsp:txXfrm>
        <a:off x="3393277" y="25827"/>
        <a:ext cx="1065748" cy="105417"/>
      </dsp:txXfrm>
    </dsp:sp>
    <dsp:sp modelId="{6606C0CB-5844-41D9-9FFA-852FBD34F575}">
      <dsp:nvSpPr>
        <dsp:cNvPr id="0" name=""/>
        <dsp:cNvSpPr/>
      </dsp:nvSpPr>
      <dsp:spPr>
        <a:xfrm>
          <a:off x="4633443" y="8779"/>
          <a:ext cx="669054" cy="13925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kern="1200" dirty="0"/>
            <a:t>📁</a:t>
          </a:r>
          <a:r>
            <a:rPr kumimoji="1" lang="en-US" altLang="ja-JP" sz="1400" kern="1200" dirty="0"/>
            <a:t>Lib</a:t>
          </a:r>
          <a:endParaRPr kumimoji="1" lang="ja-JP" altLang="en-US" sz="1400" kern="1200" dirty="0"/>
        </a:p>
      </dsp:txBody>
      <dsp:txXfrm>
        <a:off x="4633443" y="8779"/>
        <a:ext cx="669054" cy="139251"/>
      </dsp:txXfrm>
    </dsp:sp>
    <dsp:sp modelId="{832C10D4-F15C-40D9-AB22-23BDBFB80EF7}">
      <dsp:nvSpPr>
        <dsp:cNvPr id="0" name=""/>
        <dsp:cNvSpPr/>
      </dsp:nvSpPr>
      <dsp:spPr>
        <a:xfrm>
          <a:off x="5438020" y="0"/>
          <a:ext cx="2773241" cy="18498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Effekseer.lib</a:t>
          </a:r>
        </a:p>
      </dsp:txBody>
      <dsp:txXfrm>
        <a:off x="5438020" y="0"/>
        <a:ext cx="2773241" cy="184982"/>
      </dsp:txXfrm>
    </dsp:sp>
    <dsp:sp modelId="{9D548710-2CFB-490D-8921-42BBC77F3BAB}">
      <dsp:nvSpPr>
        <dsp:cNvPr id="0" name=""/>
        <dsp:cNvSpPr/>
      </dsp:nvSpPr>
      <dsp:spPr>
        <a:xfrm>
          <a:off x="5438020" y="245359"/>
          <a:ext cx="2773241" cy="18498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Effekseerd.lib</a:t>
          </a:r>
        </a:p>
      </dsp:txBody>
      <dsp:txXfrm>
        <a:off x="5438020" y="245359"/>
        <a:ext cx="2773241" cy="184982"/>
      </dsp:txXfrm>
    </dsp:sp>
    <dsp:sp modelId="{0704335A-49FF-4344-B462-84854678A8E1}">
      <dsp:nvSpPr>
        <dsp:cNvPr id="0" name=""/>
        <dsp:cNvSpPr/>
      </dsp:nvSpPr>
      <dsp:spPr>
        <a:xfrm>
          <a:off x="5438020" y="506154"/>
          <a:ext cx="2773241" cy="18498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EffekseerRendererCommon.lib</a:t>
          </a:r>
        </a:p>
      </dsp:txBody>
      <dsp:txXfrm>
        <a:off x="5438020" y="506154"/>
        <a:ext cx="2773241" cy="184982"/>
      </dsp:txXfrm>
    </dsp:sp>
    <dsp:sp modelId="{330143EF-A8C9-4661-9F23-F7F8E64CE85D}">
      <dsp:nvSpPr>
        <dsp:cNvPr id="0" name=""/>
        <dsp:cNvSpPr/>
      </dsp:nvSpPr>
      <dsp:spPr>
        <a:xfrm>
          <a:off x="5438020" y="766949"/>
          <a:ext cx="2773241" cy="18498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EffekseerRendererCommond.lib</a:t>
          </a:r>
        </a:p>
      </dsp:txBody>
      <dsp:txXfrm>
        <a:off x="5438020" y="766949"/>
        <a:ext cx="2773241" cy="184982"/>
      </dsp:txXfrm>
    </dsp:sp>
    <dsp:sp modelId="{56447ED5-57CD-41AC-989F-A37C311F3D6C}">
      <dsp:nvSpPr>
        <dsp:cNvPr id="0" name=""/>
        <dsp:cNvSpPr/>
      </dsp:nvSpPr>
      <dsp:spPr>
        <a:xfrm>
          <a:off x="5438020" y="1027745"/>
          <a:ext cx="2773241" cy="18498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EffekseerRendererDX11.lib</a:t>
          </a:r>
        </a:p>
      </dsp:txBody>
      <dsp:txXfrm>
        <a:off x="5438020" y="1027745"/>
        <a:ext cx="2773241" cy="184982"/>
      </dsp:txXfrm>
    </dsp:sp>
    <dsp:sp modelId="{F8CF503F-CC17-4C2C-8991-FDB19564D64A}">
      <dsp:nvSpPr>
        <dsp:cNvPr id="0" name=""/>
        <dsp:cNvSpPr/>
      </dsp:nvSpPr>
      <dsp:spPr>
        <a:xfrm>
          <a:off x="5438020" y="1288540"/>
          <a:ext cx="2773241" cy="18498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EffekseerRendererDX11d.lib</a:t>
          </a:r>
        </a:p>
      </dsp:txBody>
      <dsp:txXfrm>
        <a:off x="5438020" y="1288540"/>
        <a:ext cx="2773241" cy="184982"/>
      </dsp:txXfrm>
    </dsp:sp>
    <dsp:sp modelId="{793008DD-F12B-409D-B62C-DE8BD0F40886}">
      <dsp:nvSpPr>
        <dsp:cNvPr id="0" name=""/>
        <dsp:cNvSpPr/>
      </dsp:nvSpPr>
      <dsp:spPr>
        <a:xfrm>
          <a:off x="5438020" y="1549335"/>
          <a:ext cx="2773241" cy="18498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EffekseerRendererDX12.lib</a:t>
          </a:r>
        </a:p>
      </dsp:txBody>
      <dsp:txXfrm>
        <a:off x="5438020" y="1549335"/>
        <a:ext cx="2773241" cy="184982"/>
      </dsp:txXfrm>
    </dsp:sp>
    <dsp:sp modelId="{339E5DC5-BDFA-44DA-8CF2-2B7E5C078F76}">
      <dsp:nvSpPr>
        <dsp:cNvPr id="0" name=""/>
        <dsp:cNvSpPr/>
      </dsp:nvSpPr>
      <dsp:spPr>
        <a:xfrm>
          <a:off x="5438020" y="1810130"/>
          <a:ext cx="2773241" cy="18498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0" kern="1200" dirty="0"/>
            <a:t>📄</a:t>
          </a:r>
          <a:r>
            <a:rPr lang="en-US" sz="1100" b="0" kern="1200" dirty="0"/>
            <a:t>EffekseerRendererDX12d.lib</a:t>
          </a:r>
        </a:p>
      </dsp:txBody>
      <dsp:txXfrm>
        <a:off x="5438020" y="1810130"/>
        <a:ext cx="2773241" cy="184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7411709" cy="33204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625340"/>
            <a:ext cx="5166787" cy="140208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A46BA77-818D-C12C-9E08-869A54FE0BAA}"/>
              </a:ext>
            </a:extLst>
          </p:cNvPr>
          <p:cNvCxnSpPr/>
          <p:nvPr/>
        </p:nvCxnSpPr>
        <p:spPr>
          <a:xfrm>
            <a:off x="965676" y="4202032"/>
            <a:ext cx="764848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7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4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83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123951"/>
            <a:ext cx="10721556" cy="4945484"/>
          </a:xfrm>
        </p:spPr>
        <p:txBody>
          <a:bodyPr lIns="90000" rIns="90000"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5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477" y="922946"/>
            <a:ext cx="5479561" cy="4946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922946"/>
            <a:ext cx="5592368" cy="494614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73127-B767-4F10-15AE-918E3905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34" y="72954"/>
            <a:ext cx="10721554" cy="7816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33539-DA80-A256-7D2E-19442373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34" y="72954"/>
            <a:ext cx="10721554" cy="7816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39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50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75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4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214C488-9F76-93BB-7069-A33101B665A8}"/>
              </a:ext>
            </a:extLst>
          </p:cNvPr>
          <p:cNvSpPr/>
          <p:nvPr/>
        </p:nvSpPr>
        <p:spPr>
          <a:xfrm>
            <a:off x="0" y="-17195"/>
            <a:ext cx="12192000" cy="9144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482" y="133350"/>
            <a:ext cx="10721554" cy="72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482" y="1123951"/>
            <a:ext cx="10721556" cy="4945484"/>
          </a:xfrm>
          <a:prstGeom prst="rect">
            <a:avLst/>
          </a:prstGeom>
        </p:spPr>
        <p:txBody>
          <a:bodyPr vert="horz" lIns="90000" tIns="45720" rIns="9000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448868B-C09D-4B24-AF55-7CD03BD5244D}" type="datetimeFigureOut">
              <a:rPr kumimoji="1" lang="ja-JP" altLang="en-US" smtClean="0"/>
              <a:t>2023/12/8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4DD44DF2-A836-4CEF-816E-002D54A0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673F47-BFB1-5FEE-C9BB-5086FFF6F645}"/>
              </a:ext>
            </a:extLst>
          </p:cNvPr>
          <p:cNvSpPr/>
          <p:nvPr/>
        </p:nvSpPr>
        <p:spPr>
          <a:xfrm rot="5400000">
            <a:off x="268640" y="344181"/>
            <a:ext cx="588902" cy="19174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624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5"/>
        </a:buClr>
        <a:buSzPct val="100000"/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51825-AFB9-66BD-3342-34951137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VisualStudio_OpenProjectProperty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2D4112-EC5F-1A6D-8591-6B41B24FD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1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LibraryFiles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21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17">
            <a:extLst>
              <a:ext uri="{FF2B5EF4-FFF2-40B4-BE49-F238E27FC236}">
                <a16:creationId xmlns:a16="http://schemas.microsoft.com/office/drawing/2014/main" id="{8BD66F5D-27B6-069B-85FB-2A6BB3EB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E0C013-CCDD-6868-3508-B32C3BDC950E}"/>
              </a:ext>
            </a:extLst>
          </p:cNvPr>
          <p:cNvSpPr/>
          <p:nvPr/>
        </p:nvSpPr>
        <p:spPr>
          <a:xfrm>
            <a:off x="495359" y="53340"/>
            <a:ext cx="9725601" cy="651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E8B4E7-7B40-361C-772A-177F4540859C}"/>
              </a:ext>
            </a:extLst>
          </p:cNvPr>
          <p:cNvSpPr/>
          <p:nvPr/>
        </p:nvSpPr>
        <p:spPr>
          <a:xfrm>
            <a:off x="3254374" y="746217"/>
            <a:ext cx="3886089" cy="2510280"/>
          </a:xfrm>
          <a:prstGeom prst="roundRect">
            <a:avLst>
              <a:gd name="adj" fmla="val 2077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2408EBE-C26B-7456-E8EB-E5DE6BA6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8" name="コンテンツ プレースホルダー 3">
            <a:extLst>
              <a:ext uri="{FF2B5EF4-FFF2-40B4-BE49-F238E27FC236}">
                <a16:creationId xmlns:a16="http://schemas.microsoft.com/office/drawing/2014/main" id="{1906381D-B4C2-91B6-8D94-64E388439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329527"/>
              </p:ext>
            </p:extLst>
          </p:nvPr>
        </p:nvGraphicFramePr>
        <p:xfrm>
          <a:off x="605419" y="832096"/>
          <a:ext cx="8212316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86DB3EE4-F649-56E9-1C0E-948FC1424889}"/>
              </a:ext>
            </a:extLst>
          </p:cNvPr>
          <p:cNvSpPr/>
          <p:nvPr/>
        </p:nvSpPr>
        <p:spPr>
          <a:xfrm rot="19709198">
            <a:off x="6184019" y="3335203"/>
            <a:ext cx="421125" cy="550581"/>
          </a:xfrm>
          <a:prstGeom prst="downArrow">
            <a:avLst>
              <a:gd name="adj1" fmla="val 50000"/>
              <a:gd name="adj2" fmla="val 53038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B7ABE1-48D0-884B-B40A-A99DF5C94D8E}"/>
              </a:ext>
            </a:extLst>
          </p:cNvPr>
          <p:cNvSpPr txBox="1"/>
          <p:nvPr/>
        </p:nvSpPr>
        <p:spPr>
          <a:xfrm>
            <a:off x="5302438" y="2193876"/>
            <a:ext cx="145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※DirectX11</a:t>
            </a:r>
            <a:r>
              <a:rPr kumimoji="1" lang="ja-JP" altLang="en-US" sz="10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EADBBE-07EA-4263-D8FC-A50EFE659A94}"/>
              </a:ext>
            </a:extLst>
          </p:cNvPr>
          <p:cNvSpPr txBox="1"/>
          <p:nvPr/>
        </p:nvSpPr>
        <p:spPr>
          <a:xfrm>
            <a:off x="5302438" y="2771817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※DirectX12</a:t>
            </a:r>
            <a:r>
              <a:rPr kumimoji="1" lang="ja-JP" altLang="en-US" sz="10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0D949D40-C6CA-BCD6-7E1E-E0C68DF578DB}"/>
              </a:ext>
            </a:extLst>
          </p:cNvPr>
          <p:cNvSpPr/>
          <p:nvPr/>
        </p:nvSpPr>
        <p:spPr>
          <a:xfrm>
            <a:off x="5153729" y="2136002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615BC732-D44F-9508-6DAA-4080C69A56F3}"/>
              </a:ext>
            </a:extLst>
          </p:cNvPr>
          <p:cNvSpPr/>
          <p:nvPr/>
        </p:nvSpPr>
        <p:spPr>
          <a:xfrm>
            <a:off x="5153729" y="2713943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F00833E-8FD5-4B20-9CC0-192984CF288B}"/>
              </a:ext>
            </a:extLst>
          </p:cNvPr>
          <p:cNvSpPr/>
          <p:nvPr/>
        </p:nvSpPr>
        <p:spPr>
          <a:xfrm>
            <a:off x="6078313" y="3890329"/>
            <a:ext cx="3469216" cy="2236980"/>
          </a:xfrm>
          <a:prstGeom prst="roundRect">
            <a:avLst>
              <a:gd name="adj" fmla="val 2077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0" name="コンテンツ プレースホルダー 3">
            <a:extLst>
              <a:ext uri="{FF2B5EF4-FFF2-40B4-BE49-F238E27FC236}">
                <a16:creationId xmlns:a16="http://schemas.microsoft.com/office/drawing/2014/main" id="{B9206D68-6D73-B589-85D8-69AE2E424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260314"/>
              </p:ext>
            </p:extLst>
          </p:nvPr>
        </p:nvGraphicFramePr>
        <p:xfrm>
          <a:off x="660444" y="3976303"/>
          <a:ext cx="8212316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773228-887C-712E-D0E3-F96BD2966056}"/>
              </a:ext>
            </a:extLst>
          </p:cNvPr>
          <p:cNvSpPr txBox="1"/>
          <p:nvPr/>
        </p:nvSpPr>
        <p:spPr>
          <a:xfrm>
            <a:off x="8153573" y="5113892"/>
            <a:ext cx="145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※DirectX11</a:t>
            </a:r>
            <a:r>
              <a:rPr kumimoji="1" lang="ja-JP" altLang="en-US" sz="10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454F13-88BF-14C2-EB98-85B7EA08383D}"/>
              </a:ext>
            </a:extLst>
          </p:cNvPr>
          <p:cNvSpPr txBox="1"/>
          <p:nvPr/>
        </p:nvSpPr>
        <p:spPr>
          <a:xfrm>
            <a:off x="8153573" y="5574422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※DirectX12</a:t>
            </a:r>
            <a:r>
              <a:rPr kumimoji="1" lang="ja-JP" altLang="en-US" sz="10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5451D0A3-522D-6D59-6114-E6FDE4B48492}"/>
              </a:ext>
            </a:extLst>
          </p:cNvPr>
          <p:cNvSpPr/>
          <p:nvPr/>
        </p:nvSpPr>
        <p:spPr>
          <a:xfrm>
            <a:off x="8004864" y="5056018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DF5041FC-A50B-7302-6401-4295CD3149AA}"/>
              </a:ext>
            </a:extLst>
          </p:cNvPr>
          <p:cNvSpPr/>
          <p:nvPr/>
        </p:nvSpPr>
        <p:spPr>
          <a:xfrm>
            <a:off x="8004864" y="5516548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3196DD-9868-A096-47A3-FA3856F4FE91}"/>
              </a:ext>
            </a:extLst>
          </p:cNvPr>
          <p:cNvSpPr txBox="1"/>
          <p:nvPr/>
        </p:nvSpPr>
        <p:spPr>
          <a:xfrm>
            <a:off x="6603661" y="3379463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コピー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A5AEB1-C3CD-2F76-1DD8-08B535167809}"/>
              </a:ext>
            </a:extLst>
          </p:cNvPr>
          <p:cNvSpPr txBox="1"/>
          <p:nvPr/>
        </p:nvSpPr>
        <p:spPr>
          <a:xfrm>
            <a:off x="810000" y="1014004"/>
            <a:ext cx="1850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例</a:t>
            </a:r>
            <a:r>
              <a:rPr kumimoji="1" lang="en-US" altLang="ja-JP" sz="1200" dirty="0">
                <a:solidFill>
                  <a:schemeClr val="bg1"/>
                </a:solidFill>
              </a:rPr>
              <a:t>: </a:t>
            </a:r>
            <a:r>
              <a:rPr lang="en-US" altLang="ja-JP" sz="1200" b="0" i="0" dirty="0">
                <a:solidFill>
                  <a:srgbClr val="1F2328"/>
                </a:solidFill>
                <a:effectLst/>
                <a:latin typeface="ui-monospace"/>
              </a:rPr>
              <a:t>install_msvc2022_x86/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250CAC-CC37-7388-7BDF-FD148933A97E}"/>
              </a:ext>
            </a:extLst>
          </p:cNvPr>
          <p:cNvSpPr txBox="1"/>
          <p:nvPr/>
        </p:nvSpPr>
        <p:spPr>
          <a:xfrm>
            <a:off x="1051559" y="4135572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(.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proj</a:t>
            </a:r>
            <a:r>
              <a:rPr kumimoji="1" lang="ja-JP" altLang="en-US" sz="1100" dirty="0">
                <a:solidFill>
                  <a:schemeClr val="bg1"/>
                </a:solidFill>
              </a:rPr>
              <a:t>ファイルのある場所</a:t>
            </a:r>
            <a:r>
              <a:rPr kumimoji="1" lang="en-US" altLang="ja-JP" sz="1100" dirty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DF0EBD-D00D-942D-164F-BD9A48D73E1D}"/>
              </a:ext>
            </a:extLst>
          </p:cNvPr>
          <p:cNvSpPr txBox="1"/>
          <p:nvPr/>
        </p:nvSpPr>
        <p:spPr>
          <a:xfrm>
            <a:off x="739387" y="206807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ライブラリファイルのコピー</a:t>
            </a:r>
          </a:p>
        </p:txBody>
      </p:sp>
    </p:spTree>
    <p:extLst>
      <p:ext uri="{BB962C8B-B14F-4D97-AF65-F5344CB8AC3E}">
        <p14:creationId xmlns:p14="http://schemas.microsoft.com/office/powerpoint/2010/main" val="179476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E0C013-CCDD-6868-3508-B32C3BDC950E}"/>
              </a:ext>
            </a:extLst>
          </p:cNvPr>
          <p:cNvSpPr/>
          <p:nvPr/>
        </p:nvSpPr>
        <p:spPr>
          <a:xfrm>
            <a:off x="495359" y="53340"/>
            <a:ext cx="9725601" cy="651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E8B4E7-7B40-361C-772A-177F4540859C}"/>
              </a:ext>
            </a:extLst>
          </p:cNvPr>
          <p:cNvSpPr/>
          <p:nvPr/>
        </p:nvSpPr>
        <p:spPr>
          <a:xfrm>
            <a:off x="3102663" y="746217"/>
            <a:ext cx="4358925" cy="2510280"/>
          </a:xfrm>
          <a:prstGeom prst="roundRect">
            <a:avLst>
              <a:gd name="adj" fmla="val 2077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コンテンツ プレースホルダー 3">
            <a:extLst>
              <a:ext uri="{FF2B5EF4-FFF2-40B4-BE49-F238E27FC236}">
                <a16:creationId xmlns:a16="http://schemas.microsoft.com/office/drawing/2014/main" id="{1906381D-B4C2-91B6-8D94-64E388439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548232"/>
              </p:ext>
            </p:extLst>
          </p:nvPr>
        </p:nvGraphicFramePr>
        <p:xfrm>
          <a:off x="605419" y="832096"/>
          <a:ext cx="8212316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86DB3EE4-F649-56E9-1C0E-948FC1424889}"/>
              </a:ext>
            </a:extLst>
          </p:cNvPr>
          <p:cNvSpPr/>
          <p:nvPr/>
        </p:nvSpPr>
        <p:spPr>
          <a:xfrm rot="19709198">
            <a:off x="6184019" y="3335203"/>
            <a:ext cx="421125" cy="550581"/>
          </a:xfrm>
          <a:prstGeom prst="downArrow">
            <a:avLst>
              <a:gd name="adj1" fmla="val 50000"/>
              <a:gd name="adj2" fmla="val 53038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B7ABE1-48D0-884B-B40A-A99DF5C94D8E}"/>
              </a:ext>
            </a:extLst>
          </p:cNvPr>
          <p:cNvSpPr txBox="1"/>
          <p:nvPr/>
        </p:nvSpPr>
        <p:spPr>
          <a:xfrm>
            <a:off x="5194488" y="2177237"/>
            <a:ext cx="197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*Only when using DirectX11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EADBBE-07EA-4263-D8FC-A50EFE659A94}"/>
              </a:ext>
            </a:extLst>
          </p:cNvPr>
          <p:cNvSpPr txBox="1"/>
          <p:nvPr/>
        </p:nvSpPr>
        <p:spPr>
          <a:xfrm>
            <a:off x="5194488" y="2776603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*Only when using DirectX12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0D949D40-C6CA-BCD6-7E1E-E0C68DF578DB}"/>
              </a:ext>
            </a:extLst>
          </p:cNvPr>
          <p:cNvSpPr/>
          <p:nvPr/>
        </p:nvSpPr>
        <p:spPr>
          <a:xfrm>
            <a:off x="5045779" y="2119363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615BC732-D44F-9508-6DAA-4080C69A56F3}"/>
              </a:ext>
            </a:extLst>
          </p:cNvPr>
          <p:cNvSpPr/>
          <p:nvPr/>
        </p:nvSpPr>
        <p:spPr>
          <a:xfrm>
            <a:off x="5045779" y="2718729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F00833E-8FD5-4B20-9CC0-192984CF288B}"/>
              </a:ext>
            </a:extLst>
          </p:cNvPr>
          <p:cNvSpPr/>
          <p:nvPr/>
        </p:nvSpPr>
        <p:spPr>
          <a:xfrm>
            <a:off x="6071179" y="3890329"/>
            <a:ext cx="3722157" cy="2307441"/>
          </a:xfrm>
          <a:prstGeom prst="roundRect">
            <a:avLst>
              <a:gd name="adj" fmla="val 2077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0" name="コンテンツ プレースホルダー 3">
            <a:extLst>
              <a:ext uri="{FF2B5EF4-FFF2-40B4-BE49-F238E27FC236}">
                <a16:creationId xmlns:a16="http://schemas.microsoft.com/office/drawing/2014/main" id="{B9206D68-6D73-B589-85D8-69AE2E424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693835"/>
              </p:ext>
            </p:extLst>
          </p:nvPr>
        </p:nvGraphicFramePr>
        <p:xfrm>
          <a:off x="660444" y="3976303"/>
          <a:ext cx="8212316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773228-887C-712E-D0E3-F96BD2966056}"/>
              </a:ext>
            </a:extLst>
          </p:cNvPr>
          <p:cNvSpPr txBox="1"/>
          <p:nvPr/>
        </p:nvSpPr>
        <p:spPr>
          <a:xfrm>
            <a:off x="8150292" y="5100823"/>
            <a:ext cx="2051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*Only when using DirectX11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454F13-88BF-14C2-EB98-85B7EA08383D}"/>
              </a:ext>
            </a:extLst>
          </p:cNvPr>
          <p:cNvSpPr txBox="1"/>
          <p:nvPr/>
        </p:nvSpPr>
        <p:spPr>
          <a:xfrm>
            <a:off x="8150292" y="5613746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*Only when using DirectX12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5451D0A3-522D-6D59-6114-E6FDE4B48492}"/>
              </a:ext>
            </a:extLst>
          </p:cNvPr>
          <p:cNvSpPr/>
          <p:nvPr/>
        </p:nvSpPr>
        <p:spPr>
          <a:xfrm>
            <a:off x="8001583" y="5042949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DF5041FC-A50B-7302-6401-4295CD3149AA}"/>
              </a:ext>
            </a:extLst>
          </p:cNvPr>
          <p:cNvSpPr/>
          <p:nvPr/>
        </p:nvSpPr>
        <p:spPr>
          <a:xfrm>
            <a:off x="8001583" y="5555872"/>
            <a:ext cx="171450" cy="361967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3196DD-9868-A096-47A3-FA3856F4FE91}"/>
              </a:ext>
            </a:extLst>
          </p:cNvPr>
          <p:cNvSpPr txBox="1"/>
          <p:nvPr/>
        </p:nvSpPr>
        <p:spPr>
          <a:xfrm>
            <a:off x="6603661" y="3379463"/>
            <a:ext cx="1188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Copy files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A5AEB1-C3CD-2F76-1DD8-08B535167809}"/>
              </a:ext>
            </a:extLst>
          </p:cNvPr>
          <p:cNvSpPr txBox="1"/>
          <p:nvPr/>
        </p:nvSpPr>
        <p:spPr>
          <a:xfrm>
            <a:off x="827257" y="948355"/>
            <a:ext cx="1838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ex: </a:t>
            </a:r>
            <a:r>
              <a:rPr lang="en-US" altLang="ja-JP" sz="1200" b="0" i="0" dirty="0">
                <a:solidFill>
                  <a:srgbClr val="1F2328"/>
                </a:solidFill>
                <a:effectLst/>
                <a:latin typeface="ui-monospace"/>
              </a:rPr>
              <a:t>install_msvc2022_x86/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250CAC-CC37-7388-7BDF-FD148933A97E}"/>
              </a:ext>
            </a:extLst>
          </p:cNvPr>
          <p:cNvSpPr txBox="1"/>
          <p:nvPr/>
        </p:nvSpPr>
        <p:spPr>
          <a:xfrm>
            <a:off x="863856" y="4106997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(same folder as .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proj</a:t>
            </a:r>
            <a:r>
              <a:rPr kumimoji="1" lang="en-US" altLang="ja-JP" sz="1100" dirty="0">
                <a:solidFill>
                  <a:schemeClr val="bg1"/>
                </a:solidFill>
              </a:rPr>
              <a:t> file)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DF0EBD-D00D-942D-164F-BD9A48D73E1D}"/>
              </a:ext>
            </a:extLst>
          </p:cNvPr>
          <p:cNvSpPr txBox="1"/>
          <p:nvPr/>
        </p:nvSpPr>
        <p:spPr>
          <a:xfrm>
            <a:off x="739387" y="206807"/>
            <a:ext cx="236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Copy Library Files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6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VisualStudio_ConfigurationAndPlatform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0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5B41F-FA6C-526A-5FC3-48760AFB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F4149-C4B0-E32E-DCF6-32DCC315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CBA29D1-AE54-E321-55D2-01142218FABB}"/>
              </a:ext>
            </a:extLst>
          </p:cNvPr>
          <p:cNvSpPr/>
          <p:nvPr/>
        </p:nvSpPr>
        <p:spPr>
          <a:xfrm>
            <a:off x="2061098" y="2426331"/>
            <a:ext cx="7750170" cy="1719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56F448A-09B5-8BFD-689D-9C154EA78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7" b="54126"/>
          <a:stretch/>
        </p:blipFill>
        <p:spPr>
          <a:xfrm>
            <a:off x="2380732" y="2615481"/>
            <a:ext cx="7224907" cy="9002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B14F5-59BE-3F4D-B049-FF65D48C8C26}"/>
              </a:ext>
            </a:extLst>
          </p:cNvPr>
          <p:cNvSpPr txBox="1"/>
          <p:nvPr/>
        </p:nvSpPr>
        <p:spPr>
          <a:xfrm>
            <a:off x="6563560" y="3429000"/>
            <a:ext cx="258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chemeClr val="accent6"/>
                </a:solidFill>
              </a:rPr>
              <a:t>Effekseer</a:t>
            </a:r>
            <a:r>
              <a:rPr kumimoji="1" lang="ja-JP" altLang="en-US" b="1" dirty="0">
                <a:solidFill>
                  <a:schemeClr val="accent6"/>
                </a:solidFill>
              </a:rPr>
              <a:t>を導入する</a:t>
            </a:r>
            <a:br>
              <a:rPr kumimoji="1" lang="en-US" altLang="ja-JP" b="1" dirty="0">
                <a:solidFill>
                  <a:schemeClr val="accent6"/>
                </a:solidFill>
              </a:rPr>
            </a:br>
            <a:r>
              <a:rPr kumimoji="1" lang="ja-JP" altLang="en-US" b="1" dirty="0">
                <a:solidFill>
                  <a:schemeClr val="accent6"/>
                </a:solidFill>
              </a:rPr>
              <a:t>プラットフォームを選択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5046840-6192-242B-4D94-ED9D84E889F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312023" y="3202860"/>
            <a:ext cx="251537" cy="54930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C11E22-CF16-21B0-911A-5AAC539120EE}"/>
              </a:ext>
            </a:extLst>
          </p:cNvPr>
          <p:cNvSpPr txBox="1"/>
          <p:nvPr/>
        </p:nvSpPr>
        <p:spPr>
          <a:xfrm>
            <a:off x="3450355" y="3464576"/>
            <a:ext cx="19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「すべての構成」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FEB354-A9DB-D2E2-511A-38CEA157CA1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269944" y="3202860"/>
            <a:ext cx="180411" cy="44638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1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5B41F-FA6C-526A-5FC3-48760AFB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F4149-C4B0-E32E-DCF6-32DCC315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CBA29D1-AE54-E321-55D2-01142218FABB}"/>
              </a:ext>
            </a:extLst>
          </p:cNvPr>
          <p:cNvSpPr/>
          <p:nvPr/>
        </p:nvSpPr>
        <p:spPr>
          <a:xfrm>
            <a:off x="2061098" y="2426331"/>
            <a:ext cx="7750170" cy="1719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217269-628F-F8B5-F593-E90D558E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45" y="2618303"/>
            <a:ext cx="7381875" cy="9429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B14F5-59BE-3F4D-B049-FF65D48C8C26}"/>
              </a:ext>
            </a:extLst>
          </p:cNvPr>
          <p:cNvSpPr txBox="1"/>
          <p:nvPr/>
        </p:nvSpPr>
        <p:spPr>
          <a:xfrm>
            <a:off x="6408062" y="3453518"/>
            <a:ext cx="358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Select the platform on which 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you want to import </a:t>
            </a:r>
            <a:r>
              <a:rPr kumimoji="1" lang="en-US" altLang="ja-JP" b="1" dirty="0" err="1">
                <a:solidFill>
                  <a:schemeClr val="accent6"/>
                </a:solidFill>
              </a:rPr>
              <a:t>Effekseer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5046840-6192-242B-4D94-ED9D84E889F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156524" y="3227378"/>
            <a:ext cx="251538" cy="54930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C11E22-CF16-21B0-911A-5AAC539120EE}"/>
              </a:ext>
            </a:extLst>
          </p:cNvPr>
          <p:cNvSpPr txBox="1"/>
          <p:nvPr/>
        </p:nvSpPr>
        <p:spPr>
          <a:xfrm>
            <a:off x="3690051" y="3510704"/>
            <a:ext cx="224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“All Configurations”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FEB354-A9DB-D2E2-511A-38CEA157CA1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509641" y="3248988"/>
            <a:ext cx="180410" cy="44638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VisualStudio_IncludeDir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14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91144-93E5-E9DE-13AC-E488AFE5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92116-3BA2-1456-6A81-1B4DFAB9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02F3475-54AF-E95D-DB54-F6659C34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90" y="1005531"/>
            <a:ext cx="7487695" cy="518232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73365B9-EE57-EBD8-2D01-BA733FFCE050}"/>
              </a:ext>
            </a:extLst>
          </p:cNvPr>
          <p:cNvSpPr/>
          <p:nvPr/>
        </p:nvSpPr>
        <p:spPr>
          <a:xfrm>
            <a:off x="2584515" y="2769834"/>
            <a:ext cx="1277271" cy="2219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097F5FD-BA74-23CE-CD6D-7002369CECA0}"/>
              </a:ext>
            </a:extLst>
          </p:cNvPr>
          <p:cNvSpPr/>
          <p:nvPr/>
        </p:nvSpPr>
        <p:spPr>
          <a:xfrm>
            <a:off x="9030994" y="1705993"/>
            <a:ext cx="405970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36C1C66-EF91-51C1-8C8C-E338D8751AC1}"/>
              </a:ext>
            </a:extLst>
          </p:cNvPr>
          <p:cNvSpPr/>
          <p:nvPr/>
        </p:nvSpPr>
        <p:spPr>
          <a:xfrm>
            <a:off x="6278915" y="1851733"/>
            <a:ext cx="1169450" cy="3765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0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FC745-CC1A-D486-8511-7F4D3CCF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A11B54-289C-0A80-880F-84E08D44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8E04425-DD14-F2A8-9649-158D1B14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90" y="1005530"/>
            <a:ext cx="7487695" cy="5182323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042AC23-A06B-ACE1-54BA-A51B047C0701}"/>
              </a:ext>
            </a:extLst>
          </p:cNvPr>
          <p:cNvSpPr/>
          <p:nvPr/>
        </p:nvSpPr>
        <p:spPr>
          <a:xfrm>
            <a:off x="2584515" y="2769834"/>
            <a:ext cx="1277271" cy="2219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4ACA6A5-A692-6CD2-5F35-286AFEC0A933}"/>
              </a:ext>
            </a:extLst>
          </p:cNvPr>
          <p:cNvSpPr/>
          <p:nvPr/>
        </p:nvSpPr>
        <p:spPr>
          <a:xfrm>
            <a:off x="9030994" y="1705993"/>
            <a:ext cx="405970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126B2E4-A9E8-8365-A920-61AB088842FE}"/>
              </a:ext>
            </a:extLst>
          </p:cNvPr>
          <p:cNvSpPr/>
          <p:nvPr/>
        </p:nvSpPr>
        <p:spPr>
          <a:xfrm>
            <a:off x="6270037" y="1851734"/>
            <a:ext cx="1169450" cy="3765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01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VisualStudio_IncludeDirAppend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05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53DED-ACAD-311A-BADD-6490EDAE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D8DE8-EEF6-8D47-B3F8-C57A6A8B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A81B46-5DD9-2A05-E4EF-6D761D94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19" y="2606041"/>
            <a:ext cx="4919962" cy="16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3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FC9709A8-DF9B-E8B3-B584-8DEFE58C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327" y="607141"/>
            <a:ext cx="5470793" cy="56645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0678839-0153-4CD1-B2CD-AB0E516C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53556E-639A-B83B-74C0-C2E6E2895052}"/>
              </a:ext>
            </a:extLst>
          </p:cNvPr>
          <p:cNvSpPr txBox="1"/>
          <p:nvPr/>
        </p:nvSpPr>
        <p:spPr>
          <a:xfrm>
            <a:off x="6419922" y="1312540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DirectX 11</a:t>
            </a:r>
            <a:r>
              <a:rPr kumimoji="1" lang="ja-JP" altLang="en-US" b="1" dirty="0">
                <a:solidFill>
                  <a:schemeClr val="accent6"/>
                </a:solidFill>
              </a:rPr>
              <a:t>使用時のみ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B68784-D244-D529-08AA-C940E37EC2F4}"/>
              </a:ext>
            </a:extLst>
          </p:cNvPr>
          <p:cNvSpPr txBox="1"/>
          <p:nvPr/>
        </p:nvSpPr>
        <p:spPr>
          <a:xfrm>
            <a:off x="6419922" y="1764518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DirectX 12</a:t>
            </a:r>
            <a:r>
              <a:rPr kumimoji="1" lang="ja-JP" altLang="en-US" b="1" dirty="0">
                <a:solidFill>
                  <a:schemeClr val="accent6"/>
                </a:solidFill>
              </a:rPr>
              <a:t>使用時のみ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ACF8736-A8AE-02A2-4468-B18872667E1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868923" y="1497206"/>
            <a:ext cx="550999" cy="243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8B8B4E-30AA-C3BB-507E-233CEAF8C11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68923" y="1633292"/>
            <a:ext cx="550999" cy="3158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6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ACD69C7-50DF-90AC-FB95-310037EB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446" y="557907"/>
            <a:ext cx="5637269" cy="584793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55229E-8102-DFCB-1CA6-BB4F1C039E2E}"/>
              </a:ext>
            </a:extLst>
          </p:cNvPr>
          <p:cNvSpPr txBox="1"/>
          <p:nvPr/>
        </p:nvSpPr>
        <p:spPr>
          <a:xfrm>
            <a:off x="6298265" y="1220543"/>
            <a:ext cx="2527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6"/>
                </a:solidFill>
              </a:rPr>
              <a:t>Only when using DirectX 11</a:t>
            </a:r>
            <a:endParaRPr kumimoji="1" lang="ja-JP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4FA060-E41B-2222-857B-B0C8E3DD203C}"/>
              </a:ext>
            </a:extLst>
          </p:cNvPr>
          <p:cNvSpPr txBox="1"/>
          <p:nvPr/>
        </p:nvSpPr>
        <p:spPr>
          <a:xfrm>
            <a:off x="6298265" y="1654765"/>
            <a:ext cx="2527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DF5327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Only when using DirectX 12</a:t>
            </a:r>
            <a:endParaRPr kumimoji="1" lang="ja-JP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DF5327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8A999C8-EF28-F98E-4D8D-A68C8BC52CB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747266" y="1389820"/>
            <a:ext cx="550999" cy="1781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7A76F1D-6337-0DEC-006B-C5F14D916A2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747266" y="1523539"/>
            <a:ext cx="550999" cy="30050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VisualStudio_LibraryDir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029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B745FA-B573-FAFB-D59E-33A68120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1005531"/>
            <a:ext cx="7487695" cy="518232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9877061-377F-28F6-E599-B957192FE194}"/>
              </a:ext>
            </a:extLst>
          </p:cNvPr>
          <p:cNvSpPr/>
          <p:nvPr/>
        </p:nvSpPr>
        <p:spPr>
          <a:xfrm>
            <a:off x="2779824" y="2938510"/>
            <a:ext cx="1277271" cy="2219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8D479A7-0D7C-1DFA-50D6-A48753F1880A}"/>
              </a:ext>
            </a:extLst>
          </p:cNvPr>
          <p:cNvSpPr/>
          <p:nvPr/>
        </p:nvSpPr>
        <p:spPr>
          <a:xfrm>
            <a:off x="9456224" y="3350339"/>
            <a:ext cx="344725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8C6A4B4-5A49-4D9A-D616-24B052D6C9D5}"/>
              </a:ext>
            </a:extLst>
          </p:cNvPr>
          <p:cNvSpPr/>
          <p:nvPr/>
        </p:nvSpPr>
        <p:spPr>
          <a:xfrm>
            <a:off x="6483102" y="3543797"/>
            <a:ext cx="1259066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007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45296BF-8346-3ACC-1F32-C47F0660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1015395"/>
            <a:ext cx="7487695" cy="518232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9877061-377F-28F6-E599-B957192FE194}"/>
              </a:ext>
            </a:extLst>
          </p:cNvPr>
          <p:cNvSpPr/>
          <p:nvPr/>
        </p:nvSpPr>
        <p:spPr>
          <a:xfrm>
            <a:off x="2779824" y="2947388"/>
            <a:ext cx="1277271" cy="2219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8D479A7-0D7C-1DFA-50D6-A48753F1880A}"/>
              </a:ext>
            </a:extLst>
          </p:cNvPr>
          <p:cNvSpPr/>
          <p:nvPr/>
        </p:nvSpPr>
        <p:spPr>
          <a:xfrm>
            <a:off x="9456224" y="3350339"/>
            <a:ext cx="344725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8C6A4B4-5A49-4D9A-D616-24B052D6C9D5}"/>
              </a:ext>
            </a:extLst>
          </p:cNvPr>
          <p:cNvSpPr/>
          <p:nvPr/>
        </p:nvSpPr>
        <p:spPr>
          <a:xfrm>
            <a:off x="6483102" y="3543797"/>
            <a:ext cx="1259066" cy="2914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89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VisualStudio_LibraryDirAppend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32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865EA-B516-6F99-B27A-A3EE9262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C14AE-B100-F328-2422-76031049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371FD95-171A-D19D-5702-898C5EA5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1037891"/>
            <a:ext cx="6182588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08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57C9E-BA61-AC10-35B4-D03C21C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69ECF-8FFE-ACC0-EFA3-82F0369F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5D9B84-597F-37BD-C51B-EA22DA79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37" y="1003818"/>
            <a:ext cx="4883137" cy="50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0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EffectRefHandle_Explain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495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5D0BE-45B5-59D4-9C32-94BE8A4FF246}"/>
              </a:ext>
            </a:extLst>
          </p:cNvPr>
          <p:cNvSpPr/>
          <p:nvPr/>
        </p:nvSpPr>
        <p:spPr>
          <a:xfrm>
            <a:off x="205642" y="1028701"/>
            <a:ext cx="11881575" cy="52639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D1CC96-B568-9AEF-938A-7E1DE78F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 err="1"/>
              <a:t>Effekseer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EffectRef</a:t>
            </a:r>
            <a:r>
              <a:rPr kumimoji="1" lang="ja-JP" altLang="en-US" dirty="0"/>
              <a:t>」と「</a:t>
            </a:r>
            <a:r>
              <a:rPr kumimoji="1" lang="en-US" altLang="ja-JP" dirty="0" err="1"/>
              <a:t>Effekseer</a:t>
            </a:r>
            <a:r>
              <a:rPr kumimoji="1" lang="en-US" altLang="ja-JP" dirty="0"/>
              <a:t>::Handle</a:t>
            </a:r>
            <a:r>
              <a:rPr kumimoji="1" lang="ja-JP" altLang="en-US" dirty="0"/>
              <a:t>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DA4A9-BB89-DB40-16EA-CC62F3CB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72" y="1200151"/>
            <a:ext cx="10721556" cy="494548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8FA29D-C806-CEB9-BEA5-7C27D4DD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38" y="2268044"/>
            <a:ext cx="1868036" cy="15286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8947D2-0796-4F6E-8C3B-47EFF50B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37" y="1635386"/>
            <a:ext cx="1304087" cy="10214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B47191B-2AC6-B9C5-57CD-D8B1911A4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238" y="3265671"/>
            <a:ext cx="1304087" cy="110308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1B3369-F87B-FC36-9161-A64EEB46E665}"/>
              </a:ext>
            </a:extLst>
          </p:cNvPr>
          <p:cNvSpPr txBox="1"/>
          <p:nvPr/>
        </p:nvSpPr>
        <p:spPr>
          <a:xfrm>
            <a:off x="380395" y="1392797"/>
            <a:ext cx="3258542" cy="1736646"/>
          </a:xfrm>
          <a:prstGeom prst="wedgeRoundRectCallout">
            <a:avLst>
              <a:gd name="adj1" fmla="val 48572"/>
              <a:gd name="adj2" fmla="val 66149"/>
              <a:gd name="adj3" fmla="val 16667"/>
            </a:avLst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【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Effekseer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::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EffectRef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】</a:t>
            </a:r>
            <a:endParaRPr kumimoji="1" lang="en-US" altLang="ja-JP" sz="2800" b="1" dirty="0">
              <a:solidFill>
                <a:schemeClr val="tx1">
                  <a:lumMod val="95000"/>
                </a:schemeClr>
              </a:solidFill>
            </a:endParaRPr>
          </a:p>
          <a:p>
            <a:br>
              <a:rPr kumimoji="1" lang="en-US" altLang="ja-JP" dirty="0"/>
            </a:br>
            <a:r>
              <a:rPr kumimoji="1" lang="ja-JP" altLang="en-US" dirty="0"/>
              <a:t>ロードされたエフェクトの</a:t>
            </a:r>
            <a:br>
              <a:rPr kumimoji="1" lang="en-US" altLang="ja-JP" dirty="0"/>
            </a:br>
            <a:r>
              <a:rPr kumimoji="1" lang="ja-JP" altLang="en-US" dirty="0"/>
              <a:t>データへの参照。</a:t>
            </a:r>
            <a:endParaRPr kumimoji="1" lang="en-US" altLang="ja-JP" dirty="0"/>
          </a:p>
          <a:p>
            <a:r>
              <a:rPr kumimoji="1" lang="ja-JP" altLang="en-US" b="1" dirty="0">
                <a:solidFill>
                  <a:schemeClr val="accent5"/>
                </a:solidFill>
              </a:rPr>
              <a:t>再生開始するために使う。</a:t>
            </a:r>
            <a:endParaRPr kumimoji="1" lang="en-US" altLang="ja-JP" b="1" dirty="0">
              <a:solidFill>
                <a:schemeClr val="accent5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FA94ED-B40F-AF76-9F86-CD631D1FDF6E}"/>
              </a:ext>
            </a:extLst>
          </p:cNvPr>
          <p:cNvSpPr txBox="1"/>
          <p:nvPr/>
        </p:nvSpPr>
        <p:spPr>
          <a:xfrm>
            <a:off x="8338430" y="1674550"/>
            <a:ext cx="3647928" cy="3679210"/>
          </a:xfrm>
          <a:prstGeom prst="wedgeRoundRectCallout">
            <a:avLst>
              <a:gd name="adj1" fmla="val -50790"/>
              <a:gd name="adj2" fmla="val -54858"/>
              <a:gd name="adj3" fmla="val 16667"/>
            </a:avLst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【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Effekseer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::Handle】</a:t>
            </a:r>
          </a:p>
          <a:p>
            <a:endParaRPr kumimoji="1" lang="en-US" altLang="ja-JP" sz="2800" b="1" dirty="0">
              <a:solidFill>
                <a:srgbClr val="FFC000"/>
              </a:solidFill>
            </a:endParaRPr>
          </a:p>
          <a:p>
            <a:r>
              <a:rPr kumimoji="1" lang="ja-JP" altLang="en-US" dirty="0"/>
              <a:t>再生したエフェクトの</a:t>
            </a:r>
            <a:r>
              <a:rPr kumimoji="1" lang="en-US" altLang="ja-JP" dirty="0"/>
              <a:t>ID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kumimoji="1" lang="ja-JP" altLang="en-US" dirty="0"/>
              <a:t>（内部的には</a:t>
            </a:r>
            <a:r>
              <a:rPr kumimoji="1" lang="en-US" altLang="ja-JP" dirty="0"/>
              <a:t>Int</a:t>
            </a:r>
            <a:r>
              <a:rPr kumimoji="1" lang="ja-JP" altLang="en-US" dirty="0"/>
              <a:t>型）</a:t>
            </a:r>
            <a:endParaRPr kumimoji="1" lang="en-US" altLang="ja-JP" dirty="0"/>
          </a:p>
          <a:p>
            <a:br>
              <a:rPr kumimoji="1" lang="en-US" altLang="ja-JP" dirty="0"/>
            </a:br>
            <a:r>
              <a:rPr kumimoji="1" lang="ja-JP" altLang="en-US" dirty="0"/>
              <a:t>再生したエフェクトの実体毎に</a:t>
            </a:r>
            <a:br>
              <a:rPr kumimoji="1" lang="en-US" altLang="ja-JP" dirty="0"/>
            </a:br>
            <a:r>
              <a:rPr kumimoji="1" lang="ja-JP" altLang="en-US" dirty="0"/>
              <a:t>割り振られる。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b="1" dirty="0">
                <a:solidFill>
                  <a:schemeClr val="accent5"/>
                </a:solidFill>
              </a:rPr>
              <a:t>再生したエフェクトの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ja-JP" altLang="en-US" b="1" dirty="0">
                <a:solidFill>
                  <a:schemeClr val="accent5"/>
                </a:solidFill>
              </a:rPr>
              <a:t>操作をするために使う。</a:t>
            </a:r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ja-JP" altLang="en-US" sz="1600" dirty="0"/>
              <a:t>（移動、停止、状態の取得など）</a:t>
            </a:r>
            <a:endParaRPr kumimoji="1" lang="en-US" altLang="ja-JP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A0F44A-1D69-1381-570D-A4B064E0D117}"/>
              </a:ext>
            </a:extLst>
          </p:cNvPr>
          <p:cNvSpPr txBox="1"/>
          <p:nvPr/>
        </p:nvSpPr>
        <p:spPr>
          <a:xfrm>
            <a:off x="6857471" y="1266054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：１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4DD3E3C-0496-E421-1A3A-D9190AED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954" y="4271478"/>
            <a:ext cx="1870830" cy="145164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D781CCD-DB56-2282-1D4E-A6BA1097A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238" y="4977609"/>
            <a:ext cx="1310386" cy="105780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83ADF3-2DEC-33CE-6E70-B2E8F137A458}"/>
              </a:ext>
            </a:extLst>
          </p:cNvPr>
          <p:cNvSpPr txBox="1"/>
          <p:nvPr/>
        </p:nvSpPr>
        <p:spPr>
          <a:xfrm>
            <a:off x="6857470" y="2869986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：２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7D595-EE76-42F1-349B-B0591A2DAE5D}"/>
              </a:ext>
            </a:extLst>
          </p:cNvPr>
          <p:cNvSpPr txBox="1"/>
          <p:nvPr/>
        </p:nvSpPr>
        <p:spPr>
          <a:xfrm>
            <a:off x="6857470" y="4627966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：３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78BF6B7-3D7F-3C5C-4037-53CE734FCAE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23974" y="2146100"/>
            <a:ext cx="1686563" cy="8862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310DC9A-5FF2-0458-40F7-799ECB83CC2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5223784" y="4997298"/>
            <a:ext cx="1680454" cy="509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BC4FFF7-0204-39C1-E741-3B9FF99F69D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23974" y="3032382"/>
            <a:ext cx="1680264" cy="784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5E538B6B-DC13-7969-16CA-384E181777FD}"/>
              </a:ext>
            </a:extLst>
          </p:cNvPr>
          <p:cNvSpPr/>
          <p:nvPr/>
        </p:nvSpPr>
        <p:spPr>
          <a:xfrm rot="5400000">
            <a:off x="7020906" y="1730328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F73007BC-0F74-8DBC-1560-BD21CE275AC8}"/>
              </a:ext>
            </a:extLst>
          </p:cNvPr>
          <p:cNvSpPr/>
          <p:nvPr/>
        </p:nvSpPr>
        <p:spPr>
          <a:xfrm rot="5400000">
            <a:off x="7020906" y="3382227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EF454B7-8DEA-A1BB-A30B-48D683024C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173" t="11495" r="10979" b="13289"/>
          <a:stretch/>
        </p:blipFill>
        <p:spPr>
          <a:xfrm>
            <a:off x="3355748" y="4239023"/>
            <a:ext cx="1868036" cy="147717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986FBC0-1071-20E6-97C6-05F3B3F56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4238" y="5004521"/>
            <a:ext cx="1288043" cy="977179"/>
          </a:xfrm>
          <a:prstGeom prst="rect">
            <a:avLst/>
          </a:prstGeom>
        </p:spPr>
      </p:pic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4BB5823A-61D3-3E58-CB97-57F14383ECAF}"/>
              </a:ext>
            </a:extLst>
          </p:cNvPr>
          <p:cNvSpPr/>
          <p:nvPr/>
        </p:nvSpPr>
        <p:spPr>
          <a:xfrm rot="5400000">
            <a:off x="7015876" y="5062174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4CDDCE-DB7A-A6B9-5713-849418E00F92}"/>
              </a:ext>
            </a:extLst>
          </p:cNvPr>
          <p:cNvSpPr txBox="1"/>
          <p:nvPr/>
        </p:nvSpPr>
        <p:spPr>
          <a:xfrm>
            <a:off x="5723725" y="2080732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DA127A-CC3B-F2F4-CF48-544499DCA610}"/>
              </a:ext>
            </a:extLst>
          </p:cNvPr>
          <p:cNvSpPr txBox="1"/>
          <p:nvPr/>
        </p:nvSpPr>
        <p:spPr>
          <a:xfrm>
            <a:off x="5734959" y="3521943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71A790-0663-5C29-B89B-AAFD7B4F91C0}"/>
              </a:ext>
            </a:extLst>
          </p:cNvPr>
          <p:cNvSpPr txBox="1"/>
          <p:nvPr/>
        </p:nvSpPr>
        <p:spPr>
          <a:xfrm>
            <a:off x="5750367" y="4812632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60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16A96-8497-7BEF-5F8F-A559B51D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7C2E9-D002-61F2-46CF-B3B2ABF1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388BF1F-78B2-3EA7-6B35-73F16F7B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07" y="2557341"/>
            <a:ext cx="437258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8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5D0BE-45B5-59D4-9C32-94BE8A4FF246}"/>
              </a:ext>
            </a:extLst>
          </p:cNvPr>
          <p:cNvSpPr/>
          <p:nvPr/>
        </p:nvSpPr>
        <p:spPr>
          <a:xfrm>
            <a:off x="205642" y="1028701"/>
            <a:ext cx="11881575" cy="52639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D1CC96-B568-9AEF-938A-7E1DE78F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 err="1"/>
              <a:t>Effekseer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EffectRef</a:t>
            </a:r>
            <a:r>
              <a:rPr kumimoji="1" lang="ja-JP" altLang="en-US" dirty="0"/>
              <a:t>」と「</a:t>
            </a:r>
            <a:r>
              <a:rPr kumimoji="1" lang="en-US" altLang="ja-JP" dirty="0" err="1"/>
              <a:t>Effekseer</a:t>
            </a:r>
            <a:r>
              <a:rPr kumimoji="1" lang="en-US" altLang="ja-JP" dirty="0"/>
              <a:t>::Handle</a:t>
            </a:r>
            <a:r>
              <a:rPr kumimoji="1" lang="ja-JP" altLang="en-US" dirty="0"/>
              <a:t>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DA4A9-BB89-DB40-16EA-CC62F3CB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72" y="1200151"/>
            <a:ext cx="10721556" cy="494548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8FA29D-C806-CEB9-BEA5-7C27D4DD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38" y="2268044"/>
            <a:ext cx="1868036" cy="15286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8947D2-0796-4F6E-8C3B-47EFF50B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37" y="1635386"/>
            <a:ext cx="1304087" cy="102142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B47191B-2AC6-B9C5-57CD-D8B1911A4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238" y="3265671"/>
            <a:ext cx="1304087" cy="110308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1B3369-F87B-FC36-9161-A64EEB46E665}"/>
              </a:ext>
            </a:extLst>
          </p:cNvPr>
          <p:cNvSpPr txBox="1"/>
          <p:nvPr/>
        </p:nvSpPr>
        <p:spPr>
          <a:xfrm>
            <a:off x="380395" y="1392797"/>
            <a:ext cx="3258542" cy="1736646"/>
          </a:xfrm>
          <a:prstGeom prst="wedgeRoundRectCallout">
            <a:avLst>
              <a:gd name="adj1" fmla="val 48572"/>
              <a:gd name="adj2" fmla="val 66149"/>
              <a:gd name="adj3" fmla="val 16667"/>
            </a:avLst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[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Effekseer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::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EffectRef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]</a:t>
            </a:r>
            <a:endParaRPr kumimoji="1" lang="en-US" altLang="ja-JP" sz="2800" b="1" dirty="0">
              <a:solidFill>
                <a:schemeClr val="tx1">
                  <a:lumMod val="95000"/>
                </a:schemeClr>
              </a:solidFill>
            </a:endParaRPr>
          </a:p>
          <a:p>
            <a:br>
              <a:rPr kumimoji="1" lang="en-US" altLang="ja-JP" dirty="0"/>
            </a:br>
            <a:r>
              <a:rPr kumimoji="1" lang="en-US" altLang="ja-JP" dirty="0"/>
              <a:t>Reference to loaded effects data.</a:t>
            </a:r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Used to begin playback.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FA94ED-B40F-AF76-9F86-CD631D1FDF6E}"/>
              </a:ext>
            </a:extLst>
          </p:cNvPr>
          <p:cNvSpPr txBox="1"/>
          <p:nvPr/>
        </p:nvSpPr>
        <p:spPr>
          <a:xfrm>
            <a:off x="8338430" y="1674550"/>
            <a:ext cx="3647928" cy="3405188"/>
          </a:xfrm>
          <a:prstGeom prst="wedgeRoundRectCallout">
            <a:avLst>
              <a:gd name="adj1" fmla="val -50790"/>
              <a:gd name="adj2" fmla="val -54858"/>
              <a:gd name="adj3" fmla="val 16667"/>
            </a:avLst>
          </a:prstGeom>
          <a:solidFill>
            <a:schemeClr val="bg1">
              <a:lumMod val="75000"/>
              <a:lumOff val="25000"/>
            </a:schemeClr>
          </a:solidFill>
          <a:ln w="19050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[</a:t>
            </a:r>
            <a:r>
              <a:rPr kumimoji="1" lang="en-US" altLang="ja-JP" sz="2400" b="1" dirty="0" err="1">
                <a:solidFill>
                  <a:schemeClr val="tx1">
                    <a:lumMod val="95000"/>
                  </a:schemeClr>
                </a:solidFill>
              </a:rPr>
              <a:t>Effekseer</a:t>
            </a:r>
            <a:r>
              <a:rPr kumimoji="1" lang="en-US" altLang="ja-JP" sz="2400" b="1" dirty="0">
                <a:solidFill>
                  <a:schemeClr val="tx1">
                    <a:lumMod val="95000"/>
                  </a:schemeClr>
                </a:solidFill>
              </a:rPr>
              <a:t>::Handle]</a:t>
            </a:r>
          </a:p>
          <a:p>
            <a:endParaRPr kumimoji="1" lang="en-US" altLang="ja-JP" sz="2800" b="1" dirty="0">
              <a:solidFill>
                <a:srgbClr val="FFC000"/>
              </a:solidFill>
            </a:endParaRPr>
          </a:p>
          <a:p>
            <a:r>
              <a:rPr kumimoji="1" lang="en-US" altLang="ja-JP" dirty="0"/>
              <a:t>Handle(ID) for the effect</a:t>
            </a:r>
            <a:r>
              <a:rPr kumimoji="1" lang="ja-JP" altLang="en-US" dirty="0"/>
              <a:t> </a:t>
            </a:r>
            <a:r>
              <a:rPr kumimoji="1" lang="en-US" altLang="ja-JP" dirty="0"/>
              <a:t>instance.</a:t>
            </a:r>
          </a:p>
          <a:p>
            <a:br>
              <a:rPr kumimoji="1" lang="en-US" altLang="ja-JP" dirty="0"/>
            </a:br>
            <a:r>
              <a:rPr kumimoji="1" lang="en-US" altLang="ja-JP" dirty="0"/>
              <a:t>It is assigned to each </a:t>
            </a:r>
            <a:r>
              <a:rPr kumimoji="1" lang="en-US" altLang="ja-JP" dirty="0" err="1"/>
              <a:t>playbacked</a:t>
            </a:r>
            <a:r>
              <a:rPr kumimoji="1" lang="en-US" altLang="ja-JP" dirty="0"/>
              <a:t> effect instance.</a:t>
            </a:r>
          </a:p>
          <a:p>
            <a:endParaRPr kumimoji="1" lang="en-US" altLang="ja-JP" dirty="0"/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Used to manipulate played effects.</a:t>
            </a:r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/>
              <a:t>ex. Set position, Stop, Get status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A0F44A-1D69-1381-570D-A4B064E0D117}"/>
              </a:ext>
            </a:extLst>
          </p:cNvPr>
          <p:cNvSpPr txBox="1"/>
          <p:nvPr/>
        </p:nvSpPr>
        <p:spPr>
          <a:xfrm>
            <a:off x="6857471" y="1266054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：１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4DD3E3C-0496-E421-1A3A-D9190AED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954" y="4271478"/>
            <a:ext cx="1870830" cy="145164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D781CCD-DB56-2282-1D4E-A6BA1097A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238" y="4977609"/>
            <a:ext cx="1310386" cy="105780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83ADF3-2DEC-33CE-6E70-B2E8F137A458}"/>
              </a:ext>
            </a:extLst>
          </p:cNvPr>
          <p:cNvSpPr txBox="1"/>
          <p:nvPr/>
        </p:nvSpPr>
        <p:spPr>
          <a:xfrm>
            <a:off x="6857470" y="2869986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：２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7D595-EE76-42F1-349B-B0591A2DAE5D}"/>
              </a:ext>
            </a:extLst>
          </p:cNvPr>
          <p:cNvSpPr txBox="1"/>
          <p:nvPr/>
        </p:nvSpPr>
        <p:spPr>
          <a:xfrm>
            <a:off x="6857470" y="4627966"/>
            <a:ext cx="11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Handle</a:t>
            </a:r>
            <a:r>
              <a:rPr kumimoji="1" lang="ja-JP" altLang="en-US" b="1" dirty="0">
                <a:solidFill>
                  <a:schemeClr val="bg1"/>
                </a:solidFill>
              </a:rPr>
              <a:t>：３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78BF6B7-3D7F-3C5C-4037-53CE734FCAE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23974" y="2146100"/>
            <a:ext cx="1686563" cy="8862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310DC9A-5FF2-0458-40F7-799ECB83CC2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5223784" y="4997298"/>
            <a:ext cx="1680454" cy="509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BC4FFF7-0204-39C1-E741-3B9FF99F69D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23974" y="3032382"/>
            <a:ext cx="1680264" cy="784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5E538B6B-DC13-7969-16CA-384E181777FD}"/>
              </a:ext>
            </a:extLst>
          </p:cNvPr>
          <p:cNvSpPr/>
          <p:nvPr/>
        </p:nvSpPr>
        <p:spPr>
          <a:xfrm rot="5400000">
            <a:off x="7020906" y="1730328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F73007BC-0F74-8DBC-1560-BD21CE275AC8}"/>
              </a:ext>
            </a:extLst>
          </p:cNvPr>
          <p:cNvSpPr/>
          <p:nvPr/>
        </p:nvSpPr>
        <p:spPr>
          <a:xfrm rot="5400000">
            <a:off x="7020906" y="3382227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EF454B7-8DEA-A1BB-A30B-48D683024C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173" t="11495" r="10979" b="13289"/>
          <a:stretch/>
        </p:blipFill>
        <p:spPr>
          <a:xfrm>
            <a:off x="3355748" y="4239023"/>
            <a:ext cx="1868036" cy="147717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986FBC0-1071-20E6-97C6-05F3B3F56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4238" y="5004521"/>
            <a:ext cx="1288043" cy="977179"/>
          </a:xfrm>
          <a:prstGeom prst="rect">
            <a:avLst/>
          </a:prstGeom>
        </p:spPr>
      </p:pic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4BB5823A-61D3-3E58-CB97-57F14383ECAF}"/>
              </a:ext>
            </a:extLst>
          </p:cNvPr>
          <p:cNvSpPr/>
          <p:nvPr/>
        </p:nvSpPr>
        <p:spPr>
          <a:xfrm rot="5400000">
            <a:off x="7015876" y="5062174"/>
            <a:ext cx="176441" cy="152104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4CDDCE-DB7A-A6B9-5713-849418E00F92}"/>
              </a:ext>
            </a:extLst>
          </p:cNvPr>
          <p:cNvSpPr txBox="1"/>
          <p:nvPr/>
        </p:nvSpPr>
        <p:spPr>
          <a:xfrm>
            <a:off x="5723725" y="2080732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DA127A-CC3B-F2F4-CF48-544499DCA610}"/>
              </a:ext>
            </a:extLst>
          </p:cNvPr>
          <p:cNvSpPr txBox="1"/>
          <p:nvPr/>
        </p:nvSpPr>
        <p:spPr>
          <a:xfrm>
            <a:off x="5734959" y="3521943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71A790-0663-5C29-B89B-AAFD7B4F91C0}"/>
              </a:ext>
            </a:extLst>
          </p:cNvPr>
          <p:cNvSpPr txBox="1"/>
          <p:nvPr/>
        </p:nvSpPr>
        <p:spPr>
          <a:xfrm>
            <a:off x="5750367" y="4812632"/>
            <a:ext cx="62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Play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39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WindowsDefender_protection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427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1927-5D71-70B2-15B5-CC202B4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7FDBF-8B92-91AB-499B-8D900789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E0BD2FC-6430-5AA7-3ED3-5525E827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52" y="1986338"/>
            <a:ext cx="3517351" cy="3289294"/>
          </a:xfrm>
          <a:prstGeom prst="rect">
            <a:avLst/>
          </a:prstGeom>
        </p:spPr>
      </p:pic>
      <p:sp>
        <p:nvSpPr>
          <p:cNvPr id="5" name="矢印: 上 4">
            <a:extLst>
              <a:ext uri="{FF2B5EF4-FFF2-40B4-BE49-F238E27FC236}">
                <a16:creationId xmlns:a16="http://schemas.microsoft.com/office/drawing/2014/main" id="{90B5D235-CA95-4073-1A77-6DF57ABA8B31}"/>
              </a:ext>
            </a:extLst>
          </p:cNvPr>
          <p:cNvSpPr/>
          <p:nvPr/>
        </p:nvSpPr>
        <p:spPr>
          <a:xfrm rot="5400000">
            <a:off x="4478539" y="3061689"/>
            <a:ext cx="618427" cy="52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7252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423FE-526C-D2D3-D743-57600A2D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A696B-5B47-10C9-5D81-CF29AC20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615E49E-2ECF-0F22-C7F8-7C8D0FB6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7" y="1665488"/>
            <a:ext cx="3900587" cy="365223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3804EBC-5280-66BB-5322-B782F665C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601" y="1665488"/>
            <a:ext cx="3900587" cy="3652235"/>
          </a:xfrm>
          <a:prstGeom prst="rect">
            <a:avLst/>
          </a:prstGeom>
        </p:spPr>
      </p:pic>
      <p:sp>
        <p:nvSpPr>
          <p:cNvPr id="8" name="矢印: 上 7">
            <a:extLst>
              <a:ext uri="{FF2B5EF4-FFF2-40B4-BE49-F238E27FC236}">
                <a16:creationId xmlns:a16="http://schemas.microsoft.com/office/drawing/2014/main" id="{27DF067D-552B-6745-C51B-B841897865FF}"/>
              </a:ext>
            </a:extLst>
          </p:cNvPr>
          <p:cNvSpPr/>
          <p:nvPr/>
        </p:nvSpPr>
        <p:spPr>
          <a:xfrm rot="5400000">
            <a:off x="1273700" y="2369229"/>
            <a:ext cx="618427" cy="520166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28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VisualStudio_Platform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15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7EEF1-6F9F-8A05-0682-483BC86D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126D0A01-45A5-4DA8-6340-55F0B57DD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168" y="1123950"/>
            <a:ext cx="6576312" cy="4551545"/>
          </a:xfr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4612EFB-9D80-1780-9B06-ADCB76112EBB}"/>
              </a:ext>
            </a:extLst>
          </p:cNvPr>
          <p:cNvSpPr/>
          <p:nvPr/>
        </p:nvSpPr>
        <p:spPr>
          <a:xfrm>
            <a:off x="5104329" y="1404907"/>
            <a:ext cx="2782371" cy="5410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48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8F87E-1787-CA88-6FDC-0A729225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6A6BD2-235E-08F5-CF36-EC8FD6EE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66ACC8-7977-C2D4-BE25-A88CB789B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77" y="1123951"/>
            <a:ext cx="6582240" cy="4555647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2535130-56DD-6C03-D8F2-EA5FF77216B4}"/>
              </a:ext>
            </a:extLst>
          </p:cNvPr>
          <p:cNvSpPr/>
          <p:nvPr/>
        </p:nvSpPr>
        <p:spPr>
          <a:xfrm>
            <a:off x="5104330" y="1404907"/>
            <a:ext cx="2437114" cy="593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2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D66D3-BB87-FFCC-6EFF-E086D66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IncludeFiles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5FD5F-5B99-2DE1-B1DC-0C91D2642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E0C013-CCDD-6868-3508-B32C3BDC950E}"/>
              </a:ext>
            </a:extLst>
          </p:cNvPr>
          <p:cNvSpPr/>
          <p:nvPr/>
        </p:nvSpPr>
        <p:spPr>
          <a:xfrm>
            <a:off x="231199" y="29634"/>
            <a:ext cx="9954201" cy="66319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E8B4E7-7B40-361C-772A-177F4540859C}"/>
              </a:ext>
            </a:extLst>
          </p:cNvPr>
          <p:cNvSpPr/>
          <p:nvPr/>
        </p:nvSpPr>
        <p:spPr>
          <a:xfrm>
            <a:off x="6603286" y="4083272"/>
            <a:ext cx="3306946" cy="1927436"/>
          </a:xfrm>
          <a:prstGeom prst="roundRect">
            <a:avLst>
              <a:gd name="adj" fmla="val 7022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9AF539-232B-1B00-E5FC-CA2C6721251C}"/>
              </a:ext>
            </a:extLst>
          </p:cNvPr>
          <p:cNvSpPr/>
          <p:nvPr/>
        </p:nvSpPr>
        <p:spPr>
          <a:xfrm>
            <a:off x="4502149" y="619695"/>
            <a:ext cx="3975101" cy="1997537"/>
          </a:xfrm>
          <a:prstGeom prst="roundRect">
            <a:avLst>
              <a:gd name="adj" fmla="val 7022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D674CB8-780D-F9B2-8D07-D1A688194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542290"/>
              </p:ext>
            </p:extLst>
          </p:nvPr>
        </p:nvGraphicFramePr>
        <p:xfrm>
          <a:off x="811480" y="404368"/>
          <a:ext cx="6723851" cy="280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コンテンツ プレースホルダー 3">
            <a:extLst>
              <a:ext uri="{FF2B5EF4-FFF2-40B4-BE49-F238E27FC236}">
                <a16:creationId xmlns:a16="http://schemas.microsoft.com/office/drawing/2014/main" id="{1906381D-B4C2-91B6-8D94-64E388439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386026"/>
              </p:ext>
            </p:extLst>
          </p:nvPr>
        </p:nvGraphicFramePr>
        <p:xfrm>
          <a:off x="811479" y="4074804"/>
          <a:ext cx="9098753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86DB3EE4-F649-56E9-1C0E-948FC1424889}"/>
              </a:ext>
            </a:extLst>
          </p:cNvPr>
          <p:cNvSpPr/>
          <p:nvPr/>
        </p:nvSpPr>
        <p:spPr>
          <a:xfrm rot="19709198">
            <a:off x="6508911" y="2900348"/>
            <a:ext cx="486834" cy="9064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A06503-95C7-78C6-C388-830D3E567442}"/>
              </a:ext>
            </a:extLst>
          </p:cNvPr>
          <p:cNvSpPr txBox="1"/>
          <p:nvPr/>
        </p:nvSpPr>
        <p:spPr>
          <a:xfrm>
            <a:off x="7012643" y="3012725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フォルダをコピー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5D47F7-0E9C-7342-966E-0C5C1D433628}"/>
              </a:ext>
            </a:extLst>
          </p:cNvPr>
          <p:cNvSpPr txBox="1"/>
          <p:nvPr/>
        </p:nvSpPr>
        <p:spPr>
          <a:xfrm>
            <a:off x="6752328" y="1688539"/>
            <a:ext cx="156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※DirectX11</a:t>
            </a:r>
            <a:r>
              <a:rPr kumimoji="1" lang="ja-JP" altLang="en-US" sz="12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7B3270A-E4D5-6CE0-C931-44BDBCED2EA5}"/>
              </a:ext>
            </a:extLst>
          </p:cNvPr>
          <p:cNvSpPr txBox="1"/>
          <p:nvPr/>
        </p:nvSpPr>
        <p:spPr>
          <a:xfrm>
            <a:off x="6752328" y="2178319"/>
            <a:ext cx="156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※DirectX12</a:t>
            </a:r>
            <a:r>
              <a:rPr kumimoji="1" lang="ja-JP" altLang="en-US" sz="12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B7ABE1-48D0-884B-B40A-A99DF5C94D8E}"/>
              </a:ext>
            </a:extLst>
          </p:cNvPr>
          <p:cNvSpPr txBox="1"/>
          <p:nvPr/>
        </p:nvSpPr>
        <p:spPr>
          <a:xfrm>
            <a:off x="8056195" y="5228510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※DirectX11</a:t>
            </a:r>
            <a:r>
              <a:rPr kumimoji="1" lang="ja-JP" altLang="en-US" sz="11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EADBBE-07EA-4263-D8FC-A50EFE659A94}"/>
              </a:ext>
            </a:extLst>
          </p:cNvPr>
          <p:cNvSpPr txBox="1"/>
          <p:nvPr/>
        </p:nvSpPr>
        <p:spPr>
          <a:xfrm>
            <a:off x="8056195" y="5607381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※DirectX12</a:t>
            </a:r>
            <a:r>
              <a:rPr kumimoji="1" lang="ja-JP" altLang="en-US" sz="1100" dirty="0">
                <a:solidFill>
                  <a:schemeClr val="bg1"/>
                </a:solidFill>
              </a:rPr>
              <a:t>の時のみ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46D822-8D28-A05F-9E46-CB5658B0659B}"/>
              </a:ext>
            </a:extLst>
          </p:cNvPr>
          <p:cNvSpPr txBox="1"/>
          <p:nvPr/>
        </p:nvSpPr>
        <p:spPr>
          <a:xfrm>
            <a:off x="967680" y="921737"/>
            <a:ext cx="1850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例</a:t>
            </a:r>
            <a:r>
              <a:rPr kumimoji="1" lang="en-US" altLang="ja-JP" sz="1200" dirty="0">
                <a:solidFill>
                  <a:schemeClr val="bg1"/>
                </a:solidFill>
              </a:rPr>
              <a:t>: </a:t>
            </a:r>
            <a:r>
              <a:rPr lang="en-US" altLang="ja-JP" sz="1200" b="0" i="0" dirty="0">
                <a:solidFill>
                  <a:srgbClr val="1F2328"/>
                </a:solidFill>
                <a:effectLst/>
                <a:latin typeface="ui-monospace"/>
              </a:rPr>
              <a:t>install_msvc2022_x86/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B31487-45BB-7E0E-C83A-4631CD4E6EC9}"/>
              </a:ext>
            </a:extLst>
          </p:cNvPr>
          <p:cNvSpPr txBox="1"/>
          <p:nvPr/>
        </p:nvSpPr>
        <p:spPr>
          <a:xfrm>
            <a:off x="1045553" y="4494879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(.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proj</a:t>
            </a:r>
            <a:r>
              <a:rPr kumimoji="1" lang="ja-JP" altLang="en-US" sz="1100" dirty="0">
                <a:solidFill>
                  <a:schemeClr val="bg1"/>
                </a:solidFill>
              </a:rPr>
              <a:t>ファイルのある場所</a:t>
            </a:r>
            <a:r>
              <a:rPr kumimoji="1" lang="en-US" altLang="ja-JP" sz="1100" dirty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F49907-8DDA-D1CA-1856-828688856B2A}"/>
              </a:ext>
            </a:extLst>
          </p:cNvPr>
          <p:cNvSpPr txBox="1"/>
          <p:nvPr/>
        </p:nvSpPr>
        <p:spPr>
          <a:xfrm>
            <a:off x="437328" y="199466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ヘッダファイルのコピー</a:t>
            </a:r>
          </a:p>
        </p:txBody>
      </p:sp>
    </p:spTree>
    <p:extLst>
      <p:ext uri="{BB962C8B-B14F-4D97-AF65-F5344CB8AC3E}">
        <p14:creationId xmlns:p14="http://schemas.microsoft.com/office/powerpoint/2010/main" val="194823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E0C013-CCDD-6868-3508-B32C3BDC950E}"/>
              </a:ext>
            </a:extLst>
          </p:cNvPr>
          <p:cNvSpPr/>
          <p:nvPr/>
        </p:nvSpPr>
        <p:spPr>
          <a:xfrm>
            <a:off x="231199" y="29634"/>
            <a:ext cx="9954201" cy="66319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E8B4E7-7B40-361C-772A-177F4540859C}"/>
              </a:ext>
            </a:extLst>
          </p:cNvPr>
          <p:cNvSpPr/>
          <p:nvPr/>
        </p:nvSpPr>
        <p:spPr>
          <a:xfrm>
            <a:off x="6603286" y="4083272"/>
            <a:ext cx="3306946" cy="1905522"/>
          </a:xfrm>
          <a:prstGeom prst="roundRect">
            <a:avLst>
              <a:gd name="adj" fmla="val 7022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9AF539-232B-1B00-E5FC-CA2C6721251C}"/>
              </a:ext>
            </a:extLst>
          </p:cNvPr>
          <p:cNvSpPr/>
          <p:nvPr/>
        </p:nvSpPr>
        <p:spPr>
          <a:xfrm>
            <a:off x="4502149" y="619695"/>
            <a:ext cx="3909483" cy="2113119"/>
          </a:xfrm>
          <a:prstGeom prst="roundRect">
            <a:avLst>
              <a:gd name="adj" fmla="val 7022"/>
            </a:avLst>
          </a:prstGeom>
          <a:solidFill>
            <a:srgbClr val="D9F5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D674CB8-780D-F9B2-8D07-D1A688194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420280"/>
              </p:ext>
            </p:extLst>
          </p:nvPr>
        </p:nvGraphicFramePr>
        <p:xfrm>
          <a:off x="811480" y="404368"/>
          <a:ext cx="6723851" cy="280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コンテンツ プレースホルダー 3">
            <a:extLst>
              <a:ext uri="{FF2B5EF4-FFF2-40B4-BE49-F238E27FC236}">
                <a16:creationId xmlns:a16="http://schemas.microsoft.com/office/drawing/2014/main" id="{1906381D-B4C2-91B6-8D94-64E388439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084195"/>
              </p:ext>
            </p:extLst>
          </p:nvPr>
        </p:nvGraphicFramePr>
        <p:xfrm>
          <a:off x="811479" y="4074804"/>
          <a:ext cx="9098753" cy="230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矢印: 下 11">
            <a:extLst>
              <a:ext uri="{FF2B5EF4-FFF2-40B4-BE49-F238E27FC236}">
                <a16:creationId xmlns:a16="http://schemas.microsoft.com/office/drawing/2014/main" id="{86DB3EE4-F649-56E9-1C0E-948FC1424889}"/>
              </a:ext>
            </a:extLst>
          </p:cNvPr>
          <p:cNvSpPr/>
          <p:nvPr/>
        </p:nvSpPr>
        <p:spPr>
          <a:xfrm rot="19709198">
            <a:off x="6436624" y="2965121"/>
            <a:ext cx="486834" cy="9064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A06503-95C7-78C6-C388-830D3E567442}"/>
              </a:ext>
            </a:extLst>
          </p:cNvPr>
          <p:cNvSpPr txBox="1"/>
          <p:nvPr/>
        </p:nvSpPr>
        <p:spPr>
          <a:xfrm>
            <a:off x="6940356" y="3113010"/>
            <a:ext cx="153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</a:rPr>
              <a:t>Copy folders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5D47F7-0E9C-7342-966E-0C5C1D433628}"/>
              </a:ext>
            </a:extLst>
          </p:cNvPr>
          <p:cNvSpPr txBox="1"/>
          <p:nvPr/>
        </p:nvSpPr>
        <p:spPr>
          <a:xfrm>
            <a:off x="6439775" y="1845638"/>
            <a:ext cx="201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*Only when using DirectX11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7B3270A-E4D5-6CE0-C931-44BDBCED2EA5}"/>
              </a:ext>
            </a:extLst>
          </p:cNvPr>
          <p:cNvSpPr txBox="1"/>
          <p:nvPr/>
        </p:nvSpPr>
        <p:spPr>
          <a:xfrm>
            <a:off x="6456890" y="2312151"/>
            <a:ext cx="1942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*Only when using DirectX12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B7ABE1-48D0-884B-B40A-A99DF5C94D8E}"/>
              </a:ext>
            </a:extLst>
          </p:cNvPr>
          <p:cNvSpPr txBox="1"/>
          <p:nvPr/>
        </p:nvSpPr>
        <p:spPr>
          <a:xfrm>
            <a:off x="8056195" y="5247812"/>
            <a:ext cx="1789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*</a:t>
            </a:r>
            <a:r>
              <a:rPr kumimoji="1" lang="en-US" altLang="ja-JP" sz="1100" dirty="0">
                <a:solidFill>
                  <a:schemeClr val="bg1"/>
                </a:solidFill>
              </a:rPr>
              <a:t>Only when using DirectX11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EADBBE-07EA-4263-D8FC-A50EFE659A94}"/>
              </a:ext>
            </a:extLst>
          </p:cNvPr>
          <p:cNvSpPr txBox="1"/>
          <p:nvPr/>
        </p:nvSpPr>
        <p:spPr>
          <a:xfrm>
            <a:off x="8056195" y="5626683"/>
            <a:ext cx="1789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*</a:t>
            </a:r>
            <a:r>
              <a:rPr kumimoji="1" lang="en-US" altLang="ja-JP" sz="1100" dirty="0">
                <a:solidFill>
                  <a:schemeClr val="bg1"/>
                </a:solidFill>
              </a:rPr>
              <a:t>Only when using DirectX12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46D822-8D28-A05F-9E46-CB5658B0659B}"/>
              </a:ext>
            </a:extLst>
          </p:cNvPr>
          <p:cNvSpPr txBox="1"/>
          <p:nvPr/>
        </p:nvSpPr>
        <p:spPr>
          <a:xfrm>
            <a:off x="967680" y="921737"/>
            <a:ext cx="1838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ex. </a:t>
            </a:r>
            <a:r>
              <a:rPr lang="en-US" altLang="ja-JP" sz="1200" b="0" i="0" dirty="0">
                <a:solidFill>
                  <a:srgbClr val="1F2328"/>
                </a:solidFill>
                <a:effectLst/>
                <a:latin typeface="ui-monospace"/>
              </a:rPr>
              <a:t>install_msvc2022_x86/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B31487-45BB-7E0E-C83A-4631CD4E6EC9}"/>
              </a:ext>
            </a:extLst>
          </p:cNvPr>
          <p:cNvSpPr txBox="1"/>
          <p:nvPr/>
        </p:nvSpPr>
        <p:spPr>
          <a:xfrm>
            <a:off x="1045553" y="4530391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(same folder as .</a:t>
            </a:r>
            <a:r>
              <a:rPr kumimoji="1" lang="en-US" altLang="ja-JP" sz="1100" dirty="0" err="1">
                <a:solidFill>
                  <a:schemeClr val="bg1"/>
                </a:solidFill>
              </a:rPr>
              <a:t>proj</a:t>
            </a:r>
            <a:r>
              <a:rPr kumimoji="1" lang="en-US" altLang="ja-JP" sz="1100" dirty="0">
                <a:solidFill>
                  <a:schemeClr val="bg1"/>
                </a:solidFill>
              </a:rPr>
              <a:t> file)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F49907-8DDA-D1CA-1856-828688856B2A}"/>
              </a:ext>
            </a:extLst>
          </p:cNvPr>
          <p:cNvSpPr txBox="1"/>
          <p:nvPr/>
        </p:nvSpPr>
        <p:spPr>
          <a:xfrm>
            <a:off x="437328" y="199466"/>
            <a:ext cx="242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Copy Header Files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2027"/>
      </p:ext>
    </p:extLst>
  </p:cSld>
  <p:clrMapOvr>
    <a:masterClrMapping/>
  </p:clrMapOvr>
</p:sld>
</file>

<file path=ppt/theme/theme1.xml><?xml version="1.0" encoding="utf-8"?>
<a:theme xmlns:a="http://schemas.openxmlformats.org/drawingml/2006/main" name="MiyazakiTheme">
  <a:themeElements>
    <a:clrScheme name="ユーザー定義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F59E00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yazakiTheme" id="{0FDC11AF-B759-46AB-B259-B7E5BE17D12A}" vid="{26FCB93A-B725-4F37-AD21-3896E505A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MiyazakiTheme</Template>
  <TotalTime>196</TotalTime>
  <Words>591</Words>
  <Application>Microsoft Office PowerPoint</Application>
  <PresentationFormat>ワイド画面</PresentationFormat>
  <Paragraphs>162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ＭＳ Ｐゴシック</vt:lpstr>
      <vt:lpstr>ui-monospace</vt:lpstr>
      <vt:lpstr>Arial</vt:lpstr>
      <vt:lpstr>Calibri</vt:lpstr>
      <vt:lpstr>Calibri Light</vt:lpstr>
      <vt:lpstr>MiyazakiTheme</vt:lpstr>
      <vt:lpstr>VisualStudio_OpenProjectProperty</vt:lpstr>
      <vt:lpstr>PowerPoint プレゼンテーション</vt:lpstr>
      <vt:lpstr>PowerPoint プレゼンテーション</vt:lpstr>
      <vt:lpstr>VisualStudio_Platform</vt:lpstr>
      <vt:lpstr>PowerPoint プレゼンテーション</vt:lpstr>
      <vt:lpstr>PowerPoint プレゼンテーション</vt:lpstr>
      <vt:lpstr>IncludeFiles</vt:lpstr>
      <vt:lpstr>PowerPoint プレゼンテーション</vt:lpstr>
      <vt:lpstr>PowerPoint プレゼンテーション</vt:lpstr>
      <vt:lpstr>LibraryFiles</vt:lpstr>
      <vt:lpstr>PowerPoint プレゼンテーション</vt:lpstr>
      <vt:lpstr>PowerPoint プレゼンテーション</vt:lpstr>
      <vt:lpstr>VisualStudio_ConfigurationAndPlatform</vt:lpstr>
      <vt:lpstr>PowerPoint プレゼンテーション</vt:lpstr>
      <vt:lpstr>PowerPoint プレゼンテーション</vt:lpstr>
      <vt:lpstr>VisualStudio_IncludeDir</vt:lpstr>
      <vt:lpstr>PowerPoint プレゼンテーション</vt:lpstr>
      <vt:lpstr>PowerPoint プレゼンテーション</vt:lpstr>
      <vt:lpstr>VisualStudio_IncludeDirAppend</vt:lpstr>
      <vt:lpstr> </vt:lpstr>
      <vt:lpstr>PowerPoint プレゼンテーション</vt:lpstr>
      <vt:lpstr>VisualStudio_LibraryDir</vt:lpstr>
      <vt:lpstr>PowerPoint プレゼンテーション</vt:lpstr>
      <vt:lpstr>PowerPoint プレゼンテーション</vt:lpstr>
      <vt:lpstr>VisualStudio_LibraryDirAppend</vt:lpstr>
      <vt:lpstr>PowerPoint プレゼンテーション</vt:lpstr>
      <vt:lpstr>PowerPoint プレゼンテーション</vt:lpstr>
      <vt:lpstr>EffectRefHandle_Explain</vt:lpstr>
      <vt:lpstr>「Effekseer::EffectRef」と「Effekseer::Handle」</vt:lpstr>
      <vt:lpstr>「Effekseer::EffectRef」と「Effekseer::Handle」</vt:lpstr>
      <vt:lpstr>WindowsDefender_protection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2022 1404006宮﨑　泰輔</dc:creator>
  <cp:lastModifiedBy>2022 1404006宮﨑　泰輔</cp:lastModifiedBy>
  <cp:revision>82</cp:revision>
  <dcterms:created xsi:type="dcterms:W3CDTF">2023-11-17T01:39:47Z</dcterms:created>
  <dcterms:modified xsi:type="dcterms:W3CDTF">2023-12-08T08:57:48Z</dcterms:modified>
</cp:coreProperties>
</file>