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AA99"/>
    <a:srgbClr val="661100"/>
    <a:srgbClr val="7EC089"/>
    <a:srgbClr val="99CDA2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B9E29E-447E-4EF2-842C-0CD66F03C105}" v="4" dt="2022-11-25T10:10:42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ECAF3-C689-5DB6-FCBC-A5AC56A1F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1C82E7-14B3-696B-03B7-42838EE38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E6D48-E1D8-5402-579C-72EA7E2A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DD62-28A1-420B-A438-C0A92B51B6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CC566E-0F32-7B2F-9924-13C14561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919CD9-A7AF-1FD1-3FB8-31DECD38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296B-25A6-470E-9D22-47860A99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0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4E654-0D18-769A-67BA-573F5C1E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CB631A-0958-F5D5-EA05-056E56067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E66590-531C-0DE0-3076-DCF1A6FD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DD62-28A1-420B-A438-C0A92B51B6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BF83D-78C7-6A63-41AA-DA6B5AAC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203041-FEC9-C4C9-8032-BE2EA420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296B-25A6-470E-9D22-47860A99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69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934E26-13AD-74C9-7E92-5E695BB8A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0F1E72-FA94-44D2-6237-4D8CEA9CC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9F6A6C-DC9F-B96C-C13F-443E2058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DD62-28A1-420B-A438-C0A92B51B6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592239-4109-517D-0155-D29926A1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5B200D-C7E7-D210-C67F-7D745280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296B-25A6-470E-9D22-47860A99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41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C6335-9AC6-A60D-B0DD-251C5F9E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0CCAA-4287-71D3-30A8-07CD0185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F86F15-951D-820A-1A21-74C9DA83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DD62-28A1-420B-A438-C0A92B51B6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4C3CEF-4180-CA62-336D-58F39484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ABE946-EF4B-89FD-57AD-0A3F1B70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296B-25A6-470E-9D22-47860A99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01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A339F-CD4D-650B-43E5-7BB12AF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4F0CF8-84AB-F25C-B065-24E1B8C80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72E20B-0277-C983-29BE-6FA4DB4C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DD62-28A1-420B-A438-C0A92B51B6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CEF6C7-BB3C-EE23-8733-47A96849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5A01F0-A909-9F72-A623-AF1A825A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296B-25A6-470E-9D22-47860A99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04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A6182-36FF-8AD1-8788-6D08FC2B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DCA06A-9108-EB22-97EA-FECADD1B8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9574EC-09BB-00A1-90A7-820C21541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1B2A12-7EF7-85DC-3878-09BB48A0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DD62-28A1-420B-A438-C0A92B51B6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AB8289-7367-20FF-3427-A7DDFAF6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996A4-B104-8EC5-5B6F-EA3489E8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296B-25A6-470E-9D22-47860A99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70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44D78-8575-C204-D7C1-281C97B1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D42A68-435E-F611-4DA9-F82D430F1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F8E9E9-F6A5-D1A6-4E14-7AB17919D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6F1D65-CA9B-D46B-46F2-1BC1612BC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3B5A67-E50A-0061-295E-919967F8B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A23D52-F153-E6FB-B233-20C9B452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DD62-28A1-420B-A438-C0A92B51B6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2A473F7-E59C-00DF-15B6-81112D5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69F27D-B6A1-2907-735A-00B23271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296B-25A6-470E-9D22-47860A99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90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871CD-E597-27FE-1B5D-C8C76E4A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C89C0A-1DE2-9E2C-7CDD-676FCCEA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DD62-28A1-420B-A438-C0A92B51B6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3E8F7B-4541-842F-08B4-FA855021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FFEB8E-2769-0A71-5A6D-F91AC70D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296B-25A6-470E-9D22-47860A99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22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A3A3AA9-2585-CB09-12D7-6B18E090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DD62-28A1-420B-A438-C0A92B51B6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949928-BADB-B2E1-C0A8-133F091C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A73456-9F74-A1DD-8B0E-238ACFE6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296B-25A6-470E-9D22-47860A99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33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6C355-43BA-10DC-8018-3E97EC2E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32F77-297B-5BEE-9B9F-4F55391E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3B6624-5B21-2CF1-B006-8D078E908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36CC4F-1A2E-68D3-1350-77824522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DD62-28A1-420B-A438-C0A92B51B6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ABEB56-6137-98EC-A1F8-B2267FD9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3E101D-E4D4-2281-6257-AD1654BA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296B-25A6-470E-9D22-47860A99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64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DA902-77CD-6D26-B8EA-6B66F934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79BB22-3687-6379-54A1-CE295F6B3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4465DB-51CE-7837-09F3-E433BBBD8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60172E-298F-4B82-37D5-B3E75813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DD62-28A1-420B-A438-C0A92B51B6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E10119-5853-568D-9C18-717E2468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CDFEA0-55B8-2404-12AF-0B96EAE3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296B-25A6-470E-9D22-47860A99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53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455F84-85F4-554C-AF3E-D9C83854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FD4632-7562-DA49-A2A4-357F8E5DC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2B63B5-86F3-F99F-ED33-D3EE6CA34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EDD62-28A1-420B-A438-C0A92B51B677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B81E71-58CE-C1B0-65E6-7648A1238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D0B277-59E2-2489-6D7D-2024442E0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4296B-25A6-470E-9D22-47860A99D8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01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17CA9A0-939E-E426-2ADD-64AE29832414}"/>
              </a:ext>
            </a:extLst>
          </p:cNvPr>
          <p:cNvGrpSpPr/>
          <p:nvPr/>
        </p:nvGrpSpPr>
        <p:grpSpPr>
          <a:xfrm>
            <a:off x="2147938" y="2515673"/>
            <a:ext cx="6056190" cy="2417795"/>
            <a:chOff x="2147938" y="2515673"/>
            <a:chExt cx="6056190" cy="2417795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2D495131-36A4-EDEA-0B38-9BB0A3152AEF}"/>
                </a:ext>
              </a:extLst>
            </p:cNvPr>
            <p:cNvGrpSpPr/>
            <p:nvPr/>
          </p:nvGrpSpPr>
          <p:grpSpPr>
            <a:xfrm>
              <a:off x="2147938" y="2515673"/>
              <a:ext cx="6056190" cy="1991379"/>
              <a:chOff x="2147938" y="2515673"/>
              <a:chExt cx="6056190" cy="1991379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76363952-6EE5-B57D-757E-AC544F883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32486" y="260975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65" name="Grafik 64">
                <a:extLst>
                  <a:ext uri="{FF2B5EF4-FFF2-40B4-BE49-F238E27FC236}">
                    <a16:creationId xmlns:a16="http://schemas.microsoft.com/office/drawing/2014/main" id="{520B3BDD-EB67-35C1-93FA-627B2CA9D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599148" y="2591651"/>
                <a:ext cx="252079" cy="252000"/>
              </a:xfrm>
              <a:prstGeom prst="rect">
                <a:avLst/>
              </a:prstGeom>
            </p:spPr>
          </p:pic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B123EAE4-8A53-0D88-B259-7C2334740278}"/>
                  </a:ext>
                </a:extLst>
              </p:cNvPr>
              <p:cNvSpPr txBox="1"/>
              <p:nvPr/>
            </p:nvSpPr>
            <p:spPr>
              <a:xfrm>
                <a:off x="2147938" y="2515673"/>
                <a:ext cx="884548" cy="199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Week 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Week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Week 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Week 10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Week 11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Week 14</a:t>
                </a:r>
              </a:p>
            </p:txBody>
          </p:sp>
          <p:pic>
            <p:nvPicPr>
              <p:cNvPr id="93" name="Grafik 92">
                <a:extLst>
                  <a:ext uri="{FF2B5EF4-FFF2-40B4-BE49-F238E27FC236}">
                    <a16:creationId xmlns:a16="http://schemas.microsoft.com/office/drawing/2014/main" id="{55CCA073-C442-CCF0-3C35-E8520D953B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321861" y="260975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94" name="Grafik 93">
                <a:extLst>
                  <a:ext uri="{FF2B5EF4-FFF2-40B4-BE49-F238E27FC236}">
                    <a16:creationId xmlns:a16="http://schemas.microsoft.com/office/drawing/2014/main" id="{04A5593B-2506-68EA-2F07-7503691565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768679" y="259165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95" name="Grafik 94">
                <a:extLst>
                  <a:ext uri="{FF2B5EF4-FFF2-40B4-BE49-F238E27FC236}">
                    <a16:creationId xmlns:a16="http://schemas.microsoft.com/office/drawing/2014/main" id="{C7FBE9CC-53E9-F70F-B965-BADB854CA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89935" y="260975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96" name="Grafik 95">
                <a:extLst>
                  <a:ext uri="{FF2B5EF4-FFF2-40B4-BE49-F238E27FC236}">
                    <a16:creationId xmlns:a16="http://schemas.microsoft.com/office/drawing/2014/main" id="{BB7430C2-9FB1-E474-BBF8-F9DA84D53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47382" y="260975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97" name="Grafik 96">
                <a:extLst>
                  <a:ext uri="{FF2B5EF4-FFF2-40B4-BE49-F238E27FC236}">
                    <a16:creationId xmlns:a16="http://schemas.microsoft.com/office/drawing/2014/main" id="{C2510C92-C2AC-2F38-3148-666DBC681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04830" y="260975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98" name="Grafik 97">
                <a:extLst>
                  <a:ext uri="{FF2B5EF4-FFF2-40B4-BE49-F238E27FC236}">
                    <a16:creationId xmlns:a16="http://schemas.microsoft.com/office/drawing/2014/main" id="{9B7A3D41-8E61-04F1-E70F-4A208CBA35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462278" y="260975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99" name="Grafik 98">
                <a:extLst>
                  <a:ext uri="{FF2B5EF4-FFF2-40B4-BE49-F238E27FC236}">
                    <a16:creationId xmlns:a16="http://schemas.microsoft.com/office/drawing/2014/main" id="{835710C5-AFB7-D5AF-BD15-C99A1066C7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19725" y="260975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00" name="Grafik 99">
                <a:extLst>
                  <a:ext uri="{FF2B5EF4-FFF2-40B4-BE49-F238E27FC236}">
                    <a16:creationId xmlns:a16="http://schemas.microsoft.com/office/drawing/2014/main" id="{C1C5DBD2-86C5-A79B-4DB5-5B30F5951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77174" y="260975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01" name="Grafik 100">
                <a:extLst>
                  <a:ext uri="{FF2B5EF4-FFF2-40B4-BE49-F238E27FC236}">
                    <a16:creationId xmlns:a16="http://schemas.microsoft.com/office/drawing/2014/main" id="{2E4CD766-B3E1-7103-407B-51FA167A1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34622" y="260975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02" name="Grafik 101">
                <a:extLst>
                  <a:ext uri="{FF2B5EF4-FFF2-40B4-BE49-F238E27FC236}">
                    <a16:creationId xmlns:a16="http://schemas.microsoft.com/office/drawing/2014/main" id="{7BF2D917-9976-0AB3-9515-C5EA25333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92070" y="260975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03" name="Grafik 102">
                <a:extLst>
                  <a:ext uri="{FF2B5EF4-FFF2-40B4-BE49-F238E27FC236}">
                    <a16:creationId xmlns:a16="http://schemas.microsoft.com/office/drawing/2014/main" id="{8CD7355B-3DAE-BC12-8400-CB722CC3FD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49517" y="260975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04" name="Grafik 103">
                <a:extLst>
                  <a:ext uri="{FF2B5EF4-FFF2-40B4-BE49-F238E27FC236}">
                    <a16:creationId xmlns:a16="http://schemas.microsoft.com/office/drawing/2014/main" id="{4DEC7786-239C-7E53-C3BB-DBB6134FE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06965" y="260975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05" name="Grafik 104">
                <a:extLst>
                  <a:ext uri="{FF2B5EF4-FFF2-40B4-BE49-F238E27FC236}">
                    <a16:creationId xmlns:a16="http://schemas.microsoft.com/office/drawing/2014/main" id="{84463FFD-1D88-705C-2CAA-2548640A9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64414" y="260975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06" name="Grafik 105">
                <a:extLst>
                  <a:ext uri="{FF2B5EF4-FFF2-40B4-BE49-F238E27FC236}">
                    <a16:creationId xmlns:a16="http://schemas.microsoft.com/office/drawing/2014/main" id="{BC5D6353-F92E-DCA1-34E0-CD81C83A96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30985" y="292511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07" name="Grafik 106">
                <a:extLst>
                  <a:ext uri="{FF2B5EF4-FFF2-40B4-BE49-F238E27FC236}">
                    <a16:creationId xmlns:a16="http://schemas.microsoft.com/office/drawing/2014/main" id="{D0F819DB-C442-F20B-F8BB-CAB965C44D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611657" y="2907005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267614BB-00E0-E210-0B22-D5AA9F7DDC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20360" y="292511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09" name="Grafik 108">
                <a:extLst>
                  <a:ext uri="{FF2B5EF4-FFF2-40B4-BE49-F238E27FC236}">
                    <a16:creationId xmlns:a16="http://schemas.microsoft.com/office/drawing/2014/main" id="{D41BBBAB-2179-BA2E-D650-44E41D69D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35439" y="2907005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10" name="Grafik 109">
                <a:extLst>
                  <a:ext uri="{FF2B5EF4-FFF2-40B4-BE49-F238E27FC236}">
                    <a16:creationId xmlns:a16="http://schemas.microsoft.com/office/drawing/2014/main" id="{DBB3C52B-AFD9-8C00-5D0D-B88A09429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88433" y="292511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11" name="Grafik 110">
                <a:extLst>
                  <a:ext uri="{FF2B5EF4-FFF2-40B4-BE49-F238E27FC236}">
                    <a16:creationId xmlns:a16="http://schemas.microsoft.com/office/drawing/2014/main" id="{BA0578C9-62B8-5DDF-17D4-7D0F7F8282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45881" y="292511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12" name="Grafik 111">
                <a:extLst>
                  <a:ext uri="{FF2B5EF4-FFF2-40B4-BE49-F238E27FC236}">
                    <a16:creationId xmlns:a16="http://schemas.microsoft.com/office/drawing/2014/main" id="{44BEEF1B-D4D2-2180-94D3-E0D19553C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03328" y="292511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13" name="Grafik 112">
                <a:extLst>
                  <a:ext uri="{FF2B5EF4-FFF2-40B4-BE49-F238E27FC236}">
                    <a16:creationId xmlns:a16="http://schemas.microsoft.com/office/drawing/2014/main" id="{442DA70B-AAC6-A281-5B8C-4DE826928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460776" y="292511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14" name="Grafik 113">
                <a:extLst>
                  <a:ext uri="{FF2B5EF4-FFF2-40B4-BE49-F238E27FC236}">
                    <a16:creationId xmlns:a16="http://schemas.microsoft.com/office/drawing/2014/main" id="{37DD4B31-2615-C47B-AAD1-9E98C7581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18225" y="292511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15" name="Grafik 114">
                <a:extLst>
                  <a:ext uri="{FF2B5EF4-FFF2-40B4-BE49-F238E27FC236}">
                    <a16:creationId xmlns:a16="http://schemas.microsoft.com/office/drawing/2014/main" id="{D82A56D0-8F74-62DC-9F45-6D11542B78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75672" y="292511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16" name="Grafik 115">
                <a:extLst>
                  <a:ext uri="{FF2B5EF4-FFF2-40B4-BE49-F238E27FC236}">
                    <a16:creationId xmlns:a16="http://schemas.microsoft.com/office/drawing/2014/main" id="{0366EEBD-8DE5-13B4-FBA9-6F98437E7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33120" y="292511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17" name="Grafik 116">
                <a:extLst>
                  <a:ext uri="{FF2B5EF4-FFF2-40B4-BE49-F238E27FC236}">
                    <a16:creationId xmlns:a16="http://schemas.microsoft.com/office/drawing/2014/main" id="{90917549-C0DF-6DC2-D6A8-6189D6795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90568" y="292511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18" name="Grafik 117">
                <a:extLst>
                  <a:ext uri="{FF2B5EF4-FFF2-40B4-BE49-F238E27FC236}">
                    <a16:creationId xmlns:a16="http://schemas.microsoft.com/office/drawing/2014/main" id="{C9EBB9AF-1821-2C83-345D-DDB50E4501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48015" y="292511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19" name="Grafik 118">
                <a:extLst>
                  <a:ext uri="{FF2B5EF4-FFF2-40B4-BE49-F238E27FC236}">
                    <a16:creationId xmlns:a16="http://schemas.microsoft.com/office/drawing/2014/main" id="{4B519014-7B63-7D3F-C489-AAF7C8233B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05464" y="292511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20" name="Grafik 119">
                <a:extLst>
                  <a:ext uri="{FF2B5EF4-FFF2-40B4-BE49-F238E27FC236}">
                    <a16:creationId xmlns:a16="http://schemas.microsoft.com/office/drawing/2014/main" id="{8D8A54B3-B0EE-9EC3-EC2D-D9BBFCBCB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62912" y="292511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21" name="Grafik 120">
                <a:extLst>
                  <a:ext uri="{FF2B5EF4-FFF2-40B4-BE49-F238E27FC236}">
                    <a16:creationId xmlns:a16="http://schemas.microsoft.com/office/drawing/2014/main" id="{89F4D371-0C6F-AD7A-B4A4-C07398755D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0041" y="324198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22" name="Grafik 121">
                <a:extLst>
                  <a:ext uri="{FF2B5EF4-FFF2-40B4-BE49-F238E27FC236}">
                    <a16:creationId xmlns:a16="http://schemas.microsoft.com/office/drawing/2014/main" id="{5C655127-F1C5-7F9C-E962-8F5E5CB34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20713" y="322388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23" name="Grafik 122">
                <a:extLst>
                  <a:ext uri="{FF2B5EF4-FFF2-40B4-BE49-F238E27FC236}">
                    <a16:creationId xmlns:a16="http://schemas.microsoft.com/office/drawing/2014/main" id="{E53BB445-39E5-F503-28C3-3E3BCC437B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329415" y="324198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24" name="Grafik 123">
                <a:extLst>
                  <a:ext uri="{FF2B5EF4-FFF2-40B4-BE49-F238E27FC236}">
                    <a16:creationId xmlns:a16="http://schemas.microsoft.com/office/drawing/2014/main" id="{2CF36111-B5AB-C838-F751-32FE8A7E4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44496" y="322388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25" name="Grafik 124">
                <a:extLst>
                  <a:ext uri="{FF2B5EF4-FFF2-40B4-BE49-F238E27FC236}">
                    <a16:creationId xmlns:a16="http://schemas.microsoft.com/office/drawing/2014/main" id="{6854DF4B-4452-B2D2-5F9D-D7BCAAD0A8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97489" y="324198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26" name="Grafik 125">
                <a:extLst>
                  <a:ext uri="{FF2B5EF4-FFF2-40B4-BE49-F238E27FC236}">
                    <a16:creationId xmlns:a16="http://schemas.microsoft.com/office/drawing/2014/main" id="{E9D7FEFD-9B8C-FCCF-FA92-2B06B8EE8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54936" y="324198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27" name="Grafik 126">
                <a:extLst>
                  <a:ext uri="{FF2B5EF4-FFF2-40B4-BE49-F238E27FC236}">
                    <a16:creationId xmlns:a16="http://schemas.microsoft.com/office/drawing/2014/main" id="{FAACAAFF-AFF3-61EA-22CB-199703273B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112384" y="324198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28" name="Grafik 127">
                <a:extLst>
                  <a:ext uri="{FF2B5EF4-FFF2-40B4-BE49-F238E27FC236}">
                    <a16:creationId xmlns:a16="http://schemas.microsoft.com/office/drawing/2014/main" id="{79CA0B0E-14DB-95FE-6442-224428BEE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469833" y="324198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29" name="Grafik 128">
                <a:extLst>
                  <a:ext uri="{FF2B5EF4-FFF2-40B4-BE49-F238E27FC236}">
                    <a16:creationId xmlns:a16="http://schemas.microsoft.com/office/drawing/2014/main" id="{350D39C0-3FD8-300B-B886-509E9B64D4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27280" y="324198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E365C448-BB9E-BCF2-3026-635C7C04CE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84728" y="324198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31" name="Grafik 130">
                <a:extLst>
                  <a:ext uri="{FF2B5EF4-FFF2-40B4-BE49-F238E27FC236}">
                    <a16:creationId xmlns:a16="http://schemas.microsoft.com/office/drawing/2014/main" id="{96DABF3B-A21F-5ACA-DAAC-5CB0253BA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42176" y="324198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32" name="Grafik 131">
                <a:extLst>
                  <a:ext uri="{FF2B5EF4-FFF2-40B4-BE49-F238E27FC236}">
                    <a16:creationId xmlns:a16="http://schemas.microsoft.com/office/drawing/2014/main" id="{E3CC9BD9-2497-C733-E03F-9FFD2AC44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99623" y="324198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33" name="Grafik 132">
                <a:extLst>
                  <a:ext uri="{FF2B5EF4-FFF2-40B4-BE49-F238E27FC236}">
                    <a16:creationId xmlns:a16="http://schemas.microsoft.com/office/drawing/2014/main" id="{63FF69E0-B1D4-6EB6-77E2-8FB7643F7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57072" y="324198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34" name="Grafik 133">
                <a:extLst>
                  <a:ext uri="{FF2B5EF4-FFF2-40B4-BE49-F238E27FC236}">
                    <a16:creationId xmlns:a16="http://schemas.microsoft.com/office/drawing/2014/main" id="{FB3CD635-FCF7-179E-F869-00516A93D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14520" y="324198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0989B18D-6BBF-D432-7E72-C01D119146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71968" y="3241987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36" name="Grafik 135">
                <a:extLst>
                  <a:ext uri="{FF2B5EF4-FFF2-40B4-BE49-F238E27FC236}">
                    <a16:creationId xmlns:a16="http://schemas.microsoft.com/office/drawing/2014/main" id="{7BE59B1D-4A37-D6B4-A4F1-55BE9EC88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38539" y="355734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37" name="Grafik 136">
                <a:extLst>
                  <a:ext uri="{FF2B5EF4-FFF2-40B4-BE49-F238E27FC236}">
                    <a16:creationId xmlns:a16="http://schemas.microsoft.com/office/drawing/2014/main" id="{E727DA23-E958-02C8-87DE-309C741B0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19212" y="3539235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9ABD1D51-7EED-D057-2760-CD135EDF45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327913" y="355734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39" name="Grafik 138">
                <a:extLst>
                  <a:ext uri="{FF2B5EF4-FFF2-40B4-BE49-F238E27FC236}">
                    <a16:creationId xmlns:a16="http://schemas.microsoft.com/office/drawing/2014/main" id="{F3D43755-6AA2-C1B0-5AF1-C338989CF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42994" y="3539235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40" name="Grafik 139">
                <a:extLst>
                  <a:ext uri="{FF2B5EF4-FFF2-40B4-BE49-F238E27FC236}">
                    <a16:creationId xmlns:a16="http://schemas.microsoft.com/office/drawing/2014/main" id="{919B3310-AFBA-9CF7-9FCF-131FC1A664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95987" y="355734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41" name="Grafik 140">
                <a:extLst>
                  <a:ext uri="{FF2B5EF4-FFF2-40B4-BE49-F238E27FC236}">
                    <a16:creationId xmlns:a16="http://schemas.microsoft.com/office/drawing/2014/main" id="{A4DAD3CB-B2A7-4E99-4A74-2D0EF234F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53436" y="355734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42" name="Grafik 141">
                <a:extLst>
                  <a:ext uri="{FF2B5EF4-FFF2-40B4-BE49-F238E27FC236}">
                    <a16:creationId xmlns:a16="http://schemas.microsoft.com/office/drawing/2014/main" id="{8AEEDF6E-DEAE-FA96-E0A9-580184744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110883" y="355734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43" name="Grafik 142">
                <a:extLst>
                  <a:ext uri="{FF2B5EF4-FFF2-40B4-BE49-F238E27FC236}">
                    <a16:creationId xmlns:a16="http://schemas.microsoft.com/office/drawing/2014/main" id="{AF0CB0A2-C1A3-2E44-EAEE-1B48A092D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468331" y="355734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44" name="Grafik 143">
                <a:extLst>
                  <a:ext uri="{FF2B5EF4-FFF2-40B4-BE49-F238E27FC236}">
                    <a16:creationId xmlns:a16="http://schemas.microsoft.com/office/drawing/2014/main" id="{9EDFC81F-DEE3-84F3-8061-ECDF0D3F4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25779" y="355734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45" name="Grafik 144">
                <a:extLst>
                  <a:ext uri="{FF2B5EF4-FFF2-40B4-BE49-F238E27FC236}">
                    <a16:creationId xmlns:a16="http://schemas.microsoft.com/office/drawing/2014/main" id="{0080702F-8CBA-4CBA-048D-F43CBA323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83226" y="355734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46" name="Grafik 145">
                <a:extLst>
                  <a:ext uri="{FF2B5EF4-FFF2-40B4-BE49-F238E27FC236}">
                    <a16:creationId xmlns:a16="http://schemas.microsoft.com/office/drawing/2014/main" id="{216435F3-5384-9A36-0E45-C708A9A7F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40674" y="355734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47" name="Grafik 146">
                <a:extLst>
                  <a:ext uri="{FF2B5EF4-FFF2-40B4-BE49-F238E27FC236}">
                    <a16:creationId xmlns:a16="http://schemas.microsoft.com/office/drawing/2014/main" id="{4CA7AB64-A054-BD82-F72C-30483CE2F1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98123" y="355734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48" name="Grafik 147">
                <a:extLst>
                  <a:ext uri="{FF2B5EF4-FFF2-40B4-BE49-F238E27FC236}">
                    <a16:creationId xmlns:a16="http://schemas.microsoft.com/office/drawing/2014/main" id="{6540BE5B-D6F6-9692-6D93-075F0B5C0C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55570" y="355734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49" name="Grafik 148">
                <a:extLst>
                  <a:ext uri="{FF2B5EF4-FFF2-40B4-BE49-F238E27FC236}">
                    <a16:creationId xmlns:a16="http://schemas.microsoft.com/office/drawing/2014/main" id="{A8F1CDAD-9201-7C12-92EF-57177B8DD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13018" y="355734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50" name="Grafik 149">
                <a:extLst>
                  <a:ext uri="{FF2B5EF4-FFF2-40B4-BE49-F238E27FC236}">
                    <a16:creationId xmlns:a16="http://schemas.microsoft.com/office/drawing/2014/main" id="{FBB5682B-DBCC-6257-3E2D-887625AE8E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70466" y="3557341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51" name="Grafik 150">
                <a:extLst>
                  <a:ext uri="{FF2B5EF4-FFF2-40B4-BE49-F238E27FC236}">
                    <a16:creationId xmlns:a16="http://schemas.microsoft.com/office/drawing/2014/main" id="{5CCF49D8-2B4C-08ED-C2C1-C4040EFF9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47595" y="3874206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52" name="Grafik 151">
                <a:extLst>
                  <a:ext uri="{FF2B5EF4-FFF2-40B4-BE49-F238E27FC236}">
                    <a16:creationId xmlns:a16="http://schemas.microsoft.com/office/drawing/2014/main" id="{CB36B42D-EEF0-805D-0A71-FDFDBEBD0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28268" y="3856100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53" name="Grafik 152">
                <a:extLst>
                  <a:ext uri="{FF2B5EF4-FFF2-40B4-BE49-F238E27FC236}">
                    <a16:creationId xmlns:a16="http://schemas.microsoft.com/office/drawing/2014/main" id="{742AD06A-591D-E246-5808-E07971A46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336970" y="3874206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54" name="Grafik 153">
                <a:extLst>
                  <a:ext uri="{FF2B5EF4-FFF2-40B4-BE49-F238E27FC236}">
                    <a16:creationId xmlns:a16="http://schemas.microsoft.com/office/drawing/2014/main" id="{1E92142C-FBAD-713E-5BC7-7C413C7399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52049" y="3856100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55" name="Grafik 154">
                <a:extLst>
                  <a:ext uri="{FF2B5EF4-FFF2-40B4-BE49-F238E27FC236}">
                    <a16:creationId xmlns:a16="http://schemas.microsoft.com/office/drawing/2014/main" id="{B6CBAC4B-7DF7-DA8F-6B0B-044C081B86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5043" y="3874206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56" name="Grafik 155">
                <a:extLst>
                  <a:ext uri="{FF2B5EF4-FFF2-40B4-BE49-F238E27FC236}">
                    <a16:creationId xmlns:a16="http://schemas.microsoft.com/office/drawing/2014/main" id="{78975260-6337-2750-727C-6CF77DB82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62491" y="3874206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57" name="Grafik 156">
                <a:extLst>
                  <a:ext uri="{FF2B5EF4-FFF2-40B4-BE49-F238E27FC236}">
                    <a16:creationId xmlns:a16="http://schemas.microsoft.com/office/drawing/2014/main" id="{5AAC847C-85A0-A6CE-09BC-D70F6AEA7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119939" y="3874206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58" name="Grafik 157">
                <a:extLst>
                  <a:ext uri="{FF2B5EF4-FFF2-40B4-BE49-F238E27FC236}">
                    <a16:creationId xmlns:a16="http://schemas.microsoft.com/office/drawing/2014/main" id="{3708D3B2-2070-524E-804D-F505F2C97C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477387" y="3874206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59" name="Grafik 158">
                <a:extLst>
                  <a:ext uri="{FF2B5EF4-FFF2-40B4-BE49-F238E27FC236}">
                    <a16:creationId xmlns:a16="http://schemas.microsoft.com/office/drawing/2014/main" id="{A165E6BE-8574-87B3-EA9E-F5EA4EDAB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34834" y="3874206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60" name="Grafik 159">
                <a:extLst>
                  <a:ext uri="{FF2B5EF4-FFF2-40B4-BE49-F238E27FC236}">
                    <a16:creationId xmlns:a16="http://schemas.microsoft.com/office/drawing/2014/main" id="{0A26FB5E-3E58-A61B-9625-4EE619E688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92282" y="3874206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61" name="Grafik 160">
                <a:extLst>
                  <a:ext uri="{FF2B5EF4-FFF2-40B4-BE49-F238E27FC236}">
                    <a16:creationId xmlns:a16="http://schemas.microsoft.com/office/drawing/2014/main" id="{EC95B603-308E-2B7F-49E0-AB9DE9B6B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49731" y="3874206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62" name="Grafik 161">
                <a:extLst>
                  <a:ext uri="{FF2B5EF4-FFF2-40B4-BE49-F238E27FC236}">
                    <a16:creationId xmlns:a16="http://schemas.microsoft.com/office/drawing/2014/main" id="{C9F6988A-A352-F63B-FFD4-8E72691E7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907178" y="3874206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63" name="Grafik 162">
                <a:extLst>
                  <a:ext uri="{FF2B5EF4-FFF2-40B4-BE49-F238E27FC236}">
                    <a16:creationId xmlns:a16="http://schemas.microsoft.com/office/drawing/2014/main" id="{07947AAE-8001-A78D-3814-9AE160064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264626" y="3874206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64" name="Grafik 163">
                <a:extLst>
                  <a:ext uri="{FF2B5EF4-FFF2-40B4-BE49-F238E27FC236}">
                    <a16:creationId xmlns:a16="http://schemas.microsoft.com/office/drawing/2014/main" id="{088FEC92-A414-6A71-18E8-845A8E71E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22074" y="3874206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65" name="Grafik 164">
                <a:extLst>
                  <a:ext uri="{FF2B5EF4-FFF2-40B4-BE49-F238E27FC236}">
                    <a16:creationId xmlns:a16="http://schemas.microsoft.com/office/drawing/2014/main" id="{86838EDC-FA25-0717-F563-141EB4B08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79521" y="3874206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66" name="Grafik 165">
                <a:extLst>
                  <a:ext uri="{FF2B5EF4-FFF2-40B4-BE49-F238E27FC236}">
                    <a16:creationId xmlns:a16="http://schemas.microsoft.com/office/drawing/2014/main" id="{E0ED91CA-9D9C-78DB-33C5-A71D36801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46094" y="4189560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67" name="Grafik 166">
                <a:extLst>
                  <a:ext uri="{FF2B5EF4-FFF2-40B4-BE49-F238E27FC236}">
                    <a16:creationId xmlns:a16="http://schemas.microsoft.com/office/drawing/2014/main" id="{7182E4DC-DC8A-5676-7A3D-DF5BC8ECE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26766" y="4171454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68" name="Grafik 167">
                <a:extLst>
                  <a:ext uri="{FF2B5EF4-FFF2-40B4-BE49-F238E27FC236}">
                    <a16:creationId xmlns:a16="http://schemas.microsoft.com/office/drawing/2014/main" id="{9FEBBB98-B1E6-D035-BA75-01A7277826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335468" y="4189560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69" name="Grafik 168">
                <a:extLst>
                  <a:ext uri="{FF2B5EF4-FFF2-40B4-BE49-F238E27FC236}">
                    <a16:creationId xmlns:a16="http://schemas.microsoft.com/office/drawing/2014/main" id="{748E1957-565B-929F-5B00-05159C1B75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50548" y="4171454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71" name="Grafik 170">
                <a:extLst>
                  <a:ext uri="{FF2B5EF4-FFF2-40B4-BE49-F238E27FC236}">
                    <a16:creationId xmlns:a16="http://schemas.microsoft.com/office/drawing/2014/main" id="{CD31F4D1-9C4F-AF25-8413-2E5CE23934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60989" y="4189560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72" name="Grafik 171">
                <a:extLst>
                  <a:ext uri="{FF2B5EF4-FFF2-40B4-BE49-F238E27FC236}">
                    <a16:creationId xmlns:a16="http://schemas.microsoft.com/office/drawing/2014/main" id="{0732334F-71B4-A4F2-85EC-7E5F2E596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118437" y="4189560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73" name="Grafik 172">
                <a:extLst>
                  <a:ext uri="{FF2B5EF4-FFF2-40B4-BE49-F238E27FC236}">
                    <a16:creationId xmlns:a16="http://schemas.microsoft.com/office/drawing/2014/main" id="{A449CFBD-719E-06B9-1B63-DBD5E2A41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475885" y="4189560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75" name="Grafik 174">
                <a:extLst>
                  <a:ext uri="{FF2B5EF4-FFF2-40B4-BE49-F238E27FC236}">
                    <a16:creationId xmlns:a16="http://schemas.microsoft.com/office/drawing/2014/main" id="{61800E86-DEB5-7A4D-9AD4-22A5AF50C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90781" y="4189560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76" name="Grafik 175">
                <a:extLst>
                  <a:ext uri="{FF2B5EF4-FFF2-40B4-BE49-F238E27FC236}">
                    <a16:creationId xmlns:a16="http://schemas.microsoft.com/office/drawing/2014/main" id="{0339DFEC-8163-98D4-5EE5-F7909A5584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48229" y="4189560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77" name="Grafik 176">
                <a:extLst>
                  <a:ext uri="{FF2B5EF4-FFF2-40B4-BE49-F238E27FC236}">
                    <a16:creationId xmlns:a16="http://schemas.microsoft.com/office/drawing/2014/main" id="{6E49A2A4-65B3-36C1-5D68-AD66E3CDF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905677" y="4189560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79" name="Grafik 178">
                <a:extLst>
                  <a:ext uri="{FF2B5EF4-FFF2-40B4-BE49-F238E27FC236}">
                    <a16:creationId xmlns:a16="http://schemas.microsoft.com/office/drawing/2014/main" id="{D49B66E4-D3C0-B604-4C8F-972E96171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20573" y="4189560"/>
                <a:ext cx="252079" cy="252000"/>
              </a:xfrm>
              <a:prstGeom prst="rect">
                <a:avLst/>
              </a:prstGeom>
            </p:spPr>
          </p:pic>
          <p:pic>
            <p:nvPicPr>
              <p:cNvPr id="183" name="Grafik 182">
                <a:extLst>
                  <a:ext uri="{FF2B5EF4-FFF2-40B4-BE49-F238E27FC236}">
                    <a16:creationId xmlns:a16="http://schemas.microsoft.com/office/drawing/2014/main" id="{E3AC9921-13DB-50D3-834C-66E12DCF1B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32683" y="2590129"/>
                <a:ext cx="252079" cy="252000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E5B366F4-E22C-D116-2032-44F669641FA8}"/>
                </a:ext>
              </a:extLst>
            </p:cNvPr>
            <p:cNvGrpSpPr/>
            <p:nvPr/>
          </p:nvGrpSpPr>
          <p:grpSpPr>
            <a:xfrm>
              <a:off x="3760989" y="4609468"/>
              <a:ext cx="3113163" cy="324000"/>
              <a:chOff x="4118437" y="4586608"/>
              <a:chExt cx="3113163" cy="324000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2A836935-F252-351A-B864-1D52DEB3CA42}"/>
                  </a:ext>
                </a:extLst>
              </p:cNvPr>
              <p:cNvSpPr/>
              <p:nvPr/>
            </p:nvSpPr>
            <p:spPr>
              <a:xfrm>
                <a:off x="4202019" y="4658608"/>
                <a:ext cx="180000" cy="180000"/>
              </a:xfrm>
              <a:prstGeom prst="rect">
                <a:avLst/>
              </a:prstGeom>
              <a:solidFill>
                <a:srgbClr val="661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7AA8635E-151C-F512-AB7F-ECC91F9BEB83}"/>
                  </a:ext>
                </a:extLst>
              </p:cNvPr>
              <p:cNvSpPr/>
              <p:nvPr/>
            </p:nvSpPr>
            <p:spPr>
              <a:xfrm>
                <a:off x="4118437" y="4586608"/>
                <a:ext cx="3113163" cy="324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MRSA positive         = MRSA negative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CA071B3D-F4B7-DBC4-412E-FD0C22F505DC}"/>
                  </a:ext>
                </a:extLst>
              </p:cNvPr>
              <p:cNvSpPr/>
              <p:nvPr/>
            </p:nvSpPr>
            <p:spPr>
              <a:xfrm>
                <a:off x="5699349" y="4660513"/>
                <a:ext cx="180000" cy="180000"/>
              </a:xfrm>
              <a:prstGeom prst="rect">
                <a:avLst/>
              </a:prstGeom>
              <a:solidFill>
                <a:srgbClr val="44AA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033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Natalie Effelsberg</dc:creator>
  <cp:lastModifiedBy>Natalie Effelsberg</cp:lastModifiedBy>
  <cp:revision>2</cp:revision>
  <dcterms:created xsi:type="dcterms:W3CDTF">2022-11-21T13:27:29Z</dcterms:created>
  <dcterms:modified xsi:type="dcterms:W3CDTF">2022-12-13T15:48:01Z</dcterms:modified>
</cp:coreProperties>
</file>