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fens.me/nodejs-yeoman-intr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ens.me/nodejs-bower-intro/" TargetMode="External"/><Relationship Id="rId2" Type="http://schemas.openxmlformats.org/officeDocument/2006/relationships/hyperlink" Target="http://bower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mojs/gulp-boo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92869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前端开发体系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前端知识体系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7634"/>
            <a:ext cx="9144001" cy="45459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目录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如何开发一个项目？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前端知识体系？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需求分析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	</a:t>
            </a:r>
            <a:r>
              <a:rPr lang="zh-CN" altLang="en-US" sz="1800" dirty="0" smtClean="0">
                <a:latin typeface="+mj-ea"/>
                <a:ea typeface="+mj-ea"/>
              </a:rPr>
              <a:t>与产品、</a:t>
            </a:r>
            <a:r>
              <a:rPr lang="en-US" altLang="zh-CN" sz="1800" dirty="0" smtClean="0">
                <a:latin typeface="+mj-ea"/>
                <a:ea typeface="+mj-ea"/>
              </a:rPr>
              <a:t>UED</a:t>
            </a:r>
            <a:r>
              <a:rPr lang="zh-CN" altLang="en-US" sz="1800" dirty="0" smtClean="0">
                <a:latin typeface="+mj-ea"/>
                <a:ea typeface="+mj-ea"/>
              </a:rPr>
              <a:t>、测试讨论需求：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	1. </a:t>
            </a:r>
            <a:r>
              <a:rPr lang="zh-CN" altLang="en-US" sz="1800" dirty="0" smtClean="0">
                <a:latin typeface="+mj-ea"/>
                <a:ea typeface="+mj-ea"/>
              </a:rPr>
              <a:t>理解其中的功能性需求、性能需求和将来可能会提出的需求；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	2. </a:t>
            </a:r>
            <a:r>
              <a:rPr lang="zh-CN" altLang="en-US" sz="1800" dirty="0" smtClean="0">
                <a:latin typeface="+mj-ea"/>
                <a:ea typeface="+mj-ea"/>
              </a:rPr>
              <a:t>确立数据结构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	3. </a:t>
            </a:r>
            <a:r>
              <a:rPr lang="zh-CN" altLang="en-US" sz="1800" dirty="0" smtClean="0">
                <a:latin typeface="+mj-ea"/>
                <a:ea typeface="+mj-ea"/>
              </a:rPr>
              <a:t>尽早发现需求中存在的问题，共同讨论解决方案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	4. </a:t>
            </a:r>
            <a:r>
              <a:rPr lang="zh-CN" altLang="en-US" sz="1800" dirty="0" smtClean="0">
                <a:latin typeface="+mj-ea"/>
                <a:ea typeface="+mj-ea"/>
              </a:rPr>
              <a:t>确定技术选型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系统架构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715404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新建项目目录，哪个目录下面放</a:t>
            </a:r>
            <a:r>
              <a:rPr lang="en-US" altLang="zh-CN" sz="1800" dirty="0" err="1" smtClean="0">
                <a:latin typeface="+mj-ea"/>
                <a:ea typeface="+mj-ea"/>
              </a:rPr>
              <a:t>css</a:t>
            </a:r>
            <a:r>
              <a:rPr lang="en-US" altLang="zh-CN" sz="1800" dirty="0" smtClean="0">
                <a:latin typeface="+mj-ea"/>
                <a:ea typeface="+mj-ea"/>
              </a:rPr>
              <a:t> </a:t>
            </a:r>
            <a:r>
              <a:rPr lang="zh-CN" altLang="en-US" sz="1800" dirty="0" smtClean="0">
                <a:latin typeface="+mj-ea"/>
                <a:ea typeface="+mj-ea"/>
              </a:rPr>
              <a:t>哪个目录下面放</a:t>
            </a:r>
            <a:r>
              <a:rPr lang="en-US" altLang="zh-CN" sz="1800" dirty="0" err="1" smtClean="0">
                <a:latin typeface="+mj-ea"/>
                <a:ea typeface="+mj-ea"/>
              </a:rPr>
              <a:t>js</a:t>
            </a:r>
            <a:r>
              <a:rPr lang="zh-CN" altLang="en-US" sz="1800" dirty="0" smtClean="0">
                <a:latin typeface="+mj-ea"/>
                <a:ea typeface="+mj-ea"/>
              </a:rPr>
              <a:t>，哪个是</a:t>
            </a:r>
            <a:r>
              <a:rPr lang="en-US" altLang="zh-CN" sz="1800" dirty="0" smtClean="0">
                <a:latin typeface="+mj-ea"/>
                <a:ea typeface="+mj-ea"/>
              </a:rPr>
              <a:t>lib</a:t>
            </a:r>
            <a:r>
              <a:rPr lang="zh-CN" altLang="en-US" sz="1800" dirty="0" smtClean="0">
                <a:latin typeface="+mj-ea"/>
                <a:ea typeface="+mj-ea"/>
              </a:rPr>
              <a:t>库。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如果已经做过类似的项目或者别人已经做过类似的项目，我能不能直接拿来使用？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en-US" sz="1800" dirty="0" smtClean="0">
                <a:latin typeface="+mj-ea"/>
                <a:ea typeface="+mj-ea"/>
              </a:rPr>
              <a:t>yeoman：</a:t>
            </a:r>
            <a:r>
              <a:rPr lang="zh-CN" altLang="en-US" sz="1800" dirty="0" smtClean="0">
                <a:latin typeface="+mj-ea"/>
                <a:ea typeface="+mj-ea"/>
              </a:rPr>
              <a:t>一个快速构建项目的工具</a:t>
            </a:r>
            <a:r>
              <a:rPr lang="en-US" altLang="zh-CN" sz="1800" dirty="0" smtClean="0">
                <a:latin typeface="+mj-ea"/>
                <a:ea typeface="+mj-ea"/>
              </a:rPr>
              <a:t>(</a:t>
            </a:r>
            <a:r>
              <a:rPr lang="en-US" altLang="en-US" sz="1800" dirty="0" smtClean="0">
                <a:latin typeface="+mj-ea"/>
                <a:ea typeface="+mj-ea"/>
              </a:rPr>
              <a:t>http://yeoman.io/); </a:t>
            </a:r>
          </a:p>
          <a:p>
            <a:pPr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		</a:t>
            </a:r>
            <a:r>
              <a:rPr lang="zh-CN" altLang="en-US" sz="1800" dirty="0" smtClean="0">
                <a:latin typeface="+mj-ea"/>
                <a:ea typeface="+mj-ea"/>
              </a:rPr>
              <a:t>教程</a:t>
            </a:r>
            <a:r>
              <a:rPr lang="en-US" altLang="zh-CN" sz="1800" dirty="0" smtClean="0">
                <a:latin typeface="+mj-ea"/>
                <a:ea typeface="+mj-ea"/>
              </a:rPr>
              <a:t>(</a:t>
            </a:r>
            <a:r>
              <a:rPr lang="en-US" altLang="en-US" sz="1800" dirty="0" smtClean="0">
                <a:latin typeface="+mj-ea"/>
                <a:ea typeface="+mj-ea"/>
                <a:hlinkClick r:id="rId2"/>
              </a:rPr>
              <a:t>http://blog.fens.me/nodejs-yeoman-intro/</a:t>
            </a:r>
            <a:r>
              <a:rPr lang="en-US" altLang="en-US" sz="1800" dirty="0" smtClean="0">
                <a:latin typeface="+mj-ea"/>
                <a:ea typeface="+mj-ea"/>
              </a:rPr>
              <a:t>); </a:t>
            </a:r>
          </a:p>
          <a:p>
            <a:pPr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		</a:t>
            </a:r>
            <a:r>
              <a:rPr lang="zh-CN" altLang="en-US" sz="1800" dirty="0" smtClean="0">
                <a:latin typeface="+mj-ea"/>
                <a:ea typeface="+mj-ea"/>
              </a:rPr>
              <a:t>提交自己的项目</a:t>
            </a:r>
            <a:r>
              <a:rPr lang="en-US" altLang="zh-CN" sz="1800" dirty="0" smtClean="0">
                <a:latin typeface="+mj-ea"/>
                <a:ea typeface="+mj-ea"/>
              </a:rPr>
              <a:t>(</a:t>
            </a:r>
            <a:r>
              <a:rPr lang="en-US" altLang="en-US" sz="1800" dirty="0" smtClean="0">
                <a:latin typeface="+mj-ea"/>
                <a:ea typeface="+mj-ea"/>
              </a:rPr>
              <a:t>http://yeoman.io/authoring/)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sz="1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系统架构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715404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依赖管理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从网上下载， 复制到</a:t>
            </a:r>
            <a:r>
              <a:rPr lang="en-US" altLang="zh-CN" sz="1800" dirty="0" smtClean="0">
                <a:latin typeface="+mj-ea"/>
                <a:ea typeface="+mj-ea"/>
              </a:rPr>
              <a:t>lib</a:t>
            </a:r>
            <a:r>
              <a:rPr lang="zh-CN" altLang="en-US" sz="1800" dirty="0" smtClean="0">
                <a:latin typeface="+mj-ea"/>
                <a:ea typeface="+mj-ea"/>
              </a:rPr>
              <a:t>目录下面， 添加到</a:t>
            </a:r>
            <a:r>
              <a:rPr lang="en-US" altLang="zh-CN" sz="1800" dirty="0" smtClean="0">
                <a:latin typeface="+mj-ea"/>
                <a:ea typeface="+mj-ea"/>
              </a:rPr>
              <a:t>html</a:t>
            </a:r>
            <a:r>
              <a:rPr lang="zh-CN" altLang="en-US" sz="1800" dirty="0" smtClean="0">
                <a:latin typeface="+mj-ea"/>
                <a:ea typeface="+mj-ea"/>
              </a:rPr>
              <a:t>的</a:t>
            </a:r>
            <a:r>
              <a:rPr lang="en-US" altLang="zh-CN" sz="1800" dirty="0" smtClean="0">
                <a:latin typeface="+mj-ea"/>
                <a:ea typeface="+mj-ea"/>
              </a:rPr>
              <a:t>script/style</a:t>
            </a:r>
            <a:r>
              <a:rPr lang="zh-CN" altLang="en-US" sz="1800" dirty="0" smtClean="0">
                <a:latin typeface="+mj-ea"/>
                <a:ea typeface="+mj-ea"/>
              </a:rPr>
              <a:t>标签上？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万一这个库依赖了其他库怎么办？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万一这个库跟其他库的版本不匹配怎么办？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sz="1800" dirty="0" smtClean="0">
                <a:latin typeface="+mj-ea"/>
                <a:ea typeface="+mj-ea"/>
              </a:rPr>
              <a:t>bower：</a:t>
            </a:r>
            <a:r>
              <a:rPr lang="zh-CN" altLang="en-US" sz="1800" dirty="0" smtClean="0">
                <a:latin typeface="+mj-ea"/>
                <a:ea typeface="+mj-ea"/>
              </a:rPr>
              <a:t>一个包自动化管理工具</a:t>
            </a:r>
            <a:r>
              <a:rPr lang="en-US" altLang="zh-CN" sz="1800" dirty="0" smtClean="0">
                <a:latin typeface="+mj-ea"/>
                <a:ea typeface="+mj-ea"/>
              </a:rPr>
              <a:t>(</a:t>
            </a:r>
            <a:r>
              <a:rPr lang="en-US" sz="1800" dirty="0" smtClean="0">
                <a:latin typeface="+mj-ea"/>
                <a:ea typeface="+mj-ea"/>
                <a:hlinkClick r:id="rId2"/>
              </a:rPr>
              <a:t>http://bower.io/</a:t>
            </a:r>
            <a:r>
              <a:rPr lang="en-US" sz="1800" dirty="0" smtClean="0">
                <a:latin typeface="+mj-ea"/>
                <a:ea typeface="+mj-ea"/>
              </a:rPr>
              <a:t>)</a:t>
            </a:r>
          </a:p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教程：</a:t>
            </a:r>
            <a:r>
              <a:rPr lang="en-US" altLang="zh-CN" sz="1800" dirty="0" smtClean="0">
                <a:latin typeface="+mj-ea"/>
                <a:ea typeface="+mj-ea"/>
              </a:rPr>
              <a:t>(</a:t>
            </a:r>
            <a:r>
              <a:rPr lang="en-US" sz="1800" dirty="0" smtClean="0">
                <a:latin typeface="+mj-ea"/>
                <a:ea typeface="+mj-ea"/>
                <a:hlinkClick r:id="rId3"/>
              </a:rPr>
              <a:t>http://blog.fens.me/nodejs-bower-intro/</a:t>
            </a:r>
            <a:r>
              <a:rPr lang="en-US" sz="1800" dirty="0" smtClean="0">
                <a:latin typeface="+mj-ea"/>
                <a:ea typeface="+mj-ea"/>
              </a:rPr>
              <a:t>)</a:t>
            </a:r>
          </a:p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模块化，版本依赖，开发类库，发布类库，安装类库，都是一条命令，不能再简单了。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sz="1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开发调试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715404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修改了项目文件后，重启下服务器？ 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刷新一下页面看看效果，不对再回去修改页面 重复上述步骤，烦不烦？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发布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715404" cy="4686320"/>
          </a:xfrm>
        </p:spPr>
        <p:txBody>
          <a:bodyPr>
            <a:normAutofit/>
          </a:bodyPr>
          <a:lstStyle/>
          <a:p>
            <a:r>
              <a:rPr lang="zh-CN" altLang="en-US" sz="1800" smtClean="0">
                <a:latin typeface="+mj-ea"/>
                <a:ea typeface="+mj-ea"/>
              </a:rPr>
              <a:t>预编</a:t>
            </a:r>
            <a:r>
              <a:rPr lang="zh-CN" altLang="en-US" sz="1800" dirty="0" smtClean="0">
                <a:latin typeface="+mj-ea"/>
                <a:ea typeface="+mj-ea"/>
              </a:rPr>
              <a:t>译</a:t>
            </a:r>
            <a:r>
              <a:rPr lang="en-US" altLang="zh-CN" sz="1800" dirty="0" err="1" smtClean="0">
                <a:latin typeface="+mj-ea"/>
                <a:ea typeface="+mj-ea"/>
              </a:rPr>
              <a:t>css</a:t>
            </a:r>
            <a:r>
              <a:rPr lang="en-US" altLang="zh-CN" sz="1800" dirty="0" smtClean="0">
                <a:latin typeface="+mj-ea"/>
                <a:ea typeface="+mj-ea"/>
              </a:rPr>
              <a:t> </a:t>
            </a:r>
            <a:r>
              <a:rPr lang="en-US" altLang="zh-CN" sz="1800" dirty="0" err="1" smtClean="0">
                <a:latin typeface="+mj-ea"/>
                <a:ea typeface="+mj-ea"/>
              </a:rPr>
              <a:t>js</a:t>
            </a:r>
            <a:endParaRPr lang="zh-CN" altLang="en-US" sz="1800" dirty="0" smtClean="0">
              <a:latin typeface="+mj-ea"/>
              <a:ea typeface="+mj-ea"/>
            </a:endParaRPr>
          </a:p>
          <a:p>
            <a:r>
              <a:rPr lang="en-US" altLang="zh-CN" sz="1800" dirty="0" err="1" smtClean="0">
                <a:latin typeface="+mj-ea"/>
                <a:ea typeface="+mj-ea"/>
              </a:rPr>
              <a:t>js</a:t>
            </a:r>
            <a:r>
              <a:rPr lang="en-US" altLang="zh-CN" sz="1800" dirty="0" smtClean="0">
                <a:latin typeface="+mj-ea"/>
                <a:ea typeface="+mj-ea"/>
              </a:rPr>
              <a:t> </a:t>
            </a:r>
            <a:r>
              <a:rPr lang="zh-CN" altLang="en-US" sz="1800" dirty="0" smtClean="0">
                <a:latin typeface="+mj-ea"/>
                <a:ea typeface="+mj-ea"/>
              </a:rPr>
              <a:t>代码检车 混淆 合并 压缩</a:t>
            </a:r>
          </a:p>
          <a:p>
            <a:r>
              <a:rPr lang="en-US" altLang="zh-CN" sz="1800" dirty="0" err="1" smtClean="0">
                <a:latin typeface="+mj-ea"/>
                <a:ea typeface="+mj-ea"/>
              </a:rPr>
              <a:t>css</a:t>
            </a:r>
            <a:r>
              <a:rPr lang="en-US" altLang="zh-CN" sz="1800" dirty="0" smtClean="0">
                <a:latin typeface="+mj-ea"/>
                <a:ea typeface="+mj-ea"/>
              </a:rPr>
              <a:t> </a:t>
            </a:r>
            <a:r>
              <a:rPr lang="zh-CN" altLang="en-US" sz="1800" dirty="0" smtClean="0">
                <a:latin typeface="+mj-ea"/>
                <a:ea typeface="+mj-ea"/>
              </a:rPr>
              <a:t>合并 压缩</a:t>
            </a:r>
          </a:p>
          <a:p>
            <a:r>
              <a:rPr lang="en-US" altLang="zh-CN" sz="1800" dirty="0" smtClean="0">
                <a:latin typeface="+mj-ea"/>
                <a:ea typeface="+mj-ea"/>
              </a:rPr>
              <a:t>html </a:t>
            </a:r>
            <a:r>
              <a:rPr lang="zh-CN" altLang="en-US" sz="1800" dirty="0" smtClean="0">
                <a:latin typeface="+mj-ea"/>
                <a:ea typeface="+mj-ea"/>
              </a:rPr>
              <a:t>压缩 优化</a:t>
            </a:r>
          </a:p>
          <a:p>
            <a:r>
              <a:rPr lang="zh-CN" altLang="en-US" sz="1800" dirty="0" smtClean="0">
                <a:latin typeface="+mj-ea"/>
                <a:ea typeface="+mj-ea"/>
              </a:rPr>
              <a:t>图片 压缩优化</a:t>
            </a:r>
          </a:p>
          <a:p>
            <a:r>
              <a:rPr lang="zh-CN" altLang="en-US" sz="1800" dirty="0" smtClean="0">
                <a:latin typeface="+mj-ea"/>
                <a:ea typeface="+mj-ea"/>
              </a:rPr>
              <a:t>打包加版本号发布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+mj-ea"/>
              </a:rPr>
              <a:t>Gulp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715404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+mj-ea"/>
                <a:ea typeface="+mj-ea"/>
              </a:rPr>
              <a:t>	</a:t>
            </a:r>
            <a:r>
              <a:rPr lang="en-US" sz="1600" dirty="0" smtClean="0">
                <a:latin typeface="+mj-ea"/>
                <a:ea typeface="+mj-ea"/>
              </a:rPr>
              <a:t>Gulp(http://gulpjs.com/)</a:t>
            </a:r>
            <a:r>
              <a:rPr lang="zh-CN" altLang="en-US" sz="1600" dirty="0" smtClean="0">
                <a:latin typeface="+mj-ea"/>
                <a:ea typeface="+mj-ea"/>
              </a:rPr>
              <a:t>是一个构建系统，它能通过自动执行常见任务，比如编译预处理</a:t>
            </a:r>
            <a:r>
              <a:rPr lang="en-US" sz="1600" dirty="0" smtClean="0">
                <a:latin typeface="+mj-ea"/>
                <a:ea typeface="+mj-ea"/>
              </a:rPr>
              <a:t>CSS，</a:t>
            </a:r>
            <a:r>
              <a:rPr lang="zh-CN" altLang="en-US" sz="1600" dirty="0" smtClean="0">
                <a:latin typeface="+mj-ea"/>
                <a:ea typeface="+mj-ea"/>
              </a:rPr>
              <a:t>压缩</a:t>
            </a:r>
            <a:r>
              <a:rPr lang="en-US" sz="1600" dirty="0" smtClean="0">
                <a:latin typeface="+mj-ea"/>
                <a:ea typeface="+mj-ea"/>
              </a:rPr>
              <a:t>JavaScript</a:t>
            </a:r>
            <a:r>
              <a:rPr lang="zh-CN" altLang="en-US" sz="1600" dirty="0" smtClean="0">
                <a:latin typeface="+mj-ea"/>
                <a:ea typeface="+mj-ea"/>
              </a:rPr>
              <a:t>和刷新浏览器，来改进网站开发的过程。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	</a:t>
            </a:r>
            <a:r>
              <a:rPr lang="zh-CN" altLang="en-US" sz="1600" dirty="0" smtClean="0">
                <a:latin typeface="+mj-ea"/>
                <a:ea typeface="+mj-ea"/>
              </a:rPr>
              <a:t>教程：</a:t>
            </a:r>
            <a:r>
              <a:rPr lang="en-US" sz="1600" dirty="0" smtClean="0">
                <a:latin typeface="+mj-ea"/>
                <a:ea typeface="+mj-ea"/>
                <a:hlinkClick r:id="rId2"/>
              </a:rPr>
              <a:t>https://github.com/nimojs/gulp-book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en-US" sz="1600" dirty="0" smtClean="0">
                <a:latin typeface="+mj-ea"/>
                <a:ea typeface="+mj-ea"/>
              </a:rPr>
              <a:t>gul</a:t>
            </a:r>
            <a:r>
              <a:rPr lang="en-US" altLang="zh-CN" sz="1600" dirty="0" smtClean="0">
                <a:latin typeface="+mj-ea"/>
                <a:ea typeface="+mj-ea"/>
              </a:rPr>
              <a:t>p-</a:t>
            </a:r>
            <a:r>
              <a:rPr lang="en-US" altLang="zh-CN" sz="1600" dirty="0" err="1" smtClean="0">
                <a:latin typeface="+mj-ea"/>
                <a:ea typeface="+mj-ea"/>
              </a:rPr>
              <a:t>uglify</a:t>
            </a:r>
            <a:r>
              <a:rPr lang="en-US" altLang="en-US" sz="1600" dirty="0" smtClean="0">
                <a:latin typeface="+mj-ea"/>
                <a:ea typeface="+mj-ea"/>
              </a:rPr>
              <a:t>：</a:t>
            </a:r>
            <a:r>
              <a:rPr lang="zh-CN" altLang="en-US" sz="1600" dirty="0" smtClean="0">
                <a:latin typeface="+mj-ea"/>
                <a:ea typeface="+mj-ea"/>
              </a:rPr>
              <a:t>压缩</a:t>
            </a:r>
            <a:r>
              <a:rPr lang="en-US" sz="1600" dirty="0" err="1" smtClean="0">
                <a:latin typeface="+mj-ea"/>
                <a:ea typeface="+mj-ea"/>
              </a:rPr>
              <a:t>js</a:t>
            </a:r>
            <a:endParaRPr lang="en-US" sz="1600" b="1" dirty="0" smtClean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gulp-</a:t>
            </a:r>
            <a:r>
              <a:rPr lang="en-US" sz="1600" dirty="0" err="1" smtClean="0">
                <a:latin typeface="+mj-ea"/>
                <a:ea typeface="+mj-ea"/>
              </a:rPr>
              <a:t>concat</a:t>
            </a:r>
            <a:r>
              <a:rPr lang="en-US" sz="1600" dirty="0" smtClean="0">
                <a:latin typeface="+mj-ea"/>
                <a:ea typeface="+mj-ea"/>
              </a:rPr>
              <a:t>:  </a:t>
            </a:r>
            <a:r>
              <a:rPr lang="zh-CN" altLang="en-US" sz="1600" dirty="0" smtClean="0">
                <a:latin typeface="+mj-ea"/>
                <a:ea typeface="+mj-ea"/>
              </a:rPr>
              <a:t>合并文件</a:t>
            </a:r>
            <a:r>
              <a:rPr lang="en-US" altLang="zh-CN" sz="1600" dirty="0" smtClean="0">
                <a:latin typeface="+mj-ea"/>
                <a:ea typeface="+mj-ea"/>
              </a:rPr>
              <a:t>(</a:t>
            </a:r>
            <a:r>
              <a:rPr lang="en-US" sz="1600" dirty="0" err="1" smtClean="0">
                <a:latin typeface="+mj-ea"/>
                <a:ea typeface="+mj-ea"/>
              </a:rPr>
              <a:t>css</a:t>
            </a:r>
            <a:r>
              <a:rPr lang="en-US" sz="1600" dirty="0" smtClean="0">
                <a:latin typeface="+mj-ea"/>
                <a:ea typeface="+mj-ea"/>
              </a:rPr>
              <a:t> </a:t>
            </a:r>
            <a:r>
              <a:rPr lang="en-US" sz="1600" dirty="0" err="1" smtClean="0">
                <a:latin typeface="+mj-ea"/>
                <a:ea typeface="+mj-ea"/>
              </a:rPr>
              <a:t>js</a:t>
            </a:r>
            <a:r>
              <a:rPr lang="en-US" sz="1600" dirty="0" smtClean="0">
                <a:latin typeface="+mj-ea"/>
                <a:ea typeface="+mj-ea"/>
              </a:rPr>
              <a:t>)</a:t>
            </a:r>
            <a:endParaRPr lang="en-US" sz="1600" b="1" dirty="0" smtClean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gulp-</a:t>
            </a:r>
            <a:r>
              <a:rPr lang="en-US" sz="1600" dirty="0" err="1" smtClean="0">
                <a:latin typeface="+mj-ea"/>
                <a:ea typeface="+mj-ea"/>
              </a:rPr>
              <a:t>jshint</a:t>
            </a:r>
            <a:r>
              <a:rPr lang="en-US" sz="1600" b="1" dirty="0" smtClean="0">
                <a:latin typeface="+mj-ea"/>
                <a:ea typeface="+mj-ea"/>
              </a:rPr>
              <a:t>:   </a:t>
            </a:r>
            <a:r>
              <a:rPr lang="zh-CN" altLang="en-US" sz="1600" dirty="0" smtClean="0">
                <a:latin typeface="+mj-ea"/>
                <a:ea typeface="+mj-ea"/>
              </a:rPr>
              <a:t>检查</a:t>
            </a:r>
            <a:r>
              <a:rPr lang="en-US" sz="1600" dirty="0" err="1" smtClean="0">
                <a:latin typeface="+mj-ea"/>
                <a:ea typeface="+mj-ea"/>
              </a:rPr>
              <a:t>js</a:t>
            </a:r>
            <a:r>
              <a:rPr lang="zh-CN" altLang="en-US" sz="1600" dirty="0" smtClean="0">
                <a:latin typeface="+mj-ea"/>
                <a:ea typeface="+mj-ea"/>
              </a:rPr>
              <a:t>代码格式</a:t>
            </a:r>
            <a:endParaRPr lang="zh-CN" altLang="en-US" sz="1600" b="1" dirty="0" smtClean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gulp-less:     </a:t>
            </a:r>
            <a:r>
              <a:rPr lang="zh-CN" altLang="en-US" sz="1600" dirty="0" smtClean="0">
                <a:latin typeface="+mj-ea"/>
                <a:ea typeface="+mj-ea"/>
              </a:rPr>
              <a:t>预编译</a:t>
            </a:r>
            <a:r>
              <a:rPr lang="en-US" sz="1600" dirty="0" smtClean="0">
                <a:latin typeface="+mj-ea"/>
                <a:ea typeface="+mj-ea"/>
              </a:rPr>
              <a:t>less</a:t>
            </a:r>
            <a:r>
              <a:rPr lang="zh-CN" altLang="en-US" sz="1600" dirty="0" smtClean="0">
                <a:latin typeface="+mj-ea"/>
                <a:ea typeface="+mj-ea"/>
              </a:rPr>
              <a:t>文件</a:t>
            </a:r>
            <a:endParaRPr lang="zh-CN" altLang="en-US" sz="1600" b="1" dirty="0" smtClean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gulp-inject:   </a:t>
            </a:r>
            <a:r>
              <a:rPr lang="zh-CN" altLang="en-US" sz="1600" dirty="0" smtClean="0">
                <a:latin typeface="+mj-ea"/>
                <a:ea typeface="+mj-ea"/>
              </a:rPr>
              <a:t>注入</a:t>
            </a:r>
            <a:r>
              <a:rPr lang="en-US" sz="1600" dirty="0" err="1" smtClean="0">
                <a:latin typeface="+mj-ea"/>
                <a:ea typeface="+mj-ea"/>
              </a:rPr>
              <a:t>js</a:t>
            </a:r>
            <a:r>
              <a:rPr lang="zh-CN" altLang="en-US" sz="1600" dirty="0" smtClean="0">
                <a:latin typeface="+mj-ea"/>
                <a:ea typeface="+mj-ea"/>
              </a:rPr>
              <a:t>或者</a:t>
            </a:r>
            <a:r>
              <a:rPr lang="en-US" sz="1600" dirty="0" smtClean="0">
                <a:latin typeface="+mj-ea"/>
                <a:ea typeface="+mj-ea"/>
              </a:rPr>
              <a:t>html</a:t>
            </a:r>
            <a:endParaRPr lang="en-US" sz="1600" b="1" dirty="0" smtClean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gulp-minify-</a:t>
            </a:r>
            <a:r>
              <a:rPr lang="en-US" sz="1600" dirty="0" err="1" smtClean="0">
                <a:latin typeface="+mj-ea"/>
                <a:ea typeface="+mj-ea"/>
              </a:rPr>
              <a:t>css</a:t>
            </a:r>
            <a:r>
              <a:rPr lang="en-US" sz="1600" dirty="0" smtClean="0">
                <a:latin typeface="+mj-ea"/>
                <a:ea typeface="+mj-ea"/>
              </a:rPr>
              <a:t>: </a:t>
            </a:r>
            <a:r>
              <a:rPr lang="zh-CN" altLang="en-US" sz="1600" dirty="0" smtClean="0">
                <a:latin typeface="+mj-ea"/>
                <a:ea typeface="+mj-ea"/>
              </a:rPr>
              <a:t>压缩</a:t>
            </a:r>
            <a:r>
              <a:rPr lang="en-US" sz="1600" dirty="0" err="1" smtClean="0">
                <a:latin typeface="+mj-ea"/>
                <a:ea typeface="+mj-ea"/>
              </a:rPr>
              <a:t>css</a:t>
            </a:r>
            <a:r>
              <a:rPr lang="zh-CN" altLang="en-US" sz="1600" dirty="0" smtClean="0">
                <a:latin typeface="+mj-ea"/>
                <a:ea typeface="+mj-ea"/>
              </a:rPr>
              <a:t>文件</a:t>
            </a:r>
            <a:endParaRPr lang="zh-CN" altLang="en-US" sz="1600" b="1" dirty="0" smtClean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gulp-</a:t>
            </a:r>
            <a:r>
              <a:rPr lang="en-US" sz="1600" dirty="0" err="1" smtClean="0">
                <a:latin typeface="+mj-ea"/>
                <a:ea typeface="+mj-ea"/>
              </a:rPr>
              <a:t>imagemin</a:t>
            </a:r>
            <a:r>
              <a:rPr lang="en-US" sz="1600" dirty="0" smtClean="0">
                <a:latin typeface="+mj-ea"/>
                <a:ea typeface="+mj-ea"/>
              </a:rPr>
              <a:t>: </a:t>
            </a:r>
            <a:r>
              <a:rPr lang="zh-CN" altLang="en-US" sz="1600" dirty="0" smtClean="0">
                <a:latin typeface="+mj-ea"/>
                <a:ea typeface="+mj-ea"/>
              </a:rPr>
              <a:t>压缩图片</a:t>
            </a:r>
            <a:endParaRPr lang="zh-CN" altLang="en-US" sz="1600" b="1" dirty="0" smtClean="0">
              <a:latin typeface="+mj-ea"/>
              <a:ea typeface="+mj-ea"/>
            </a:endParaRPr>
          </a:p>
          <a:p>
            <a:pPr>
              <a:buNone/>
            </a:pP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前端知识体系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+mj-ea"/>
                <a:ea typeface="+mj-ea"/>
              </a:rPr>
              <a:t>知识储备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+mj-ea"/>
                <a:ea typeface="+mj-ea"/>
              </a:rPr>
              <a:t>HTML&amp;CSS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+mj-ea"/>
                <a:ea typeface="+mj-ea"/>
              </a:rPr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+mj-ea"/>
                <a:ea typeface="+mj-ea"/>
              </a:rPr>
              <a:t>工具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+mj-ea"/>
                <a:ea typeface="+mj-ea"/>
              </a:rPr>
              <a:t>运营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+mj-ea"/>
                <a:ea typeface="+mj-ea"/>
              </a:rPr>
              <a:t>软技能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+mj-ea"/>
                <a:ea typeface="+mj-ea"/>
              </a:rPr>
              <a:t>移动端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94</TotalTime>
  <Words>67</Words>
  <Application>Microsoft Office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Franklin Gothic Book</vt:lpstr>
      <vt:lpstr>黑体</vt:lpstr>
      <vt:lpstr>微软雅黑</vt:lpstr>
      <vt:lpstr>Arial</vt:lpstr>
      <vt:lpstr>Franklin Gothic Medium</vt:lpstr>
      <vt:lpstr>Wingdings</vt:lpstr>
      <vt:lpstr>Wingdings 2</vt:lpstr>
      <vt:lpstr>暗香扑面</vt:lpstr>
      <vt:lpstr>前端开发体系</vt:lpstr>
      <vt:lpstr>目录</vt:lpstr>
      <vt:lpstr>需求分析</vt:lpstr>
      <vt:lpstr>系统架构</vt:lpstr>
      <vt:lpstr>系统架构</vt:lpstr>
      <vt:lpstr>开发调试</vt:lpstr>
      <vt:lpstr>发布</vt:lpstr>
      <vt:lpstr>Gulp</vt:lpstr>
      <vt:lpstr>前端知识体系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前端开发体系</dc:title>
  <dc:creator>LiuYanLei(桌面事业部_测试部)</dc:creator>
  <cp:lastModifiedBy>sogou</cp:lastModifiedBy>
  <cp:revision>53</cp:revision>
  <dcterms:created xsi:type="dcterms:W3CDTF">2015-11-10T08:26:43Z</dcterms:created>
  <dcterms:modified xsi:type="dcterms:W3CDTF">2015-11-20T10:44:15Z</dcterms:modified>
</cp:coreProperties>
</file>