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1D6F35-2E0B-441C-B936-EF33F079C44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57600" y="914400"/>
            <a:ext cx="1385640" cy="2745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2"/>
          <p:cNvSpPr/>
          <p:nvPr/>
        </p:nvSpPr>
        <p:spPr>
          <a:xfrm>
            <a:off x="5043240" y="3215520"/>
            <a:ext cx="2286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Future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&lt;RespIn&gt;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463040" y="1828800"/>
            <a:ext cx="2194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Future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&lt;ReqIn&gt;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315200" y="922320"/>
            <a:ext cx="1357560" cy="27464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/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5"/>
          <p:cNvSpPr/>
          <p:nvPr/>
        </p:nvSpPr>
        <p:spPr>
          <a:xfrm flipV="1">
            <a:off x="5029200" y="1807560"/>
            <a:ext cx="2286000" cy="4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Future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&lt;ReqOut&gt;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  <p:sp>
        <p:nvSpPr>
          <p:cNvPr id="44" name="Line 6"/>
          <p:cNvSpPr/>
          <p:nvPr/>
        </p:nvSpPr>
        <p:spPr>
          <a:xfrm>
            <a:off x="1463040" y="3206520"/>
            <a:ext cx="219456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Future&lt;RespOut&gt;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  <a:ea typeface="WenQuanYi Micro He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2018-10-18T14:36:57Z</dcterms:created>
  <dc:creator/>
  <dc:description/>
  <dc:language>en-US</dc:language>
  <cp:lastModifiedBy/>
  <dcterms:modified xsi:type="dcterms:W3CDTF">2018-10-18T16:08:45Z</dcterms:modified>
  <cp:revision>1</cp:revision>
  <dc:subject/>
  <dc:title/>
</cp:coreProperties>
</file>