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Cheese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Cheese is a popular dairy product made from the curdled milk of cows, goats, sheep, or other mammals.</a:t>
            </a:r>
          </a:p>
          <a:p>
            <a:pPr/>
            <a:r>
              <a:t>It has been consumed for thousands of years and is enjoyed by people all over the world.</a:t>
            </a:r>
          </a:p>
          <a:p>
            <a:pPr/>
            <a:r>
              <a:t>Cheese comes in a variety of types, flavors, textures, and colors.</a:t>
            </a:r>
          </a:p>
          <a:p>
            <a:pPr/>
            <a:r>
              <a:t>It is an important ingredient in countless dishes and is also consumed on its own.</a:t>
            </a:r>
          </a:p>
          <a:p>
            <a:pPr/>
            <a:r>
              <a:t>Cheese is known for its rich, creamy, and sometimes tangy taste.</a:t>
            </a:r>
          </a:p>
          <a:p>
            <a:pPr/>
            <a:r>
              <a:t>It is a versatile food that can be melted, grated, sliced, or crumbled.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Cheese Varieties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There are numerous types of cheese, each with its own distinct characteristics.</a:t>
            </a:r>
          </a:p>
          <a:p>
            <a:pPr/>
            <a:r>
              <a:t>Common cheese varieties include cheddar, mozzarella, Swiss, blue, feta, and brie.</a:t>
            </a:r>
          </a:p>
          <a:p>
            <a:pPr/>
            <a:r>
              <a:t>Cheddar is a hard cheese with a sharp flavor, while mozzarella is a soft, mild cheese often used on pizzas.</a:t>
            </a:r>
          </a:p>
          <a:p>
            <a:pPr/>
            <a:r>
              <a:t>Swiss cheese has a sweet, nutty taste and is characterized by its holes.</a:t>
            </a:r>
          </a:p>
          <a:p>
            <a:pPr/>
            <a:r>
              <a:t>Blue cheese is known for its strong smell and taste, while feta is a crumbly and tangy cheese.</a:t>
            </a:r>
          </a:p>
          <a:p>
            <a:pPr/>
            <a:r>
              <a:t>Brie is a soft, creamy cheese with a bloomy rind.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Cheese Production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The production of cheese involves several steps, starting with curdling milk to separate the solids (curds) from the liquid (whey).</a:t>
            </a:r>
          </a:p>
          <a:p>
            <a:pPr/>
            <a:r>
              <a:t>The curds are then cut, drained, and salted to enhance flavor and preserve the cheese.</a:t>
            </a:r>
          </a:p>
          <a:p>
            <a:pPr/>
            <a:r>
              <a:t>Depending on the type of cheese, it may be aged for varying periods of time to develop its flavor and texture.</a:t>
            </a:r>
          </a:p>
          <a:p>
            <a:pPr/>
            <a:r>
              <a:t>Cheese can be made using different methods, such as acid coagulation or rennet coagulation.</a:t>
            </a:r>
          </a:p>
          <a:p>
            <a:pPr/>
            <a:r>
              <a:t>Some cheeses are also treated with bacteria or mold to further enhance flavor.</a:t>
            </a:r>
          </a:p>
          <a:p>
            <a:pPr/>
            <a:r>
              <a:t>The production process may take several hours to several years, depending on the desired result.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Nutritional Value of Cheese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Cheese is a nutrient-dense food that provides various essential nutrients.</a:t>
            </a:r>
          </a:p>
          <a:p>
            <a:pPr/>
            <a:r>
              <a:t>It is an excellent source of calcium, which is vital for bone health.</a:t>
            </a:r>
          </a:p>
          <a:p>
            <a:pPr/>
            <a:r>
              <a:t>Cheese also contains protein, vitamin A, vitamin B12, and phosphorus.</a:t>
            </a:r>
          </a:p>
          <a:p>
            <a:pPr/>
            <a:r>
              <a:t>However, cheese can be high in saturated fat and sodium, so moderation is key.</a:t>
            </a:r>
          </a:p>
          <a:p>
            <a:pPr/>
            <a:r>
              <a:t>Different types of cheese have different nutritional profiles.</a:t>
            </a:r>
          </a:p>
          <a:p>
            <a:pPr/>
            <a:r>
              <a:t>Choosing lower-fat cheese options or consuming smaller portions can help maintain a balanced diet.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Health Benefits of Cheese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Despite its high saturated fat content, cheese has been associated with several health benefits.</a:t>
            </a:r>
          </a:p>
          <a:p>
            <a:pPr/>
            <a:r>
              <a:t>The calcium in cheese helps strengthen bones and teeth.</a:t>
            </a:r>
          </a:p>
          <a:p>
            <a:pPr/>
            <a:r>
              <a:t>Cheese contains conjugated linoleic acid (CLA), which may have anti-cancer properties.</a:t>
            </a:r>
          </a:p>
          <a:p>
            <a:pPr/>
            <a:r>
              <a:t>Fermented cheeses, such as blue cheese and brie, contain probiotics that promote gut health.</a:t>
            </a:r>
          </a:p>
          <a:p>
            <a:pPr/>
            <a:r>
              <a:t>Cheese is also a good source of high-quality protein that aids in muscle development and repair.</a:t>
            </a:r>
          </a:p>
          <a:p>
            <a:pPr/>
            <a:r>
              <a:t>The protein and fat in cheese can provide a feeling of satiety and help with weight management.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Culinary Uses of Cheese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Cheese is used in a wide range of culinary applications.</a:t>
            </a:r>
          </a:p>
          <a:p>
            <a:pPr/>
            <a:r>
              <a:t>It is a staple ingredient in dishes like pizza, pasta, sandwiches, and burgers.</a:t>
            </a:r>
          </a:p>
          <a:p>
            <a:pPr/>
            <a:r>
              <a:t>Melted cheese is commonly used as a topping for nachos, fries, and vegetables.</a:t>
            </a:r>
          </a:p>
          <a:p>
            <a:pPr/>
            <a:r>
              <a:t>Cheese can be served on a cheeseboard alongside fruits, nuts, and crackers.</a:t>
            </a:r>
          </a:p>
          <a:p>
            <a:pPr/>
            <a:r>
              <a:t>It is a popular ingredient in appetizers such as cheese balls, fondue, and quesadillas.</a:t>
            </a:r>
          </a:p>
          <a:p>
            <a:pPr/>
            <a:r>
              <a:t>Various types of cheese can also be incorporated into desserts, like cheesecake and cheese-filled pastries.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Cheese is a beloved food worldwide, enjoyed for its variety of flavors, textures, and versatility.</a:t>
            </a:r>
          </a:p>
          <a:p>
            <a:pPr/>
            <a:r>
              <a:t>It is made through a process of curdling milk and shaping the resulting curds.</a:t>
            </a:r>
          </a:p>
          <a:p>
            <a:pPr/>
            <a:r>
              <a:t>Different types of cheese offer various nutritional benefits, but moderation is important due to its high saturated fat and sodium content.</a:t>
            </a:r>
          </a:p>
          <a:p>
            <a:pPr/>
            <a:r>
              <a:t>Cheese contributes to several health benefits, including bone health, muscle development, and gut health.</a:t>
            </a:r>
          </a:p>
          <a:p>
            <a:pPr/>
            <a:r>
              <a:t>Whether melted, grated, crumbled, or consumed on its own, cheese adds deliciousness to a wide range of dishes.</a:t>
            </a:r>
          </a:p>
          <a:p>
            <a:pPr/>
            <a:r>
              <a:t>Next time you indulge in a cheesy meal, appreciate the centuries-old tradition and craftsmanship that goes into creating this delectable dairy product.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