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2" r:id="rId4"/>
  </p:sldMasterIdLst>
  <p:notesMasterIdLst>
    <p:notesMasterId r:id="rId5"/>
  </p:notesMasterIdLst>
  <p:sldIdLst/>
  <p:sldSz cy="5143500" cx="9144000"/>
  <p:notesSz cx="6858000" cy="9144000"/>
  <p:embeddedFontLst>
    <p:embeddedFont>
      <p:font typeface="Maven Pro"/>
      <p:regular r:id="rId6"/>
      <p:bold r:id="rId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font" Target="fonts/MavenPro-regular.fntdata"/><Relationship Id="rId7" Type="http://schemas.openxmlformats.org/officeDocument/2006/relationships/font" Target="fonts/MavenPr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17197" l="0" r="0" t="0"/>
          <a:stretch/>
        </p:blipFill>
        <p:spPr>
          <a:xfrm>
            <a:off x="-331525" y="-118800"/>
            <a:ext cx="9561850" cy="498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822006">
            <a:off x="-205975" y="-253100"/>
            <a:ext cx="2487074" cy="184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4">
            <a:alphaModFix/>
          </a:blip>
          <a:srcRect b="2394" l="7439" r="5346" t="10551"/>
          <a:stretch/>
        </p:blipFill>
        <p:spPr>
          <a:xfrm flipH="1" rot="954581">
            <a:off x="7305312" y="199090"/>
            <a:ext cx="1761453" cy="2210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5">
            <a:alphaModFix/>
          </a:blip>
          <a:srcRect b="6957" l="17287" r="0" t="4858"/>
          <a:stretch/>
        </p:blipFill>
        <p:spPr>
          <a:xfrm rot="-1572641">
            <a:off x="-49046" y="2720565"/>
            <a:ext cx="2150543" cy="2292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 rotWithShape="1">
          <a:blip r:embed="rId6">
            <a:alphaModFix/>
          </a:blip>
          <a:srcRect b="44805" l="10313" r="9858" t="40454"/>
          <a:stretch/>
        </p:blipFill>
        <p:spPr>
          <a:xfrm>
            <a:off x="6625350" y="4610075"/>
            <a:ext cx="2214200" cy="36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 rotWithShape="1">
          <a:blip r:embed="rId7">
            <a:alphaModFix/>
          </a:blip>
          <a:srcRect b="0" l="0" r="55656" t="0"/>
          <a:stretch/>
        </p:blipFill>
        <p:spPr>
          <a:xfrm rot="-5400000">
            <a:off x="3775687" y="3121363"/>
            <a:ext cx="439550" cy="3347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 rotWithShape="1">
          <a:blip r:embed="rId8">
            <a:alphaModFix/>
          </a:blip>
          <a:srcRect b="0" l="0" r="0" t="51653"/>
          <a:stretch/>
        </p:blipFill>
        <p:spPr>
          <a:xfrm>
            <a:off x="1508650" y="762900"/>
            <a:ext cx="5881476" cy="2881499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>
            <p:ph type="title"/>
          </p:nvPr>
        </p:nvSpPr>
        <p:spPr>
          <a:xfrm>
            <a:off x="1851300" y="1861200"/>
            <a:ext cx="4444500" cy="8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800"/>
              <a:buFont typeface="Maven Pro"/>
              <a:buNone/>
              <a:defRPr>
                <a:solidFill>
                  <a:srgbClr val="999999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FABEEF"/>
              </a:gs>
              <a:gs pos="100000">
                <a:srgbClr val="C9DAF8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544200" y="516925"/>
            <a:ext cx="8055600" cy="398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" name="Google Shape;22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51629">
            <a:off x="8320047" y="4104885"/>
            <a:ext cx="442386" cy="497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 rotWithShape="1">
          <a:blip r:embed="rId3">
            <a:alphaModFix/>
          </a:blip>
          <a:srcRect b="44805" l="10313" r="9858" t="40454"/>
          <a:stretch/>
        </p:blipFill>
        <p:spPr>
          <a:xfrm>
            <a:off x="544200" y="4221925"/>
            <a:ext cx="1575226" cy="263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/>
          <p:cNvPicPr preferRelativeResize="0"/>
          <p:nvPr/>
        </p:nvPicPr>
        <p:blipFill rotWithShape="1">
          <a:blip r:embed="rId4">
            <a:alphaModFix/>
          </a:blip>
          <a:srcRect b="2394" l="7439" r="5346" t="10551"/>
          <a:stretch/>
        </p:blipFill>
        <p:spPr>
          <a:xfrm rot="-954580">
            <a:off x="315599" y="498413"/>
            <a:ext cx="945702" cy="118677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 txBox="1"/>
          <p:nvPr>
            <p:ph type="title"/>
          </p:nvPr>
        </p:nvSpPr>
        <p:spPr>
          <a:xfrm>
            <a:off x="1371600" y="629575"/>
            <a:ext cx="6948000" cy="4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800"/>
              <a:buFont typeface="Maven Pro"/>
              <a:buNone/>
              <a:defRPr>
                <a:solidFill>
                  <a:srgbClr val="999999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1334125" y="1349125"/>
            <a:ext cx="6975300" cy="27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Maven Pro"/>
              <a:buChar char="●"/>
              <a:defRPr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○"/>
              <a:defRPr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■"/>
              <a:defRPr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●"/>
              <a:defRPr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○"/>
              <a:defRPr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■"/>
              <a:defRPr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●"/>
              <a:defRPr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○"/>
              <a:defRPr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■"/>
              <a:defRPr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4566250" y="-125"/>
            <a:ext cx="4578300" cy="5143500"/>
          </a:xfrm>
          <a:prstGeom prst="rect">
            <a:avLst/>
          </a:prstGeom>
          <a:gradFill>
            <a:gsLst>
              <a:gs pos="0">
                <a:srgbClr val="FABEEF"/>
              </a:gs>
              <a:gs pos="100000">
                <a:srgbClr val="C9DAF8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0" name="Google Shape;3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947587">
            <a:off x="7736840" y="3775276"/>
            <a:ext cx="1311713" cy="131174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1" name="Google Shape;31;p4"/>
          <p:cNvPicPr preferRelativeResize="0"/>
          <p:nvPr/>
        </p:nvPicPr>
        <p:blipFill rotWithShape="1">
          <a:blip r:embed="rId3">
            <a:alphaModFix/>
          </a:blip>
          <a:srcRect b="44805" l="10313" r="9858" t="40454"/>
          <a:stretch/>
        </p:blipFill>
        <p:spPr>
          <a:xfrm>
            <a:off x="265500" y="4580375"/>
            <a:ext cx="2214200" cy="36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5125" y="-512750"/>
            <a:ext cx="2115149" cy="21151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3" name="Google Shape;33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2125" y="60325"/>
            <a:ext cx="3999325" cy="43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4"/>
          <p:cNvSpPr/>
          <p:nvPr>
            <p:ph idx="2" type="pic"/>
          </p:nvPr>
        </p:nvSpPr>
        <p:spPr>
          <a:xfrm>
            <a:off x="4766875" y="420575"/>
            <a:ext cx="3705600" cy="40326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4"/>
          <p:cNvSpPr txBox="1"/>
          <p:nvPr>
            <p:ph type="title"/>
          </p:nvPr>
        </p:nvSpPr>
        <p:spPr>
          <a:xfrm>
            <a:off x="607100" y="509675"/>
            <a:ext cx="3365400" cy="4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Maven Pro"/>
              <a:buNone/>
              <a:defRPr sz="2000">
                <a:solidFill>
                  <a:srgbClr val="666666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607100" y="1136275"/>
            <a:ext cx="3470100" cy="28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Maven Pro"/>
              <a:buChar char="●"/>
              <a:defRPr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○"/>
              <a:defRPr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■"/>
              <a:defRPr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●"/>
              <a:defRPr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○"/>
              <a:defRPr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■"/>
              <a:defRPr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●"/>
              <a:defRPr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○"/>
              <a:defRPr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■"/>
              <a:defRPr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0" y="0"/>
            <a:ext cx="4578300" cy="5143500"/>
          </a:xfrm>
          <a:prstGeom prst="rect">
            <a:avLst/>
          </a:prstGeom>
          <a:gradFill>
            <a:gsLst>
              <a:gs pos="0">
                <a:srgbClr val="FABEEF"/>
              </a:gs>
              <a:gs pos="100000">
                <a:srgbClr val="C9DAF8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" name="Google Shape;3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36538">
            <a:off x="85841" y="3861426"/>
            <a:ext cx="1311714" cy="131174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40" name="Google Shape;40;p5"/>
          <p:cNvPicPr preferRelativeResize="0"/>
          <p:nvPr/>
        </p:nvPicPr>
        <p:blipFill rotWithShape="1">
          <a:blip r:embed="rId3">
            <a:alphaModFix/>
          </a:blip>
          <a:srcRect b="44805" l="10313" r="9858" t="40454"/>
          <a:stretch/>
        </p:blipFill>
        <p:spPr>
          <a:xfrm>
            <a:off x="6768800" y="4614850"/>
            <a:ext cx="2214200" cy="36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37975" y="-452450"/>
            <a:ext cx="2115149" cy="21151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42" name="Google Shape;42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3800" y="51725"/>
            <a:ext cx="3999325" cy="43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5"/>
          <p:cNvSpPr txBox="1"/>
          <p:nvPr>
            <p:ph type="title"/>
          </p:nvPr>
        </p:nvSpPr>
        <p:spPr>
          <a:xfrm>
            <a:off x="5284025" y="404700"/>
            <a:ext cx="3320400" cy="5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Maven Pro"/>
              <a:buNone/>
              <a:defRPr sz="2000">
                <a:solidFill>
                  <a:srgbClr val="666666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5284025" y="966875"/>
            <a:ext cx="3425400" cy="30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Maven Pro"/>
              <a:buChar char="●"/>
              <a:defRPr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○"/>
              <a:defRPr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■"/>
              <a:defRPr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●"/>
              <a:defRPr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○"/>
              <a:defRPr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■"/>
              <a:defRPr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●"/>
              <a:defRPr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○"/>
              <a:defRPr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■"/>
              <a:defRPr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45" name="Google Shape;45;p5"/>
          <p:cNvSpPr/>
          <p:nvPr>
            <p:ph idx="2" type="pic"/>
          </p:nvPr>
        </p:nvSpPr>
        <p:spPr>
          <a:xfrm>
            <a:off x="532150" y="659575"/>
            <a:ext cx="3560100" cy="3751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