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2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EAD3-A9C9-7840-9D75-174AA1DADF09}" type="datetimeFigureOut">
              <a:rPr lang="en-US" smtClean="0"/>
              <a:t>5/26/11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0615-8914-AE48-8CA3-CC2315F9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EAD3-A9C9-7840-9D75-174AA1DADF09}" type="datetimeFigureOut">
              <a:rPr lang="en-US" smtClean="0"/>
              <a:t>5/26/11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0615-8914-AE48-8CA3-CC2315F9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EAD3-A9C9-7840-9D75-174AA1DADF09}" type="datetimeFigureOut">
              <a:rPr lang="en-US" smtClean="0"/>
              <a:t>5/26/11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0615-8914-AE48-8CA3-CC2315F9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8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EAD3-A9C9-7840-9D75-174AA1DADF09}" type="datetimeFigureOut">
              <a:rPr lang="en-US" smtClean="0"/>
              <a:t>5/26/11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0615-8914-AE48-8CA3-CC2315F9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EAD3-A9C9-7840-9D75-174AA1DADF09}" type="datetimeFigureOut">
              <a:rPr lang="en-US" smtClean="0"/>
              <a:t>5/26/11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0615-8914-AE48-8CA3-CC2315F9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EAD3-A9C9-7840-9D75-174AA1DADF09}" type="datetimeFigureOut">
              <a:rPr lang="en-US" smtClean="0"/>
              <a:t>5/26/11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0615-8914-AE48-8CA3-CC2315F9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7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EAD3-A9C9-7840-9D75-174AA1DADF09}" type="datetimeFigureOut">
              <a:rPr lang="en-US" smtClean="0"/>
              <a:t>5/26/11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0615-8914-AE48-8CA3-CC2315F9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2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EAD3-A9C9-7840-9D75-174AA1DADF09}" type="datetimeFigureOut">
              <a:rPr lang="en-US" smtClean="0"/>
              <a:t>5/26/11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0615-8914-AE48-8CA3-CC2315F9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EAD3-A9C9-7840-9D75-174AA1DADF09}" type="datetimeFigureOut">
              <a:rPr lang="en-US" smtClean="0"/>
              <a:t>5/26/11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0615-8914-AE48-8CA3-CC2315F9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3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EAD3-A9C9-7840-9D75-174AA1DADF09}" type="datetimeFigureOut">
              <a:rPr lang="en-US" smtClean="0"/>
              <a:t>5/26/11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0615-8914-AE48-8CA3-CC2315F9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EAD3-A9C9-7840-9D75-174AA1DADF09}" type="datetimeFigureOut">
              <a:rPr lang="en-US" smtClean="0"/>
              <a:t>5/26/11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0615-8914-AE48-8CA3-CC2315F9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7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EAD3-A9C9-7840-9D75-174AA1DADF09}" type="datetimeFigureOut">
              <a:rPr lang="en-US" smtClean="0"/>
              <a:t>5/26/11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0615-8914-AE48-8CA3-CC2315F9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9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ffkay/bdd-presentation/blob/master/EXAMPLE_APPLICATION/features/beta_signup_page.featur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ffkay/bdd-presentation/tree/master/EXAMPLE_APPLICATION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ehaviour-driven.org" TargetMode="External"/><Relationship Id="rId4" Type="http://schemas.openxmlformats.org/officeDocument/2006/relationships/hyperlink" Target="http://forums.pragprog.com/forums/95/topics/3035" TargetMode="External"/><Relationship Id="rId5" Type="http://schemas.openxmlformats.org/officeDocument/2006/relationships/hyperlink" Target="https://github.com/effkay/bdd-present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nnorth/introducing-bd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BDD: Behavior Driven Development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Felipe Kaufmann</a:t>
            </a:r>
          </a:p>
        </p:txBody>
      </p:sp>
    </p:spTree>
    <p:extLst>
      <p:ext uri="{BB962C8B-B14F-4D97-AF65-F5344CB8AC3E}">
        <p14:creationId xmlns:p14="http://schemas.microsoft.com/office/powerpoint/2010/main" val="88799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issues with TDD</a:t>
            </a:r>
            <a:br>
              <a:rPr lang="en-US" dirty="0" smtClean="0"/>
            </a:br>
            <a:r>
              <a:rPr lang="en-US" dirty="0" smtClean="0"/>
              <a:t>(practical issues of the developers)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start</a:t>
            </a:r>
          </a:p>
          <a:p>
            <a:r>
              <a:rPr lang="en-US" dirty="0" smtClean="0"/>
              <a:t>What to test and what not to test</a:t>
            </a:r>
          </a:p>
          <a:p>
            <a:r>
              <a:rPr lang="en-US" dirty="0" smtClean="0"/>
              <a:t>How much to test in one go</a:t>
            </a:r>
          </a:p>
          <a:p>
            <a:r>
              <a:rPr lang="en-US" dirty="0" smtClean="0"/>
              <a:t>How to understand why a test fails and what it 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5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issues with TDD</a:t>
            </a:r>
            <a:br>
              <a:rPr lang="en-US" dirty="0" smtClean="0"/>
            </a:br>
            <a:r>
              <a:rPr lang="en-US" dirty="0" smtClean="0"/>
              <a:t>(organizational issues)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(hopefully) written acceptance criteria on story cards</a:t>
            </a:r>
          </a:p>
          <a:p>
            <a:r>
              <a:rPr lang="en-US" dirty="0" smtClean="0"/>
              <a:t>(maybe, some kind of) acceptance criteria in the code (tests)</a:t>
            </a:r>
          </a:p>
          <a:p>
            <a:r>
              <a:rPr lang="en-US" b="1" dirty="0" smtClean="0"/>
              <a:t>Duplication and/or divergence!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408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tests in the code do not correspond to the acceptance criteria in a user story</a:t>
            </a:r>
          </a:p>
          <a:p>
            <a:r>
              <a:rPr lang="en-US" dirty="0" smtClean="0"/>
              <a:t>Why not?</a:t>
            </a:r>
          </a:p>
          <a:p>
            <a:r>
              <a:rPr lang="en-US" dirty="0" smtClean="0"/>
              <a:t>They are much lower level and to abstract to match any kind of relevant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0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tests in the code do test the business logic, and thus do, to some extent, </a:t>
            </a:r>
            <a:r>
              <a:rPr lang="en-US" dirty="0" err="1" smtClean="0"/>
              <a:t>repreent</a:t>
            </a:r>
            <a:r>
              <a:rPr lang="en-US" dirty="0" smtClean="0"/>
              <a:t> acceptance criteria. But are not understood by stakeholders</a:t>
            </a:r>
          </a:p>
          <a:p>
            <a:r>
              <a:rPr lang="en-US" dirty="0" smtClean="0"/>
              <a:t>Why not?</a:t>
            </a:r>
          </a:p>
          <a:p>
            <a:r>
              <a:rPr lang="en-US" dirty="0" smtClean="0"/>
              <a:t>The stakeholders are non-technical and can not make sense out of Unit Tests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don’t know what we are doing!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developers and stakeholders have two different points of view</a:t>
            </a:r>
          </a:p>
          <a:p>
            <a:r>
              <a:rPr lang="en-US" dirty="0" smtClean="0"/>
              <a:t>Because we don’t know what to test and where to start testing</a:t>
            </a:r>
          </a:p>
          <a:p>
            <a:r>
              <a:rPr lang="en-US" dirty="0" smtClean="0"/>
              <a:t>Because we don’t understand what it means when a test fails</a:t>
            </a:r>
          </a:p>
        </p:txBody>
      </p:sp>
    </p:spTree>
    <p:extLst>
      <p:ext uri="{BB962C8B-B14F-4D97-AF65-F5344CB8AC3E}">
        <p14:creationId xmlns:p14="http://schemas.microsoft.com/office/powerpoint/2010/main" val="70957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and adapt!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better TDD!</a:t>
            </a:r>
          </a:p>
          <a:p>
            <a:r>
              <a:rPr lang="en-US" dirty="0" smtClean="0"/>
              <a:t>Tests that work on a higher level and correspond to acceptance criteria of a user story</a:t>
            </a:r>
          </a:p>
          <a:p>
            <a:r>
              <a:rPr lang="en-US" dirty="0" smtClean="0"/>
              <a:t>Tests (or test output) that are understandable by non-technical 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3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your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Cucumber (Ruby, Java)</a:t>
            </a:r>
          </a:p>
          <a:p>
            <a:r>
              <a:rPr lang="en-US" dirty="0" smtClean="0"/>
              <a:t>RSpec (Ruby)</a:t>
            </a:r>
          </a:p>
          <a:p>
            <a:r>
              <a:rPr lang="en-US" dirty="0" err="1" smtClean="0"/>
              <a:t>Concordion</a:t>
            </a:r>
            <a:r>
              <a:rPr lang="en-US" dirty="0" smtClean="0"/>
              <a:t> (Java)</a:t>
            </a:r>
          </a:p>
          <a:p>
            <a:r>
              <a:rPr lang="en-US" dirty="0" err="1" smtClean="0"/>
              <a:t>Jbehave</a:t>
            </a:r>
            <a:r>
              <a:rPr lang="en-US" dirty="0"/>
              <a:t> </a:t>
            </a:r>
            <a:r>
              <a:rPr lang="en-US" dirty="0" smtClean="0"/>
              <a:t>(Java)</a:t>
            </a:r>
          </a:p>
          <a:p>
            <a:r>
              <a:rPr lang="en-US" dirty="0" err="1" smtClean="0"/>
              <a:t>EasyB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Cucumber: The Holy Grail of BDD?</a:t>
            </a:r>
            <a:endParaRPr lang="en-US" dirty="0"/>
          </a:p>
        </p:txBody>
      </p:sp>
      <p:pic>
        <p:nvPicPr>
          <p:cNvPr id="4" name="Content Placeholder 3" descr="holy_grai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b="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983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Example Input</a:t>
            </a:r>
            <a:endParaRPr lang="en-US" dirty="0"/>
          </a:p>
        </p:txBody>
      </p:sp>
      <p:pic>
        <p:nvPicPr>
          <p:cNvPr id="4" name="Content Placeholder 3" descr="cucumber-inpu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7" r="-34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415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Example Output</a:t>
            </a:r>
            <a:endParaRPr lang="en-US" dirty="0"/>
          </a:p>
        </p:txBody>
      </p:sp>
      <p:pic>
        <p:nvPicPr>
          <p:cNvPr id="4" name="Content Placeholder 3" descr="cucumber-outpu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3" b="-10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004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is BDD?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agile software development technique</a:t>
            </a:r>
          </a:p>
          <a:p>
            <a:r>
              <a:rPr lang="en-US" dirty="0" smtClean="0"/>
              <a:t>Aims to bring developers and non-technical stakeholders closer together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95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RSpecExample</a:t>
            </a:r>
            <a:r>
              <a:rPr lang="en-US" dirty="0" smtClean="0"/>
              <a:t> Input</a:t>
            </a:r>
            <a:endParaRPr lang="en-US" dirty="0"/>
          </a:p>
        </p:txBody>
      </p:sp>
      <p:pic>
        <p:nvPicPr>
          <p:cNvPr id="4" name="Content Placeholder 3" descr="rspec-inpu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0" b="99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753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RSpecExample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Content Placeholder 3" descr="rspec-outpu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074" b="-77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034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Agiledox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 descr="jav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05" r="-323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523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and adapt!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Clear workflow</a:t>
            </a:r>
          </a:p>
          <a:p>
            <a:r>
              <a:rPr lang="en-US" dirty="0" smtClean="0"/>
              <a:t>From a business requirement/vision</a:t>
            </a:r>
          </a:p>
          <a:p>
            <a:r>
              <a:rPr lang="en-US" dirty="0" smtClean="0"/>
              <a:t>To features &amp; user stories</a:t>
            </a:r>
          </a:p>
          <a:p>
            <a:r>
              <a:rPr lang="en-US" dirty="0" smtClean="0"/>
              <a:t>To acceptance tests and unit tests</a:t>
            </a:r>
          </a:p>
          <a:p>
            <a:r>
              <a:rPr lang="en-US" dirty="0" smtClean="0"/>
              <a:t>That drive the actual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42596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Workflow: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Priorization</a:t>
            </a:r>
            <a:r>
              <a:rPr lang="en-US" dirty="0" smtClean="0"/>
              <a:t> first:</a:t>
            </a:r>
          </a:p>
          <a:p>
            <a:r>
              <a:rPr lang="en-US" dirty="0" smtClean="0"/>
              <a:t>Establish next best “vision” that will deliver value to the business</a:t>
            </a:r>
          </a:p>
          <a:p>
            <a:r>
              <a:rPr lang="en-US" dirty="0" smtClean="0"/>
              <a:t>Example: we need potential users for our beta launch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14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Workflow: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Establish what is needed to achieve the vision,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Product Owner wants to inform potential users about the product</a:t>
            </a:r>
          </a:p>
          <a:p>
            <a:r>
              <a:rPr lang="en-US" dirty="0" smtClean="0"/>
              <a:t>The users want to be able to sign up for the beta</a:t>
            </a:r>
          </a:p>
          <a:p>
            <a:r>
              <a:rPr lang="en-US" dirty="0" smtClean="0"/>
              <a:t>The developer that will work with the data want that only valid email </a:t>
            </a:r>
            <a:r>
              <a:rPr lang="en-US" dirty="0" err="1" smtClean="0"/>
              <a:t>adresses</a:t>
            </a:r>
            <a:r>
              <a:rPr lang="en-US" dirty="0" smtClean="0"/>
              <a:t> get trough the signup process</a:t>
            </a:r>
          </a:p>
        </p:txBody>
      </p:sp>
    </p:spTree>
    <p:extLst>
      <p:ext uri="{BB962C8B-B14F-4D97-AF65-F5344CB8AC3E}">
        <p14:creationId xmlns:p14="http://schemas.microsoft.com/office/powerpoint/2010/main" val="170765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Formalize the requirements with scenarios and examples</a:t>
            </a:r>
          </a:p>
          <a:p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https://github.com/effkay/bdd-presentation/blob/master/EXAMPLE_APPLICATION/features/beta_signup_page.feature</a:t>
            </a:r>
            <a:r>
              <a:rPr lang="en-US" dirty="0" smtClean="0"/>
              <a:t> for an example cucumber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70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Workflow: BDD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Outside in development workflow</a:t>
            </a:r>
          </a:p>
          <a:p>
            <a:r>
              <a:rPr lang="en-US" dirty="0" smtClean="0"/>
              <a:t>Run tests all the time, automatically, while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29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Cycle</a:t>
            </a:r>
            <a:endParaRPr lang="en-US" dirty="0"/>
          </a:p>
        </p:txBody>
      </p:sp>
      <p:pic>
        <p:nvPicPr>
          <p:cNvPr id="4" name="Content Placeholder 3" descr="bdd-cyc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89" r="-14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126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Cycle</a:t>
            </a:r>
            <a:endParaRPr lang="en-US" dirty="0"/>
          </a:p>
        </p:txBody>
      </p:sp>
      <p:pic>
        <p:nvPicPr>
          <p:cNvPr id="4" name="Content Placeholder 3" descr="bdd-cycl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21" r="-145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98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coined in 2003 by Dan North, author of </a:t>
            </a:r>
            <a:r>
              <a:rPr lang="en-US" dirty="0" err="1" smtClean="0"/>
              <a:t>JBehave</a:t>
            </a:r>
            <a:r>
              <a:rPr lang="en-US" dirty="0" smtClean="0"/>
              <a:t>, the first BDD tool</a:t>
            </a:r>
            <a:endParaRPr lang="en-US" dirty="0"/>
          </a:p>
          <a:p>
            <a:r>
              <a:rPr lang="en-US" dirty="0" smtClean="0"/>
              <a:t>Evolved from an extension of TDD (TDD done well) to much more</a:t>
            </a:r>
          </a:p>
          <a:p>
            <a:r>
              <a:rPr lang="en-US" dirty="0" smtClean="0"/>
              <a:t>Critics still say it’s just a fancy word for TDD, but make your own opinion on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54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added value of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</a:t>
            </a:r>
            <a:r>
              <a:rPr lang="en-US" dirty="0" err="1" smtClean="0"/>
              <a:t>criterias</a:t>
            </a:r>
            <a:r>
              <a:rPr lang="en-US" dirty="0" smtClean="0"/>
              <a:t> of a user story can be formalized</a:t>
            </a:r>
          </a:p>
          <a:p>
            <a:r>
              <a:rPr lang="en-US" dirty="0" smtClean="0"/>
              <a:t>One clear definition of what is necessary for the user story to be complete</a:t>
            </a:r>
          </a:p>
          <a:p>
            <a:r>
              <a:rPr lang="en-US" dirty="0" smtClean="0"/>
              <a:t>Automated testing of the acceptance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72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added value of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Tracebility</a:t>
            </a:r>
            <a:r>
              <a:rPr lang="en-US" dirty="0" smtClean="0"/>
              <a:t> of any code back to specific stakeholders need</a:t>
            </a:r>
          </a:p>
          <a:p>
            <a:r>
              <a:rPr lang="en-US" dirty="0" smtClean="0"/>
              <a:t>Clear path for developers on TDD/BDD best-practices and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Criticisim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BDD is just a fancy word for TDD?</a:t>
            </a:r>
          </a:p>
          <a:p>
            <a:r>
              <a:rPr lang="en-US" dirty="0" smtClean="0"/>
              <a:t>Tools add a new layer of abstraction/complexity and mean more work</a:t>
            </a:r>
          </a:p>
          <a:p>
            <a:r>
              <a:rPr lang="en-US" dirty="0" smtClean="0"/>
              <a:t>Tools might be to focused on 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30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demo application code on: </a:t>
            </a:r>
            <a:r>
              <a:rPr lang="tr-TR" dirty="0" smtClean="0">
                <a:hlinkClick r:id="rId2"/>
              </a:rPr>
              <a:t>https://github.com/effkay/bdd-presentation/tree/master/EXAMPLE_APPLICATION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47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BDD helps when you get stuck with TDD (workflow)</a:t>
            </a:r>
          </a:p>
          <a:p>
            <a:r>
              <a:rPr lang="en-US" dirty="0" smtClean="0"/>
              <a:t>Improves inter-project communication trough clearer and formalized acceptance tests</a:t>
            </a:r>
          </a:p>
          <a:p>
            <a:r>
              <a:rPr lang="en-US" dirty="0" smtClean="0"/>
              <a:t>Improves developer involvement due to traceability of business value</a:t>
            </a:r>
          </a:p>
          <a:p>
            <a:r>
              <a:rPr lang="en-US" dirty="0" smtClean="0"/>
              <a:t>Once you try it, you either hate it or never code without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12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30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RSpec Book (ISBN: 978-1-93435-637-1)</a:t>
            </a:r>
          </a:p>
          <a:p>
            <a:r>
              <a:rPr lang="en-US" dirty="0" smtClean="0">
                <a:hlinkClick r:id="rId2"/>
              </a:rPr>
              <a:t>http://dannorth/introducing-bdd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http://behaviour-driven.org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http://forums.pragprog.com/forums/95/topics/</a:t>
            </a:r>
            <a:r>
              <a:rPr lang="en-US" dirty="0" smtClean="0">
                <a:hlinkClick r:id="rId4"/>
              </a:rPr>
              <a:t>3035</a:t>
            </a:r>
            <a:endParaRPr lang="en-US" dirty="0"/>
          </a:p>
          <a:p>
            <a:r>
              <a:rPr lang="en-US" dirty="0" smtClean="0"/>
              <a:t>All resources on: </a:t>
            </a:r>
            <a:r>
              <a:rPr lang="tr-TR" dirty="0">
                <a:hlinkClick r:id="rId5"/>
              </a:rPr>
              <a:t>https://github.com/effkay/bdd-</a:t>
            </a:r>
            <a:r>
              <a:rPr lang="tr-TR" dirty="0" smtClean="0">
                <a:hlinkClick r:id="rId5"/>
              </a:rPr>
              <a:t>presentation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0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RSpec Book</a:t>
            </a:r>
            <a:endParaRPr lang="en-US" dirty="0"/>
          </a:p>
        </p:txBody>
      </p:sp>
      <p:pic>
        <p:nvPicPr>
          <p:cNvPr id="4" name="Content Placeholder 3" descr="bdd-book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099" r="-59099"/>
          <a:stretch/>
        </p:blipFill>
        <p:spPr/>
      </p:pic>
    </p:spTree>
    <p:extLst>
      <p:ext uri="{BB962C8B-B14F-4D97-AF65-F5344CB8AC3E}">
        <p14:creationId xmlns:p14="http://schemas.microsoft.com/office/powerpoint/2010/main" val="56409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RSpec Book says…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Driven Development is about implementing an application by describing its behavior from the perspective of its stakeholders</a:t>
            </a:r>
          </a:p>
          <a:p>
            <a:r>
              <a:rPr lang="en-US" b="1" dirty="0" smtClean="0"/>
              <a:t>Writing software that matters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24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Enough is enough (don’t plan to much ahead)</a:t>
            </a:r>
          </a:p>
          <a:p>
            <a:r>
              <a:rPr lang="en-US" dirty="0" smtClean="0"/>
              <a:t>Up-Front analysis, design and planning all have a diminishing return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 stakeholder value (don’t do it if it does not add value)</a:t>
            </a:r>
          </a:p>
          <a:p>
            <a:r>
              <a:rPr lang="en-US" dirty="0" smtClean="0"/>
              <a:t>Any feature should have an identified, verifiable value to the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all behavior (everything can be described in behavior)</a:t>
            </a:r>
          </a:p>
          <a:p>
            <a:r>
              <a:rPr lang="en-US" dirty="0" smtClean="0"/>
              <a:t>Business and Technology should refer to the same feature in the same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6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(reminder/short intro)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tests before you code (let them drive the code)</a:t>
            </a:r>
          </a:p>
          <a:p>
            <a:r>
              <a:rPr lang="en-US" dirty="0"/>
              <a:t>r</a:t>
            </a:r>
            <a:r>
              <a:rPr lang="en-US" dirty="0" smtClean="0"/>
              <a:t>ed/green/refactor</a:t>
            </a:r>
          </a:p>
          <a:p>
            <a:r>
              <a:rPr lang="en-US" dirty="0" smtClean="0"/>
              <a:t>YAGNI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4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894</Words>
  <Application>Microsoft Macintosh PowerPoint</Application>
  <PresentationFormat>On-screen Show (4:3)</PresentationFormat>
  <Paragraphs>110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BDD: Behavior Driven Development </vt:lpstr>
      <vt:lpstr>So what is BDD?</vt:lpstr>
      <vt:lpstr>PowerPoint Presentation</vt:lpstr>
      <vt:lpstr>The RSpec Book</vt:lpstr>
      <vt:lpstr>The RSpec Book says… </vt:lpstr>
      <vt:lpstr>BDD Principles</vt:lpstr>
      <vt:lpstr>BDD Principles</vt:lpstr>
      <vt:lpstr>BDD Principles</vt:lpstr>
      <vt:lpstr>TDD (reminder/short intro)</vt:lpstr>
      <vt:lpstr>Some issues with TDD (practical issues of the developers) </vt:lpstr>
      <vt:lpstr>More issues with TDD (organizational issues)</vt:lpstr>
      <vt:lpstr>Divergence</vt:lpstr>
      <vt:lpstr>Duplication</vt:lpstr>
      <vt:lpstr>We don’t know what we are doing! </vt:lpstr>
      <vt:lpstr>Inspect and adapt!</vt:lpstr>
      <vt:lpstr>Pick your tool</vt:lpstr>
      <vt:lpstr>Cucumber: The Holy Grail of BDD?</vt:lpstr>
      <vt:lpstr>Cucumber Example Input</vt:lpstr>
      <vt:lpstr>Cucumber Example Output</vt:lpstr>
      <vt:lpstr>RSpecExample Input</vt:lpstr>
      <vt:lpstr>RSpecExample Output</vt:lpstr>
      <vt:lpstr>Agiledox example</vt:lpstr>
      <vt:lpstr>Inspect and adapt!</vt:lpstr>
      <vt:lpstr>BDD Workflow: Planning</vt:lpstr>
      <vt:lpstr>BDD Workflow: Planning</vt:lpstr>
      <vt:lpstr>BDD Workflow</vt:lpstr>
      <vt:lpstr>BDD Workflow: BDD Cycle</vt:lpstr>
      <vt:lpstr>BDD Cycle</vt:lpstr>
      <vt:lpstr>BDD Cycle</vt:lpstr>
      <vt:lpstr>The added value of BDD</vt:lpstr>
      <vt:lpstr>The added value of BDD</vt:lpstr>
      <vt:lpstr>Criticisim</vt:lpstr>
      <vt:lpstr>Demo Time!</vt:lpstr>
      <vt:lpstr>Conclusion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BDD: Behavior Driven Development </dc:title>
  <dc:creator>Felipe Kaufmann</dc:creator>
  <cp:lastModifiedBy>Felipe Kaufmann</cp:lastModifiedBy>
  <cp:revision>6</cp:revision>
  <dcterms:created xsi:type="dcterms:W3CDTF">2011-05-26T18:11:25Z</dcterms:created>
  <dcterms:modified xsi:type="dcterms:W3CDTF">2011-05-26T19:28:52Z</dcterms:modified>
</cp:coreProperties>
</file>