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/>
    <p:restoredTop sz="94662"/>
  </p:normalViewPr>
  <p:slideViewPr>
    <p:cSldViewPr snapToGrid="0">
      <p:cViewPr varScale="1">
        <p:scale>
          <a:sx n="140" d="100"/>
          <a:sy n="140" d="100"/>
        </p:scale>
        <p:origin x="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ED18-8A29-E34F-9220-A419DB974D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276C-0354-9B49-879E-2CFACDD85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ED18-8A29-E34F-9220-A419DB974D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276C-0354-9B49-879E-2CFACDD85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ED18-8A29-E34F-9220-A419DB974D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276C-0354-9B49-879E-2CFACDD85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ED18-8A29-E34F-9220-A419DB974D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276C-0354-9B49-879E-2CFACDD85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ED18-8A29-E34F-9220-A419DB974D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276C-0354-9B49-879E-2CFACDD85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ED18-8A29-E34F-9220-A419DB974DE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276C-0354-9B49-879E-2CFACDD85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ED18-8A29-E34F-9220-A419DB974DE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276C-0354-9B49-879E-2CFACDD85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ED18-8A29-E34F-9220-A419DB974DE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276C-0354-9B49-879E-2CFACDD85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ED18-8A29-E34F-9220-A419DB974DE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276C-0354-9B49-879E-2CFACDD85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ED18-8A29-E34F-9220-A419DB974DE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276C-0354-9B49-879E-2CFACDD85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ED18-8A29-E34F-9220-A419DB974DE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276C-0354-9B49-879E-2CFACDD85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ED18-8A29-E34F-9220-A419DB974D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0276C-0354-9B49-879E-2CFACDD85C9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22" y="987551"/>
            <a:ext cx="1859046" cy="3508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598" y="987551"/>
            <a:ext cx="1910829" cy="35539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ight Arrow 7"/>
          <p:cNvSpPr/>
          <p:nvPr/>
        </p:nvSpPr>
        <p:spPr>
          <a:xfrm>
            <a:off x="2507715" y="3499484"/>
            <a:ext cx="1206556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457" y="1148441"/>
            <a:ext cx="1910829" cy="33930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6000488" y="3284216"/>
            <a:ext cx="1127763" cy="487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047" y="1077293"/>
            <a:ext cx="1862881" cy="3464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Right Arrow 13"/>
          <p:cNvSpPr/>
          <p:nvPr/>
        </p:nvSpPr>
        <p:spPr>
          <a:xfrm>
            <a:off x="9333272" y="3218688"/>
            <a:ext cx="701516" cy="65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8056" y="4672584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APP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68321" y="4672584"/>
            <a:ext cx="2183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Content from other APPS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473927" y="4712732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File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287231" y="4626417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File Upload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ldLvl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WPS Presentation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Helvetica Neue</vt:lpstr>
      <vt:lpstr>Microsoft YaHei</vt:lpstr>
      <vt:lpstr>汉仪旗黑</vt:lpstr>
      <vt:lpstr>Arial Unicode MS</vt:lpstr>
      <vt:lpstr>Calibri Light</vt:lpstr>
      <vt:lpstr>宋体-简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kumar</dc:creator>
  <cp:lastModifiedBy>effortlessdevsec</cp:lastModifiedBy>
  <cp:revision>2</cp:revision>
  <dcterms:created xsi:type="dcterms:W3CDTF">2023-10-27T06:49:41Z</dcterms:created>
  <dcterms:modified xsi:type="dcterms:W3CDTF">2023-10-27T06:49:41Z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1033-5.3.0.7932</vt:lpwstr>
  </property>
</Properties>
</file>