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674" autoAdjust="0"/>
  </p:normalViewPr>
  <p:slideViewPr>
    <p:cSldViewPr>
      <p:cViewPr varScale="1">
        <p:scale>
          <a:sx n="61" d="100"/>
          <a:sy n="61" d="100"/>
        </p:scale>
        <p:origin x="416" y="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3174276" y="2251020"/>
            <a:ext cx="1038163" cy="1419077"/>
          </a:xfrm>
          <a:custGeom>
            <a:avLst/>
            <a:gdLst/>
            <a:ahLst/>
            <a:cxnLst/>
            <a:rect l="l" t="t" r="r" b="b"/>
            <a:pathLst>
              <a:path w="3332988" h="4114800">
                <a:moveTo>
                  <a:pt x="0" y="0"/>
                </a:moveTo>
                <a:lnTo>
                  <a:pt x="3332988" y="0"/>
                </a:lnTo>
                <a:lnTo>
                  <a:pt x="3332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B2B18-4BBF-7D43-75E9-7316ECEC4F6C}"/>
              </a:ext>
            </a:extLst>
          </p:cNvPr>
          <p:cNvSpPr txBox="1"/>
          <p:nvPr/>
        </p:nvSpPr>
        <p:spPr>
          <a:xfrm>
            <a:off x="6503924" y="1157254"/>
            <a:ext cx="337368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StartActivityForResult</a:t>
            </a:r>
            <a:r>
              <a:rPr lang="en-US" dirty="0"/>
              <a:t>(Intent,-1)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4312327-BDFE-7DF8-782B-65D79DDB91C5}"/>
              </a:ext>
            </a:extLst>
          </p:cNvPr>
          <p:cNvSpPr/>
          <p:nvPr/>
        </p:nvSpPr>
        <p:spPr>
          <a:xfrm>
            <a:off x="2643124" y="3738685"/>
            <a:ext cx="419100" cy="381000"/>
          </a:xfrm>
          <a:prstGeom prst="triangle">
            <a:avLst>
              <a:gd name="adj" fmla="val 516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6F6DA9A9-3D60-C230-0A32-0546C8DB7B7E}"/>
              </a:ext>
            </a:extLst>
          </p:cNvPr>
          <p:cNvSpPr/>
          <p:nvPr/>
        </p:nvSpPr>
        <p:spPr>
          <a:xfrm>
            <a:off x="-70805" y="2375601"/>
            <a:ext cx="3028382" cy="4046400"/>
          </a:xfrm>
          <a:custGeom>
            <a:avLst/>
            <a:gdLst/>
            <a:ahLst/>
            <a:cxnLst/>
            <a:rect l="l" t="t" r="r" b="b"/>
            <a:pathLst>
              <a:path w="3373686" h="4046400">
                <a:moveTo>
                  <a:pt x="0" y="0"/>
                </a:moveTo>
                <a:lnTo>
                  <a:pt x="3373686" y="0"/>
                </a:lnTo>
                <a:lnTo>
                  <a:pt x="3373686" y="4046400"/>
                </a:lnTo>
                <a:lnTo>
                  <a:pt x="0" y="4046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88470DA-AF25-D920-2068-AD742A2CD1FF}"/>
              </a:ext>
            </a:extLst>
          </p:cNvPr>
          <p:cNvCxnSpPr>
            <a:cxnSpLocks/>
          </p:cNvCxnSpPr>
          <p:nvPr/>
        </p:nvCxnSpPr>
        <p:spPr>
          <a:xfrm flipV="1">
            <a:off x="2526922" y="1568633"/>
            <a:ext cx="11429214" cy="1764357"/>
          </a:xfrm>
          <a:prstGeom prst="bentConnector3">
            <a:avLst>
              <a:gd name="adj1" fmla="val 32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08F536-1E35-6644-CE88-75C2462D3EE9}"/>
              </a:ext>
            </a:extLst>
          </p:cNvPr>
          <p:cNvSpPr txBox="1"/>
          <p:nvPr/>
        </p:nvSpPr>
        <p:spPr>
          <a:xfrm>
            <a:off x="9544287" y="4716991"/>
            <a:ext cx="337368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setResult</a:t>
            </a:r>
            <a:r>
              <a:rPr lang="en-US" dirty="0"/>
              <a:t>(Intent,-1)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24777B8-6FA3-907D-6680-4814D419A4CA}"/>
              </a:ext>
            </a:extLst>
          </p:cNvPr>
          <p:cNvCxnSpPr>
            <a:cxnSpLocks/>
          </p:cNvCxnSpPr>
          <p:nvPr/>
        </p:nvCxnSpPr>
        <p:spPr>
          <a:xfrm rot="10800000">
            <a:off x="2384470" y="5482771"/>
            <a:ext cx="12112157" cy="2760049"/>
          </a:xfrm>
          <a:prstGeom prst="bentConnector3">
            <a:avLst>
              <a:gd name="adj1" fmla="val 1009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8FD82B-7F49-071D-7484-E39253812395}"/>
              </a:ext>
            </a:extLst>
          </p:cNvPr>
          <p:cNvSpPr txBox="1"/>
          <p:nvPr/>
        </p:nvSpPr>
        <p:spPr>
          <a:xfrm rot="16200000">
            <a:off x="13948098" y="5998744"/>
            <a:ext cx="245528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setResult</a:t>
            </a:r>
            <a:r>
              <a:rPr lang="en-US" dirty="0"/>
              <a:t>(Intent,)</a:t>
            </a:r>
          </a:p>
        </p:txBody>
      </p:sp>
      <p:pic>
        <p:nvPicPr>
          <p:cNvPr id="54" name="Graphic 53" descr="User">
            <a:extLst>
              <a:ext uri="{FF2B5EF4-FFF2-40B4-BE49-F238E27FC236}">
                <a16:creationId xmlns:a16="http://schemas.microsoft.com/office/drawing/2014/main" id="{0F9BC97E-4FAC-3651-8584-72B73E498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36479" y="1285036"/>
            <a:ext cx="1192574" cy="1391982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25A349B-47F7-DEA1-C134-DCD645E76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26922" y="2029887"/>
            <a:ext cx="14858814" cy="3007577"/>
          </a:xfrm>
          <a:prstGeom prst="bentConnector3">
            <a:avLst>
              <a:gd name="adj1" fmla="val 249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F4C065C-92E8-DF03-017D-EA8F121217B0}"/>
              </a:ext>
            </a:extLst>
          </p:cNvPr>
          <p:cNvCxnSpPr>
            <a:cxnSpLocks/>
          </p:cNvCxnSpPr>
          <p:nvPr/>
        </p:nvCxnSpPr>
        <p:spPr>
          <a:xfrm rot="5400000">
            <a:off x="12715069" y="5546864"/>
            <a:ext cx="4477514" cy="914400"/>
          </a:xfrm>
          <a:prstGeom prst="bentConnector3">
            <a:avLst>
              <a:gd name="adj1" fmla="val 10081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Arrow circle">
            <a:extLst>
              <a:ext uri="{FF2B5EF4-FFF2-40B4-BE49-F238E27FC236}">
                <a16:creationId xmlns:a16="http://schemas.microsoft.com/office/drawing/2014/main" id="{6909E69B-A818-CC70-BC85-79B4CC5C6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2471" y="3315934"/>
            <a:ext cx="688211" cy="526252"/>
          </a:xfrm>
          <a:prstGeom prst="rect">
            <a:avLst/>
          </a:prstGeom>
        </p:spPr>
      </p:pic>
      <p:pic>
        <p:nvPicPr>
          <p:cNvPr id="76" name="Graphic 75" descr="Smart Phone">
            <a:extLst>
              <a:ext uri="{FF2B5EF4-FFF2-40B4-BE49-F238E27FC236}">
                <a16:creationId xmlns:a16="http://schemas.microsoft.com/office/drawing/2014/main" id="{101976ED-C159-37E7-CB47-D2E39FF9B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17973" y="-47126"/>
            <a:ext cx="3873500" cy="3042152"/>
          </a:xfrm>
          <a:prstGeom prst="rect">
            <a:avLst/>
          </a:prstGeom>
        </p:spPr>
      </p:pic>
      <p:pic>
        <p:nvPicPr>
          <p:cNvPr id="78" name="Graphic 77" descr="Research">
            <a:extLst>
              <a:ext uri="{FF2B5EF4-FFF2-40B4-BE49-F238E27FC236}">
                <a16:creationId xmlns:a16="http://schemas.microsoft.com/office/drawing/2014/main" id="{EE122984-A6A4-D584-7944-DE2927B94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96626" y="626813"/>
            <a:ext cx="914400" cy="9144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D2E4203-5427-6B4A-7E19-6C676355A5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82500" y="2172724"/>
            <a:ext cx="2031597" cy="18251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5E5B079-AE14-A6E8-E02D-1487262220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16988" y="2735443"/>
            <a:ext cx="1042860" cy="125000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E694F91-BAB7-65C5-2DA2-33D7FAE03181}"/>
              </a:ext>
            </a:extLst>
          </p:cNvPr>
          <p:cNvSpPr txBox="1"/>
          <p:nvPr/>
        </p:nvSpPr>
        <p:spPr>
          <a:xfrm>
            <a:off x="3189767" y="5422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FAB37927-1D89-7E17-1756-C910E1E5FC4C}"/>
              </a:ext>
            </a:extLst>
          </p:cNvPr>
          <p:cNvCxnSpPr>
            <a:cxnSpLocks/>
          </p:cNvCxnSpPr>
          <p:nvPr/>
        </p:nvCxnSpPr>
        <p:spPr>
          <a:xfrm rot="5400000">
            <a:off x="15062702" y="2396231"/>
            <a:ext cx="862033" cy="26662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4" name="Graphic 123" descr="Circles with lines">
            <a:extLst>
              <a:ext uri="{FF2B5EF4-FFF2-40B4-BE49-F238E27FC236}">
                <a16:creationId xmlns:a16="http://schemas.microsoft.com/office/drawing/2014/main" id="{0D49F96D-7AE2-0633-6121-612F0E2EA6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946914" y="1584579"/>
            <a:ext cx="914400" cy="914400"/>
          </a:xfrm>
          <a:prstGeom prst="rect">
            <a:avLst/>
          </a:prstGeom>
        </p:spPr>
      </p:pic>
      <p:pic>
        <p:nvPicPr>
          <p:cNvPr id="126" name="Graphic 125" descr="Circles with arrows">
            <a:extLst>
              <a:ext uri="{FF2B5EF4-FFF2-40B4-BE49-F238E27FC236}">
                <a16:creationId xmlns:a16="http://schemas.microsoft.com/office/drawing/2014/main" id="{CDFA521A-8C1B-1615-DC9D-E120F89AFA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234892" y="156279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0833E-5 4.93827E-7 C -0.00278 -0.07438 0.00034 -0.16651 -0.00512 -0.19722 C -0.01016 -0.22855 -0.01016 -0.19722 -0.01016 -0.19707 C 0.19001 -0.19815 0.42517 -0.1929 0.62543 -0.1938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73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0.09707 L -0.02005 0.09707 C -0.00868 0.09892 -0.00651 0.10139 0.00434 0.09506 C 0.00764 0.09306 0.01076 0.09012 0.01363 0.08673 L 0.02066 0.07855 C 0.02135 0.07639 0.02231 0.07454 0.02292 0.07222 C 0.02387 0.06898 0.02474 0.06096 0.02526 0.05787 C 0.02561 0.05571 0.02604 0.0537 0.02647 0.05154 C 0.02604 0.04475 0.02621 0.03766 0.02526 0.03087 C 0.025 0.02901 0.02361 0.02824 0.02292 0.02685 C 0.02205 0.02485 0.02153 0.02253 0.02066 0.02053 C 0.01953 0.01837 0.01823 0.01667 0.0171 0.01435 C 0.01623 0.0125 0.0158 0.00988 0.01484 0.00818 C 0.0138 0.00648 0.01241 0.00571 0.01128 0.00401 C 0.00555 -0.00463 0.0105 -0.00062 0.00434 -0.00417 C 0.00356 -0.00555 0.00295 -0.00741 0.00199 -0.00833 C -0.00018 -0.01065 -0.00703 -0.01204 -0.00842 -0.0125 C -0.01346 -0.01173 -0.01858 -0.01219 -0.02353 -0.01049 C -0.02465 -0.01003 -0.02518 -0.00787 -0.02587 -0.00633 C -0.03377 0.01235 -0.02752 0.00077 -0.03281 0.01019 C -0.03247 0.01991 -0.03229 0.02963 -0.03169 0.0392 C -0.03151 0.04136 -0.03099 0.04337 -0.03056 0.04537 C -0.02917 0.05077 -0.02622 0.06219 -0.02353 0.06821 C -0.02283 0.0696 -0.02188 0.07068 -0.02118 0.07222 C -0.02014 0.07469 -0.0184 0.08102 -0.01658 0.08256 C -0.01441 0.08457 -0.01189 0.08534 -0.00964 0.08673 C -0.0046 0.08966 -0.00729 0.08827 -0.00148 0.0909 C 0.00165 0.09012 0.00503 0.09136 0.00781 0.08889 C 0.00937 0.0875 0.00929 0.08318 0.01015 0.08056 C 0.0138 0.06929 0.01154 0.07948 0.01363 0.06821 C 0.01328 0.05571 0.01337 0.04321 0.0125 0.03087 C 0.01215 0.02654 0.01094 0.02269 0.01015 0.01852 C 0.00859 0.01003 0.00963 0.0142 0.00668 0.00617 C 0.00547 -0.00046 0.00573 -0.00062 0.00321 -0.00633 C 0.00252 -0.00787 0.00182 -0.00957 0.00087 -0.01049 C -0.0013 -0.01234 -0.00608 -0.0145 -0.00608 -0.0145 C -0.04236 -0.01126 -0.02509 -0.02577 -0.03056 -0.00633 C -0.03116 -0.00401 -0.03203 -0.00216 -0.03281 -0.00015 C -0.03238 -0.00941 -0.03551 -0.02484 -0.02821 -0.02484 C -0.027 -0.02484 -0.02587 -0.02346 -0.02474 -0.02284 C -0.02396 -0.02145 -0.02283 -0.02037 -0.0224 -0.01867 C -0.02127 -0.01481 -0.02083 -0.01049 -0.02005 -0.00633 L -0.01893 -0.00015 C -0.01893 -0.00015 -0.01658 0.01235 -0.01658 0.01235 C -0.01615 0.01636 -0.01458 0.03241 -0.01311 0.03503 C -0.01111 0.03843 -0.0099 0.0412 -0.00729 0.04337 C -0.00504 0.04506 -0.00026 0.04753 -0.00026 0.04753 C 0.00087 0.04676 0.00226 0.04676 0.00321 0.04537 C 0.00425 0.04383 0.00486 0.04136 0.00555 0.0392 C 0.00634 0.03627 0.00746 0.02732 0.00781 0.02469 C 0.00781 0.02377 0.00521 -0.01636 0.00781 -0.027 C 0.00842 -0.02917 0.01015 -0.02978 0.01128 -0.03102 C 0.01363 -0.0304 0.01649 -0.03179 0.01831 -0.02901 C 0.02014 -0.02623 0.02066 -0.01667 0.02066 -0.01667 C 0.02022 -0.0145 0.02031 -0.01204 0.01944 -0.01049 C 0.01857 -0.00895 0.01719 -0.00833 0.01597 -0.00833 C 0.00746 -0.00833 -0.00104 -0.00972 -0.00964 -0.01049 C -0.01111 -0.01111 -0.01268 -0.01173 -0.01424 -0.0125 C -0.01545 -0.01312 -0.01649 -0.0145 -0.01771 -0.0145 C -0.02005 -0.0145 -0.0224 -0.01312 -0.02474 -0.0125 C -0.02552 -0.01049 -0.02691 -0.0088 -0.027 -0.00633 C -0.02708 -0.00478 -0.02587 0.00895 -0.02474 0.01235 C -0.02413 0.01404 -0.02309 0.01497 -0.0224 0.01651 C -0.02153 0.01837 -0.02083 0.02053 -0.02005 0.02269 C -0.01971 0.02469 -0.01945 0.02685 -0.01893 0.02886 C -0.01441 0.04491 -0.01832 0.02562 -0.01537 0.0412 C -0.01545 0.04213 -0.01528 0.06651 -0.01771 0.07438 C -0.0191 0.0787 -0.02083 0.08256 -0.0224 0.08673 L -0.02474 0.0929 C -0.02761 0.10849 -0.0237 0.08935 -0.02821 0.1054 C -0.02873 0.10725 -0.03056 0.11142 -0.02934 0.11158 C -0.01971 0.11296 -0.00998 0.11019 -0.00026 0.10957 C 0.00278 0.10818 0.00599 0.1071 0.00903 0.1054 C 0.01015 0.10463 0.01137 0.10432 0.0125 0.10324 C 0.01371 0.10216 0.01484 0.10077 0.01597 0.09923 C 0.01684 0.098 0.01736 0.09599 0.01831 0.09506 C 0.01936 0.09383 0.02066 0.09367 0.02179 0.0929 C 0.0217 0.09105 0.02135 0.07361 0.01944 0.06821 C 0.01892 0.06651 0.01788 0.06543 0.0171 0.06404 C 0.01658 0.06158 0.01371 0.04815 0.0125 0.04537 C 0.01163 0.04352 0.01007 0.04275 0.00903 0.0412 C 0.00607 0.03719 0.00703 0.03596 0.00321 0.03303 C 0.00173 0.03195 9.16667E-5 0.03164 -0.00148 0.03087 C -0.00964 0.0213 0.00069 0.03241 -0.01077 0.02469 C -0.01207 0.02392 -0.01302 0.02176 -0.01424 0.02053 C -0.02049 0.01512 -0.01511 0.023 -0.0224 0.01435 C -0.02327 0.01327 -0.02396 0.01158 -0.02474 0.01019 C -0.02509 0.00818 -0.02604 0.00617 -0.02587 0.00401 C -0.02561 0.00154 -0.02474 -0.00077 -0.02353 -0.00216 C -0.01945 -0.00679 -0.01788 -0.00633 -0.01424 -0.00633 L -0.01424 -0.00633 " pathEditMode="relative" ptsTypes="AAAAAAAAAAAAAAAAAAAAAAAAAAAAAAAAAAAAAAAAAAAAAAAAAAAAAAAAAAAAAAAAAAAAAAAAAAAAAAAAAAAAAAAAAAA">
                                      <p:cBhvr>
                                        <p:cTn id="14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834 L -0.20868 0.00185 L -0.20868 0.00185 C -0.20755 0.04907 -0.2013 0.23703 -0.20174 0.28518 C -0.20208 0.33348 -0.21102 0.29135 -0.21102 0.29135 L -0.82951 0.28734 L -0.82951 0.28734 L -0.82951 0.28734 L -0.82839 0.27068 L -0.82839 0.27068 " pathEditMode="relative" ptsTypes="AAAAAAAAAA">
                                      <p:cBhvr>
                                        <p:cTn id="3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 0.00015 L -0.11632 0.00216 L -0.11632 0.00216 C -0.11597 0.00972 -0.11207 0.03966 -0.11398 0.04768 C -0.11597 0.05555 -0.12622 -0.04368 -0.12795 0.04969 C -0.12969 0.14305 -0.12561 0.51589 -0.12448 0.60787 C -0.12335 0.69984 -0.1204 0.60154 -0.12101 0.60154 C -0.12153 0.60154 -0.12795 0.60787 -0.12795 0.60787 L -0.84193 0.60571 C -0.96129 0.60571 -0.84384 0.65601 -0.84419 0.60787 C -0.84462 0.55956 -0.83255 0.37932 -0.84419 0.31635 C -0.85582 0.25324 -0.90408 0.2358 -0.91398 0.22947 C -0.92387 0.2233 -0.9132 0.27438 -0.90356 0.27916 C -0.89384 0.28395 -0.8599 0.26913 -0.85582 0.25848 C -0.85174 0.24784 -0.87908 0.21512 -0.87908 0.21512 L -0.87908 0.21512 L -0.87908 0.21512 " pathEditMode="relative" ptsTypes="AAAAAAAAAAAAAAAAA">
                                      <p:cBhvr>
                                        <p:cTn id="3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StartActivityForResult(intent,-1)</dc:title>
  <cp:lastModifiedBy>amit kumar</cp:lastModifiedBy>
  <cp:revision>2</cp:revision>
  <dcterms:created xsi:type="dcterms:W3CDTF">2006-08-16T00:00:00Z</dcterms:created>
  <dcterms:modified xsi:type="dcterms:W3CDTF">2023-10-28T08:21:49Z</dcterms:modified>
  <dc:identifier>DAFybf-yjm0</dc:identifier>
</cp:coreProperties>
</file>