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6858000" cy="12192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3824"/>
        <p:guide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1120" y="1143000"/>
            <a:ext cx="173576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76809" y="4104891"/>
            <a:ext cx="6104383" cy="1598602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304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6833" y="6339041"/>
            <a:ext cx="6104334" cy="1424732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6809" y="768076"/>
            <a:ext cx="6104383" cy="115211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6809" y="2304227"/>
            <a:ext cx="6104383" cy="8963291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6836" y="6771742"/>
            <a:ext cx="6104383" cy="11109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6833" y="8021545"/>
            <a:ext cx="6104383" cy="191660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6809" y="768076"/>
            <a:ext cx="6104383" cy="115211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76836" y="2304227"/>
            <a:ext cx="2971824" cy="896088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509368" y="2304227"/>
            <a:ext cx="2971824" cy="8960882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6809" y="768076"/>
            <a:ext cx="6104383" cy="115211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6836" y="2304227"/>
            <a:ext cx="2971824" cy="677405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76833" y="3180834"/>
            <a:ext cx="2971800" cy="809365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304227"/>
            <a:ext cx="2971824" cy="6774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180834"/>
            <a:ext cx="2971824" cy="809365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76836" y="2304227"/>
            <a:ext cx="2971824" cy="8960882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09395" y="2304227"/>
            <a:ext cx="2971824" cy="896088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5946263" y="1693514"/>
            <a:ext cx="534929" cy="9581222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76833" y="1693500"/>
            <a:ext cx="5528307" cy="9581222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76836" y="1693514"/>
            <a:ext cx="6104383" cy="8960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76809" y="4601842"/>
            <a:ext cx="6104383" cy="159867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6809" y="1033343"/>
            <a:ext cx="6104383" cy="115206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376833" y="2681251"/>
            <a:ext cx="6104334" cy="84434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72559" y="1293774"/>
            <a:ext cx="2211705" cy="1982432"/>
          </a:xfrm>
        </p:spPr>
        <p:txBody>
          <a:bodyPr anchor="ctr" anchorCtr="0"/>
          <a:lstStyle>
            <a:lvl1pPr>
              <a:defRPr sz="18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2890361" y="1293774"/>
            <a:ext cx="3471863" cy="9606216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 marL="257175" indent="0">
              <a:buNone/>
              <a:defRPr sz="1350">
                <a:latin typeface="+mn-ea"/>
                <a:ea typeface="+mn-ea"/>
              </a:defRPr>
            </a:lvl2pPr>
            <a:lvl3pPr>
              <a:defRPr sz="1350">
                <a:latin typeface="+mn-ea"/>
                <a:ea typeface="+mn-ea"/>
              </a:defRPr>
            </a:lvl3pPr>
            <a:lvl4pPr>
              <a:defRPr sz="1350">
                <a:latin typeface="+mn-ea"/>
                <a:ea typeface="+mn-ea"/>
              </a:defRPr>
            </a:lvl4pPr>
            <a:lvl5pPr>
              <a:defRPr sz="1350">
                <a:latin typeface="+mn-ea"/>
                <a:ea typeface="+mn-ea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472559" y="3981798"/>
            <a:ext cx="2211705" cy="6919320"/>
          </a:xfrm>
        </p:spPr>
        <p:txBody>
          <a:bodyPr/>
          <a:lstStyle>
            <a:lvl1pPr marL="193040" indent="-193040">
              <a:buFont typeface="Arial" panose="020B0604020202020204" pitchFamily="34" charset="0"/>
              <a:buChar char="•"/>
              <a:defRPr sz="1350">
                <a:latin typeface="+mn-ea"/>
                <a:ea typeface="+mn-ea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376833" y="9965221"/>
            <a:ext cx="6104334" cy="99234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376833" y="1140237"/>
            <a:ext cx="6104334" cy="810020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257175" marR="0" lvl="1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6860500" cy="12210698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257175" marR="0" lvl="1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263247" y="1004763"/>
            <a:ext cx="3037523" cy="10183108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3536871" y="1004763"/>
            <a:ext cx="3037523" cy="10183108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6809" y="1108664"/>
            <a:ext cx="6104383" cy="1598602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76809" y="4601842"/>
            <a:ext cx="6104383" cy="159867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376809" y="6340464"/>
            <a:ext cx="6104383" cy="1690805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4855" y="11289180"/>
            <a:ext cx="1518750" cy="56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15250" y="11289180"/>
            <a:ext cx="2227500" cy="56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89180"/>
            <a:ext cx="1518750" cy="56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76809" y="1033343"/>
            <a:ext cx="6104383" cy="115206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376833" y="2681251"/>
            <a:ext cx="6104334" cy="84434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57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76809" y="768076"/>
            <a:ext cx="6104383" cy="115211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76809" y="2304227"/>
            <a:ext cx="6104383" cy="8960882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94855" y="11289704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89704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843463" y="11289704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08280" y="412115"/>
            <a:ext cx="7140575" cy="922020"/>
          </a:xfrm>
          <a:prstGeom prst="rect">
            <a:avLst/>
          </a:prstGeom>
          <a:noFill/>
          <a:effectLst>
            <a:outerShdw blurRad="50800" dist="38100" dir="2700000" sx="200000" sy="200000" algn="tl" rotWithShape="0">
              <a:schemeClr val="accent2"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l"/>
            <a:r>
              <a:rPr lang="en-US" altLang="zh-CN" sz="54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54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个超级实用的</a:t>
            </a:r>
            <a:endParaRPr lang="zh-CN" altLang="en-US" sz="54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405" y="1463040"/>
            <a:ext cx="6217920" cy="11988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dist"/>
            <a:r>
              <a:rPr lang="zh-CN" altLang="en-US" sz="7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理财实操网站</a:t>
            </a:r>
            <a:endParaRPr lang="zh-CN" altLang="en-US" sz="72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94030" y="2996565"/>
          <a:ext cx="5890260" cy="877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45"/>
                <a:gridCol w="3625215"/>
              </a:tblGrid>
              <a:tr h="782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solidFill>
                      <a:schemeClr val="accent1">
                        <a:lumMod val="60000"/>
                        <a:lumOff val="40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67000"/>
                      </a:scheme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19050">
                      <a:solidFill>
                        <a:schemeClr val="bg1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ysDash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ysDash"/>
                    </a:lnL>
                    <a:lnR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ysDash"/>
                    </a:lnT>
                    <a:lnB w="381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FA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54050" y="3093720"/>
            <a:ext cx="1945640" cy="6451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3460" y="3093720"/>
            <a:ext cx="1945640" cy="6451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作用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030" y="398589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涨乐财富通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255" y="475551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东方财富网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030" y="5549900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天天基金网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255" y="634174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中国理财网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620" y="7120890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看财报网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255" y="7960360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巨潮咨询网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820" y="8771255"/>
            <a:ext cx="2578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中证指数官网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620" y="951674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理杏仁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030" y="1112202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雪球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同花顺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6255" y="1031938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集思路网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85770" y="3893185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场内外基金和股票等理财产品交易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985770" y="4662805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看咨询、经济数据，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CPI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GDP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之类也会在里面看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85770" y="5457825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查看基金、基金经理和基金公司的排名和评级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85770" y="6341745"/>
            <a:ext cx="3081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银行理财产品（所有银行）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85770" y="6967220"/>
            <a:ext cx="3081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各种数据用图表形式简单直观的展现出来，比较适合炒股的人分析上市企业的财务状况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85770" y="7797165"/>
            <a:ext cx="3081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查基金公司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公司财报（证券会指定的信息披露平台），所有上市公司的公告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85770" y="8627110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查看指数信息，与中证相关的指数都是由其发布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85770" y="9578340"/>
            <a:ext cx="3081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查询个股和各指数信息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85770" y="10226675"/>
            <a:ext cx="3081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可转债评级、溢价率等常见数据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85770" y="11060430"/>
            <a:ext cx="3081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手机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APP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，查看股市行情，同时可以看到其他人的看法和建议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0040" y="2841625"/>
            <a:ext cx="6216650" cy="9080500"/>
          </a:xfrm>
          <a:prstGeom prst="rect">
            <a:avLst/>
          </a:prstGeom>
          <a:noFill/>
          <a:ln w="4762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TABLE_BEAUTIFY" val="smartTable{799e33c9-3cce-42d8-8773-1e72a2571663}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WWO_aliyun_20201019112421-9bb9c296e6</Application>
  <PresentationFormat>宽屏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汉仪旗黑KW 55S</vt:lpstr>
      <vt:lpstr>webwppDefTheme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崔娇</cp:lastModifiedBy>
  <dcterms:created xsi:type="dcterms:W3CDTF">2020-11-25T10:04:46Z</dcterms:created>
  <dcterms:modified xsi:type="dcterms:W3CDTF">2020-11-25T10:04:46Z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