
<file path=[Content_Types].xml><?xml version="1.0" encoding="utf-8"?>
<Types xmlns="http://schemas.openxmlformats.org/package/2006/content-types">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279" r:id="rId3"/>
    <p:sldId id="258" r:id="rId4"/>
    <p:sldId id="259" r:id="rId5"/>
    <p:sldId id="261" r:id="rId6"/>
    <p:sldId id="262" r:id="rId7"/>
    <p:sldId id="260" r:id="rId8"/>
    <p:sldId id="263" r:id="rId9"/>
    <p:sldId id="264" r:id="rId10"/>
    <p:sldId id="265" r:id="rId11"/>
    <p:sldId id="266" r:id="rId12"/>
    <p:sldId id="268" r:id="rId13"/>
    <p:sldId id="269" r:id="rId14"/>
    <p:sldId id="270" r:id="rId15"/>
    <p:sldId id="271" r:id="rId16"/>
    <p:sldId id="272" r:id="rId17"/>
    <p:sldId id="274" r:id="rId18"/>
    <p:sldId id="275" r:id="rId19"/>
    <p:sldId id="276" r:id="rId20"/>
    <p:sldId id="278"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154"/>
    <a:srgbClr val="E9E6E8"/>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0"/>
        <p:guide pos="3841"/>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4.xlsx"/></Relationships>
</file>

<file path=ppt/charts/_rels/chart5.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5.xlsx"/></Relationships>
</file>

<file path=ppt/charts/_rels/chart6.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Workbook6.xlsx"/></Relationships>
</file>

<file path=ppt/charts/_rels/chart7.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Workbook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doughnutChart>
        <c:varyColors val="1"/>
        <c:ser>
          <c:idx val="0"/>
          <c:order val="0"/>
          <c:tx>
            <c:strRef>
              <c:f>Sheet1!$B$1</c:f>
              <c:strCache>
                <c:ptCount val="1"/>
                <c:pt idx="0">
                  <c:v>列1</c:v>
                </c:pt>
              </c:strCache>
            </c:strRef>
          </c:tx>
          <c:spPr/>
          <c:explosion val="0"/>
          <c:dPt>
            <c:idx val="0"/>
            <c:bubble3D val="0"/>
            <c:spPr>
              <a:solidFill>
                <a:schemeClr val="accent3">
                  <a:shade val="76667"/>
                </a:schemeClr>
              </a:solidFill>
              <a:ln>
                <a:noFill/>
              </a:ln>
              <a:effectLst/>
            </c:spPr>
          </c:dPt>
          <c:dPt>
            <c:idx val="1"/>
            <c:bubble3D val="0"/>
            <c:spPr>
              <a:solidFill>
                <a:schemeClr val="accent3">
                  <a:tint val="76667"/>
                </a:schemeClr>
              </a:solidFill>
              <a:ln>
                <a:noFill/>
              </a:ln>
              <a:effectLst/>
            </c:spPr>
          </c:dPt>
          <c:dLbls>
            <c:delete val="1"/>
          </c:dLbls>
          <c:cat>
            <c:numRef>
              <c:f>Sheet1!$A$2:$A$3</c:f>
              <c:numCache>
                <c:formatCode>General</c:formatCode>
                <c:ptCount val="2"/>
              </c:numCache>
            </c:numRef>
          </c:cat>
          <c:val>
            <c:numRef>
              <c:f>Sheet1!$B$2:$B$3</c:f>
              <c:numCache>
                <c:formatCode>General</c:formatCode>
                <c:ptCount val="2"/>
                <c:pt idx="0">
                  <c:v>8.2</c:v>
                </c:pt>
                <c:pt idx="1">
                  <c:v>3</c:v>
                </c:pt>
              </c:numCache>
            </c:numRef>
          </c:val>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doughnutChart>
        <c:varyColors val="1"/>
        <c:ser>
          <c:idx val="0"/>
          <c:order val="0"/>
          <c:tx>
            <c:strRef>
              <c:f>Sheet1!$B$1</c:f>
              <c:strCache>
                <c:ptCount val="1"/>
                <c:pt idx="0">
                  <c:v>列1</c:v>
                </c:pt>
              </c:strCache>
            </c:strRef>
          </c:tx>
          <c:spPr/>
          <c:explosion val="0"/>
          <c:dPt>
            <c:idx val="0"/>
            <c:bubble3D val="0"/>
            <c:spPr>
              <a:solidFill>
                <a:schemeClr val="accent3">
                  <a:shade val="76667"/>
                </a:schemeClr>
              </a:solidFill>
              <a:ln>
                <a:noFill/>
              </a:ln>
              <a:effectLst/>
            </c:spPr>
          </c:dPt>
          <c:dPt>
            <c:idx val="1"/>
            <c:bubble3D val="0"/>
            <c:spPr>
              <a:solidFill>
                <a:schemeClr val="accent3">
                  <a:tint val="76667"/>
                </a:schemeClr>
              </a:solidFill>
              <a:ln>
                <a:noFill/>
              </a:ln>
              <a:effectLst/>
            </c:spPr>
          </c:dPt>
          <c:dLbls>
            <c:delete val="1"/>
          </c:dLbls>
          <c:cat>
            <c:numRef>
              <c:f>Sheet1!$A$2:$A$3</c:f>
              <c:numCache>
                <c:formatCode>General</c:formatCode>
                <c:ptCount val="2"/>
              </c:numCache>
            </c:numRef>
          </c:cat>
          <c:val>
            <c:numRef>
              <c:f>Sheet1!$B$2:$B$3</c:f>
              <c:numCache>
                <c:formatCode>General</c:formatCode>
                <c:ptCount val="2"/>
                <c:pt idx="0">
                  <c:v>6</c:v>
                </c:pt>
                <c:pt idx="1">
                  <c:v>3</c:v>
                </c:pt>
              </c:numCache>
            </c:numRef>
          </c:val>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列1</c:v>
                </c:pt>
              </c:strCache>
            </c:strRef>
          </c:tx>
          <c:spPr>
            <a:solidFill>
              <a:schemeClr val="bg1">
                <a:lumMod val="50000"/>
              </a:schemeClr>
            </a:solidFill>
            <a:ln>
              <a:noFill/>
            </a:ln>
          </c:spPr>
          <c:explosion val="0"/>
          <c:dPt>
            <c:idx val="0"/>
            <c:bubble3D val="0"/>
            <c:spPr>
              <a:solidFill>
                <a:srgbClr val="44546A">
                  <a:lumMod val="75000"/>
                </a:srgbClr>
              </a:solidFill>
              <a:ln w="19050">
                <a:noFill/>
              </a:ln>
              <a:effectLst/>
            </c:spPr>
          </c:dPt>
          <c:dPt>
            <c:idx val="1"/>
            <c:bubble3D val="0"/>
            <c:spPr>
              <a:solidFill>
                <a:sysClr val="window" lastClr="FFFFFF">
                  <a:lumMod val="85000"/>
                </a:sysClr>
              </a:solidFill>
              <a:ln w="19050">
                <a:noFill/>
              </a:ln>
              <a:effectLst/>
            </c:spPr>
          </c:dPt>
          <c:dLbls>
            <c:delete val="1"/>
          </c:dLbls>
          <c:cat>
            <c:numRef>
              <c:f>Sheet1!$A$2:$A$3</c:f>
              <c:numCache>
                <c:formatCode>General</c:formatCode>
                <c:ptCount val="2"/>
              </c:numCache>
            </c:numRef>
          </c:cat>
          <c:val>
            <c:numRef>
              <c:f>Sheet1!$B$2:$B$3</c:f>
              <c:numCache>
                <c:formatCode>General</c:formatCode>
                <c:ptCount val="2"/>
                <c:pt idx="0">
                  <c:v>3.4</c:v>
                </c:pt>
                <c:pt idx="1">
                  <c:v>3</c:v>
                </c:pt>
              </c:numCache>
            </c:numRef>
          </c:val>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hart>
    <c:title>
      <c:layout/>
      <c:overlay val="0"/>
      <c:spPr>
        <a:noFill/>
        <a:ln>
          <a:noFill/>
        </a:ln>
        <a:effectLst/>
      </c:spPr>
      <c:txPr>
        <a:bodyPr rot="0" spcFirstLastPara="0"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barChart>
        <c:barDir val="col"/>
        <c:grouping val="clustered"/>
        <c:varyColors val="0"/>
        <c:ser>
          <c:idx val="0"/>
          <c:order val="0"/>
          <c:tx>
            <c:strRef>
              <c:f>Sheet1!$B$1</c:f>
              <c:strCache>
                <c:ptCount val="1"/>
                <c:pt idx="0">
                  <c:v>系列 1</c:v>
                </c:pt>
              </c:strCache>
            </c:strRef>
          </c:tx>
          <c:spPr>
            <a:solidFill>
              <a:schemeClr val="accent3">
                <a:shade val="65000"/>
              </a:schemeClr>
            </a:solidFill>
            <a:ln>
              <a:noFill/>
            </a:ln>
            <a:effectLst/>
          </c:spPr>
          <c:invertIfNegative val="0"/>
          <c:dLbls>
            <c:delete val="1"/>
          </c:dLbls>
          <c:cat>
            <c:strRef>
              <c:f>Sheet1!$A$2:$A$5</c:f>
              <c:strCache>
                <c:ptCount val="4"/>
                <c:pt idx="0">
                  <c:v>类别1</c:v>
                </c:pt>
                <c:pt idx="1">
                  <c:v>类别2</c:v>
                </c:pt>
                <c:pt idx="2">
                  <c:v>类别3</c:v>
                </c:pt>
                <c:pt idx="3">
                  <c:v>类别4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accent3"/>
            </a:solidFill>
            <a:ln>
              <a:noFill/>
            </a:ln>
            <a:effectLst/>
          </c:spPr>
          <c:invertIfNegative val="0"/>
          <c:dLbls>
            <c:delete val="1"/>
          </c:dLbls>
          <c:cat>
            <c:strRef>
              <c:f>Sheet1!$A$2:$A$5</c:f>
              <c:strCache>
                <c:ptCount val="4"/>
                <c:pt idx="0">
                  <c:v>类别1</c:v>
                </c:pt>
                <c:pt idx="1">
                  <c:v>类别2</c:v>
                </c:pt>
                <c:pt idx="2">
                  <c:v>类别3</c:v>
                </c:pt>
                <c:pt idx="3">
                  <c:v>类别4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系列 3</c:v>
                </c:pt>
              </c:strCache>
            </c:strRef>
          </c:tx>
          <c:spPr>
            <a:solidFill>
              <a:schemeClr val="accent3">
                <a:tint val="65000"/>
              </a:schemeClr>
            </a:solidFill>
            <a:ln>
              <a:noFill/>
            </a:ln>
            <a:effectLst/>
          </c:spPr>
          <c:invertIfNegative val="0"/>
          <c:dLbls>
            <c:delete val="1"/>
          </c:dLbls>
          <c:cat>
            <c:strRef>
              <c:f>Sheet1!$A$2:$A$5</c:f>
              <c:strCache>
                <c:ptCount val="4"/>
                <c:pt idx="0">
                  <c:v>类别1</c:v>
                </c:pt>
                <c:pt idx="1">
                  <c:v>类别2</c:v>
                </c:pt>
                <c:pt idx="2">
                  <c:v>类别3</c:v>
                </c:pt>
                <c:pt idx="3">
                  <c:v>类别4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219"/>
        <c:overlap val="-27"/>
        <c:axId val="995005957"/>
        <c:axId val="913306864"/>
      </c:barChart>
      <c:catAx>
        <c:axId val="99500595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913306864"/>
        <c:crosses val="autoZero"/>
        <c:auto val="1"/>
        <c:lblAlgn val="ctr"/>
        <c:lblOffset val="100"/>
        <c:noMultiLvlLbl val="0"/>
      </c:catAx>
      <c:valAx>
        <c:axId val="9133068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995005957"/>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hart>
    <c:title>
      <c:layout/>
      <c:overlay val="0"/>
      <c:spPr>
        <a:noFill/>
        <a:ln>
          <a:noFill/>
        </a:ln>
        <a:effectLst/>
      </c:spPr>
      <c:txPr>
        <a:bodyPr rot="0" spcFirstLastPara="0"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pieChart>
        <c:varyColors val="1"/>
        <c:ser>
          <c:idx val="0"/>
          <c:order val="0"/>
          <c:tx>
            <c:strRef>
              <c:f>Sheet1!$B$1</c:f>
              <c:strCache>
                <c:ptCount val="1"/>
                <c:pt idx="0">
                  <c:v>销售额</c:v>
                </c:pt>
              </c:strCache>
            </c:strRef>
          </c:tx>
          <c:spPr/>
          <c:explosion val="0"/>
          <c:dPt>
            <c:idx val="0"/>
            <c:bubble3D val="0"/>
            <c:spPr>
              <a:solidFill>
                <a:schemeClr val="accent3">
                  <a:shade val="58000"/>
                </a:schemeClr>
              </a:solidFill>
              <a:ln w="19050">
                <a:solidFill>
                  <a:schemeClr val="lt1"/>
                </a:solidFill>
              </a:ln>
              <a:effectLst/>
            </c:spPr>
          </c:dPt>
          <c:dPt>
            <c:idx val="1"/>
            <c:bubble3D val="0"/>
            <c:spPr>
              <a:solidFill>
                <a:schemeClr val="accent3">
                  <a:shade val="86000"/>
                </a:schemeClr>
              </a:solidFill>
              <a:ln w="19050">
                <a:solidFill>
                  <a:schemeClr val="lt1"/>
                </a:solidFill>
              </a:ln>
              <a:effectLst/>
            </c:spPr>
          </c:dPt>
          <c:dPt>
            <c:idx val="2"/>
            <c:bubble3D val="0"/>
            <c:spPr>
              <a:solidFill>
                <a:schemeClr val="accent3">
                  <a:tint val="86000"/>
                </a:schemeClr>
              </a:solidFill>
              <a:ln w="19050">
                <a:solidFill>
                  <a:schemeClr val="lt1"/>
                </a:solidFill>
              </a:ln>
              <a:effectLst/>
            </c:spPr>
          </c:dPt>
          <c:dPt>
            <c:idx val="3"/>
            <c:bubble3D val="0"/>
            <c:spPr>
              <a:solidFill>
                <a:schemeClr val="accent3">
                  <a:tint val="58000"/>
                </a:schemeClr>
              </a:solidFill>
              <a:ln w="19050">
                <a:solidFill>
                  <a:schemeClr val="lt1"/>
                </a:solidFill>
              </a:ln>
              <a:effectLst/>
            </c:spPr>
          </c:dPt>
          <c:dLbls>
            <c:delete val="1"/>
          </c:dLbls>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8.2</c:v>
                </c:pt>
                <c:pt idx="1">
                  <c:v>3.2</c:v>
                </c:pt>
                <c:pt idx="2">
                  <c:v>1.4</c:v>
                </c:pt>
                <c:pt idx="3">
                  <c:v>1.2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barChart>
        <c:barDir val="col"/>
        <c:grouping val="stacked"/>
        <c:varyColors val="0"/>
        <c:ser>
          <c:idx val="0"/>
          <c:order val="0"/>
          <c:tx>
            <c:strRef>
              <c:f>Sheet1!$B$1</c:f>
              <c:strCache>
                <c:ptCount val="1"/>
                <c:pt idx="0">
                  <c:v>系列 1</c:v>
                </c:pt>
              </c:strCache>
            </c:strRef>
          </c:tx>
          <c:spPr>
            <a:solidFill>
              <a:schemeClr val="accent3">
                <a:shade val="65000"/>
              </a:schemeClr>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accent3"/>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系列 3</c:v>
                </c:pt>
              </c:strCache>
            </c:strRef>
          </c:tx>
          <c:spPr>
            <a:solidFill>
              <a:schemeClr val="accent3">
                <a:tint val="65000"/>
              </a:schemeClr>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overlap val="100"/>
        <c:axId val="2130178440"/>
        <c:axId val="2130176936"/>
      </c:barChart>
      <c:catAx>
        <c:axId val="2130178440"/>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2130176936"/>
        <c:crosses val="autoZero"/>
        <c:auto val="1"/>
        <c:lblAlgn val="ctr"/>
        <c:lblOffset val="100"/>
        <c:noMultiLvlLbl val="0"/>
      </c:catAx>
      <c:valAx>
        <c:axId val="2130176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2130178440"/>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barChart>
        <c:barDir val="col"/>
        <c:grouping val="stacked"/>
        <c:varyColors val="0"/>
        <c:ser>
          <c:idx val="0"/>
          <c:order val="0"/>
          <c:tx>
            <c:strRef>
              <c:f>Sheet1!$B$1</c:f>
              <c:strCache>
                <c:ptCount val="1"/>
                <c:pt idx="0">
                  <c:v>系列 1</c:v>
                </c:pt>
              </c:strCache>
            </c:strRef>
          </c:tx>
          <c:spPr>
            <a:solidFill>
              <a:schemeClr val="accent3">
                <a:shade val="65000"/>
              </a:schemeClr>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accent3"/>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系列 3</c:v>
                </c:pt>
              </c:strCache>
            </c:strRef>
          </c:tx>
          <c:spPr>
            <a:solidFill>
              <a:schemeClr val="accent3">
                <a:tint val="65000"/>
              </a:schemeClr>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overlap val="100"/>
        <c:axId val="2130124536"/>
        <c:axId val="2130123368"/>
      </c:barChart>
      <c:catAx>
        <c:axId val="2130124536"/>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2130123368"/>
        <c:crosses val="autoZero"/>
        <c:auto val="1"/>
        <c:lblAlgn val="ctr"/>
        <c:lblOffset val="100"/>
        <c:noMultiLvlLbl val="0"/>
      </c:catAx>
      <c:valAx>
        <c:axId val="2130123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2130124536"/>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withinLinear" id="16">
  <a:schemeClr val="accent3"/>
</cs:colorStyle>
</file>

<file path=ppt/charts/colors4.xml><?xml version="1.0" encoding="utf-8"?>
<cs:colorStyle xmlns:cs="http://schemas.microsoft.com/office/drawing/2012/chartStyle" xmlns:a="http://schemas.openxmlformats.org/drawingml/2006/main" meth="withinLinear" id="16">
  <a:schemeClr val="accent3"/>
</cs:colorStyle>
</file>

<file path=ppt/charts/colors5.xml><?xml version="1.0" encoding="utf-8"?>
<cs:colorStyle xmlns:cs="http://schemas.microsoft.com/office/drawing/2012/chartStyle" xmlns:a="http://schemas.openxmlformats.org/drawingml/2006/main" meth="withinLinear" id="16">
  <a:schemeClr val="accent3"/>
</cs:colorStyle>
</file>

<file path=ppt/charts/colors6.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tags" Target="../tags/tag56.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tags" Target="../tags/tag87.xml"/><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1" Type="http://schemas.openxmlformats.org/officeDocument/2006/relationships/slideLayout" Target="../slideLayouts/slideLayout2.xml"/><Relationship Id="rId20" Type="http://schemas.openxmlformats.org/officeDocument/2006/relationships/tags" Target="../tags/tag99.xml"/><Relationship Id="rId2" Type="http://schemas.openxmlformats.org/officeDocument/2006/relationships/tags" Target="../tags/tag81.xml"/><Relationship Id="rId19" Type="http://schemas.openxmlformats.org/officeDocument/2006/relationships/tags" Target="../tags/tag98.xml"/><Relationship Id="rId18" Type="http://schemas.openxmlformats.org/officeDocument/2006/relationships/tags" Target="../tags/tag97.xml"/><Relationship Id="rId17" Type="http://schemas.openxmlformats.org/officeDocument/2006/relationships/tags" Target="../tags/tag96.xml"/><Relationship Id="rId16" Type="http://schemas.openxmlformats.org/officeDocument/2006/relationships/tags" Target="../tags/tag95.xml"/><Relationship Id="rId15" Type="http://schemas.openxmlformats.org/officeDocument/2006/relationships/tags" Target="../tags/tag94.xml"/><Relationship Id="rId14" Type="http://schemas.openxmlformats.org/officeDocument/2006/relationships/tags" Target="../tags/tag93.xml"/><Relationship Id="rId13" Type="http://schemas.openxmlformats.org/officeDocument/2006/relationships/tags" Target="../tags/tag92.xml"/><Relationship Id="rId12" Type="http://schemas.openxmlformats.org/officeDocument/2006/relationships/tags" Target="../tags/tag91.xml"/><Relationship Id="rId11" Type="http://schemas.openxmlformats.org/officeDocument/2006/relationships/tags" Target="../tags/tag90.xml"/><Relationship Id="rId10" Type="http://schemas.openxmlformats.org/officeDocument/2006/relationships/tags" Target="../tags/tag89.xml"/><Relationship Id="rId1" Type="http://schemas.openxmlformats.org/officeDocument/2006/relationships/tags" Target="../tags/tag80.xml"/></Relationships>
</file>

<file path=ppt/slides/_rels/slide11.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tags" Target="../tags/tag101.xml"/><Relationship Id="rId14" Type="http://schemas.openxmlformats.org/officeDocument/2006/relationships/slideLayout" Target="../slideLayouts/slideLayout2.xml"/><Relationship Id="rId13" Type="http://schemas.openxmlformats.org/officeDocument/2006/relationships/tags" Target="../tags/tag112.xml"/><Relationship Id="rId12" Type="http://schemas.openxmlformats.org/officeDocument/2006/relationships/tags" Target="../tags/tag111.xml"/><Relationship Id="rId11" Type="http://schemas.openxmlformats.org/officeDocument/2006/relationships/tags" Target="../tags/tag110.xml"/><Relationship Id="rId10" Type="http://schemas.openxmlformats.org/officeDocument/2006/relationships/tags" Target="../tags/tag109.xml"/><Relationship Id="rId1" Type="http://schemas.openxmlformats.org/officeDocument/2006/relationships/tags" Target="../tags/tag10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hart" Target="../charts/chart7.xml"/><Relationship Id="rId1" Type="http://schemas.openxmlformats.org/officeDocument/2006/relationships/chart" Target="../charts/char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6.xml"/><Relationship Id="rId1" Type="http://schemas.openxmlformats.org/officeDocument/2006/relationships/tags" Target="../tags/tag1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tags" Target="../tags/tag6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chart" Target="../charts/char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9.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3" Type="http://schemas.openxmlformats.org/officeDocument/2006/relationships/slideLayout" Target="../slideLayouts/slideLayout2.xml"/><Relationship Id="rId12" Type="http://schemas.openxmlformats.org/officeDocument/2006/relationships/tags" Target="../tags/tag79.xml"/><Relationship Id="rId11" Type="http://schemas.openxmlformats.org/officeDocument/2006/relationships/tags" Target="../tags/tag78.xml"/><Relationship Id="rId10" Type="http://schemas.openxmlformats.org/officeDocument/2006/relationships/tags" Target="../tags/tag77.xml"/><Relationship Id="rId1" Type="http://schemas.openxmlformats.org/officeDocument/2006/relationships/tags" Target="../tags/tag6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312655" y="1070610"/>
            <a:ext cx="5565737" cy="1932940"/>
          </a:xfrm>
          <a:prstGeom prst="rect">
            <a:avLst/>
          </a:prstGeom>
          <a:noFill/>
        </p:spPr>
        <p:txBody>
          <a:bodyPr wrap="square" rtlCol="0">
            <a:spAutoFit/>
          </a:bodyPr>
          <a:lstStyle/>
          <a:p>
            <a:pPr algn="ctr">
              <a:lnSpc>
                <a:spcPct val="90000"/>
              </a:lnSpc>
            </a:pPr>
            <a:r>
              <a:rPr kumimoji="1" lang="zh-CN" altLang="en-US" sz="13300" dirty="0" smtClean="0"/>
              <a:t>极简</a:t>
            </a:r>
            <a:endParaRPr kumimoji="1" lang="zh-CN" altLang="en-US" sz="13300" dirty="0" smtClean="0"/>
          </a:p>
        </p:txBody>
      </p:sp>
      <p:sp>
        <p:nvSpPr>
          <p:cNvPr id="6" name="矩形 5"/>
          <p:cNvSpPr/>
          <p:nvPr/>
        </p:nvSpPr>
        <p:spPr>
          <a:xfrm>
            <a:off x="2801303" y="3674827"/>
            <a:ext cx="6850062" cy="113102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3200" dirty="0" smtClean="0">
                <a:solidFill>
                  <a:schemeClr val="tx1"/>
                </a:solidFill>
                <a:latin typeface="微软雅黑" panose="020B0503020204020204" charset="-122"/>
                <a:ea typeface="微软雅黑" panose="020B0503020204020204" charset="-122"/>
              </a:rPr>
              <a:t>点击此处添加文本</a:t>
            </a:r>
            <a:endParaRPr kumimoji="1" lang="zh-CN" altLang="en-US" sz="3200" dirty="0" smtClean="0">
              <a:solidFill>
                <a:schemeClr val="tx1"/>
              </a:solidFill>
              <a:latin typeface="微软雅黑" panose="020B0503020204020204" charset="-122"/>
              <a:ea typeface="微软雅黑" panose="020B0503020204020204" charset="-122"/>
            </a:endParaRPr>
          </a:p>
        </p:txBody>
      </p:sp>
      <p:sp>
        <p:nvSpPr>
          <p:cNvPr id="42009" name="PA_文本框 30"/>
          <p:cNvSpPr txBox="1">
            <a:spLocks noChangeArrowheads="1"/>
          </p:cNvSpPr>
          <p:nvPr>
            <p:custDataLst>
              <p:tags r:id="rId1"/>
            </p:custDataLst>
          </p:nvPr>
        </p:nvSpPr>
        <p:spPr bwMode="auto">
          <a:xfrm>
            <a:off x="1455738" y="4929188"/>
            <a:ext cx="9280525" cy="1745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9pPr>
          </a:lstStyle>
          <a:p>
            <a:pPr marL="0" marR="0" lvl="0" indent="0" algn="ctr" defTabSz="914400" rtl="0" eaLnBrk="1" fontAlgn="base" latinLnBrk="0" hangingPunct="1">
              <a:lnSpc>
                <a:spcPct val="125000"/>
              </a:lnSpc>
              <a:spcBef>
                <a:spcPct val="0"/>
              </a:spcBef>
              <a:spcAft>
                <a:spcPts val="800"/>
              </a:spcAft>
              <a:buClrTx/>
              <a:buSzTx/>
              <a:buFont typeface="Arial" panose="020B0604020202020204" pitchFamily="34" charset="0"/>
              <a:buNone/>
              <a:defRPr/>
            </a:pPr>
            <a:r>
              <a:rPr kumimoji="0" lang="zh-CN" altLang="en-US" sz="1400" b="0" u="none" strike="noStrike" kern="1200" cap="none" spc="0" normalizeH="0" baseline="0" noProof="0">
                <a:ln>
                  <a:noFill/>
                </a:ln>
                <a:solidFill>
                  <a:srgbClr val="8F8F8F"/>
                </a:solidFill>
                <a:effectLst/>
                <a:uLnTx/>
                <a:uFillTx/>
                <a:latin typeface="微软雅黑" panose="020B0503020204020204" charset="-122"/>
                <a:cs typeface="+mn-cs"/>
              </a:rPr>
              <a:t>点击此处添加文本</a:t>
            </a:r>
            <a:r>
              <a:rPr lang="zh-CN" altLang="en-US" sz="1400" noProof="0">
                <a:ln>
                  <a:noFill/>
                </a:ln>
                <a:solidFill>
                  <a:srgbClr val="8F8F8F"/>
                </a:solidFill>
                <a:effectLst/>
                <a:uLnTx/>
                <a:uFillTx/>
                <a:latin typeface="微软雅黑" panose="020B0503020204020204" charset="-122"/>
                <a:sym typeface="+mn-ea"/>
              </a:rPr>
              <a:t>点击此处添加文本点击此处添加文本点击此处添加文本点击此处添加文本点击此处添加文本</a:t>
            </a:r>
            <a:endParaRPr kumimoji="0" lang="zh-CN" altLang="en-US" sz="1400" b="0" u="none" strike="noStrike" kern="1200" cap="none" spc="0" normalizeH="0" baseline="0" noProof="0">
              <a:ln>
                <a:noFill/>
              </a:ln>
              <a:solidFill>
                <a:srgbClr val="8F8F8F"/>
              </a:solidFill>
              <a:effectLst/>
              <a:uLnTx/>
              <a:uFillTx/>
              <a:latin typeface="微软雅黑" panose="020B0503020204020204" charset="-122"/>
              <a:cs typeface="+mn-cs"/>
            </a:endParaRPr>
          </a:p>
          <a:p>
            <a:pPr marL="0" marR="0" lvl="0" indent="0" algn="ctr" defTabSz="914400" rtl="0" eaLnBrk="1" fontAlgn="base" latinLnBrk="0" hangingPunct="1">
              <a:lnSpc>
                <a:spcPct val="125000"/>
              </a:lnSpc>
              <a:spcBef>
                <a:spcPct val="0"/>
              </a:spcBef>
              <a:spcAft>
                <a:spcPts val="800"/>
              </a:spcAft>
              <a:buClrTx/>
              <a:buSzTx/>
              <a:buFont typeface="Arial" panose="020B0604020202020204" pitchFamily="34" charset="0"/>
              <a:buNone/>
              <a:defRPr/>
            </a:pPr>
            <a:r>
              <a:rPr lang="zh-CN" altLang="en-US" sz="1400" noProof="0">
                <a:ln>
                  <a:noFill/>
                </a:ln>
                <a:solidFill>
                  <a:srgbClr val="8F8F8F"/>
                </a:solidFill>
                <a:effectLst/>
                <a:uLnTx/>
                <a:uFillTx/>
                <a:latin typeface="微软雅黑" panose="020B0503020204020204" charset="-122"/>
                <a:sym typeface="+mn-ea"/>
              </a:rPr>
              <a:t>点击此处添加文本点击此处添加文本点击此处添加文本点击此处添加文本点击此处添加文本点击此处添加文本点击此处添加文本</a:t>
            </a:r>
            <a:endParaRPr kumimoji="0" lang="zh-CN" altLang="en-US" sz="1400" b="0" u="none" strike="noStrike" kern="1200" cap="none" spc="0" normalizeH="0" baseline="0" noProof="0">
              <a:ln>
                <a:noFill/>
              </a:ln>
              <a:solidFill>
                <a:srgbClr val="8F8F8F"/>
              </a:solidFill>
              <a:effectLst/>
              <a:uLnTx/>
              <a:uFillTx/>
              <a:latin typeface="微软雅黑" panose="020B0503020204020204" charset="-122"/>
              <a:cs typeface="+mn-cs"/>
            </a:endParaRPr>
          </a:p>
          <a:p>
            <a:pPr marL="0" marR="0" lvl="0" indent="0" algn="ctr" defTabSz="914400" rtl="0" eaLnBrk="1" fontAlgn="base" latinLnBrk="0" hangingPunct="1">
              <a:lnSpc>
                <a:spcPct val="125000"/>
              </a:lnSpc>
              <a:spcBef>
                <a:spcPct val="0"/>
              </a:spcBef>
              <a:spcAft>
                <a:spcPts val="800"/>
              </a:spcAft>
              <a:buClrTx/>
              <a:buSzTx/>
              <a:buFont typeface="Arial" panose="020B0604020202020204" pitchFamily="34" charset="0"/>
              <a:buNone/>
              <a:defRPr/>
            </a:pPr>
            <a:endParaRPr kumimoji="0" lang="zh-CN" altLang="en-US" sz="1400" b="0" u="none" strike="noStrike" kern="1200" cap="none" spc="0" normalizeH="0" baseline="0" noProof="0">
              <a:ln>
                <a:noFill/>
              </a:ln>
              <a:solidFill>
                <a:srgbClr val="8F8F8F"/>
              </a:solidFill>
              <a:effectLst/>
              <a:uLnTx/>
              <a:uFillTx/>
              <a:latin typeface="微软雅黑" panose="020B0503020204020204" charset="-122"/>
              <a:cs typeface="+mn-cs"/>
            </a:endParaRPr>
          </a:p>
          <a:p>
            <a:pPr marL="0" marR="0" lvl="0" indent="0" algn="ctr" defTabSz="914400" rtl="0" eaLnBrk="1" fontAlgn="base" latinLnBrk="0" hangingPunct="1">
              <a:lnSpc>
                <a:spcPct val="125000"/>
              </a:lnSpc>
              <a:spcBef>
                <a:spcPct val="0"/>
              </a:spcBef>
              <a:spcAft>
                <a:spcPts val="800"/>
              </a:spcAft>
              <a:buClrTx/>
              <a:buSzTx/>
              <a:buFont typeface="Arial" panose="020B0604020202020204" pitchFamily="34" charset="0"/>
              <a:buNone/>
              <a:defRPr/>
            </a:pPr>
            <a:endParaRPr kumimoji="0" lang="zh-CN" altLang="en-US" sz="1400" b="0" u="none" strike="noStrike" kern="1200" cap="none" spc="0" normalizeH="0" baseline="0" noProof="0">
              <a:ln>
                <a:noFill/>
              </a:ln>
              <a:solidFill>
                <a:srgbClr val="8F8F8F"/>
              </a:solidFill>
              <a:effectLst/>
              <a:uLnTx/>
              <a:uFillTx/>
              <a:latin typeface="微软雅黑" panose="020B0503020204020204" charset="-122"/>
              <a:cs typeface="+mn-cs"/>
            </a:endParaRPr>
          </a:p>
        </p:txBody>
      </p:sp>
      <p:cxnSp>
        <p:nvCxnSpPr>
          <p:cNvPr id="14" name="直线连接符 16"/>
          <p:cNvCxnSpPr/>
          <p:nvPr/>
        </p:nvCxnSpPr>
        <p:spPr>
          <a:xfrm>
            <a:off x="4023360" y="3223895"/>
            <a:ext cx="413194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泪滴形 7"/>
          <p:cNvSpPr/>
          <p:nvPr>
            <p:custDataLst>
              <p:tags r:id="rId1"/>
            </p:custDataLst>
          </p:nvPr>
        </p:nvSpPr>
        <p:spPr>
          <a:xfrm rot="8100000">
            <a:off x="3158696" y="2509544"/>
            <a:ext cx="985472" cy="985473"/>
          </a:xfrm>
          <a:custGeom>
            <a:avLst/>
            <a:gdLst>
              <a:gd name="connsiteX0" fmla="*/ 0 w 924022"/>
              <a:gd name="connsiteY0" fmla="*/ 462011 h 924022"/>
              <a:gd name="connsiteX1" fmla="*/ 462011 w 924022"/>
              <a:gd name="connsiteY1" fmla="*/ 0 h 924022"/>
              <a:gd name="connsiteX2" fmla="*/ 976294 w 924022"/>
              <a:gd name="connsiteY2" fmla="*/ -52272 h 924022"/>
              <a:gd name="connsiteX3" fmla="*/ 924022 w 924022"/>
              <a:gd name="connsiteY3" fmla="*/ 462011 h 924022"/>
              <a:gd name="connsiteX4" fmla="*/ 462011 w 924022"/>
              <a:gd name="connsiteY4" fmla="*/ 924022 h 924022"/>
              <a:gd name="connsiteX5" fmla="*/ 0 w 924022"/>
              <a:gd name="connsiteY5" fmla="*/ 462011 h 924022"/>
              <a:gd name="connsiteX0-1" fmla="*/ 0 w 976294"/>
              <a:gd name="connsiteY0-2" fmla="*/ 514283 h 976294"/>
              <a:gd name="connsiteX1-3" fmla="*/ 462011 w 976294"/>
              <a:gd name="connsiteY1-4" fmla="*/ 52272 h 976294"/>
              <a:gd name="connsiteX2-5" fmla="*/ 976294 w 976294"/>
              <a:gd name="connsiteY2-6" fmla="*/ 0 h 976294"/>
              <a:gd name="connsiteX3-7" fmla="*/ 924022 w 976294"/>
              <a:gd name="connsiteY3-8" fmla="*/ 514283 h 976294"/>
              <a:gd name="connsiteX4-9" fmla="*/ 462011 w 976294"/>
              <a:gd name="connsiteY4-10" fmla="*/ 976294 h 976294"/>
              <a:gd name="connsiteX5-11" fmla="*/ 0 w 976294"/>
              <a:gd name="connsiteY5-12" fmla="*/ 514283 h 976294"/>
              <a:gd name="connsiteX0-13" fmla="*/ 0 w 991098"/>
              <a:gd name="connsiteY0-14" fmla="*/ 517758 h 979769"/>
              <a:gd name="connsiteX1-15" fmla="*/ 462011 w 991098"/>
              <a:gd name="connsiteY1-16" fmla="*/ 55747 h 979769"/>
              <a:gd name="connsiteX2-17" fmla="*/ 976294 w 991098"/>
              <a:gd name="connsiteY2-18" fmla="*/ 3475 h 979769"/>
              <a:gd name="connsiteX3-19" fmla="*/ 924022 w 991098"/>
              <a:gd name="connsiteY3-20" fmla="*/ 517758 h 979769"/>
              <a:gd name="connsiteX4-21" fmla="*/ 462011 w 991098"/>
              <a:gd name="connsiteY4-22" fmla="*/ 979769 h 979769"/>
              <a:gd name="connsiteX5-23" fmla="*/ 0 w 991098"/>
              <a:gd name="connsiteY5-24" fmla="*/ 517758 h 979769"/>
              <a:gd name="connsiteX0-25" fmla="*/ 0 w 991098"/>
              <a:gd name="connsiteY0-26" fmla="*/ 532372 h 994383"/>
              <a:gd name="connsiteX1-27" fmla="*/ 462011 w 991098"/>
              <a:gd name="connsiteY1-28" fmla="*/ 70361 h 994383"/>
              <a:gd name="connsiteX2-29" fmla="*/ 976294 w 991098"/>
              <a:gd name="connsiteY2-30" fmla="*/ 18089 h 994383"/>
              <a:gd name="connsiteX3-31" fmla="*/ 924022 w 991098"/>
              <a:gd name="connsiteY3-32" fmla="*/ 532372 h 994383"/>
              <a:gd name="connsiteX4-33" fmla="*/ 462011 w 991098"/>
              <a:gd name="connsiteY4-34" fmla="*/ 994383 h 994383"/>
              <a:gd name="connsiteX5-35" fmla="*/ 0 w 991098"/>
              <a:gd name="connsiteY5-36" fmla="*/ 532372 h 994383"/>
              <a:gd name="connsiteX0-37" fmla="*/ 0 w 991098"/>
              <a:gd name="connsiteY0-38" fmla="*/ 529088 h 991099"/>
              <a:gd name="connsiteX1-39" fmla="*/ 462011 w 991098"/>
              <a:gd name="connsiteY1-40" fmla="*/ 67077 h 991099"/>
              <a:gd name="connsiteX2-41" fmla="*/ 976294 w 991098"/>
              <a:gd name="connsiteY2-42" fmla="*/ 14805 h 991099"/>
              <a:gd name="connsiteX3-43" fmla="*/ 924022 w 991098"/>
              <a:gd name="connsiteY3-44" fmla="*/ 529088 h 991099"/>
              <a:gd name="connsiteX4-45" fmla="*/ 462011 w 991098"/>
              <a:gd name="connsiteY4-46" fmla="*/ 991099 h 991099"/>
              <a:gd name="connsiteX5-47" fmla="*/ 0 w 991098"/>
              <a:gd name="connsiteY5-48" fmla="*/ 529088 h 991099"/>
              <a:gd name="connsiteX0-49" fmla="*/ 0 w 992401"/>
              <a:gd name="connsiteY0-50" fmla="*/ 529088 h 991099"/>
              <a:gd name="connsiteX1-51" fmla="*/ 462011 w 992401"/>
              <a:gd name="connsiteY1-52" fmla="*/ 67077 h 991099"/>
              <a:gd name="connsiteX2-53" fmla="*/ 976294 w 992401"/>
              <a:gd name="connsiteY2-54" fmla="*/ 14805 h 991099"/>
              <a:gd name="connsiteX3-55" fmla="*/ 924022 w 992401"/>
              <a:gd name="connsiteY3-56" fmla="*/ 529088 h 991099"/>
              <a:gd name="connsiteX4-57" fmla="*/ 462011 w 992401"/>
              <a:gd name="connsiteY4-58" fmla="*/ 991099 h 991099"/>
              <a:gd name="connsiteX5-59" fmla="*/ 0 w 992401"/>
              <a:gd name="connsiteY5-60" fmla="*/ 529088 h 991099"/>
              <a:gd name="connsiteX0-61" fmla="*/ 0 w 990452"/>
              <a:gd name="connsiteY0-62" fmla="*/ 529088 h 991099"/>
              <a:gd name="connsiteX1-63" fmla="*/ 462011 w 990452"/>
              <a:gd name="connsiteY1-64" fmla="*/ 67077 h 991099"/>
              <a:gd name="connsiteX2-65" fmla="*/ 976294 w 990452"/>
              <a:gd name="connsiteY2-66" fmla="*/ 14805 h 991099"/>
              <a:gd name="connsiteX3-67" fmla="*/ 924022 w 990452"/>
              <a:gd name="connsiteY3-68" fmla="*/ 529088 h 991099"/>
              <a:gd name="connsiteX4-69" fmla="*/ 462011 w 990452"/>
              <a:gd name="connsiteY4-70" fmla="*/ 991099 h 991099"/>
              <a:gd name="connsiteX5-71" fmla="*/ 0 w 990452"/>
              <a:gd name="connsiteY5-72" fmla="*/ 529088 h 991099"/>
              <a:gd name="connsiteX0-73" fmla="*/ 0 w 990452"/>
              <a:gd name="connsiteY0-74" fmla="*/ 528442 h 990453"/>
              <a:gd name="connsiteX1-75" fmla="*/ 462011 w 990452"/>
              <a:gd name="connsiteY1-76" fmla="*/ 66431 h 990453"/>
              <a:gd name="connsiteX2-77" fmla="*/ 976294 w 990452"/>
              <a:gd name="connsiteY2-78" fmla="*/ 14159 h 990453"/>
              <a:gd name="connsiteX3-79" fmla="*/ 924022 w 990452"/>
              <a:gd name="connsiteY3-80" fmla="*/ 528442 h 990453"/>
              <a:gd name="connsiteX4-81" fmla="*/ 462011 w 990452"/>
              <a:gd name="connsiteY4-82" fmla="*/ 990453 h 990453"/>
              <a:gd name="connsiteX5-83" fmla="*/ 0 w 990452"/>
              <a:gd name="connsiteY5-84" fmla="*/ 528442 h 990453"/>
              <a:gd name="connsiteX0-85" fmla="*/ 0 w 990452"/>
              <a:gd name="connsiteY0-86" fmla="*/ 527801 h 989812"/>
              <a:gd name="connsiteX1-87" fmla="*/ 462011 w 990452"/>
              <a:gd name="connsiteY1-88" fmla="*/ 65790 h 989812"/>
              <a:gd name="connsiteX2-89" fmla="*/ 976294 w 990452"/>
              <a:gd name="connsiteY2-90" fmla="*/ 13518 h 989812"/>
              <a:gd name="connsiteX3-91" fmla="*/ 924022 w 990452"/>
              <a:gd name="connsiteY3-92" fmla="*/ 527801 h 989812"/>
              <a:gd name="connsiteX4-93" fmla="*/ 462011 w 990452"/>
              <a:gd name="connsiteY4-94" fmla="*/ 989812 h 989812"/>
              <a:gd name="connsiteX5-95" fmla="*/ 0 w 990452"/>
              <a:gd name="connsiteY5-96" fmla="*/ 527801 h 989812"/>
              <a:gd name="connsiteX0-97" fmla="*/ 0 w 990452"/>
              <a:gd name="connsiteY0-98" fmla="*/ 525286 h 987297"/>
              <a:gd name="connsiteX1-99" fmla="*/ 462011 w 990452"/>
              <a:gd name="connsiteY1-100" fmla="*/ 63275 h 987297"/>
              <a:gd name="connsiteX2-101" fmla="*/ 976294 w 990452"/>
              <a:gd name="connsiteY2-102" fmla="*/ 11003 h 987297"/>
              <a:gd name="connsiteX3-103" fmla="*/ 924022 w 990452"/>
              <a:gd name="connsiteY3-104" fmla="*/ 525286 h 987297"/>
              <a:gd name="connsiteX4-105" fmla="*/ 462011 w 990452"/>
              <a:gd name="connsiteY4-106" fmla="*/ 987297 h 987297"/>
              <a:gd name="connsiteX5-107" fmla="*/ 0 w 990452"/>
              <a:gd name="connsiteY5-108" fmla="*/ 525286 h 987297"/>
              <a:gd name="connsiteX0-109" fmla="*/ 0 w 990452"/>
              <a:gd name="connsiteY0-110" fmla="*/ 523462 h 985473"/>
              <a:gd name="connsiteX1-111" fmla="*/ 462011 w 990452"/>
              <a:gd name="connsiteY1-112" fmla="*/ 61451 h 985473"/>
              <a:gd name="connsiteX2-113" fmla="*/ 976294 w 990452"/>
              <a:gd name="connsiteY2-114" fmla="*/ 9179 h 985473"/>
              <a:gd name="connsiteX3-115" fmla="*/ 924022 w 990452"/>
              <a:gd name="connsiteY3-116" fmla="*/ 523462 h 985473"/>
              <a:gd name="connsiteX4-117" fmla="*/ 462011 w 990452"/>
              <a:gd name="connsiteY4-118" fmla="*/ 985473 h 985473"/>
              <a:gd name="connsiteX5-119" fmla="*/ 0 w 990452"/>
              <a:gd name="connsiteY5-120" fmla="*/ 523462 h 985473"/>
              <a:gd name="connsiteX0-121" fmla="*/ 0 w 985472"/>
              <a:gd name="connsiteY0-122" fmla="*/ 523462 h 985473"/>
              <a:gd name="connsiteX1-123" fmla="*/ 462011 w 985472"/>
              <a:gd name="connsiteY1-124" fmla="*/ 61451 h 985473"/>
              <a:gd name="connsiteX2-125" fmla="*/ 976294 w 985472"/>
              <a:gd name="connsiteY2-126" fmla="*/ 9179 h 985473"/>
              <a:gd name="connsiteX3-127" fmla="*/ 924022 w 985472"/>
              <a:gd name="connsiteY3-128" fmla="*/ 523462 h 985473"/>
              <a:gd name="connsiteX4-129" fmla="*/ 462011 w 985472"/>
              <a:gd name="connsiteY4-130" fmla="*/ 985473 h 985473"/>
              <a:gd name="connsiteX5-131" fmla="*/ 0 w 985472"/>
              <a:gd name="connsiteY5-132" fmla="*/ 523462 h 985473"/>
            </a:gdLst>
            <a:ahLst/>
            <a:cxnLst>
              <a:cxn ang="0">
                <a:pos x="connsiteX0-121" y="connsiteY0-122"/>
              </a:cxn>
              <a:cxn ang="0">
                <a:pos x="connsiteX1-123" y="connsiteY1-124"/>
              </a:cxn>
              <a:cxn ang="0">
                <a:pos x="connsiteX2-125" y="connsiteY2-126"/>
              </a:cxn>
              <a:cxn ang="0">
                <a:pos x="connsiteX3-127" y="connsiteY3-128"/>
              </a:cxn>
              <a:cxn ang="0">
                <a:pos x="connsiteX4-129" y="connsiteY4-130"/>
              </a:cxn>
              <a:cxn ang="0">
                <a:pos x="connsiteX5-131" y="connsiteY5-132"/>
              </a:cxn>
            </a:cxnLst>
            <a:rect l="l" t="t" r="r" b="b"/>
            <a:pathLst>
              <a:path w="985472" h="985473">
                <a:moveTo>
                  <a:pt x="0" y="523462"/>
                </a:moveTo>
                <a:cubicBezTo>
                  <a:pt x="0" y="268300"/>
                  <a:pt x="206849" y="61451"/>
                  <a:pt x="462011" y="61451"/>
                </a:cubicBezTo>
                <a:cubicBezTo>
                  <a:pt x="633438" y="61451"/>
                  <a:pt x="941255" y="-28376"/>
                  <a:pt x="976294" y="9179"/>
                </a:cubicBezTo>
                <a:cubicBezTo>
                  <a:pt x="1013850" y="37485"/>
                  <a:pt x="924022" y="352035"/>
                  <a:pt x="924022" y="523462"/>
                </a:cubicBezTo>
                <a:cubicBezTo>
                  <a:pt x="924022" y="778624"/>
                  <a:pt x="717173" y="985473"/>
                  <a:pt x="462011" y="985473"/>
                </a:cubicBezTo>
                <a:cubicBezTo>
                  <a:pt x="206849" y="985473"/>
                  <a:pt x="0" y="778624"/>
                  <a:pt x="0" y="523462"/>
                </a:cubicBezTo>
                <a:close/>
              </a:path>
            </a:pathLst>
          </a:custGeom>
          <a:solidFill>
            <a:schemeClr val="bg1">
              <a:lumMod val="50000"/>
            </a:schemeClr>
          </a:solidFill>
          <a:ln w="38100">
            <a:noFill/>
          </a:ln>
        </p:spPr>
        <p:style>
          <a:lnRef idx="2">
            <a:srgbClr val="3069B4">
              <a:shade val="50000"/>
            </a:srgbClr>
          </a:lnRef>
          <a:fillRef idx="1">
            <a:srgbClr val="3069B4"/>
          </a:fillRef>
          <a:effectRef idx="0">
            <a:srgbClr val="3069B4"/>
          </a:effectRef>
          <a:fontRef idx="minor">
            <a:sysClr val="window" lastClr="FFFFFF"/>
          </a:fontRef>
        </p:style>
        <p:txBody>
          <a:bodyPr rtlCol="0" anchor="ctr">
            <a:normAutofit/>
          </a:bodyPr>
          <a:p>
            <a:pPr algn="ctr"/>
            <a:endParaRPr lang="zh-CN" altLang="en-US">
              <a:solidFill>
                <a:schemeClr val="bg2">
                  <a:lumMod val="10000"/>
                </a:schemeClr>
              </a:solidFill>
              <a:sym typeface="Arial" panose="020B0604020202020204" pitchFamily="34" charset="0"/>
            </a:endParaRPr>
          </a:p>
        </p:txBody>
      </p:sp>
      <p:sp>
        <p:nvSpPr>
          <p:cNvPr id="3" name="KSO_Shape"/>
          <p:cNvSpPr/>
          <p:nvPr>
            <p:custDataLst>
              <p:tags r:id="rId2"/>
            </p:custDataLst>
          </p:nvPr>
        </p:nvSpPr>
        <p:spPr>
          <a:xfrm>
            <a:off x="3411402" y="2767142"/>
            <a:ext cx="470275" cy="470275"/>
          </a:xfrm>
          <a:custGeom>
            <a:avLst/>
            <a:gdLst>
              <a:gd name="connsiteX0" fmla="*/ 320662 w 792088"/>
              <a:gd name="connsiteY0" fmla="*/ 99114 h 792088"/>
              <a:gd name="connsiteX1" fmla="*/ 320662 w 792088"/>
              <a:gd name="connsiteY1" fmla="*/ 475062 h 792088"/>
              <a:gd name="connsiteX2" fmla="*/ 696610 w 792088"/>
              <a:gd name="connsiteY2" fmla="*/ 475062 h 792088"/>
              <a:gd name="connsiteX3" fmla="*/ 696610 w 792088"/>
              <a:gd name="connsiteY3" fmla="*/ 434076 h 792088"/>
              <a:gd name="connsiteX4" fmla="*/ 361648 w 792088"/>
              <a:gd name="connsiteY4" fmla="*/ 434076 h 792088"/>
              <a:gd name="connsiteX5" fmla="*/ 361648 w 792088"/>
              <a:gd name="connsiteY5" fmla="*/ 99114 h 792088"/>
              <a:gd name="connsiteX6" fmla="*/ 396044 w 792088"/>
              <a:gd name="connsiteY6" fmla="*/ 0 h 792088"/>
              <a:gd name="connsiteX7" fmla="*/ 792088 w 792088"/>
              <a:gd name="connsiteY7" fmla="*/ 396044 h 792088"/>
              <a:gd name="connsiteX8" fmla="*/ 396044 w 792088"/>
              <a:gd name="connsiteY8" fmla="*/ 792088 h 792088"/>
              <a:gd name="connsiteX9" fmla="*/ 0 w 792088"/>
              <a:gd name="connsiteY9" fmla="*/ 396044 h 792088"/>
              <a:gd name="connsiteX10" fmla="*/ 396044 w 792088"/>
              <a:gd name="connsiteY10" fmla="*/ 0 h 79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92088" h="792088">
                <a:moveTo>
                  <a:pt x="320662" y="99114"/>
                </a:moveTo>
                <a:lnTo>
                  <a:pt x="320662" y="475062"/>
                </a:lnTo>
                <a:lnTo>
                  <a:pt x="696610" y="475062"/>
                </a:lnTo>
                <a:lnTo>
                  <a:pt x="696610" y="434076"/>
                </a:lnTo>
                <a:lnTo>
                  <a:pt x="361648" y="434076"/>
                </a:lnTo>
                <a:lnTo>
                  <a:pt x="361648" y="99114"/>
                </a:lnTo>
                <a:close/>
                <a:moveTo>
                  <a:pt x="396044" y="0"/>
                </a:moveTo>
                <a:cubicBezTo>
                  <a:pt x="614773" y="0"/>
                  <a:pt x="792088" y="177315"/>
                  <a:pt x="792088" y="396044"/>
                </a:cubicBezTo>
                <a:cubicBezTo>
                  <a:pt x="792088" y="614773"/>
                  <a:pt x="614773" y="792088"/>
                  <a:pt x="396044" y="792088"/>
                </a:cubicBezTo>
                <a:cubicBezTo>
                  <a:pt x="177315" y="792088"/>
                  <a:pt x="0" y="614773"/>
                  <a:pt x="0" y="396044"/>
                </a:cubicBezTo>
                <a:cubicBezTo>
                  <a:pt x="0" y="177315"/>
                  <a:pt x="177315" y="0"/>
                  <a:pt x="396044" y="0"/>
                </a:cubicBezTo>
                <a:close/>
              </a:path>
            </a:pathLst>
          </a:custGeom>
          <a:solidFill>
            <a:schemeClr val="bg1">
              <a:lumMod val="50000"/>
            </a:schemeClr>
          </a:solidFill>
          <a:ln w="28575">
            <a:noFill/>
          </a:ln>
        </p:spPr>
        <p:style>
          <a:lnRef idx="2">
            <a:srgbClr val="3069B4">
              <a:shade val="50000"/>
            </a:srgbClr>
          </a:lnRef>
          <a:fillRef idx="1">
            <a:srgbClr val="3069B4"/>
          </a:fillRef>
          <a:effectRef idx="0">
            <a:srgbClr val="3069B4"/>
          </a:effectRef>
          <a:fontRef idx="minor">
            <a:sysClr val="window" lastClr="FFFFFF"/>
          </a:fontRef>
        </p:style>
        <p:txBody>
          <a:bodyPr anchor="ctr">
            <a:normAutofit/>
          </a:bodyPr>
          <a:p>
            <a:pPr algn="ctr" eaLnBrk="1" hangingPunct="1">
              <a:spcBef>
                <a:spcPts val="0"/>
              </a:spcBef>
              <a:spcAft>
                <a:spcPts val="0"/>
              </a:spcAft>
              <a:defRPr/>
            </a:pPr>
            <a:endParaRPr lang="en-US">
              <a:solidFill>
                <a:schemeClr val="bg2">
                  <a:lumMod val="10000"/>
                </a:schemeClr>
              </a:solidFill>
              <a:sym typeface="Arial" panose="020B0604020202020204" pitchFamily="34" charset="0"/>
            </a:endParaRPr>
          </a:p>
        </p:txBody>
      </p:sp>
      <p:sp>
        <p:nvSpPr>
          <p:cNvPr id="12" name="文本框 11"/>
          <p:cNvSpPr txBox="1"/>
          <p:nvPr>
            <p:custDataLst>
              <p:tags r:id="rId3"/>
            </p:custDataLst>
          </p:nvPr>
        </p:nvSpPr>
        <p:spPr>
          <a:xfrm>
            <a:off x="2865303" y="4378485"/>
            <a:ext cx="1482964" cy="923330"/>
          </a:xfrm>
          <a:prstGeom prst="rect">
            <a:avLst/>
          </a:prstGeom>
          <a:noFill/>
        </p:spPr>
        <p:txBody>
          <a:bodyPr wrap="square" rtlCol="0">
            <a:normAutofit/>
          </a:bodyPr>
          <a:p>
            <a:pPr algn="ctr"/>
            <a:r>
              <a:rPr lang="da-DK" altLang="zh-CN">
                <a:sym typeface="Arial" panose="020B0604020202020204" pitchFamily="34" charset="0"/>
              </a:rPr>
              <a:t>Lorem ipsum dolor sit amet</a:t>
            </a:r>
            <a:endParaRPr lang="zh-CN" altLang="en-US" dirty="0">
              <a:sym typeface="Arial" panose="020B0604020202020204" pitchFamily="34" charset="0"/>
            </a:endParaRPr>
          </a:p>
        </p:txBody>
      </p:sp>
      <p:sp>
        <p:nvSpPr>
          <p:cNvPr id="13" name="文本框 12"/>
          <p:cNvSpPr txBox="1"/>
          <p:nvPr>
            <p:custDataLst>
              <p:tags r:id="rId4"/>
            </p:custDataLst>
          </p:nvPr>
        </p:nvSpPr>
        <p:spPr>
          <a:xfrm>
            <a:off x="2865303" y="3838745"/>
            <a:ext cx="1482964" cy="400110"/>
          </a:xfrm>
          <a:prstGeom prst="rect">
            <a:avLst/>
          </a:prstGeom>
          <a:noFill/>
        </p:spPr>
        <p:txBody>
          <a:bodyPr wrap="square" rtlCol="0">
            <a:normAutofit/>
          </a:bodyPr>
          <a:p>
            <a:pPr algn="ctr"/>
            <a:r>
              <a:rPr lang="en-US" altLang="zh-CN" sz="2000">
                <a:solidFill>
                  <a:schemeClr val="bg2">
                    <a:lumMod val="10000"/>
                  </a:schemeClr>
                </a:solidFill>
                <a:latin typeface="Arial" panose="020B0604020202020204" pitchFamily="34" charset="0"/>
                <a:ea typeface="+mn-ea"/>
                <a:cs typeface="+mn-ea"/>
                <a:sym typeface="Arial" panose="020B0604020202020204" pitchFamily="34" charset="0"/>
              </a:rPr>
              <a:t>LOREM</a:t>
            </a:r>
            <a:endParaRPr lang="en-US" altLang="zh-CN" sz="2000">
              <a:solidFill>
                <a:schemeClr val="bg2">
                  <a:lumMod val="10000"/>
                </a:schemeClr>
              </a:solidFill>
              <a:latin typeface="Arial" panose="020B0604020202020204" pitchFamily="34" charset="0"/>
              <a:ea typeface="+mn-ea"/>
              <a:cs typeface="+mn-ea"/>
              <a:sym typeface="Arial" panose="020B0604020202020204" pitchFamily="34" charset="0"/>
            </a:endParaRPr>
          </a:p>
        </p:txBody>
      </p:sp>
      <p:sp>
        <p:nvSpPr>
          <p:cNvPr id="19" name="泪滴形 7"/>
          <p:cNvSpPr/>
          <p:nvPr>
            <p:custDataLst>
              <p:tags r:id="rId5"/>
            </p:custDataLst>
          </p:nvPr>
        </p:nvSpPr>
        <p:spPr>
          <a:xfrm rot="8100000">
            <a:off x="5287994" y="2509544"/>
            <a:ext cx="985472" cy="985473"/>
          </a:xfrm>
          <a:custGeom>
            <a:avLst/>
            <a:gdLst>
              <a:gd name="connsiteX0" fmla="*/ 0 w 924022"/>
              <a:gd name="connsiteY0" fmla="*/ 462011 h 924022"/>
              <a:gd name="connsiteX1" fmla="*/ 462011 w 924022"/>
              <a:gd name="connsiteY1" fmla="*/ 0 h 924022"/>
              <a:gd name="connsiteX2" fmla="*/ 976294 w 924022"/>
              <a:gd name="connsiteY2" fmla="*/ -52272 h 924022"/>
              <a:gd name="connsiteX3" fmla="*/ 924022 w 924022"/>
              <a:gd name="connsiteY3" fmla="*/ 462011 h 924022"/>
              <a:gd name="connsiteX4" fmla="*/ 462011 w 924022"/>
              <a:gd name="connsiteY4" fmla="*/ 924022 h 924022"/>
              <a:gd name="connsiteX5" fmla="*/ 0 w 924022"/>
              <a:gd name="connsiteY5" fmla="*/ 462011 h 924022"/>
              <a:gd name="connsiteX0-1" fmla="*/ 0 w 976294"/>
              <a:gd name="connsiteY0-2" fmla="*/ 514283 h 976294"/>
              <a:gd name="connsiteX1-3" fmla="*/ 462011 w 976294"/>
              <a:gd name="connsiteY1-4" fmla="*/ 52272 h 976294"/>
              <a:gd name="connsiteX2-5" fmla="*/ 976294 w 976294"/>
              <a:gd name="connsiteY2-6" fmla="*/ 0 h 976294"/>
              <a:gd name="connsiteX3-7" fmla="*/ 924022 w 976294"/>
              <a:gd name="connsiteY3-8" fmla="*/ 514283 h 976294"/>
              <a:gd name="connsiteX4-9" fmla="*/ 462011 w 976294"/>
              <a:gd name="connsiteY4-10" fmla="*/ 976294 h 976294"/>
              <a:gd name="connsiteX5-11" fmla="*/ 0 w 976294"/>
              <a:gd name="connsiteY5-12" fmla="*/ 514283 h 976294"/>
              <a:gd name="connsiteX0-13" fmla="*/ 0 w 991098"/>
              <a:gd name="connsiteY0-14" fmla="*/ 517758 h 979769"/>
              <a:gd name="connsiteX1-15" fmla="*/ 462011 w 991098"/>
              <a:gd name="connsiteY1-16" fmla="*/ 55747 h 979769"/>
              <a:gd name="connsiteX2-17" fmla="*/ 976294 w 991098"/>
              <a:gd name="connsiteY2-18" fmla="*/ 3475 h 979769"/>
              <a:gd name="connsiteX3-19" fmla="*/ 924022 w 991098"/>
              <a:gd name="connsiteY3-20" fmla="*/ 517758 h 979769"/>
              <a:gd name="connsiteX4-21" fmla="*/ 462011 w 991098"/>
              <a:gd name="connsiteY4-22" fmla="*/ 979769 h 979769"/>
              <a:gd name="connsiteX5-23" fmla="*/ 0 w 991098"/>
              <a:gd name="connsiteY5-24" fmla="*/ 517758 h 979769"/>
              <a:gd name="connsiteX0-25" fmla="*/ 0 w 991098"/>
              <a:gd name="connsiteY0-26" fmla="*/ 532372 h 994383"/>
              <a:gd name="connsiteX1-27" fmla="*/ 462011 w 991098"/>
              <a:gd name="connsiteY1-28" fmla="*/ 70361 h 994383"/>
              <a:gd name="connsiteX2-29" fmla="*/ 976294 w 991098"/>
              <a:gd name="connsiteY2-30" fmla="*/ 18089 h 994383"/>
              <a:gd name="connsiteX3-31" fmla="*/ 924022 w 991098"/>
              <a:gd name="connsiteY3-32" fmla="*/ 532372 h 994383"/>
              <a:gd name="connsiteX4-33" fmla="*/ 462011 w 991098"/>
              <a:gd name="connsiteY4-34" fmla="*/ 994383 h 994383"/>
              <a:gd name="connsiteX5-35" fmla="*/ 0 w 991098"/>
              <a:gd name="connsiteY5-36" fmla="*/ 532372 h 994383"/>
              <a:gd name="connsiteX0-37" fmla="*/ 0 w 991098"/>
              <a:gd name="connsiteY0-38" fmla="*/ 529088 h 991099"/>
              <a:gd name="connsiteX1-39" fmla="*/ 462011 w 991098"/>
              <a:gd name="connsiteY1-40" fmla="*/ 67077 h 991099"/>
              <a:gd name="connsiteX2-41" fmla="*/ 976294 w 991098"/>
              <a:gd name="connsiteY2-42" fmla="*/ 14805 h 991099"/>
              <a:gd name="connsiteX3-43" fmla="*/ 924022 w 991098"/>
              <a:gd name="connsiteY3-44" fmla="*/ 529088 h 991099"/>
              <a:gd name="connsiteX4-45" fmla="*/ 462011 w 991098"/>
              <a:gd name="connsiteY4-46" fmla="*/ 991099 h 991099"/>
              <a:gd name="connsiteX5-47" fmla="*/ 0 w 991098"/>
              <a:gd name="connsiteY5-48" fmla="*/ 529088 h 991099"/>
              <a:gd name="connsiteX0-49" fmla="*/ 0 w 992401"/>
              <a:gd name="connsiteY0-50" fmla="*/ 529088 h 991099"/>
              <a:gd name="connsiteX1-51" fmla="*/ 462011 w 992401"/>
              <a:gd name="connsiteY1-52" fmla="*/ 67077 h 991099"/>
              <a:gd name="connsiteX2-53" fmla="*/ 976294 w 992401"/>
              <a:gd name="connsiteY2-54" fmla="*/ 14805 h 991099"/>
              <a:gd name="connsiteX3-55" fmla="*/ 924022 w 992401"/>
              <a:gd name="connsiteY3-56" fmla="*/ 529088 h 991099"/>
              <a:gd name="connsiteX4-57" fmla="*/ 462011 w 992401"/>
              <a:gd name="connsiteY4-58" fmla="*/ 991099 h 991099"/>
              <a:gd name="connsiteX5-59" fmla="*/ 0 w 992401"/>
              <a:gd name="connsiteY5-60" fmla="*/ 529088 h 991099"/>
              <a:gd name="connsiteX0-61" fmla="*/ 0 w 990452"/>
              <a:gd name="connsiteY0-62" fmla="*/ 529088 h 991099"/>
              <a:gd name="connsiteX1-63" fmla="*/ 462011 w 990452"/>
              <a:gd name="connsiteY1-64" fmla="*/ 67077 h 991099"/>
              <a:gd name="connsiteX2-65" fmla="*/ 976294 w 990452"/>
              <a:gd name="connsiteY2-66" fmla="*/ 14805 h 991099"/>
              <a:gd name="connsiteX3-67" fmla="*/ 924022 w 990452"/>
              <a:gd name="connsiteY3-68" fmla="*/ 529088 h 991099"/>
              <a:gd name="connsiteX4-69" fmla="*/ 462011 w 990452"/>
              <a:gd name="connsiteY4-70" fmla="*/ 991099 h 991099"/>
              <a:gd name="connsiteX5-71" fmla="*/ 0 w 990452"/>
              <a:gd name="connsiteY5-72" fmla="*/ 529088 h 991099"/>
              <a:gd name="connsiteX0-73" fmla="*/ 0 w 990452"/>
              <a:gd name="connsiteY0-74" fmla="*/ 528442 h 990453"/>
              <a:gd name="connsiteX1-75" fmla="*/ 462011 w 990452"/>
              <a:gd name="connsiteY1-76" fmla="*/ 66431 h 990453"/>
              <a:gd name="connsiteX2-77" fmla="*/ 976294 w 990452"/>
              <a:gd name="connsiteY2-78" fmla="*/ 14159 h 990453"/>
              <a:gd name="connsiteX3-79" fmla="*/ 924022 w 990452"/>
              <a:gd name="connsiteY3-80" fmla="*/ 528442 h 990453"/>
              <a:gd name="connsiteX4-81" fmla="*/ 462011 w 990452"/>
              <a:gd name="connsiteY4-82" fmla="*/ 990453 h 990453"/>
              <a:gd name="connsiteX5-83" fmla="*/ 0 w 990452"/>
              <a:gd name="connsiteY5-84" fmla="*/ 528442 h 990453"/>
              <a:gd name="connsiteX0-85" fmla="*/ 0 w 990452"/>
              <a:gd name="connsiteY0-86" fmla="*/ 527801 h 989812"/>
              <a:gd name="connsiteX1-87" fmla="*/ 462011 w 990452"/>
              <a:gd name="connsiteY1-88" fmla="*/ 65790 h 989812"/>
              <a:gd name="connsiteX2-89" fmla="*/ 976294 w 990452"/>
              <a:gd name="connsiteY2-90" fmla="*/ 13518 h 989812"/>
              <a:gd name="connsiteX3-91" fmla="*/ 924022 w 990452"/>
              <a:gd name="connsiteY3-92" fmla="*/ 527801 h 989812"/>
              <a:gd name="connsiteX4-93" fmla="*/ 462011 w 990452"/>
              <a:gd name="connsiteY4-94" fmla="*/ 989812 h 989812"/>
              <a:gd name="connsiteX5-95" fmla="*/ 0 w 990452"/>
              <a:gd name="connsiteY5-96" fmla="*/ 527801 h 989812"/>
              <a:gd name="connsiteX0-97" fmla="*/ 0 w 990452"/>
              <a:gd name="connsiteY0-98" fmla="*/ 525286 h 987297"/>
              <a:gd name="connsiteX1-99" fmla="*/ 462011 w 990452"/>
              <a:gd name="connsiteY1-100" fmla="*/ 63275 h 987297"/>
              <a:gd name="connsiteX2-101" fmla="*/ 976294 w 990452"/>
              <a:gd name="connsiteY2-102" fmla="*/ 11003 h 987297"/>
              <a:gd name="connsiteX3-103" fmla="*/ 924022 w 990452"/>
              <a:gd name="connsiteY3-104" fmla="*/ 525286 h 987297"/>
              <a:gd name="connsiteX4-105" fmla="*/ 462011 w 990452"/>
              <a:gd name="connsiteY4-106" fmla="*/ 987297 h 987297"/>
              <a:gd name="connsiteX5-107" fmla="*/ 0 w 990452"/>
              <a:gd name="connsiteY5-108" fmla="*/ 525286 h 987297"/>
              <a:gd name="connsiteX0-109" fmla="*/ 0 w 990452"/>
              <a:gd name="connsiteY0-110" fmla="*/ 523462 h 985473"/>
              <a:gd name="connsiteX1-111" fmla="*/ 462011 w 990452"/>
              <a:gd name="connsiteY1-112" fmla="*/ 61451 h 985473"/>
              <a:gd name="connsiteX2-113" fmla="*/ 976294 w 990452"/>
              <a:gd name="connsiteY2-114" fmla="*/ 9179 h 985473"/>
              <a:gd name="connsiteX3-115" fmla="*/ 924022 w 990452"/>
              <a:gd name="connsiteY3-116" fmla="*/ 523462 h 985473"/>
              <a:gd name="connsiteX4-117" fmla="*/ 462011 w 990452"/>
              <a:gd name="connsiteY4-118" fmla="*/ 985473 h 985473"/>
              <a:gd name="connsiteX5-119" fmla="*/ 0 w 990452"/>
              <a:gd name="connsiteY5-120" fmla="*/ 523462 h 985473"/>
              <a:gd name="connsiteX0-121" fmla="*/ 0 w 985472"/>
              <a:gd name="connsiteY0-122" fmla="*/ 523462 h 985473"/>
              <a:gd name="connsiteX1-123" fmla="*/ 462011 w 985472"/>
              <a:gd name="connsiteY1-124" fmla="*/ 61451 h 985473"/>
              <a:gd name="connsiteX2-125" fmla="*/ 976294 w 985472"/>
              <a:gd name="connsiteY2-126" fmla="*/ 9179 h 985473"/>
              <a:gd name="connsiteX3-127" fmla="*/ 924022 w 985472"/>
              <a:gd name="connsiteY3-128" fmla="*/ 523462 h 985473"/>
              <a:gd name="connsiteX4-129" fmla="*/ 462011 w 985472"/>
              <a:gd name="connsiteY4-130" fmla="*/ 985473 h 985473"/>
              <a:gd name="connsiteX5-131" fmla="*/ 0 w 985472"/>
              <a:gd name="connsiteY5-132" fmla="*/ 523462 h 985473"/>
            </a:gdLst>
            <a:ahLst/>
            <a:cxnLst>
              <a:cxn ang="0">
                <a:pos x="connsiteX0-121" y="connsiteY0-122"/>
              </a:cxn>
              <a:cxn ang="0">
                <a:pos x="connsiteX1-123" y="connsiteY1-124"/>
              </a:cxn>
              <a:cxn ang="0">
                <a:pos x="connsiteX2-125" y="connsiteY2-126"/>
              </a:cxn>
              <a:cxn ang="0">
                <a:pos x="connsiteX3-127" y="connsiteY3-128"/>
              </a:cxn>
              <a:cxn ang="0">
                <a:pos x="connsiteX4-129" y="connsiteY4-130"/>
              </a:cxn>
              <a:cxn ang="0">
                <a:pos x="connsiteX5-131" y="connsiteY5-132"/>
              </a:cxn>
            </a:cxnLst>
            <a:rect l="l" t="t" r="r" b="b"/>
            <a:pathLst>
              <a:path w="985472" h="985473">
                <a:moveTo>
                  <a:pt x="0" y="523462"/>
                </a:moveTo>
                <a:cubicBezTo>
                  <a:pt x="0" y="268300"/>
                  <a:pt x="206849" y="61451"/>
                  <a:pt x="462011" y="61451"/>
                </a:cubicBezTo>
                <a:cubicBezTo>
                  <a:pt x="633438" y="61451"/>
                  <a:pt x="941255" y="-28376"/>
                  <a:pt x="976294" y="9179"/>
                </a:cubicBezTo>
                <a:cubicBezTo>
                  <a:pt x="1013850" y="37485"/>
                  <a:pt x="924022" y="352035"/>
                  <a:pt x="924022" y="523462"/>
                </a:cubicBezTo>
                <a:cubicBezTo>
                  <a:pt x="924022" y="778624"/>
                  <a:pt x="717173" y="985473"/>
                  <a:pt x="462011" y="985473"/>
                </a:cubicBezTo>
                <a:cubicBezTo>
                  <a:pt x="206849" y="985473"/>
                  <a:pt x="0" y="778624"/>
                  <a:pt x="0" y="523462"/>
                </a:cubicBezTo>
                <a:close/>
              </a:path>
            </a:pathLst>
          </a:custGeom>
          <a:solidFill>
            <a:schemeClr val="bg1">
              <a:lumMod val="50000"/>
            </a:schemeClr>
          </a:solidFill>
          <a:ln w="38100">
            <a:noFill/>
          </a:ln>
        </p:spPr>
        <p:style>
          <a:lnRef idx="2">
            <a:srgbClr val="3069B4">
              <a:shade val="50000"/>
            </a:srgbClr>
          </a:lnRef>
          <a:fillRef idx="1">
            <a:srgbClr val="3069B4"/>
          </a:fillRef>
          <a:effectRef idx="0">
            <a:srgbClr val="3069B4"/>
          </a:effectRef>
          <a:fontRef idx="minor">
            <a:sysClr val="window" lastClr="FFFFFF"/>
          </a:fontRef>
        </p:style>
        <p:txBody>
          <a:bodyPr rtlCol="0" anchor="ctr">
            <a:normAutofit/>
          </a:bodyPr>
          <a:p>
            <a:pPr algn="ctr"/>
            <a:endParaRPr lang="zh-CN" altLang="en-US">
              <a:solidFill>
                <a:schemeClr val="bg2">
                  <a:lumMod val="10000"/>
                </a:schemeClr>
              </a:solidFill>
              <a:sym typeface="Arial" panose="020B0604020202020204" pitchFamily="34" charset="0"/>
            </a:endParaRPr>
          </a:p>
        </p:txBody>
      </p:sp>
      <p:sp>
        <p:nvSpPr>
          <p:cNvPr id="20" name="KSO_Shape"/>
          <p:cNvSpPr/>
          <p:nvPr>
            <p:custDataLst>
              <p:tags r:id="rId6"/>
            </p:custDataLst>
          </p:nvPr>
        </p:nvSpPr>
        <p:spPr>
          <a:xfrm flipH="1">
            <a:off x="5545182" y="2792253"/>
            <a:ext cx="593016" cy="420053"/>
          </a:xfrm>
          <a:custGeom>
            <a:avLst/>
            <a:gdLst/>
            <a:ahLst/>
            <a:cxnLst/>
            <a:rect l="l" t="t" r="r" b="b"/>
            <a:pathLst>
              <a:path w="1211637" h="857258">
                <a:moveTo>
                  <a:pt x="937021" y="713258"/>
                </a:moveTo>
                <a:cubicBezTo>
                  <a:pt x="976786" y="713258"/>
                  <a:pt x="1009021" y="745493"/>
                  <a:pt x="1009021" y="785258"/>
                </a:cubicBezTo>
                <a:cubicBezTo>
                  <a:pt x="1009021" y="825023"/>
                  <a:pt x="976786" y="857258"/>
                  <a:pt x="937021" y="857258"/>
                </a:cubicBezTo>
                <a:cubicBezTo>
                  <a:pt x="897256" y="857258"/>
                  <a:pt x="865021" y="825023"/>
                  <a:pt x="865021" y="785258"/>
                </a:cubicBezTo>
                <a:cubicBezTo>
                  <a:pt x="865021" y="745493"/>
                  <a:pt x="897256" y="713258"/>
                  <a:pt x="937021" y="713258"/>
                </a:cubicBezTo>
                <a:close/>
                <a:moveTo>
                  <a:pt x="568554" y="713258"/>
                </a:moveTo>
                <a:cubicBezTo>
                  <a:pt x="608319" y="713258"/>
                  <a:pt x="640554" y="745493"/>
                  <a:pt x="640554" y="785258"/>
                </a:cubicBezTo>
                <a:cubicBezTo>
                  <a:pt x="640554" y="825023"/>
                  <a:pt x="608319" y="857258"/>
                  <a:pt x="568554" y="857258"/>
                </a:cubicBezTo>
                <a:cubicBezTo>
                  <a:pt x="528789" y="857258"/>
                  <a:pt x="496554" y="825023"/>
                  <a:pt x="496554" y="785258"/>
                </a:cubicBezTo>
                <a:cubicBezTo>
                  <a:pt x="496554" y="745493"/>
                  <a:pt x="528789" y="713258"/>
                  <a:pt x="568554" y="713258"/>
                </a:cubicBezTo>
                <a:close/>
                <a:moveTo>
                  <a:pt x="238524" y="0"/>
                </a:moveTo>
                <a:lnTo>
                  <a:pt x="287824" y="4511"/>
                </a:lnTo>
                <a:lnTo>
                  <a:pt x="288000" y="4511"/>
                </a:lnTo>
                <a:lnTo>
                  <a:pt x="288001" y="4528"/>
                </a:lnTo>
                <a:lnTo>
                  <a:pt x="308028" y="6360"/>
                </a:lnTo>
                <a:lnTo>
                  <a:pt x="374622" y="197367"/>
                </a:lnTo>
                <a:lnTo>
                  <a:pt x="1211637" y="197367"/>
                </a:lnTo>
                <a:lnTo>
                  <a:pt x="1050402" y="681918"/>
                </a:lnTo>
                <a:lnTo>
                  <a:pt x="472773" y="681918"/>
                </a:lnTo>
                <a:lnTo>
                  <a:pt x="399476" y="461644"/>
                </a:lnTo>
                <a:lnTo>
                  <a:pt x="257414" y="54181"/>
                </a:lnTo>
                <a:lnTo>
                  <a:pt x="1" y="54181"/>
                </a:lnTo>
                <a:lnTo>
                  <a:pt x="0" y="4511"/>
                </a:lnTo>
                <a:lnTo>
                  <a:pt x="240097" y="4511"/>
                </a:lnTo>
                <a:close/>
              </a:path>
            </a:pathLst>
          </a:custGeom>
          <a:solidFill>
            <a:schemeClr val="bg1">
              <a:lumMod val="50000"/>
            </a:schemeClr>
          </a:solidFill>
          <a:ln>
            <a:noFill/>
          </a:ln>
        </p:spPr>
        <p:style>
          <a:lnRef idx="2">
            <a:srgbClr val="3069B4">
              <a:shade val="50000"/>
            </a:srgbClr>
          </a:lnRef>
          <a:fillRef idx="1">
            <a:srgbClr val="3069B4"/>
          </a:fillRef>
          <a:effectRef idx="0">
            <a:srgbClr val="3069B4"/>
          </a:effectRef>
          <a:fontRef idx="minor">
            <a:sysClr val="window" lastClr="FFFFFF"/>
          </a:fontRef>
        </p:style>
        <p:txBody>
          <a:bodyPr anchor="ctr">
            <a:normAutofit/>
          </a:bodyPr>
          <a:p>
            <a:pPr algn="ctr" eaLnBrk="1" hangingPunct="1">
              <a:spcBef>
                <a:spcPts val="0"/>
              </a:spcBef>
              <a:spcAft>
                <a:spcPts val="0"/>
              </a:spcAft>
              <a:defRPr/>
            </a:pPr>
            <a:endParaRPr lang="zh-CN" altLang="en-US">
              <a:solidFill>
                <a:schemeClr val="bg2">
                  <a:lumMod val="10000"/>
                </a:schemeClr>
              </a:solidFill>
              <a:sym typeface="Arial" panose="020B0604020202020204" pitchFamily="34" charset="0"/>
            </a:endParaRPr>
          </a:p>
        </p:txBody>
      </p:sp>
      <p:sp>
        <p:nvSpPr>
          <p:cNvPr id="21" name="文本框 20"/>
          <p:cNvSpPr txBox="1"/>
          <p:nvPr>
            <p:custDataLst>
              <p:tags r:id="rId7"/>
            </p:custDataLst>
          </p:nvPr>
        </p:nvSpPr>
        <p:spPr>
          <a:xfrm>
            <a:off x="5012460" y="4378485"/>
            <a:ext cx="1482964" cy="923330"/>
          </a:xfrm>
          <a:prstGeom prst="rect">
            <a:avLst/>
          </a:prstGeom>
          <a:noFill/>
        </p:spPr>
        <p:txBody>
          <a:bodyPr wrap="square" rtlCol="0">
            <a:normAutofit/>
          </a:bodyPr>
          <a:p>
            <a:pPr algn="ctr"/>
            <a:r>
              <a:rPr lang="da-DK" altLang="zh-CN">
                <a:sym typeface="Arial" panose="020B0604020202020204" pitchFamily="34" charset="0"/>
              </a:rPr>
              <a:t>Lorem ipsum dolor sit amet</a:t>
            </a:r>
            <a:endParaRPr lang="zh-CN" altLang="en-US" dirty="0">
              <a:sym typeface="Arial" panose="020B0604020202020204" pitchFamily="34" charset="0"/>
            </a:endParaRPr>
          </a:p>
        </p:txBody>
      </p:sp>
      <p:sp>
        <p:nvSpPr>
          <p:cNvPr id="22" name="文本框 21"/>
          <p:cNvSpPr txBox="1"/>
          <p:nvPr>
            <p:custDataLst>
              <p:tags r:id="rId8"/>
            </p:custDataLst>
          </p:nvPr>
        </p:nvSpPr>
        <p:spPr>
          <a:xfrm>
            <a:off x="5012460" y="3838745"/>
            <a:ext cx="1482964" cy="400110"/>
          </a:xfrm>
          <a:prstGeom prst="rect">
            <a:avLst/>
          </a:prstGeom>
          <a:noFill/>
        </p:spPr>
        <p:txBody>
          <a:bodyPr wrap="square" rtlCol="0">
            <a:normAutofit/>
          </a:bodyPr>
          <a:p>
            <a:pPr algn="ctr"/>
            <a:r>
              <a:rPr lang="en-US" altLang="zh-CN" sz="2000">
                <a:solidFill>
                  <a:schemeClr val="bg2">
                    <a:lumMod val="10000"/>
                  </a:schemeClr>
                </a:solidFill>
                <a:latin typeface="Arial" panose="020B0604020202020204" pitchFamily="34" charset="0"/>
                <a:ea typeface="+mn-ea"/>
                <a:cs typeface="+mn-ea"/>
                <a:sym typeface="Arial" panose="020B0604020202020204" pitchFamily="34" charset="0"/>
              </a:rPr>
              <a:t>LOREM</a:t>
            </a:r>
            <a:endParaRPr lang="en-US" altLang="zh-CN" sz="2000">
              <a:solidFill>
                <a:schemeClr val="bg2">
                  <a:lumMod val="10000"/>
                </a:schemeClr>
              </a:solidFill>
              <a:latin typeface="Arial" panose="020B0604020202020204" pitchFamily="34" charset="0"/>
              <a:ea typeface="+mn-ea"/>
              <a:cs typeface="+mn-ea"/>
              <a:sym typeface="Arial" panose="020B0604020202020204" pitchFamily="34" charset="0"/>
            </a:endParaRPr>
          </a:p>
        </p:txBody>
      </p:sp>
      <p:sp>
        <p:nvSpPr>
          <p:cNvPr id="23" name="泪滴形 7"/>
          <p:cNvSpPr/>
          <p:nvPr>
            <p:custDataLst>
              <p:tags r:id="rId9"/>
            </p:custDataLst>
          </p:nvPr>
        </p:nvSpPr>
        <p:spPr>
          <a:xfrm rot="8100000">
            <a:off x="7417292" y="2509544"/>
            <a:ext cx="985472" cy="985473"/>
          </a:xfrm>
          <a:custGeom>
            <a:avLst/>
            <a:gdLst>
              <a:gd name="connsiteX0" fmla="*/ 0 w 924022"/>
              <a:gd name="connsiteY0" fmla="*/ 462011 h 924022"/>
              <a:gd name="connsiteX1" fmla="*/ 462011 w 924022"/>
              <a:gd name="connsiteY1" fmla="*/ 0 h 924022"/>
              <a:gd name="connsiteX2" fmla="*/ 976294 w 924022"/>
              <a:gd name="connsiteY2" fmla="*/ -52272 h 924022"/>
              <a:gd name="connsiteX3" fmla="*/ 924022 w 924022"/>
              <a:gd name="connsiteY3" fmla="*/ 462011 h 924022"/>
              <a:gd name="connsiteX4" fmla="*/ 462011 w 924022"/>
              <a:gd name="connsiteY4" fmla="*/ 924022 h 924022"/>
              <a:gd name="connsiteX5" fmla="*/ 0 w 924022"/>
              <a:gd name="connsiteY5" fmla="*/ 462011 h 924022"/>
              <a:gd name="connsiteX0-1" fmla="*/ 0 w 976294"/>
              <a:gd name="connsiteY0-2" fmla="*/ 514283 h 976294"/>
              <a:gd name="connsiteX1-3" fmla="*/ 462011 w 976294"/>
              <a:gd name="connsiteY1-4" fmla="*/ 52272 h 976294"/>
              <a:gd name="connsiteX2-5" fmla="*/ 976294 w 976294"/>
              <a:gd name="connsiteY2-6" fmla="*/ 0 h 976294"/>
              <a:gd name="connsiteX3-7" fmla="*/ 924022 w 976294"/>
              <a:gd name="connsiteY3-8" fmla="*/ 514283 h 976294"/>
              <a:gd name="connsiteX4-9" fmla="*/ 462011 w 976294"/>
              <a:gd name="connsiteY4-10" fmla="*/ 976294 h 976294"/>
              <a:gd name="connsiteX5-11" fmla="*/ 0 w 976294"/>
              <a:gd name="connsiteY5-12" fmla="*/ 514283 h 976294"/>
              <a:gd name="connsiteX0-13" fmla="*/ 0 w 991098"/>
              <a:gd name="connsiteY0-14" fmla="*/ 517758 h 979769"/>
              <a:gd name="connsiteX1-15" fmla="*/ 462011 w 991098"/>
              <a:gd name="connsiteY1-16" fmla="*/ 55747 h 979769"/>
              <a:gd name="connsiteX2-17" fmla="*/ 976294 w 991098"/>
              <a:gd name="connsiteY2-18" fmla="*/ 3475 h 979769"/>
              <a:gd name="connsiteX3-19" fmla="*/ 924022 w 991098"/>
              <a:gd name="connsiteY3-20" fmla="*/ 517758 h 979769"/>
              <a:gd name="connsiteX4-21" fmla="*/ 462011 w 991098"/>
              <a:gd name="connsiteY4-22" fmla="*/ 979769 h 979769"/>
              <a:gd name="connsiteX5-23" fmla="*/ 0 w 991098"/>
              <a:gd name="connsiteY5-24" fmla="*/ 517758 h 979769"/>
              <a:gd name="connsiteX0-25" fmla="*/ 0 w 991098"/>
              <a:gd name="connsiteY0-26" fmla="*/ 532372 h 994383"/>
              <a:gd name="connsiteX1-27" fmla="*/ 462011 w 991098"/>
              <a:gd name="connsiteY1-28" fmla="*/ 70361 h 994383"/>
              <a:gd name="connsiteX2-29" fmla="*/ 976294 w 991098"/>
              <a:gd name="connsiteY2-30" fmla="*/ 18089 h 994383"/>
              <a:gd name="connsiteX3-31" fmla="*/ 924022 w 991098"/>
              <a:gd name="connsiteY3-32" fmla="*/ 532372 h 994383"/>
              <a:gd name="connsiteX4-33" fmla="*/ 462011 w 991098"/>
              <a:gd name="connsiteY4-34" fmla="*/ 994383 h 994383"/>
              <a:gd name="connsiteX5-35" fmla="*/ 0 w 991098"/>
              <a:gd name="connsiteY5-36" fmla="*/ 532372 h 994383"/>
              <a:gd name="connsiteX0-37" fmla="*/ 0 w 991098"/>
              <a:gd name="connsiteY0-38" fmla="*/ 529088 h 991099"/>
              <a:gd name="connsiteX1-39" fmla="*/ 462011 w 991098"/>
              <a:gd name="connsiteY1-40" fmla="*/ 67077 h 991099"/>
              <a:gd name="connsiteX2-41" fmla="*/ 976294 w 991098"/>
              <a:gd name="connsiteY2-42" fmla="*/ 14805 h 991099"/>
              <a:gd name="connsiteX3-43" fmla="*/ 924022 w 991098"/>
              <a:gd name="connsiteY3-44" fmla="*/ 529088 h 991099"/>
              <a:gd name="connsiteX4-45" fmla="*/ 462011 w 991098"/>
              <a:gd name="connsiteY4-46" fmla="*/ 991099 h 991099"/>
              <a:gd name="connsiteX5-47" fmla="*/ 0 w 991098"/>
              <a:gd name="connsiteY5-48" fmla="*/ 529088 h 991099"/>
              <a:gd name="connsiteX0-49" fmla="*/ 0 w 992401"/>
              <a:gd name="connsiteY0-50" fmla="*/ 529088 h 991099"/>
              <a:gd name="connsiteX1-51" fmla="*/ 462011 w 992401"/>
              <a:gd name="connsiteY1-52" fmla="*/ 67077 h 991099"/>
              <a:gd name="connsiteX2-53" fmla="*/ 976294 w 992401"/>
              <a:gd name="connsiteY2-54" fmla="*/ 14805 h 991099"/>
              <a:gd name="connsiteX3-55" fmla="*/ 924022 w 992401"/>
              <a:gd name="connsiteY3-56" fmla="*/ 529088 h 991099"/>
              <a:gd name="connsiteX4-57" fmla="*/ 462011 w 992401"/>
              <a:gd name="connsiteY4-58" fmla="*/ 991099 h 991099"/>
              <a:gd name="connsiteX5-59" fmla="*/ 0 w 992401"/>
              <a:gd name="connsiteY5-60" fmla="*/ 529088 h 991099"/>
              <a:gd name="connsiteX0-61" fmla="*/ 0 w 990452"/>
              <a:gd name="connsiteY0-62" fmla="*/ 529088 h 991099"/>
              <a:gd name="connsiteX1-63" fmla="*/ 462011 w 990452"/>
              <a:gd name="connsiteY1-64" fmla="*/ 67077 h 991099"/>
              <a:gd name="connsiteX2-65" fmla="*/ 976294 w 990452"/>
              <a:gd name="connsiteY2-66" fmla="*/ 14805 h 991099"/>
              <a:gd name="connsiteX3-67" fmla="*/ 924022 w 990452"/>
              <a:gd name="connsiteY3-68" fmla="*/ 529088 h 991099"/>
              <a:gd name="connsiteX4-69" fmla="*/ 462011 w 990452"/>
              <a:gd name="connsiteY4-70" fmla="*/ 991099 h 991099"/>
              <a:gd name="connsiteX5-71" fmla="*/ 0 w 990452"/>
              <a:gd name="connsiteY5-72" fmla="*/ 529088 h 991099"/>
              <a:gd name="connsiteX0-73" fmla="*/ 0 w 990452"/>
              <a:gd name="connsiteY0-74" fmla="*/ 528442 h 990453"/>
              <a:gd name="connsiteX1-75" fmla="*/ 462011 w 990452"/>
              <a:gd name="connsiteY1-76" fmla="*/ 66431 h 990453"/>
              <a:gd name="connsiteX2-77" fmla="*/ 976294 w 990452"/>
              <a:gd name="connsiteY2-78" fmla="*/ 14159 h 990453"/>
              <a:gd name="connsiteX3-79" fmla="*/ 924022 w 990452"/>
              <a:gd name="connsiteY3-80" fmla="*/ 528442 h 990453"/>
              <a:gd name="connsiteX4-81" fmla="*/ 462011 w 990452"/>
              <a:gd name="connsiteY4-82" fmla="*/ 990453 h 990453"/>
              <a:gd name="connsiteX5-83" fmla="*/ 0 w 990452"/>
              <a:gd name="connsiteY5-84" fmla="*/ 528442 h 990453"/>
              <a:gd name="connsiteX0-85" fmla="*/ 0 w 990452"/>
              <a:gd name="connsiteY0-86" fmla="*/ 527801 h 989812"/>
              <a:gd name="connsiteX1-87" fmla="*/ 462011 w 990452"/>
              <a:gd name="connsiteY1-88" fmla="*/ 65790 h 989812"/>
              <a:gd name="connsiteX2-89" fmla="*/ 976294 w 990452"/>
              <a:gd name="connsiteY2-90" fmla="*/ 13518 h 989812"/>
              <a:gd name="connsiteX3-91" fmla="*/ 924022 w 990452"/>
              <a:gd name="connsiteY3-92" fmla="*/ 527801 h 989812"/>
              <a:gd name="connsiteX4-93" fmla="*/ 462011 w 990452"/>
              <a:gd name="connsiteY4-94" fmla="*/ 989812 h 989812"/>
              <a:gd name="connsiteX5-95" fmla="*/ 0 w 990452"/>
              <a:gd name="connsiteY5-96" fmla="*/ 527801 h 989812"/>
              <a:gd name="connsiteX0-97" fmla="*/ 0 w 990452"/>
              <a:gd name="connsiteY0-98" fmla="*/ 525286 h 987297"/>
              <a:gd name="connsiteX1-99" fmla="*/ 462011 w 990452"/>
              <a:gd name="connsiteY1-100" fmla="*/ 63275 h 987297"/>
              <a:gd name="connsiteX2-101" fmla="*/ 976294 w 990452"/>
              <a:gd name="connsiteY2-102" fmla="*/ 11003 h 987297"/>
              <a:gd name="connsiteX3-103" fmla="*/ 924022 w 990452"/>
              <a:gd name="connsiteY3-104" fmla="*/ 525286 h 987297"/>
              <a:gd name="connsiteX4-105" fmla="*/ 462011 w 990452"/>
              <a:gd name="connsiteY4-106" fmla="*/ 987297 h 987297"/>
              <a:gd name="connsiteX5-107" fmla="*/ 0 w 990452"/>
              <a:gd name="connsiteY5-108" fmla="*/ 525286 h 987297"/>
              <a:gd name="connsiteX0-109" fmla="*/ 0 w 990452"/>
              <a:gd name="connsiteY0-110" fmla="*/ 523462 h 985473"/>
              <a:gd name="connsiteX1-111" fmla="*/ 462011 w 990452"/>
              <a:gd name="connsiteY1-112" fmla="*/ 61451 h 985473"/>
              <a:gd name="connsiteX2-113" fmla="*/ 976294 w 990452"/>
              <a:gd name="connsiteY2-114" fmla="*/ 9179 h 985473"/>
              <a:gd name="connsiteX3-115" fmla="*/ 924022 w 990452"/>
              <a:gd name="connsiteY3-116" fmla="*/ 523462 h 985473"/>
              <a:gd name="connsiteX4-117" fmla="*/ 462011 w 990452"/>
              <a:gd name="connsiteY4-118" fmla="*/ 985473 h 985473"/>
              <a:gd name="connsiteX5-119" fmla="*/ 0 w 990452"/>
              <a:gd name="connsiteY5-120" fmla="*/ 523462 h 985473"/>
              <a:gd name="connsiteX0-121" fmla="*/ 0 w 985472"/>
              <a:gd name="connsiteY0-122" fmla="*/ 523462 h 985473"/>
              <a:gd name="connsiteX1-123" fmla="*/ 462011 w 985472"/>
              <a:gd name="connsiteY1-124" fmla="*/ 61451 h 985473"/>
              <a:gd name="connsiteX2-125" fmla="*/ 976294 w 985472"/>
              <a:gd name="connsiteY2-126" fmla="*/ 9179 h 985473"/>
              <a:gd name="connsiteX3-127" fmla="*/ 924022 w 985472"/>
              <a:gd name="connsiteY3-128" fmla="*/ 523462 h 985473"/>
              <a:gd name="connsiteX4-129" fmla="*/ 462011 w 985472"/>
              <a:gd name="connsiteY4-130" fmla="*/ 985473 h 985473"/>
              <a:gd name="connsiteX5-131" fmla="*/ 0 w 985472"/>
              <a:gd name="connsiteY5-132" fmla="*/ 523462 h 985473"/>
            </a:gdLst>
            <a:ahLst/>
            <a:cxnLst>
              <a:cxn ang="0">
                <a:pos x="connsiteX0-121" y="connsiteY0-122"/>
              </a:cxn>
              <a:cxn ang="0">
                <a:pos x="connsiteX1-123" y="connsiteY1-124"/>
              </a:cxn>
              <a:cxn ang="0">
                <a:pos x="connsiteX2-125" y="connsiteY2-126"/>
              </a:cxn>
              <a:cxn ang="0">
                <a:pos x="connsiteX3-127" y="connsiteY3-128"/>
              </a:cxn>
              <a:cxn ang="0">
                <a:pos x="connsiteX4-129" y="connsiteY4-130"/>
              </a:cxn>
              <a:cxn ang="0">
                <a:pos x="connsiteX5-131" y="connsiteY5-132"/>
              </a:cxn>
            </a:cxnLst>
            <a:rect l="l" t="t" r="r" b="b"/>
            <a:pathLst>
              <a:path w="985472" h="985473">
                <a:moveTo>
                  <a:pt x="0" y="523462"/>
                </a:moveTo>
                <a:cubicBezTo>
                  <a:pt x="0" y="268300"/>
                  <a:pt x="206849" y="61451"/>
                  <a:pt x="462011" y="61451"/>
                </a:cubicBezTo>
                <a:cubicBezTo>
                  <a:pt x="633438" y="61451"/>
                  <a:pt x="941255" y="-28376"/>
                  <a:pt x="976294" y="9179"/>
                </a:cubicBezTo>
                <a:cubicBezTo>
                  <a:pt x="1013850" y="37485"/>
                  <a:pt x="924022" y="352035"/>
                  <a:pt x="924022" y="523462"/>
                </a:cubicBezTo>
                <a:cubicBezTo>
                  <a:pt x="924022" y="778624"/>
                  <a:pt x="717173" y="985473"/>
                  <a:pt x="462011" y="985473"/>
                </a:cubicBezTo>
                <a:cubicBezTo>
                  <a:pt x="206849" y="985473"/>
                  <a:pt x="0" y="778624"/>
                  <a:pt x="0" y="523462"/>
                </a:cubicBezTo>
                <a:close/>
              </a:path>
            </a:pathLst>
          </a:custGeom>
          <a:solidFill>
            <a:schemeClr val="bg1">
              <a:lumMod val="50000"/>
            </a:schemeClr>
          </a:solidFill>
          <a:ln w="38100">
            <a:noFill/>
          </a:ln>
        </p:spPr>
        <p:style>
          <a:lnRef idx="2">
            <a:srgbClr val="3069B4">
              <a:shade val="50000"/>
            </a:srgbClr>
          </a:lnRef>
          <a:fillRef idx="1">
            <a:srgbClr val="3069B4"/>
          </a:fillRef>
          <a:effectRef idx="0">
            <a:srgbClr val="3069B4"/>
          </a:effectRef>
          <a:fontRef idx="minor">
            <a:sysClr val="window" lastClr="FFFFFF"/>
          </a:fontRef>
        </p:style>
        <p:txBody>
          <a:bodyPr rtlCol="0" anchor="ctr">
            <a:normAutofit/>
          </a:bodyPr>
          <a:p>
            <a:pPr algn="ctr"/>
            <a:endParaRPr lang="zh-CN" altLang="en-US">
              <a:solidFill>
                <a:schemeClr val="bg2">
                  <a:lumMod val="10000"/>
                </a:schemeClr>
              </a:solidFill>
              <a:sym typeface="Arial" panose="020B0604020202020204" pitchFamily="34" charset="0"/>
            </a:endParaRPr>
          </a:p>
        </p:txBody>
      </p:sp>
      <p:sp>
        <p:nvSpPr>
          <p:cNvPr id="24" name="KSO_Shape"/>
          <p:cNvSpPr/>
          <p:nvPr>
            <p:custDataLst>
              <p:tags r:id="rId10"/>
            </p:custDataLst>
          </p:nvPr>
        </p:nvSpPr>
        <p:spPr>
          <a:xfrm>
            <a:off x="7715877" y="2740465"/>
            <a:ext cx="408856" cy="516450"/>
          </a:xfrm>
          <a:custGeom>
            <a:avLst/>
            <a:gdLst>
              <a:gd name="connsiteX0" fmla="*/ 1837010 w 4772887"/>
              <a:gd name="connsiteY0" fmla="*/ 5450128 h 6032500"/>
              <a:gd name="connsiteX1" fmla="*/ 2935877 w 4772887"/>
              <a:gd name="connsiteY1" fmla="*/ 5450128 h 6032500"/>
              <a:gd name="connsiteX2" fmla="*/ 2938893 w 4772887"/>
              <a:gd name="connsiteY2" fmla="*/ 5480050 h 6032500"/>
              <a:gd name="connsiteX3" fmla="*/ 2386443 w 4772887"/>
              <a:gd name="connsiteY3" fmla="*/ 6032500 h 6032500"/>
              <a:gd name="connsiteX4" fmla="*/ 1833993 w 4772887"/>
              <a:gd name="connsiteY4" fmla="*/ 5480050 h 6032500"/>
              <a:gd name="connsiteX5" fmla="*/ 2386443 w 4772887"/>
              <a:gd name="connsiteY5" fmla="*/ 0 h 6032500"/>
              <a:gd name="connsiteX6" fmla="*/ 2938893 w 4772887"/>
              <a:gd name="connsiteY6" fmla="*/ 552450 h 6032500"/>
              <a:gd name="connsiteX7" fmla="*/ 2938893 w 4772887"/>
              <a:gd name="connsiteY7" fmla="*/ 667402 h 6032500"/>
              <a:gd name="connsiteX8" fmla="*/ 3023664 w 4772887"/>
              <a:gd name="connsiteY8" fmla="*/ 689199 h 6032500"/>
              <a:gd name="connsiteX9" fmla="*/ 4069193 w 4772887"/>
              <a:gd name="connsiteY9" fmla="*/ 2110322 h 6032500"/>
              <a:gd name="connsiteX10" fmla="*/ 4069193 w 4772887"/>
              <a:gd name="connsiteY10" fmla="*/ 3439578 h 6032500"/>
              <a:gd name="connsiteX11" fmla="*/ 4002295 w 4772887"/>
              <a:gd name="connsiteY11" fmla="*/ 3882070 h 6032500"/>
              <a:gd name="connsiteX12" fmla="*/ 3986838 w 4772887"/>
              <a:gd name="connsiteY12" fmla="*/ 3924300 h 6032500"/>
              <a:gd name="connsiteX13" fmla="*/ 4207737 w 4772887"/>
              <a:gd name="connsiteY13" fmla="*/ 3924300 h 6032500"/>
              <a:gd name="connsiteX14" fmla="*/ 4772887 w 4772887"/>
              <a:gd name="connsiteY14" fmla="*/ 4489450 h 6032500"/>
              <a:gd name="connsiteX15" fmla="*/ 4772887 w 4772887"/>
              <a:gd name="connsiteY15" fmla="*/ 4914895 h 6032500"/>
              <a:gd name="connsiteX16" fmla="*/ 4633182 w 4772887"/>
              <a:gd name="connsiteY16" fmla="*/ 5054600 h 6032500"/>
              <a:gd name="connsiteX17" fmla="*/ 139705 w 4772887"/>
              <a:gd name="connsiteY17" fmla="*/ 5054600 h 6032500"/>
              <a:gd name="connsiteX18" fmla="*/ 0 w 4772887"/>
              <a:gd name="connsiteY18" fmla="*/ 4914895 h 6032500"/>
              <a:gd name="connsiteX19" fmla="*/ 0 w 4772887"/>
              <a:gd name="connsiteY19" fmla="*/ 4489450 h 6032500"/>
              <a:gd name="connsiteX20" fmla="*/ 565150 w 4772887"/>
              <a:gd name="connsiteY20" fmla="*/ 3924300 h 6032500"/>
              <a:gd name="connsiteX21" fmla="*/ 786048 w 4772887"/>
              <a:gd name="connsiteY21" fmla="*/ 3924300 h 6032500"/>
              <a:gd name="connsiteX22" fmla="*/ 770591 w 4772887"/>
              <a:gd name="connsiteY22" fmla="*/ 3882070 h 6032500"/>
              <a:gd name="connsiteX23" fmla="*/ 703693 w 4772887"/>
              <a:gd name="connsiteY23" fmla="*/ 3439578 h 6032500"/>
              <a:gd name="connsiteX24" fmla="*/ 703693 w 4772887"/>
              <a:gd name="connsiteY24" fmla="*/ 2110322 h 6032500"/>
              <a:gd name="connsiteX25" fmla="*/ 1749223 w 4772887"/>
              <a:gd name="connsiteY25" fmla="*/ 689199 h 6032500"/>
              <a:gd name="connsiteX26" fmla="*/ 1833993 w 4772887"/>
              <a:gd name="connsiteY26" fmla="*/ 667402 h 6032500"/>
              <a:gd name="connsiteX27" fmla="*/ 1833993 w 4772887"/>
              <a:gd name="connsiteY27" fmla="*/ 552450 h 6032500"/>
              <a:gd name="connsiteX28" fmla="*/ 2386443 w 4772887"/>
              <a:gd name="connsiteY28" fmla="*/ 0 h 603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772887" h="6032500">
                <a:moveTo>
                  <a:pt x="1837010" y="5450128"/>
                </a:moveTo>
                <a:lnTo>
                  <a:pt x="2935877" y="5450128"/>
                </a:lnTo>
                <a:lnTo>
                  <a:pt x="2938893" y="5480050"/>
                </a:lnTo>
                <a:cubicBezTo>
                  <a:pt x="2938893" y="5785160"/>
                  <a:pt x="2691553" y="6032500"/>
                  <a:pt x="2386443" y="6032500"/>
                </a:cubicBezTo>
                <a:cubicBezTo>
                  <a:pt x="2081333" y="6032500"/>
                  <a:pt x="1833993" y="5785160"/>
                  <a:pt x="1833993" y="5480050"/>
                </a:cubicBezTo>
                <a:close/>
                <a:moveTo>
                  <a:pt x="2386443" y="0"/>
                </a:moveTo>
                <a:cubicBezTo>
                  <a:pt x="2691553" y="0"/>
                  <a:pt x="2938893" y="247340"/>
                  <a:pt x="2938893" y="552450"/>
                </a:cubicBezTo>
                <a:lnTo>
                  <a:pt x="2938893" y="667402"/>
                </a:lnTo>
                <a:lnTo>
                  <a:pt x="3023664" y="689199"/>
                </a:lnTo>
                <a:cubicBezTo>
                  <a:pt x="3629391" y="877599"/>
                  <a:pt x="4069193" y="1442600"/>
                  <a:pt x="4069193" y="2110322"/>
                </a:cubicBezTo>
                <a:lnTo>
                  <a:pt x="4069193" y="3439578"/>
                </a:lnTo>
                <a:cubicBezTo>
                  <a:pt x="4069193" y="3593668"/>
                  <a:pt x="4045772" y="3742287"/>
                  <a:pt x="4002295" y="3882070"/>
                </a:cubicBezTo>
                <a:lnTo>
                  <a:pt x="3986838" y="3924300"/>
                </a:lnTo>
                <a:lnTo>
                  <a:pt x="4207737" y="3924300"/>
                </a:lnTo>
                <a:cubicBezTo>
                  <a:pt x="4519861" y="3924300"/>
                  <a:pt x="4772887" y="4177326"/>
                  <a:pt x="4772887" y="4489450"/>
                </a:cubicBezTo>
                <a:lnTo>
                  <a:pt x="4772887" y="4914895"/>
                </a:lnTo>
                <a:cubicBezTo>
                  <a:pt x="4772887" y="4992052"/>
                  <a:pt x="4710339" y="5054600"/>
                  <a:pt x="4633182" y="5054600"/>
                </a:cubicBezTo>
                <a:lnTo>
                  <a:pt x="139705" y="5054600"/>
                </a:lnTo>
                <a:cubicBezTo>
                  <a:pt x="62548" y="5054600"/>
                  <a:pt x="0" y="4992052"/>
                  <a:pt x="0" y="4914895"/>
                </a:cubicBezTo>
                <a:lnTo>
                  <a:pt x="0" y="4489450"/>
                </a:lnTo>
                <a:cubicBezTo>
                  <a:pt x="0" y="4177326"/>
                  <a:pt x="253026" y="3924300"/>
                  <a:pt x="565150" y="3924300"/>
                </a:cubicBezTo>
                <a:lnTo>
                  <a:pt x="786048" y="3924300"/>
                </a:lnTo>
                <a:lnTo>
                  <a:pt x="770591" y="3882070"/>
                </a:lnTo>
                <a:cubicBezTo>
                  <a:pt x="727114" y="3742287"/>
                  <a:pt x="703693" y="3593668"/>
                  <a:pt x="703693" y="3439578"/>
                </a:cubicBezTo>
                <a:lnTo>
                  <a:pt x="703693" y="2110322"/>
                </a:lnTo>
                <a:cubicBezTo>
                  <a:pt x="703693" y="1442600"/>
                  <a:pt x="1143496" y="877599"/>
                  <a:pt x="1749223" y="689199"/>
                </a:cubicBezTo>
                <a:lnTo>
                  <a:pt x="1833993" y="667402"/>
                </a:lnTo>
                <a:lnTo>
                  <a:pt x="1833993" y="552450"/>
                </a:lnTo>
                <a:cubicBezTo>
                  <a:pt x="1833993" y="247340"/>
                  <a:pt x="2081333" y="0"/>
                  <a:pt x="2386443" y="0"/>
                </a:cubicBezTo>
                <a:close/>
              </a:path>
            </a:pathLst>
          </a:custGeom>
          <a:solidFill>
            <a:schemeClr val="bg1">
              <a:lumMod val="50000"/>
            </a:schemeClr>
          </a:solidFill>
          <a:ln>
            <a:noFill/>
          </a:ln>
        </p:spPr>
        <p:style>
          <a:lnRef idx="2">
            <a:srgbClr val="3069B4">
              <a:shade val="50000"/>
            </a:srgbClr>
          </a:lnRef>
          <a:fillRef idx="1">
            <a:srgbClr val="3069B4"/>
          </a:fillRef>
          <a:effectRef idx="0">
            <a:srgbClr val="3069B4"/>
          </a:effectRef>
          <a:fontRef idx="minor">
            <a:sysClr val="window" lastClr="FFFFFF"/>
          </a:fontRef>
        </p:style>
        <p:txBody>
          <a:bodyPr anchor="ctr">
            <a:normAutofit/>
            <a:scene3d>
              <a:camera prst="orthographicFront"/>
              <a:lightRig rig="threePt" dir="t"/>
            </a:scene3d>
            <a:sp3d>
              <a:contourClr>
                <a:srgbClr val="FFFFFF"/>
              </a:contourClr>
            </a:sp3d>
          </a:bodyPr>
          <a:p>
            <a:pPr algn="ctr" eaLnBrk="1" hangingPunct="1">
              <a:spcBef>
                <a:spcPts val="0"/>
              </a:spcBef>
              <a:spcAft>
                <a:spcPts val="0"/>
              </a:spcAft>
              <a:defRPr/>
            </a:pPr>
            <a:endParaRPr lang="zh-CN" altLang="en-US">
              <a:solidFill>
                <a:schemeClr val="bg2">
                  <a:lumMod val="10000"/>
                </a:schemeClr>
              </a:solidFill>
              <a:sym typeface="Arial" panose="020B0604020202020204" pitchFamily="34" charset="0"/>
            </a:endParaRPr>
          </a:p>
        </p:txBody>
      </p:sp>
      <p:sp>
        <p:nvSpPr>
          <p:cNvPr id="25" name="文本框 24"/>
          <p:cNvSpPr txBox="1"/>
          <p:nvPr>
            <p:custDataLst>
              <p:tags r:id="rId11"/>
            </p:custDataLst>
          </p:nvPr>
        </p:nvSpPr>
        <p:spPr>
          <a:xfrm>
            <a:off x="7159617" y="4378485"/>
            <a:ext cx="1482964" cy="923330"/>
          </a:xfrm>
          <a:prstGeom prst="rect">
            <a:avLst/>
          </a:prstGeom>
          <a:noFill/>
        </p:spPr>
        <p:txBody>
          <a:bodyPr wrap="square" rtlCol="0">
            <a:normAutofit/>
          </a:bodyPr>
          <a:p>
            <a:pPr algn="ctr"/>
            <a:r>
              <a:rPr lang="da-DK" altLang="zh-CN">
                <a:sym typeface="Arial" panose="020B0604020202020204" pitchFamily="34" charset="0"/>
              </a:rPr>
              <a:t>Lorem ipsum dolor sit amet</a:t>
            </a:r>
            <a:endParaRPr lang="zh-CN" altLang="en-US" dirty="0">
              <a:sym typeface="Arial" panose="020B0604020202020204" pitchFamily="34" charset="0"/>
            </a:endParaRPr>
          </a:p>
        </p:txBody>
      </p:sp>
      <p:sp>
        <p:nvSpPr>
          <p:cNvPr id="36" name="文本框 35"/>
          <p:cNvSpPr txBox="1"/>
          <p:nvPr>
            <p:custDataLst>
              <p:tags r:id="rId12"/>
            </p:custDataLst>
          </p:nvPr>
        </p:nvSpPr>
        <p:spPr>
          <a:xfrm>
            <a:off x="7159617" y="3838745"/>
            <a:ext cx="1482964" cy="400110"/>
          </a:xfrm>
          <a:prstGeom prst="rect">
            <a:avLst/>
          </a:prstGeom>
          <a:noFill/>
        </p:spPr>
        <p:txBody>
          <a:bodyPr wrap="square" rtlCol="0">
            <a:normAutofit/>
          </a:bodyPr>
          <a:p>
            <a:pPr algn="ctr"/>
            <a:r>
              <a:rPr lang="en-US" altLang="zh-CN" sz="2000">
                <a:solidFill>
                  <a:schemeClr val="bg2">
                    <a:lumMod val="10000"/>
                  </a:schemeClr>
                </a:solidFill>
                <a:latin typeface="Arial" panose="020B0604020202020204" pitchFamily="34" charset="0"/>
                <a:ea typeface="+mn-ea"/>
                <a:cs typeface="+mn-ea"/>
                <a:sym typeface="Arial" panose="020B0604020202020204" pitchFamily="34" charset="0"/>
              </a:rPr>
              <a:t>LOREM</a:t>
            </a:r>
            <a:endParaRPr lang="en-US" altLang="zh-CN" sz="2000">
              <a:solidFill>
                <a:schemeClr val="bg2">
                  <a:lumMod val="10000"/>
                </a:schemeClr>
              </a:solidFill>
              <a:latin typeface="Arial" panose="020B0604020202020204" pitchFamily="34" charset="0"/>
              <a:ea typeface="+mn-ea"/>
              <a:cs typeface="+mn-ea"/>
              <a:sym typeface="Arial" panose="020B0604020202020204" pitchFamily="34" charset="0"/>
            </a:endParaRPr>
          </a:p>
        </p:txBody>
      </p:sp>
      <p:sp>
        <p:nvSpPr>
          <p:cNvPr id="37" name="泪滴形 7"/>
          <p:cNvSpPr/>
          <p:nvPr>
            <p:custDataLst>
              <p:tags r:id="rId13"/>
            </p:custDataLst>
          </p:nvPr>
        </p:nvSpPr>
        <p:spPr>
          <a:xfrm rot="8100000">
            <a:off x="9546590" y="2509544"/>
            <a:ext cx="985472" cy="985473"/>
          </a:xfrm>
          <a:custGeom>
            <a:avLst/>
            <a:gdLst>
              <a:gd name="connsiteX0" fmla="*/ 0 w 924022"/>
              <a:gd name="connsiteY0" fmla="*/ 462011 h 924022"/>
              <a:gd name="connsiteX1" fmla="*/ 462011 w 924022"/>
              <a:gd name="connsiteY1" fmla="*/ 0 h 924022"/>
              <a:gd name="connsiteX2" fmla="*/ 976294 w 924022"/>
              <a:gd name="connsiteY2" fmla="*/ -52272 h 924022"/>
              <a:gd name="connsiteX3" fmla="*/ 924022 w 924022"/>
              <a:gd name="connsiteY3" fmla="*/ 462011 h 924022"/>
              <a:gd name="connsiteX4" fmla="*/ 462011 w 924022"/>
              <a:gd name="connsiteY4" fmla="*/ 924022 h 924022"/>
              <a:gd name="connsiteX5" fmla="*/ 0 w 924022"/>
              <a:gd name="connsiteY5" fmla="*/ 462011 h 924022"/>
              <a:gd name="connsiteX0-1" fmla="*/ 0 w 976294"/>
              <a:gd name="connsiteY0-2" fmla="*/ 514283 h 976294"/>
              <a:gd name="connsiteX1-3" fmla="*/ 462011 w 976294"/>
              <a:gd name="connsiteY1-4" fmla="*/ 52272 h 976294"/>
              <a:gd name="connsiteX2-5" fmla="*/ 976294 w 976294"/>
              <a:gd name="connsiteY2-6" fmla="*/ 0 h 976294"/>
              <a:gd name="connsiteX3-7" fmla="*/ 924022 w 976294"/>
              <a:gd name="connsiteY3-8" fmla="*/ 514283 h 976294"/>
              <a:gd name="connsiteX4-9" fmla="*/ 462011 w 976294"/>
              <a:gd name="connsiteY4-10" fmla="*/ 976294 h 976294"/>
              <a:gd name="connsiteX5-11" fmla="*/ 0 w 976294"/>
              <a:gd name="connsiteY5-12" fmla="*/ 514283 h 976294"/>
              <a:gd name="connsiteX0-13" fmla="*/ 0 w 991098"/>
              <a:gd name="connsiteY0-14" fmla="*/ 517758 h 979769"/>
              <a:gd name="connsiteX1-15" fmla="*/ 462011 w 991098"/>
              <a:gd name="connsiteY1-16" fmla="*/ 55747 h 979769"/>
              <a:gd name="connsiteX2-17" fmla="*/ 976294 w 991098"/>
              <a:gd name="connsiteY2-18" fmla="*/ 3475 h 979769"/>
              <a:gd name="connsiteX3-19" fmla="*/ 924022 w 991098"/>
              <a:gd name="connsiteY3-20" fmla="*/ 517758 h 979769"/>
              <a:gd name="connsiteX4-21" fmla="*/ 462011 w 991098"/>
              <a:gd name="connsiteY4-22" fmla="*/ 979769 h 979769"/>
              <a:gd name="connsiteX5-23" fmla="*/ 0 w 991098"/>
              <a:gd name="connsiteY5-24" fmla="*/ 517758 h 979769"/>
              <a:gd name="connsiteX0-25" fmla="*/ 0 w 991098"/>
              <a:gd name="connsiteY0-26" fmla="*/ 532372 h 994383"/>
              <a:gd name="connsiteX1-27" fmla="*/ 462011 w 991098"/>
              <a:gd name="connsiteY1-28" fmla="*/ 70361 h 994383"/>
              <a:gd name="connsiteX2-29" fmla="*/ 976294 w 991098"/>
              <a:gd name="connsiteY2-30" fmla="*/ 18089 h 994383"/>
              <a:gd name="connsiteX3-31" fmla="*/ 924022 w 991098"/>
              <a:gd name="connsiteY3-32" fmla="*/ 532372 h 994383"/>
              <a:gd name="connsiteX4-33" fmla="*/ 462011 w 991098"/>
              <a:gd name="connsiteY4-34" fmla="*/ 994383 h 994383"/>
              <a:gd name="connsiteX5-35" fmla="*/ 0 w 991098"/>
              <a:gd name="connsiteY5-36" fmla="*/ 532372 h 994383"/>
              <a:gd name="connsiteX0-37" fmla="*/ 0 w 991098"/>
              <a:gd name="connsiteY0-38" fmla="*/ 529088 h 991099"/>
              <a:gd name="connsiteX1-39" fmla="*/ 462011 w 991098"/>
              <a:gd name="connsiteY1-40" fmla="*/ 67077 h 991099"/>
              <a:gd name="connsiteX2-41" fmla="*/ 976294 w 991098"/>
              <a:gd name="connsiteY2-42" fmla="*/ 14805 h 991099"/>
              <a:gd name="connsiteX3-43" fmla="*/ 924022 w 991098"/>
              <a:gd name="connsiteY3-44" fmla="*/ 529088 h 991099"/>
              <a:gd name="connsiteX4-45" fmla="*/ 462011 w 991098"/>
              <a:gd name="connsiteY4-46" fmla="*/ 991099 h 991099"/>
              <a:gd name="connsiteX5-47" fmla="*/ 0 w 991098"/>
              <a:gd name="connsiteY5-48" fmla="*/ 529088 h 991099"/>
              <a:gd name="connsiteX0-49" fmla="*/ 0 w 992401"/>
              <a:gd name="connsiteY0-50" fmla="*/ 529088 h 991099"/>
              <a:gd name="connsiteX1-51" fmla="*/ 462011 w 992401"/>
              <a:gd name="connsiteY1-52" fmla="*/ 67077 h 991099"/>
              <a:gd name="connsiteX2-53" fmla="*/ 976294 w 992401"/>
              <a:gd name="connsiteY2-54" fmla="*/ 14805 h 991099"/>
              <a:gd name="connsiteX3-55" fmla="*/ 924022 w 992401"/>
              <a:gd name="connsiteY3-56" fmla="*/ 529088 h 991099"/>
              <a:gd name="connsiteX4-57" fmla="*/ 462011 w 992401"/>
              <a:gd name="connsiteY4-58" fmla="*/ 991099 h 991099"/>
              <a:gd name="connsiteX5-59" fmla="*/ 0 w 992401"/>
              <a:gd name="connsiteY5-60" fmla="*/ 529088 h 991099"/>
              <a:gd name="connsiteX0-61" fmla="*/ 0 w 990452"/>
              <a:gd name="connsiteY0-62" fmla="*/ 529088 h 991099"/>
              <a:gd name="connsiteX1-63" fmla="*/ 462011 w 990452"/>
              <a:gd name="connsiteY1-64" fmla="*/ 67077 h 991099"/>
              <a:gd name="connsiteX2-65" fmla="*/ 976294 w 990452"/>
              <a:gd name="connsiteY2-66" fmla="*/ 14805 h 991099"/>
              <a:gd name="connsiteX3-67" fmla="*/ 924022 w 990452"/>
              <a:gd name="connsiteY3-68" fmla="*/ 529088 h 991099"/>
              <a:gd name="connsiteX4-69" fmla="*/ 462011 w 990452"/>
              <a:gd name="connsiteY4-70" fmla="*/ 991099 h 991099"/>
              <a:gd name="connsiteX5-71" fmla="*/ 0 w 990452"/>
              <a:gd name="connsiteY5-72" fmla="*/ 529088 h 991099"/>
              <a:gd name="connsiteX0-73" fmla="*/ 0 w 990452"/>
              <a:gd name="connsiteY0-74" fmla="*/ 528442 h 990453"/>
              <a:gd name="connsiteX1-75" fmla="*/ 462011 w 990452"/>
              <a:gd name="connsiteY1-76" fmla="*/ 66431 h 990453"/>
              <a:gd name="connsiteX2-77" fmla="*/ 976294 w 990452"/>
              <a:gd name="connsiteY2-78" fmla="*/ 14159 h 990453"/>
              <a:gd name="connsiteX3-79" fmla="*/ 924022 w 990452"/>
              <a:gd name="connsiteY3-80" fmla="*/ 528442 h 990453"/>
              <a:gd name="connsiteX4-81" fmla="*/ 462011 w 990452"/>
              <a:gd name="connsiteY4-82" fmla="*/ 990453 h 990453"/>
              <a:gd name="connsiteX5-83" fmla="*/ 0 w 990452"/>
              <a:gd name="connsiteY5-84" fmla="*/ 528442 h 990453"/>
              <a:gd name="connsiteX0-85" fmla="*/ 0 w 990452"/>
              <a:gd name="connsiteY0-86" fmla="*/ 527801 h 989812"/>
              <a:gd name="connsiteX1-87" fmla="*/ 462011 w 990452"/>
              <a:gd name="connsiteY1-88" fmla="*/ 65790 h 989812"/>
              <a:gd name="connsiteX2-89" fmla="*/ 976294 w 990452"/>
              <a:gd name="connsiteY2-90" fmla="*/ 13518 h 989812"/>
              <a:gd name="connsiteX3-91" fmla="*/ 924022 w 990452"/>
              <a:gd name="connsiteY3-92" fmla="*/ 527801 h 989812"/>
              <a:gd name="connsiteX4-93" fmla="*/ 462011 w 990452"/>
              <a:gd name="connsiteY4-94" fmla="*/ 989812 h 989812"/>
              <a:gd name="connsiteX5-95" fmla="*/ 0 w 990452"/>
              <a:gd name="connsiteY5-96" fmla="*/ 527801 h 989812"/>
              <a:gd name="connsiteX0-97" fmla="*/ 0 w 990452"/>
              <a:gd name="connsiteY0-98" fmla="*/ 525286 h 987297"/>
              <a:gd name="connsiteX1-99" fmla="*/ 462011 w 990452"/>
              <a:gd name="connsiteY1-100" fmla="*/ 63275 h 987297"/>
              <a:gd name="connsiteX2-101" fmla="*/ 976294 w 990452"/>
              <a:gd name="connsiteY2-102" fmla="*/ 11003 h 987297"/>
              <a:gd name="connsiteX3-103" fmla="*/ 924022 w 990452"/>
              <a:gd name="connsiteY3-104" fmla="*/ 525286 h 987297"/>
              <a:gd name="connsiteX4-105" fmla="*/ 462011 w 990452"/>
              <a:gd name="connsiteY4-106" fmla="*/ 987297 h 987297"/>
              <a:gd name="connsiteX5-107" fmla="*/ 0 w 990452"/>
              <a:gd name="connsiteY5-108" fmla="*/ 525286 h 987297"/>
              <a:gd name="connsiteX0-109" fmla="*/ 0 w 990452"/>
              <a:gd name="connsiteY0-110" fmla="*/ 523462 h 985473"/>
              <a:gd name="connsiteX1-111" fmla="*/ 462011 w 990452"/>
              <a:gd name="connsiteY1-112" fmla="*/ 61451 h 985473"/>
              <a:gd name="connsiteX2-113" fmla="*/ 976294 w 990452"/>
              <a:gd name="connsiteY2-114" fmla="*/ 9179 h 985473"/>
              <a:gd name="connsiteX3-115" fmla="*/ 924022 w 990452"/>
              <a:gd name="connsiteY3-116" fmla="*/ 523462 h 985473"/>
              <a:gd name="connsiteX4-117" fmla="*/ 462011 w 990452"/>
              <a:gd name="connsiteY4-118" fmla="*/ 985473 h 985473"/>
              <a:gd name="connsiteX5-119" fmla="*/ 0 w 990452"/>
              <a:gd name="connsiteY5-120" fmla="*/ 523462 h 985473"/>
              <a:gd name="connsiteX0-121" fmla="*/ 0 w 985472"/>
              <a:gd name="connsiteY0-122" fmla="*/ 523462 h 985473"/>
              <a:gd name="connsiteX1-123" fmla="*/ 462011 w 985472"/>
              <a:gd name="connsiteY1-124" fmla="*/ 61451 h 985473"/>
              <a:gd name="connsiteX2-125" fmla="*/ 976294 w 985472"/>
              <a:gd name="connsiteY2-126" fmla="*/ 9179 h 985473"/>
              <a:gd name="connsiteX3-127" fmla="*/ 924022 w 985472"/>
              <a:gd name="connsiteY3-128" fmla="*/ 523462 h 985473"/>
              <a:gd name="connsiteX4-129" fmla="*/ 462011 w 985472"/>
              <a:gd name="connsiteY4-130" fmla="*/ 985473 h 985473"/>
              <a:gd name="connsiteX5-131" fmla="*/ 0 w 985472"/>
              <a:gd name="connsiteY5-132" fmla="*/ 523462 h 985473"/>
            </a:gdLst>
            <a:ahLst/>
            <a:cxnLst>
              <a:cxn ang="0">
                <a:pos x="connsiteX0-121" y="connsiteY0-122"/>
              </a:cxn>
              <a:cxn ang="0">
                <a:pos x="connsiteX1-123" y="connsiteY1-124"/>
              </a:cxn>
              <a:cxn ang="0">
                <a:pos x="connsiteX2-125" y="connsiteY2-126"/>
              </a:cxn>
              <a:cxn ang="0">
                <a:pos x="connsiteX3-127" y="connsiteY3-128"/>
              </a:cxn>
              <a:cxn ang="0">
                <a:pos x="connsiteX4-129" y="connsiteY4-130"/>
              </a:cxn>
              <a:cxn ang="0">
                <a:pos x="connsiteX5-131" y="connsiteY5-132"/>
              </a:cxn>
            </a:cxnLst>
            <a:rect l="l" t="t" r="r" b="b"/>
            <a:pathLst>
              <a:path w="985472" h="985473">
                <a:moveTo>
                  <a:pt x="0" y="523462"/>
                </a:moveTo>
                <a:cubicBezTo>
                  <a:pt x="0" y="268300"/>
                  <a:pt x="206849" y="61451"/>
                  <a:pt x="462011" y="61451"/>
                </a:cubicBezTo>
                <a:cubicBezTo>
                  <a:pt x="633438" y="61451"/>
                  <a:pt x="941255" y="-28376"/>
                  <a:pt x="976294" y="9179"/>
                </a:cubicBezTo>
                <a:cubicBezTo>
                  <a:pt x="1013850" y="37485"/>
                  <a:pt x="924022" y="352035"/>
                  <a:pt x="924022" y="523462"/>
                </a:cubicBezTo>
                <a:cubicBezTo>
                  <a:pt x="924022" y="778624"/>
                  <a:pt x="717173" y="985473"/>
                  <a:pt x="462011" y="985473"/>
                </a:cubicBezTo>
                <a:cubicBezTo>
                  <a:pt x="206849" y="985473"/>
                  <a:pt x="0" y="778624"/>
                  <a:pt x="0" y="523462"/>
                </a:cubicBezTo>
                <a:close/>
              </a:path>
            </a:pathLst>
          </a:custGeom>
          <a:solidFill>
            <a:schemeClr val="bg1">
              <a:lumMod val="50000"/>
            </a:schemeClr>
          </a:solidFill>
          <a:ln w="38100">
            <a:noFill/>
          </a:ln>
        </p:spPr>
        <p:style>
          <a:lnRef idx="2">
            <a:srgbClr val="3069B4">
              <a:shade val="50000"/>
            </a:srgbClr>
          </a:lnRef>
          <a:fillRef idx="1">
            <a:srgbClr val="3069B4"/>
          </a:fillRef>
          <a:effectRef idx="0">
            <a:srgbClr val="3069B4"/>
          </a:effectRef>
          <a:fontRef idx="minor">
            <a:sysClr val="window" lastClr="FFFFFF"/>
          </a:fontRef>
        </p:style>
        <p:txBody>
          <a:bodyPr rtlCol="0" anchor="ctr">
            <a:normAutofit/>
          </a:bodyPr>
          <a:p>
            <a:pPr algn="ctr"/>
            <a:endParaRPr lang="zh-CN" altLang="en-US">
              <a:solidFill>
                <a:schemeClr val="bg2">
                  <a:lumMod val="10000"/>
                </a:schemeClr>
              </a:solidFill>
              <a:sym typeface="Arial" panose="020B0604020202020204" pitchFamily="34" charset="0"/>
            </a:endParaRPr>
          </a:p>
        </p:txBody>
      </p:sp>
      <p:sp>
        <p:nvSpPr>
          <p:cNvPr id="38" name="KSO_Shape"/>
          <p:cNvSpPr/>
          <p:nvPr>
            <p:custDataLst>
              <p:tags r:id="rId14"/>
            </p:custDataLst>
          </p:nvPr>
        </p:nvSpPr>
        <p:spPr bwMode="auto">
          <a:xfrm>
            <a:off x="9857371" y="2767142"/>
            <a:ext cx="363490" cy="415418"/>
          </a:xfrm>
          <a:custGeom>
            <a:avLst/>
            <a:gdLst>
              <a:gd name="T0" fmla="*/ 1660822 w 1166813"/>
              <a:gd name="T1" fmla="*/ 1807306 h 1333500"/>
              <a:gd name="T2" fmla="*/ 1630932 w 1166813"/>
              <a:gd name="T3" fmla="*/ 1859560 h 1333500"/>
              <a:gd name="T4" fmla="*/ 1582125 w 1166813"/>
              <a:gd name="T5" fmla="*/ 1894019 h 1333500"/>
              <a:gd name="T6" fmla="*/ 902607 w 1166813"/>
              <a:gd name="T7" fmla="*/ 1905000 h 1333500"/>
              <a:gd name="T8" fmla="*/ 110801 w 1166813"/>
              <a:gd name="T9" fmla="*/ 1902350 h 1333500"/>
              <a:gd name="T10" fmla="*/ 55969 w 1166813"/>
              <a:gd name="T11" fmla="*/ 1877357 h 1333500"/>
              <a:gd name="T12" fmla="*/ 17017 w 1166813"/>
              <a:gd name="T13" fmla="*/ 1832297 h 1333500"/>
              <a:gd name="T14" fmla="*/ 379 w 1166813"/>
              <a:gd name="T15" fmla="*/ 1772847 h 1333500"/>
              <a:gd name="T16" fmla="*/ 1133001 w 1166813"/>
              <a:gd name="T17" fmla="*/ 152044 h 1333500"/>
              <a:gd name="T18" fmla="*/ 1044880 w 1166813"/>
              <a:gd name="T19" fmla="*/ 202349 h 1333500"/>
              <a:gd name="T20" fmla="*/ 981720 w 1166813"/>
              <a:gd name="T21" fmla="*/ 275723 h 1333500"/>
              <a:gd name="T22" fmla="*/ 937092 w 1166813"/>
              <a:gd name="T23" fmla="*/ 375951 h 1333500"/>
              <a:gd name="T24" fmla="*/ 932554 w 1166813"/>
              <a:gd name="T25" fmla="*/ 436467 h 1333500"/>
              <a:gd name="T26" fmla="*/ 981342 w 1166813"/>
              <a:gd name="T27" fmla="*/ 442896 h 1333500"/>
              <a:gd name="T28" fmla="*/ 1122790 w 1166813"/>
              <a:gd name="T29" fmla="*/ 399023 h 1333500"/>
              <a:gd name="T30" fmla="*/ 1231712 w 1166813"/>
              <a:gd name="T31" fmla="*/ 314301 h 1333500"/>
              <a:gd name="T32" fmla="*/ 1272181 w 1166813"/>
              <a:gd name="T33" fmla="*/ 236010 h 1333500"/>
              <a:gd name="T34" fmla="*/ 1272559 w 1166813"/>
              <a:gd name="T35" fmla="*/ 184571 h 1333500"/>
              <a:gd name="T36" fmla="*/ 1246841 w 1166813"/>
              <a:gd name="T37" fmla="*/ 153557 h 1333500"/>
              <a:gd name="T38" fmla="*/ 470336 w 1166813"/>
              <a:gd name="T39" fmla="*/ 141454 h 1333500"/>
              <a:gd name="T40" fmla="*/ 413984 w 1166813"/>
              <a:gd name="T41" fmla="*/ 155827 h 1333500"/>
              <a:gd name="T42" fmla="*/ 391291 w 1166813"/>
              <a:gd name="T43" fmla="*/ 188354 h 1333500"/>
              <a:gd name="T44" fmla="*/ 394696 w 1166813"/>
              <a:gd name="T45" fmla="*/ 243953 h 1333500"/>
              <a:gd name="T46" fmla="*/ 440836 w 1166813"/>
              <a:gd name="T47" fmla="*/ 323379 h 1333500"/>
              <a:gd name="T48" fmla="*/ 557701 w 1166813"/>
              <a:gd name="T49" fmla="*/ 406966 h 1333500"/>
              <a:gd name="T50" fmla="*/ 690451 w 1166813"/>
              <a:gd name="T51" fmla="*/ 443274 h 1333500"/>
              <a:gd name="T52" fmla="*/ 733565 w 1166813"/>
              <a:gd name="T53" fmla="*/ 434954 h 1333500"/>
              <a:gd name="T54" fmla="*/ 723354 w 1166813"/>
              <a:gd name="T55" fmla="*/ 361201 h 1333500"/>
              <a:gd name="T56" fmla="*/ 677214 w 1166813"/>
              <a:gd name="T57" fmla="*/ 267780 h 1333500"/>
              <a:gd name="T58" fmla="*/ 610650 w 1166813"/>
              <a:gd name="T59" fmla="*/ 194784 h 1333500"/>
              <a:gd name="T60" fmla="*/ 521393 w 1166813"/>
              <a:gd name="T61" fmla="*/ 149019 h 1333500"/>
              <a:gd name="T62" fmla="*/ 502861 w 1166813"/>
              <a:gd name="T63" fmla="*/ 1513 h 1333500"/>
              <a:gd name="T64" fmla="*/ 649604 w 1166813"/>
              <a:gd name="T65" fmla="*/ 50681 h 1333500"/>
              <a:gd name="T66" fmla="*/ 770630 w 1166813"/>
              <a:gd name="T67" fmla="*/ 155827 h 1333500"/>
              <a:gd name="T68" fmla="*/ 846322 w 1166813"/>
              <a:gd name="T69" fmla="*/ 226554 h 1333500"/>
              <a:gd name="T70" fmla="*/ 939361 w 1166813"/>
              <a:gd name="T71" fmla="*/ 106280 h 1333500"/>
              <a:gd name="T72" fmla="*/ 1079297 w 1166813"/>
              <a:gd name="T73" fmla="*/ 20803 h 1333500"/>
              <a:gd name="T74" fmla="*/ 1216962 w 1166813"/>
              <a:gd name="T75" fmla="*/ 757 h 1333500"/>
              <a:gd name="T76" fmla="*/ 1311514 w 1166813"/>
              <a:gd name="T77" fmla="*/ 27231 h 1333500"/>
              <a:gd name="T78" fmla="*/ 1386777 w 1166813"/>
              <a:gd name="T79" fmla="*/ 96824 h 1333500"/>
              <a:gd name="T80" fmla="*/ 1417411 w 1166813"/>
              <a:gd name="T81" fmla="*/ 202726 h 1333500"/>
              <a:gd name="T82" fmla="*/ 1392449 w 1166813"/>
              <a:gd name="T83" fmla="*/ 320731 h 1333500"/>
              <a:gd name="T84" fmla="*/ 1314539 w 1166813"/>
              <a:gd name="T85" fmla="*/ 433819 h 1333500"/>
              <a:gd name="T86" fmla="*/ 1229065 w 1166813"/>
              <a:gd name="T87" fmla="*/ 501520 h 1333500"/>
              <a:gd name="T88" fmla="*/ 1562451 w 1166813"/>
              <a:gd name="T89" fmla="*/ 519346 h 1333500"/>
              <a:gd name="T90" fmla="*/ 1616176 w 1166813"/>
              <a:gd name="T91" fmla="*/ 546593 h 1333500"/>
              <a:gd name="T92" fmla="*/ 1653255 w 1166813"/>
              <a:gd name="T93" fmla="*/ 593897 h 1333500"/>
              <a:gd name="T94" fmla="*/ 1666875 w 1166813"/>
              <a:gd name="T95" fmla="*/ 654067 h 1333500"/>
              <a:gd name="T96" fmla="*/ 862208 w 1166813"/>
              <a:gd name="T97" fmla="*/ 561280 h 1333500"/>
              <a:gd name="T98" fmla="*/ 809207 w 1166813"/>
              <a:gd name="T99" fmla="*/ 557119 h 1333500"/>
              <a:gd name="T100" fmla="*/ 0 w 1166813"/>
              <a:gd name="T101" fmla="*/ 654067 h 1333500"/>
              <a:gd name="T102" fmla="*/ 13991 w 1166813"/>
              <a:gd name="T103" fmla="*/ 593897 h 1333500"/>
              <a:gd name="T104" fmla="*/ 50674 w 1166813"/>
              <a:gd name="T105" fmla="*/ 546593 h 1333500"/>
              <a:gd name="T106" fmla="*/ 104373 w 1166813"/>
              <a:gd name="T107" fmla="*/ 519346 h 1333500"/>
              <a:gd name="T108" fmla="*/ 435163 w 1166813"/>
              <a:gd name="T109" fmla="*/ 501520 h 1333500"/>
              <a:gd name="T110" fmla="*/ 349688 w 1166813"/>
              <a:gd name="T111" fmla="*/ 433819 h 1333500"/>
              <a:gd name="T112" fmla="*/ 272157 w 1166813"/>
              <a:gd name="T113" fmla="*/ 320731 h 1333500"/>
              <a:gd name="T114" fmla="*/ 247196 w 1166813"/>
              <a:gd name="T115" fmla="*/ 202726 h 1333500"/>
              <a:gd name="T116" fmla="*/ 277451 w 1166813"/>
              <a:gd name="T117" fmla="*/ 96824 h 1333500"/>
              <a:gd name="T118" fmla="*/ 352714 w 1166813"/>
              <a:gd name="T119" fmla="*/ 27231 h 1333500"/>
              <a:gd name="T120" fmla="*/ 447266 w 1166813"/>
              <a:gd name="T121" fmla="*/ 757 h 133350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166813" h="1333500">
                <a:moveTo>
                  <a:pt x="631825" y="895350"/>
                </a:moveTo>
                <a:lnTo>
                  <a:pt x="1166813" y="895350"/>
                </a:lnTo>
                <a:lnTo>
                  <a:pt x="1166813" y="1236222"/>
                </a:lnTo>
                <a:lnTo>
                  <a:pt x="1166813" y="1240993"/>
                </a:lnTo>
                <a:lnTo>
                  <a:pt x="1166283" y="1246294"/>
                </a:lnTo>
                <a:lnTo>
                  <a:pt x="1165754" y="1251065"/>
                </a:lnTo>
                <a:lnTo>
                  <a:pt x="1164959" y="1255571"/>
                </a:lnTo>
                <a:lnTo>
                  <a:pt x="1163900" y="1260343"/>
                </a:lnTo>
                <a:lnTo>
                  <a:pt x="1162576" y="1265114"/>
                </a:lnTo>
                <a:lnTo>
                  <a:pt x="1160987" y="1269620"/>
                </a:lnTo>
                <a:lnTo>
                  <a:pt x="1159397" y="1273861"/>
                </a:lnTo>
                <a:lnTo>
                  <a:pt x="1157279" y="1278102"/>
                </a:lnTo>
                <a:lnTo>
                  <a:pt x="1155160" y="1282608"/>
                </a:lnTo>
                <a:lnTo>
                  <a:pt x="1152776" y="1286584"/>
                </a:lnTo>
                <a:lnTo>
                  <a:pt x="1150128" y="1290560"/>
                </a:lnTo>
                <a:lnTo>
                  <a:pt x="1147479" y="1294271"/>
                </a:lnTo>
                <a:lnTo>
                  <a:pt x="1144566" y="1297982"/>
                </a:lnTo>
                <a:lnTo>
                  <a:pt x="1141653" y="1301692"/>
                </a:lnTo>
                <a:lnTo>
                  <a:pt x="1138475" y="1305138"/>
                </a:lnTo>
                <a:lnTo>
                  <a:pt x="1135032" y="1308319"/>
                </a:lnTo>
                <a:lnTo>
                  <a:pt x="1131324" y="1311235"/>
                </a:lnTo>
                <a:lnTo>
                  <a:pt x="1127616" y="1314150"/>
                </a:lnTo>
                <a:lnTo>
                  <a:pt x="1123908" y="1316801"/>
                </a:lnTo>
                <a:lnTo>
                  <a:pt x="1120200" y="1319452"/>
                </a:lnTo>
                <a:lnTo>
                  <a:pt x="1115698" y="1321837"/>
                </a:lnTo>
                <a:lnTo>
                  <a:pt x="1111725" y="1323958"/>
                </a:lnTo>
                <a:lnTo>
                  <a:pt x="1107488" y="1325813"/>
                </a:lnTo>
                <a:lnTo>
                  <a:pt x="1102985" y="1327669"/>
                </a:lnTo>
                <a:lnTo>
                  <a:pt x="1098483" y="1329259"/>
                </a:lnTo>
                <a:lnTo>
                  <a:pt x="1093716" y="1330319"/>
                </a:lnTo>
                <a:lnTo>
                  <a:pt x="1089213" y="1331645"/>
                </a:lnTo>
                <a:lnTo>
                  <a:pt x="1084446" y="1332440"/>
                </a:lnTo>
                <a:lnTo>
                  <a:pt x="1079679" y="1332970"/>
                </a:lnTo>
                <a:lnTo>
                  <a:pt x="1074647" y="1333235"/>
                </a:lnTo>
                <a:lnTo>
                  <a:pt x="1069615" y="1333500"/>
                </a:lnTo>
                <a:lnTo>
                  <a:pt x="631825" y="1333500"/>
                </a:lnTo>
                <a:lnTo>
                  <a:pt x="631825" y="895350"/>
                </a:lnTo>
                <a:close/>
                <a:moveTo>
                  <a:pt x="0" y="895350"/>
                </a:moveTo>
                <a:lnTo>
                  <a:pt x="534988" y="895350"/>
                </a:lnTo>
                <a:lnTo>
                  <a:pt x="534988" y="1333500"/>
                </a:lnTo>
                <a:lnTo>
                  <a:pt x="97150" y="1333500"/>
                </a:lnTo>
                <a:lnTo>
                  <a:pt x="92385" y="1333235"/>
                </a:lnTo>
                <a:lnTo>
                  <a:pt x="87356" y="1332970"/>
                </a:lnTo>
                <a:lnTo>
                  <a:pt x="82326" y="1332440"/>
                </a:lnTo>
                <a:lnTo>
                  <a:pt x="77561" y="1331645"/>
                </a:lnTo>
                <a:lnTo>
                  <a:pt x="73061" y="1330319"/>
                </a:lnTo>
                <a:lnTo>
                  <a:pt x="68561" y="1329259"/>
                </a:lnTo>
                <a:lnTo>
                  <a:pt x="63796" y="1327669"/>
                </a:lnTo>
                <a:lnTo>
                  <a:pt x="59561" y="1325813"/>
                </a:lnTo>
                <a:lnTo>
                  <a:pt x="55325" y="1323958"/>
                </a:lnTo>
                <a:lnTo>
                  <a:pt x="51090" y="1321837"/>
                </a:lnTo>
                <a:lnTo>
                  <a:pt x="47119" y="1319452"/>
                </a:lnTo>
                <a:lnTo>
                  <a:pt x="42884" y="1316801"/>
                </a:lnTo>
                <a:lnTo>
                  <a:pt x="39178" y="1314150"/>
                </a:lnTo>
                <a:lnTo>
                  <a:pt x="35472" y="1311235"/>
                </a:lnTo>
                <a:lnTo>
                  <a:pt x="32030" y="1308319"/>
                </a:lnTo>
                <a:lnTo>
                  <a:pt x="28589" y="1305138"/>
                </a:lnTo>
                <a:lnTo>
                  <a:pt x="25148" y="1301692"/>
                </a:lnTo>
                <a:lnTo>
                  <a:pt x="22236" y="1297982"/>
                </a:lnTo>
                <a:lnTo>
                  <a:pt x="19324" y="1294271"/>
                </a:lnTo>
                <a:lnTo>
                  <a:pt x="16677" y="1290560"/>
                </a:lnTo>
                <a:lnTo>
                  <a:pt x="14294" y="1286584"/>
                </a:lnTo>
                <a:lnTo>
                  <a:pt x="11912" y="1282608"/>
                </a:lnTo>
                <a:lnTo>
                  <a:pt x="9794" y="1278102"/>
                </a:lnTo>
                <a:lnTo>
                  <a:pt x="7677" y="1273861"/>
                </a:lnTo>
                <a:lnTo>
                  <a:pt x="5824" y="1269620"/>
                </a:lnTo>
                <a:lnTo>
                  <a:pt x="4235" y="1265114"/>
                </a:lnTo>
                <a:lnTo>
                  <a:pt x="3176" y="1260343"/>
                </a:lnTo>
                <a:lnTo>
                  <a:pt x="1853" y="1255571"/>
                </a:lnTo>
                <a:lnTo>
                  <a:pt x="1059" y="1251065"/>
                </a:lnTo>
                <a:lnTo>
                  <a:pt x="529" y="1246294"/>
                </a:lnTo>
                <a:lnTo>
                  <a:pt x="265" y="1240993"/>
                </a:lnTo>
                <a:lnTo>
                  <a:pt x="0" y="1236222"/>
                </a:lnTo>
                <a:lnTo>
                  <a:pt x="0" y="895350"/>
                </a:lnTo>
                <a:close/>
                <a:moveTo>
                  <a:pt x="835990" y="99018"/>
                </a:moveTo>
                <a:lnTo>
                  <a:pt x="828842" y="99283"/>
                </a:lnTo>
                <a:lnTo>
                  <a:pt x="821958" y="99812"/>
                </a:lnTo>
                <a:lnTo>
                  <a:pt x="814810" y="100871"/>
                </a:lnTo>
                <a:lnTo>
                  <a:pt x="807398" y="102460"/>
                </a:lnTo>
                <a:lnTo>
                  <a:pt x="800250" y="104313"/>
                </a:lnTo>
                <a:lnTo>
                  <a:pt x="793101" y="106431"/>
                </a:lnTo>
                <a:lnTo>
                  <a:pt x="785953" y="109079"/>
                </a:lnTo>
                <a:lnTo>
                  <a:pt x="778805" y="111991"/>
                </a:lnTo>
                <a:lnTo>
                  <a:pt x="771657" y="115168"/>
                </a:lnTo>
                <a:lnTo>
                  <a:pt x="764774" y="118610"/>
                </a:lnTo>
                <a:lnTo>
                  <a:pt x="757626" y="122846"/>
                </a:lnTo>
                <a:lnTo>
                  <a:pt x="751007" y="127082"/>
                </a:lnTo>
                <a:lnTo>
                  <a:pt x="744389" y="131583"/>
                </a:lnTo>
                <a:lnTo>
                  <a:pt x="737505" y="136349"/>
                </a:lnTo>
                <a:lnTo>
                  <a:pt x="731416" y="141644"/>
                </a:lnTo>
                <a:lnTo>
                  <a:pt x="725327" y="147204"/>
                </a:lnTo>
                <a:lnTo>
                  <a:pt x="719503" y="152499"/>
                </a:lnTo>
                <a:lnTo>
                  <a:pt x="714473" y="157794"/>
                </a:lnTo>
                <a:lnTo>
                  <a:pt x="709443" y="163618"/>
                </a:lnTo>
                <a:lnTo>
                  <a:pt x="704413" y="169178"/>
                </a:lnTo>
                <a:lnTo>
                  <a:pt x="699647" y="175003"/>
                </a:lnTo>
                <a:lnTo>
                  <a:pt x="695411" y="181092"/>
                </a:lnTo>
                <a:lnTo>
                  <a:pt x="691175" y="187181"/>
                </a:lnTo>
                <a:lnTo>
                  <a:pt x="687204" y="193006"/>
                </a:lnTo>
                <a:lnTo>
                  <a:pt x="683498" y="199360"/>
                </a:lnTo>
                <a:lnTo>
                  <a:pt x="679791" y="205449"/>
                </a:lnTo>
                <a:lnTo>
                  <a:pt x="676615" y="211274"/>
                </a:lnTo>
                <a:lnTo>
                  <a:pt x="673438" y="217628"/>
                </a:lnTo>
                <a:lnTo>
                  <a:pt x="670525" y="223453"/>
                </a:lnTo>
                <a:lnTo>
                  <a:pt x="667878" y="229277"/>
                </a:lnTo>
                <a:lnTo>
                  <a:pt x="663113" y="241191"/>
                </a:lnTo>
                <a:lnTo>
                  <a:pt x="659142" y="252576"/>
                </a:lnTo>
                <a:lnTo>
                  <a:pt x="655965" y="263166"/>
                </a:lnTo>
                <a:lnTo>
                  <a:pt x="653847" y="273227"/>
                </a:lnTo>
                <a:lnTo>
                  <a:pt x="652258" y="282228"/>
                </a:lnTo>
                <a:lnTo>
                  <a:pt x="651729" y="286464"/>
                </a:lnTo>
                <a:lnTo>
                  <a:pt x="651464" y="290436"/>
                </a:lnTo>
                <a:lnTo>
                  <a:pt x="651464" y="294142"/>
                </a:lnTo>
                <a:lnTo>
                  <a:pt x="651464" y="297584"/>
                </a:lnTo>
                <a:lnTo>
                  <a:pt x="651729" y="300496"/>
                </a:lnTo>
                <a:lnTo>
                  <a:pt x="652258" y="303144"/>
                </a:lnTo>
                <a:lnTo>
                  <a:pt x="652788" y="305527"/>
                </a:lnTo>
                <a:lnTo>
                  <a:pt x="653582" y="307645"/>
                </a:lnTo>
                <a:lnTo>
                  <a:pt x="655700" y="307909"/>
                </a:lnTo>
                <a:lnTo>
                  <a:pt x="659936" y="309233"/>
                </a:lnTo>
                <a:lnTo>
                  <a:pt x="663113" y="309498"/>
                </a:lnTo>
                <a:lnTo>
                  <a:pt x="667084" y="310027"/>
                </a:lnTo>
                <a:lnTo>
                  <a:pt x="671584" y="310292"/>
                </a:lnTo>
                <a:lnTo>
                  <a:pt x="676879" y="310557"/>
                </a:lnTo>
                <a:lnTo>
                  <a:pt x="681645" y="310292"/>
                </a:lnTo>
                <a:lnTo>
                  <a:pt x="686940" y="310027"/>
                </a:lnTo>
                <a:lnTo>
                  <a:pt x="697000" y="308968"/>
                </a:lnTo>
                <a:lnTo>
                  <a:pt x="707854" y="307115"/>
                </a:lnTo>
                <a:lnTo>
                  <a:pt x="718709" y="304732"/>
                </a:lnTo>
                <a:lnTo>
                  <a:pt x="729828" y="302085"/>
                </a:lnTo>
                <a:lnTo>
                  <a:pt x="741212" y="298378"/>
                </a:lnTo>
                <a:lnTo>
                  <a:pt x="752331" y="294407"/>
                </a:lnTo>
                <a:lnTo>
                  <a:pt x="763715" y="290171"/>
                </a:lnTo>
                <a:lnTo>
                  <a:pt x="774834" y="284876"/>
                </a:lnTo>
                <a:lnTo>
                  <a:pt x="785953" y="279316"/>
                </a:lnTo>
                <a:lnTo>
                  <a:pt x="796808" y="273756"/>
                </a:lnTo>
                <a:lnTo>
                  <a:pt x="807133" y="267137"/>
                </a:lnTo>
                <a:lnTo>
                  <a:pt x="817193" y="260783"/>
                </a:lnTo>
                <a:lnTo>
                  <a:pt x="826724" y="253900"/>
                </a:lnTo>
                <a:lnTo>
                  <a:pt x="835990" y="246486"/>
                </a:lnTo>
                <a:lnTo>
                  <a:pt x="844462" y="239073"/>
                </a:lnTo>
                <a:lnTo>
                  <a:pt x="850815" y="232454"/>
                </a:lnTo>
                <a:lnTo>
                  <a:pt x="856905" y="226365"/>
                </a:lnTo>
                <a:lnTo>
                  <a:pt x="862199" y="220011"/>
                </a:lnTo>
                <a:lnTo>
                  <a:pt x="866965" y="213392"/>
                </a:lnTo>
                <a:lnTo>
                  <a:pt x="871730" y="207303"/>
                </a:lnTo>
                <a:lnTo>
                  <a:pt x="875437" y="200949"/>
                </a:lnTo>
                <a:lnTo>
                  <a:pt x="878878" y="194595"/>
                </a:lnTo>
                <a:lnTo>
                  <a:pt x="882055" y="188505"/>
                </a:lnTo>
                <a:lnTo>
                  <a:pt x="884703" y="182416"/>
                </a:lnTo>
                <a:lnTo>
                  <a:pt x="886820" y="176326"/>
                </a:lnTo>
                <a:lnTo>
                  <a:pt x="888674" y="170767"/>
                </a:lnTo>
                <a:lnTo>
                  <a:pt x="890527" y="165207"/>
                </a:lnTo>
                <a:lnTo>
                  <a:pt x="891586" y="159912"/>
                </a:lnTo>
                <a:lnTo>
                  <a:pt x="892380" y="154617"/>
                </a:lnTo>
                <a:lnTo>
                  <a:pt x="892645" y="149851"/>
                </a:lnTo>
                <a:lnTo>
                  <a:pt x="892910" y="145350"/>
                </a:lnTo>
                <a:lnTo>
                  <a:pt x="892910" y="141644"/>
                </a:lnTo>
                <a:lnTo>
                  <a:pt x="892645" y="137937"/>
                </a:lnTo>
                <a:lnTo>
                  <a:pt x="892115" y="134760"/>
                </a:lnTo>
                <a:lnTo>
                  <a:pt x="891586" y="131848"/>
                </a:lnTo>
                <a:lnTo>
                  <a:pt x="890792" y="129200"/>
                </a:lnTo>
                <a:lnTo>
                  <a:pt x="889997" y="126817"/>
                </a:lnTo>
                <a:lnTo>
                  <a:pt x="887879" y="122581"/>
                </a:lnTo>
                <a:lnTo>
                  <a:pt x="885761" y="119140"/>
                </a:lnTo>
                <a:lnTo>
                  <a:pt x="883908" y="116492"/>
                </a:lnTo>
                <a:lnTo>
                  <a:pt x="882055" y="114639"/>
                </a:lnTo>
                <a:lnTo>
                  <a:pt x="880731" y="113315"/>
                </a:lnTo>
                <a:lnTo>
                  <a:pt x="878349" y="111197"/>
                </a:lnTo>
                <a:lnTo>
                  <a:pt x="875701" y="109079"/>
                </a:lnTo>
                <a:lnTo>
                  <a:pt x="872789" y="107490"/>
                </a:lnTo>
                <a:lnTo>
                  <a:pt x="869612" y="105902"/>
                </a:lnTo>
                <a:lnTo>
                  <a:pt x="866700" y="104578"/>
                </a:lnTo>
                <a:lnTo>
                  <a:pt x="863788" y="103519"/>
                </a:lnTo>
                <a:lnTo>
                  <a:pt x="857699" y="101401"/>
                </a:lnTo>
                <a:lnTo>
                  <a:pt x="851345" y="100342"/>
                </a:lnTo>
                <a:lnTo>
                  <a:pt x="845785" y="99548"/>
                </a:lnTo>
                <a:lnTo>
                  <a:pt x="840490" y="99283"/>
                </a:lnTo>
                <a:lnTo>
                  <a:pt x="835990" y="99018"/>
                </a:lnTo>
                <a:close/>
                <a:moveTo>
                  <a:pt x="329235" y="99018"/>
                </a:moveTo>
                <a:lnTo>
                  <a:pt x="324470" y="99283"/>
                </a:lnTo>
                <a:lnTo>
                  <a:pt x="319175" y="99548"/>
                </a:lnTo>
                <a:lnTo>
                  <a:pt x="313615" y="100342"/>
                </a:lnTo>
                <a:lnTo>
                  <a:pt x="307262" y="101401"/>
                </a:lnTo>
                <a:lnTo>
                  <a:pt x="301437" y="103519"/>
                </a:lnTo>
                <a:lnTo>
                  <a:pt x="298260" y="104578"/>
                </a:lnTo>
                <a:lnTo>
                  <a:pt x="295348" y="105902"/>
                </a:lnTo>
                <a:lnTo>
                  <a:pt x="292436" y="107490"/>
                </a:lnTo>
                <a:lnTo>
                  <a:pt x="289789" y="109079"/>
                </a:lnTo>
                <a:lnTo>
                  <a:pt x="286876" y="111197"/>
                </a:lnTo>
                <a:lnTo>
                  <a:pt x="284229" y="113315"/>
                </a:lnTo>
                <a:lnTo>
                  <a:pt x="282905" y="114639"/>
                </a:lnTo>
                <a:lnTo>
                  <a:pt x="281052" y="116492"/>
                </a:lnTo>
                <a:lnTo>
                  <a:pt x="279199" y="118875"/>
                </a:lnTo>
                <a:lnTo>
                  <a:pt x="277346" y="122581"/>
                </a:lnTo>
                <a:lnTo>
                  <a:pt x="275492" y="126817"/>
                </a:lnTo>
                <a:lnTo>
                  <a:pt x="274433" y="129200"/>
                </a:lnTo>
                <a:lnTo>
                  <a:pt x="273904" y="131848"/>
                </a:lnTo>
                <a:lnTo>
                  <a:pt x="273110" y="134760"/>
                </a:lnTo>
                <a:lnTo>
                  <a:pt x="272845" y="137937"/>
                </a:lnTo>
                <a:lnTo>
                  <a:pt x="272580" y="141644"/>
                </a:lnTo>
                <a:lnTo>
                  <a:pt x="272315" y="145350"/>
                </a:lnTo>
                <a:lnTo>
                  <a:pt x="272580" y="149851"/>
                </a:lnTo>
                <a:lnTo>
                  <a:pt x="273110" y="154617"/>
                </a:lnTo>
                <a:lnTo>
                  <a:pt x="273904" y="159912"/>
                </a:lnTo>
                <a:lnTo>
                  <a:pt x="274963" y="165207"/>
                </a:lnTo>
                <a:lnTo>
                  <a:pt x="276287" y="170767"/>
                </a:lnTo>
                <a:lnTo>
                  <a:pt x="278140" y="176326"/>
                </a:lnTo>
                <a:lnTo>
                  <a:pt x="280522" y="182416"/>
                </a:lnTo>
                <a:lnTo>
                  <a:pt x="283170" y="188505"/>
                </a:lnTo>
                <a:lnTo>
                  <a:pt x="286082" y="194595"/>
                </a:lnTo>
                <a:lnTo>
                  <a:pt x="289789" y="200949"/>
                </a:lnTo>
                <a:lnTo>
                  <a:pt x="293760" y="207303"/>
                </a:lnTo>
                <a:lnTo>
                  <a:pt x="297996" y="213392"/>
                </a:lnTo>
                <a:lnTo>
                  <a:pt x="303026" y="220011"/>
                </a:lnTo>
                <a:lnTo>
                  <a:pt x="308585" y="226365"/>
                </a:lnTo>
                <a:lnTo>
                  <a:pt x="314410" y="232454"/>
                </a:lnTo>
                <a:lnTo>
                  <a:pt x="320763" y="239073"/>
                </a:lnTo>
                <a:lnTo>
                  <a:pt x="329235" y="246486"/>
                </a:lnTo>
                <a:lnTo>
                  <a:pt x="338236" y="253900"/>
                </a:lnTo>
                <a:lnTo>
                  <a:pt x="348032" y="260783"/>
                </a:lnTo>
                <a:lnTo>
                  <a:pt x="358092" y="267137"/>
                </a:lnTo>
                <a:lnTo>
                  <a:pt x="368682" y="273756"/>
                </a:lnTo>
                <a:lnTo>
                  <a:pt x="379272" y="279316"/>
                </a:lnTo>
                <a:lnTo>
                  <a:pt x="390391" y="284876"/>
                </a:lnTo>
                <a:lnTo>
                  <a:pt x="401245" y="290171"/>
                </a:lnTo>
                <a:lnTo>
                  <a:pt x="412629" y="294407"/>
                </a:lnTo>
                <a:lnTo>
                  <a:pt x="424013" y="298378"/>
                </a:lnTo>
                <a:lnTo>
                  <a:pt x="435132" y="302085"/>
                </a:lnTo>
                <a:lnTo>
                  <a:pt x="446252" y="304732"/>
                </a:lnTo>
                <a:lnTo>
                  <a:pt x="457106" y="307115"/>
                </a:lnTo>
                <a:lnTo>
                  <a:pt x="467960" y="308968"/>
                </a:lnTo>
                <a:lnTo>
                  <a:pt x="478285" y="310027"/>
                </a:lnTo>
                <a:lnTo>
                  <a:pt x="483316" y="310292"/>
                </a:lnTo>
                <a:lnTo>
                  <a:pt x="488081" y="310557"/>
                </a:lnTo>
                <a:lnTo>
                  <a:pt x="494435" y="310292"/>
                </a:lnTo>
                <a:lnTo>
                  <a:pt x="499730" y="309763"/>
                </a:lnTo>
                <a:lnTo>
                  <a:pt x="503966" y="309233"/>
                </a:lnTo>
                <a:lnTo>
                  <a:pt x="507407" y="308174"/>
                </a:lnTo>
                <a:lnTo>
                  <a:pt x="509790" y="307380"/>
                </a:lnTo>
                <a:lnTo>
                  <a:pt x="511643" y="306850"/>
                </a:lnTo>
                <a:lnTo>
                  <a:pt x="512967" y="306056"/>
                </a:lnTo>
                <a:lnTo>
                  <a:pt x="513496" y="304468"/>
                </a:lnTo>
                <a:lnTo>
                  <a:pt x="514026" y="302350"/>
                </a:lnTo>
                <a:lnTo>
                  <a:pt x="514820" y="299702"/>
                </a:lnTo>
                <a:lnTo>
                  <a:pt x="514820" y="297054"/>
                </a:lnTo>
                <a:lnTo>
                  <a:pt x="514820" y="293877"/>
                </a:lnTo>
                <a:lnTo>
                  <a:pt x="514820" y="290171"/>
                </a:lnTo>
                <a:lnTo>
                  <a:pt x="513496" y="282228"/>
                </a:lnTo>
                <a:lnTo>
                  <a:pt x="511908" y="273491"/>
                </a:lnTo>
                <a:lnTo>
                  <a:pt x="509525" y="263431"/>
                </a:lnTo>
                <a:lnTo>
                  <a:pt x="506348" y="252841"/>
                </a:lnTo>
                <a:lnTo>
                  <a:pt x="502377" y="241721"/>
                </a:lnTo>
                <a:lnTo>
                  <a:pt x="497612" y="229807"/>
                </a:lnTo>
                <a:lnTo>
                  <a:pt x="494700" y="223982"/>
                </a:lnTo>
                <a:lnTo>
                  <a:pt x="491787" y="217893"/>
                </a:lnTo>
                <a:lnTo>
                  <a:pt x="488875" y="211804"/>
                </a:lnTo>
                <a:lnTo>
                  <a:pt x="485434" y="205714"/>
                </a:lnTo>
                <a:lnTo>
                  <a:pt x="481992" y="199625"/>
                </a:lnTo>
                <a:lnTo>
                  <a:pt x="478285" y="193271"/>
                </a:lnTo>
                <a:lnTo>
                  <a:pt x="474050" y="187446"/>
                </a:lnTo>
                <a:lnTo>
                  <a:pt x="469814" y="181357"/>
                </a:lnTo>
                <a:lnTo>
                  <a:pt x="465578" y="175267"/>
                </a:lnTo>
                <a:lnTo>
                  <a:pt x="460812" y="169443"/>
                </a:lnTo>
                <a:lnTo>
                  <a:pt x="455782" y="163618"/>
                </a:lnTo>
                <a:lnTo>
                  <a:pt x="450752" y="157794"/>
                </a:lnTo>
                <a:lnTo>
                  <a:pt x="445457" y="152499"/>
                </a:lnTo>
                <a:lnTo>
                  <a:pt x="439898" y="147204"/>
                </a:lnTo>
                <a:lnTo>
                  <a:pt x="433544" y="141644"/>
                </a:lnTo>
                <a:lnTo>
                  <a:pt x="427455" y="136349"/>
                </a:lnTo>
                <a:lnTo>
                  <a:pt x="421101" y="131583"/>
                </a:lnTo>
                <a:lnTo>
                  <a:pt x="414218" y="127082"/>
                </a:lnTo>
                <a:lnTo>
                  <a:pt x="407334" y="122846"/>
                </a:lnTo>
                <a:lnTo>
                  <a:pt x="400451" y="118610"/>
                </a:lnTo>
                <a:lnTo>
                  <a:pt x="393303" y="115168"/>
                </a:lnTo>
                <a:lnTo>
                  <a:pt x="386420" y="111991"/>
                </a:lnTo>
                <a:lnTo>
                  <a:pt x="379007" y="109079"/>
                </a:lnTo>
                <a:lnTo>
                  <a:pt x="372124" y="106431"/>
                </a:lnTo>
                <a:lnTo>
                  <a:pt x="364975" y="104313"/>
                </a:lnTo>
                <a:lnTo>
                  <a:pt x="357563" y="102460"/>
                </a:lnTo>
                <a:lnTo>
                  <a:pt x="350415" y="100871"/>
                </a:lnTo>
                <a:lnTo>
                  <a:pt x="343267" y="99812"/>
                </a:lnTo>
                <a:lnTo>
                  <a:pt x="336119" y="99283"/>
                </a:lnTo>
                <a:lnTo>
                  <a:pt x="329235" y="99018"/>
                </a:lnTo>
                <a:close/>
                <a:moveTo>
                  <a:pt x="321028" y="0"/>
                </a:moveTo>
                <a:lnTo>
                  <a:pt x="329235" y="0"/>
                </a:lnTo>
                <a:lnTo>
                  <a:pt x="340354" y="265"/>
                </a:lnTo>
                <a:lnTo>
                  <a:pt x="352003" y="1059"/>
                </a:lnTo>
                <a:lnTo>
                  <a:pt x="363122" y="2648"/>
                </a:lnTo>
                <a:lnTo>
                  <a:pt x="374771" y="4766"/>
                </a:lnTo>
                <a:lnTo>
                  <a:pt x="386420" y="7148"/>
                </a:lnTo>
                <a:lnTo>
                  <a:pt x="397804" y="10855"/>
                </a:lnTo>
                <a:lnTo>
                  <a:pt x="409452" y="14562"/>
                </a:lnTo>
                <a:lnTo>
                  <a:pt x="421101" y="18798"/>
                </a:lnTo>
                <a:lnTo>
                  <a:pt x="432485" y="23828"/>
                </a:lnTo>
                <a:lnTo>
                  <a:pt x="443869" y="29388"/>
                </a:lnTo>
                <a:lnTo>
                  <a:pt x="454723" y="35477"/>
                </a:lnTo>
                <a:lnTo>
                  <a:pt x="465843" y="42096"/>
                </a:lnTo>
                <a:lnTo>
                  <a:pt x="476432" y="49509"/>
                </a:lnTo>
                <a:lnTo>
                  <a:pt x="487287" y="57187"/>
                </a:lnTo>
                <a:lnTo>
                  <a:pt x="497612" y="65659"/>
                </a:lnTo>
                <a:lnTo>
                  <a:pt x="507407" y="74396"/>
                </a:lnTo>
                <a:lnTo>
                  <a:pt x="515879" y="82339"/>
                </a:lnTo>
                <a:lnTo>
                  <a:pt x="524086" y="91076"/>
                </a:lnTo>
                <a:lnTo>
                  <a:pt x="531764" y="99812"/>
                </a:lnTo>
                <a:lnTo>
                  <a:pt x="539441" y="109079"/>
                </a:lnTo>
                <a:lnTo>
                  <a:pt x="546589" y="118345"/>
                </a:lnTo>
                <a:lnTo>
                  <a:pt x="554002" y="128406"/>
                </a:lnTo>
                <a:lnTo>
                  <a:pt x="560356" y="138202"/>
                </a:lnTo>
                <a:lnTo>
                  <a:pt x="566710" y="148527"/>
                </a:lnTo>
                <a:lnTo>
                  <a:pt x="573064" y="158588"/>
                </a:lnTo>
                <a:lnTo>
                  <a:pt x="578623" y="169178"/>
                </a:lnTo>
                <a:lnTo>
                  <a:pt x="582510" y="177566"/>
                </a:lnTo>
                <a:lnTo>
                  <a:pt x="586602" y="169178"/>
                </a:lnTo>
                <a:lnTo>
                  <a:pt x="592426" y="158588"/>
                </a:lnTo>
                <a:lnTo>
                  <a:pt x="598251" y="148527"/>
                </a:lnTo>
                <a:lnTo>
                  <a:pt x="604604" y="138202"/>
                </a:lnTo>
                <a:lnTo>
                  <a:pt x="611488" y="128406"/>
                </a:lnTo>
                <a:lnTo>
                  <a:pt x="618371" y="118345"/>
                </a:lnTo>
                <a:lnTo>
                  <a:pt x="625519" y="109079"/>
                </a:lnTo>
                <a:lnTo>
                  <a:pt x="633197" y="99812"/>
                </a:lnTo>
                <a:lnTo>
                  <a:pt x="641139" y="91076"/>
                </a:lnTo>
                <a:lnTo>
                  <a:pt x="649346" y="82339"/>
                </a:lnTo>
                <a:lnTo>
                  <a:pt x="657553" y="74396"/>
                </a:lnTo>
                <a:lnTo>
                  <a:pt x="667613" y="65659"/>
                </a:lnTo>
                <a:lnTo>
                  <a:pt x="677938" y="57187"/>
                </a:lnTo>
                <a:lnTo>
                  <a:pt x="688528" y="49509"/>
                </a:lnTo>
                <a:lnTo>
                  <a:pt x="699118" y="42096"/>
                </a:lnTo>
                <a:lnTo>
                  <a:pt x="710237" y="35477"/>
                </a:lnTo>
                <a:lnTo>
                  <a:pt x="721356" y="29388"/>
                </a:lnTo>
                <a:lnTo>
                  <a:pt x="732475" y="23828"/>
                </a:lnTo>
                <a:lnTo>
                  <a:pt x="744124" y="18798"/>
                </a:lnTo>
                <a:lnTo>
                  <a:pt x="755508" y="14562"/>
                </a:lnTo>
                <a:lnTo>
                  <a:pt x="767157" y="10855"/>
                </a:lnTo>
                <a:lnTo>
                  <a:pt x="778805" y="7148"/>
                </a:lnTo>
                <a:lnTo>
                  <a:pt x="790189" y="4766"/>
                </a:lnTo>
                <a:lnTo>
                  <a:pt x="801838" y="2648"/>
                </a:lnTo>
                <a:lnTo>
                  <a:pt x="813222" y="1059"/>
                </a:lnTo>
                <a:lnTo>
                  <a:pt x="824606" y="265"/>
                </a:lnTo>
                <a:lnTo>
                  <a:pt x="835990" y="0"/>
                </a:lnTo>
                <a:lnTo>
                  <a:pt x="843932" y="0"/>
                </a:lnTo>
                <a:lnTo>
                  <a:pt x="851874" y="530"/>
                </a:lnTo>
                <a:lnTo>
                  <a:pt x="859817" y="1324"/>
                </a:lnTo>
                <a:lnTo>
                  <a:pt x="867494" y="2383"/>
                </a:lnTo>
                <a:lnTo>
                  <a:pt x="875437" y="3707"/>
                </a:lnTo>
                <a:lnTo>
                  <a:pt x="882585" y="5560"/>
                </a:lnTo>
                <a:lnTo>
                  <a:pt x="890262" y="7413"/>
                </a:lnTo>
                <a:lnTo>
                  <a:pt x="897410" y="10061"/>
                </a:lnTo>
                <a:lnTo>
                  <a:pt x="904293" y="12708"/>
                </a:lnTo>
                <a:lnTo>
                  <a:pt x="911442" y="15621"/>
                </a:lnTo>
                <a:lnTo>
                  <a:pt x="918060" y="19062"/>
                </a:lnTo>
                <a:lnTo>
                  <a:pt x="924414" y="22504"/>
                </a:lnTo>
                <a:lnTo>
                  <a:pt x="931033" y="26476"/>
                </a:lnTo>
                <a:lnTo>
                  <a:pt x="936857" y="30976"/>
                </a:lnTo>
                <a:lnTo>
                  <a:pt x="942681" y="35742"/>
                </a:lnTo>
                <a:lnTo>
                  <a:pt x="948506" y="40507"/>
                </a:lnTo>
                <a:lnTo>
                  <a:pt x="954859" y="47126"/>
                </a:lnTo>
                <a:lnTo>
                  <a:pt x="960419" y="53480"/>
                </a:lnTo>
                <a:lnTo>
                  <a:pt x="965979" y="60364"/>
                </a:lnTo>
                <a:lnTo>
                  <a:pt x="970744" y="67777"/>
                </a:lnTo>
                <a:lnTo>
                  <a:pt x="974980" y="74926"/>
                </a:lnTo>
                <a:lnTo>
                  <a:pt x="978951" y="82603"/>
                </a:lnTo>
                <a:lnTo>
                  <a:pt x="982128" y="90546"/>
                </a:lnTo>
                <a:lnTo>
                  <a:pt x="985305" y="98753"/>
                </a:lnTo>
                <a:lnTo>
                  <a:pt x="987423" y="107226"/>
                </a:lnTo>
                <a:lnTo>
                  <a:pt x="989276" y="115433"/>
                </a:lnTo>
                <a:lnTo>
                  <a:pt x="990864" y="124170"/>
                </a:lnTo>
                <a:lnTo>
                  <a:pt x="991659" y="132907"/>
                </a:lnTo>
                <a:lnTo>
                  <a:pt x="992188" y="141908"/>
                </a:lnTo>
                <a:lnTo>
                  <a:pt x="991923" y="150910"/>
                </a:lnTo>
                <a:lnTo>
                  <a:pt x="991394" y="160176"/>
                </a:lnTo>
                <a:lnTo>
                  <a:pt x="990600" y="169178"/>
                </a:lnTo>
                <a:lnTo>
                  <a:pt x="989011" y="178445"/>
                </a:lnTo>
                <a:lnTo>
                  <a:pt x="987158" y="187446"/>
                </a:lnTo>
                <a:lnTo>
                  <a:pt x="984775" y="196977"/>
                </a:lnTo>
                <a:lnTo>
                  <a:pt x="981598" y="206244"/>
                </a:lnTo>
                <a:lnTo>
                  <a:pt x="978422" y="215510"/>
                </a:lnTo>
                <a:lnTo>
                  <a:pt x="974715" y="224512"/>
                </a:lnTo>
                <a:lnTo>
                  <a:pt x="970479" y="234043"/>
                </a:lnTo>
                <a:lnTo>
                  <a:pt x="965979" y="243045"/>
                </a:lnTo>
                <a:lnTo>
                  <a:pt x="960419" y="251781"/>
                </a:lnTo>
                <a:lnTo>
                  <a:pt x="954859" y="261048"/>
                </a:lnTo>
                <a:lnTo>
                  <a:pt x="949035" y="269785"/>
                </a:lnTo>
                <a:lnTo>
                  <a:pt x="942416" y="278522"/>
                </a:lnTo>
                <a:lnTo>
                  <a:pt x="935533" y="286994"/>
                </a:lnTo>
                <a:lnTo>
                  <a:pt x="928385" y="295466"/>
                </a:lnTo>
                <a:lnTo>
                  <a:pt x="920178" y="303673"/>
                </a:lnTo>
                <a:lnTo>
                  <a:pt x="912236" y="311616"/>
                </a:lnTo>
                <a:lnTo>
                  <a:pt x="906147" y="316911"/>
                </a:lnTo>
                <a:lnTo>
                  <a:pt x="900058" y="321941"/>
                </a:lnTo>
                <a:lnTo>
                  <a:pt x="893969" y="326972"/>
                </a:lnTo>
                <a:lnTo>
                  <a:pt x="887350" y="332267"/>
                </a:lnTo>
                <a:lnTo>
                  <a:pt x="880996" y="337032"/>
                </a:lnTo>
                <a:lnTo>
                  <a:pt x="874378" y="341798"/>
                </a:lnTo>
                <a:lnTo>
                  <a:pt x="867229" y="346564"/>
                </a:lnTo>
                <a:lnTo>
                  <a:pt x="860346" y="351064"/>
                </a:lnTo>
                <a:lnTo>
                  <a:pt x="853463" y="355300"/>
                </a:lnTo>
                <a:lnTo>
                  <a:pt x="846050" y="359537"/>
                </a:lnTo>
                <a:lnTo>
                  <a:pt x="844507" y="360363"/>
                </a:lnTo>
                <a:lnTo>
                  <a:pt x="1069615" y="360363"/>
                </a:lnTo>
                <a:lnTo>
                  <a:pt x="1074647" y="360628"/>
                </a:lnTo>
                <a:lnTo>
                  <a:pt x="1079679" y="360893"/>
                </a:lnTo>
                <a:lnTo>
                  <a:pt x="1084446" y="361423"/>
                </a:lnTo>
                <a:lnTo>
                  <a:pt x="1089213" y="362217"/>
                </a:lnTo>
                <a:lnTo>
                  <a:pt x="1093716" y="363542"/>
                </a:lnTo>
                <a:lnTo>
                  <a:pt x="1098483" y="364866"/>
                </a:lnTo>
                <a:lnTo>
                  <a:pt x="1102985" y="366456"/>
                </a:lnTo>
                <a:lnTo>
                  <a:pt x="1107488" y="368310"/>
                </a:lnTo>
                <a:lnTo>
                  <a:pt x="1111725" y="370164"/>
                </a:lnTo>
                <a:lnTo>
                  <a:pt x="1115698" y="372284"/>
                </a:lnTo>
                <a:lnTo>
                  <a:pt x="1120200" y="374668"/>
                </a:lnTo>
                <a:lnTo>
                  <a:pt x="1123908" y="377052"/>
                </a:lnTo>
                <a:lnTo>
                  <a:pt x="1127616" y="379701"/>
                </a:lnTo>
                <a:lnTo>
                  <a:pt x="1131324" y="382615"/>
                </a:lnTo>
                <a:lnTo>
                  <a:pt x="1135032" y="385794"/>
                </a:lnTo>
                <a:lnTo>
                  <a:pt x="1138475" y="388973"/>
                </a:lnTo>
                <a:lnTo>
                  <a:pt x="1141653" y="392416"/>
                </a:lnTo>
                <a:lnTo>
                  <a:pt x="1144566" y="395860"/>
                </a:lnTo>
                <a:lnTo>
                  <a:pt x="1147479" y="399569"/>
                </a:lnTo>
                <a:lnTo>
                  <a:pt x="1150128" y="403542"/>
                </a:lnTo>
                <a:lnTo>
                  <a:pt x="1152776" y="407516"/>
                </a:lnTo>
                <a:lnTo>
                  <a:pt x="1155160" y="411489"/>
                </a:lnTo>
                <a:lnTo>
                  <a:pt x="1157279" y="415728"/>
                </a:lnTo>
                <a:lnTo>
                  <a:pt x="1159397" y="419966"/>
                </a:lnTo>
                <a:lnTo>
                  <a:pt x="1160987" y="424470"/>
                </a:lnTo>
                <a:lnTo>
                  <a:pt x="1162576" y="428973"/>
                </a:lnTo>
                <a:lnTo>
                  <a:pt x="1163900" y="433476"/>
                </a:lnTo>
                <a:lnTo>
                  <a:pt x="1164959" y="437980"/>
                </a:lnTo>
                <a:lnTo>
                  <a:pt x="1165754" y="443013"/>
                </a:lnTo>
                <a:lnTo>
                  <a:pt x="1166283" y="447781"/>
                </a:lnTo>
                <a:lnTo>
                  <a:pt x="1166813" y="452814"/>
                </a:lnTo>
                <a:lnTo>
                  <a:pt x="1166813" y="457847"/>
                </a:lnTo>
                <a:lnTo>
                  <a:pt x="1166813" y="798513"/>
                </a:lnTo>
                <a:lnTo>
                  <a:pt x="631825" y="798513"/>
                </a:lnTo>
                <a:lnTo>
                  <a:pt x="631825" y="404329"/>
                </a:lnTo>
                <a:lnTo>
                  <a:pt x="631608" y="404280"/>
                </a:lnTo>
                <a:lnTo>
                  <a:pt x="625519" y="402427"/>
                </a:lnTo>
                <a:lnTo>
                  <a:pt x="619695" y="400309"/>
                </a:lnTo>
                <a:lnTo>
                  <a:pt x="614135" y="398191"/>
                </a:lnTo>
                <a:lnTo>
                  <a:pt x="608840" y="395543"/>
                </a:lnTo>
                <a:lnTo>
                  <a:pt x="603546" y="392896"/>
                </a:lnTo>
                <a:lnTo>
                  <a:pt x="598515" y="389983"/>
                </a:lnTo>
                <a:lnTo>
                  <a:pt x="593750" y="386806"/>
                </a:lnTo>
                <a:lnTo>
                  <a:pt x="588985" y="383100"/>
                </a:lnTo>
                <a:lnTo>
                  <a:pt x="584749" y="379128"/>
                </a:lnTo>
                <a:lnTo>
                  <a:pt x="582480" y="377049"/>
                </a:lnTo>
                <a:lnTo>
                  <a:pt x="580212" y="379128"/>
                </a:lnTo>
                <a:lnTo>
                  <a:pt x="575976" y="383100"/>
                </a:lnTo>
                <a:lnTo>
                  <a:pt x="571475" y="386806"/>
                </a:lnTo>
                <a:lnTo>
                  <a:pt x="566445" y="389983"/>
                </a:lnTo>
                <a:lnTo>
                  <a:pt x="561415" y="392896"/>
                </a:lnTo>
                <a:lnTo>
                  <a:pt x="556385" y="395543"/>
                </a:lnTo>
                <a:lnTo>
                  <a:pt x="550825" y="398191"/>
                </a:lnTo>
                <a:lnTo>
                  <a:pt x="545265" y="400309"/>
                </a:lnTo>
                <a:lnTo>
                  <a:pt x="539706" y="402427"/>
                </a:lnTo>
                <a:lnTo>
                  <a:pt x="534988" y="403928"/>
                </a:lnTo>
                <a:lnTo>
                  <a:pt x="534988" y="798513"/>
                </a:lnTo>
                <a:lnTo>
                  <a:pt x="0" y="798513"/>
                </a:lnTo>
                <a:lnTo>
                  <a:pt x="0" y="457847"/>
                </a:lnTo>
                <a:lnTo>
                  <a:pt x="265" y="452814"/>
                </a:lnTo>
                <a:lnTo>
                  <a:pt x="529" y="447781"/>
                </a:lnTo>
                <a:lnTo>
                  <a:pt x="1059" y="443013"/>
                </a:lnTo>
                <a:lnTo>
                  <a:pt x="1853" y="437980"/>
                </a:lnTo>
                <a:lnTo>
                  <a:pt x="3176" y="433476"/>
                </a:lnTo>
                <a:lnTo>
                  <a:pt x="4235" y="428973"/>
                </a:lnTo>
                <a:lnTo>
                  <a:pt x="5824" y="424470"/>
                </a:lnTo>
                <a:lnTo>
                  <a:pt x="7677" y="419966"/>
                </a:lnTo>
                <a:lnTo>
                  <a:pt x="9794" y="415728"/>
                </a:lnTo>
                <a:lnTo>
                  <a:pt x="11912" y="411489"/>
                </a:lnTo>
                <a:lnTo>
                  <a:pt x="14294" y="407516"/>
                </a:lnTo>
                <a:lnTo>
                  <a:pt x="16677" y="403542"/>
                </a:lnTo>
                <a:lnTo>
                  <a:pt x="19324" y="399569"/>
                </a:lnTo>
                <a:lnTo>
                  <a:pt x="22236" y="395860"/>
                </a:lnTo>
                <a:lnTo>
                  <a:pt x="25148" y="392416"/>
                </a:lnTo>
                <a:lnTo>
                  <a:pt x="28589" y="388973"/>
                </a:lnTo>
                <a:lnTo>
                  <a:pt x="32030" y="385794"/>
                </a:lnTo>
                <a:lnTo>
                  <a:pt x="35472" y="382615"/>
                </a:lnTo>
                <a:lnTo>
                  <a:pt x="39178" y="379701"/>
                </a:lnTo>
                <a:lnTo>
                  <a:pt x="42884" y="377052"/>
                </a:lnTo>
                <a:lnTo>
                  <a:pt x="47119" y="374668"/>
                </a:lnTo>
                <a:lnTo>
                  <a:pt x="51090" y="372284"/>
                </a:lnTo>
                <a:lnTo>
                  <a:pt x="55325" y="370164"/>
                </a:lnTo>
                <a:lnTo>
                  <a:pt x="59561" y="368310"/>
                </a:lnTo>
                <a:lnTo>
                  <a:pt x="63796" y="366456"/>
                </a:lnTo>
                <a:lnTo>
                  <a:pt x="68561" y="364866"/>
                </a:lnTo>
                <a:lnTo>
                  <a:pt x="73061" y="363542"/>
                </a:lnTo>
                <a:lnTo>
                  <a:pt x="77561" y="362217"/>
                </a:lnTo>
                <a:lnTo>
                  <a:pt x="82326" y="361423"/>
                </a:lnTo>
                <a:lnTo>
                  <a:pt x="87356" y="360893"/>
                </a:lnTo>
                <a:lnTo>
                  <a:pt x="92385" y="360628"/>
                </a:lnTo>
                <a:lnTo>
                  <a:pt x="97150" y="360363"/>
                </a:lnTo>
                <a:lnTo>
                  <a:pt x="320663" y="360363"/>
                </a:lnTo>
                <a:lnTo>
                  <a:pt x="319175" y="359537"/>
                </a:lnTo>
                <a:lnTo>
                  <a:pt x="312027" y="355300"/>
                </a:lnTo>
                <a:lnTo>
                  <a:pt x="304614" y="351064"/>
                </a:lnTo>
                <a:lnTo>
                  <a:pt x="297731" y="346564"/>
                </a:lnTo>
                <a:lnTo>
                  <a:pt x="290847" y="341798"/>
                </a:lnTo>
                <a:lnTo>
                  <a:pt x="283964" y="337032"/>
                </a:lnTo>
                <a:lnTo>
                  <a:pt x="277610" y="332267"/>
                </a:lnTo>
                <a:lnTo>
                  <a:pt x="271256" y="326972"/>
                </a:lnTo>
                <a:lnTo>
                  <a:pt x="264903" y="321941"/>
                </a:lnTo>
                <a:lnTo>
                  <a:pt x="258814" y="316911"/>
                </a:lnTo>
                <a:lnTo>
                  <a:pt x="253254" y="311616"/>
                </a:lnTo>
                <a:lnTo>
                  <a:pt x="244782" y="303673"/>
                </a:lnTo>
                <a:lnTo>
                  <a:pt x="237105" y="295466"/>
                </a:lnTo>
                <a:lnTo>
                  <a:pt x="229427" y="286994"/>
                </a:lnTo>
                <a:lnTo>
                  <a:pt x="222809" y="278522"/>
                </a:lnTo>
                <a:lnTo>
                  <a:pt x="216190" y="269785"/>
                </a:lnTo>
                <a:lnTo>
                  <a:pt x="210101" y="261048"/>
                </a:lnTo>
                <a:lnTo>
                  <a:pt x="204541" y="251781"/>
                </a:lnTo>
                <a:lnTo>
                  <a:pt x="199511" y="243045"/>
                </a:lnTo>
                <a:lnTo>
                  <a:pt x="194481" y="234043"/>
                </a:lnTo>
                <a:lnTo>
                  <a:pt x="190510" y="224512"/>
                </a:lnTo>
                <a:lnTo>
                  <a:pt x="186539" y="215510"/>
                </a:lnTo>
                <a:lnTo>
                  <a:pt x="183362" y="206244"/>
                </a:lnTo>
                <a:lnTo>
                  <a:pt x="180450" y="196977"/>
                </a:lnTo>
                <a:lnTo>
                  <a:pt x="178067" y="187446"/>
                </a:lnTo>
                <a:lnTo>
                  <a:pt x="175949" y="178445"/>
                </a:lnTo>
                <a:lnTo>
                  <a:pt x="174625" y="169178"/>
                </a:lnTo>
                <a:lnTo>
                  <a:pt x="173566" y="160176"/>
                </a:lnTo>
                <a:lnTo>
                  <a:pt x="173037" y="150910"/>
                </a:lnTo>
                <a:lnTo>
                  <a:pt x="173037" y="141908"/>
                </a:lnTo>
                <a:lnTo>
                  <a:pt x="173302" y="132907"/>
                </a:lnTo>
                <a:lnTo>
                  <a:pt x="174361" y="124170"/>
                </a:lnTo>
                <a:lnTo>
                  <a:pt x="175684" y="115433"/>
                </a:lnTo>
                <a:lnTo>
                  <a:pt x="177802" y="107226"/>
                </a:lnTo>
                <a:lnTo>
                  <a:pt x="180185" y="98753"/>
                </a:lnTo>
                <a:lnTo>
                  <a:pt x="182832" y="90546"/>
                </a:lnTo>
                <a:lnTo>
                  <a:pt x="186274" y="82603"/>
                </a:lnTo>
                <a:lnTo>
                  <a:pt x="189980" y="74926"/>
                </a:lnTo>
                <a:lnTo>
                  <a:pt x="194216" y="67777"/>
                </a:lnTo>
                <a:lnTo>
                  <a:pt x="199246" y="60364"/>
                </a:lnTo>
                <a:lnTo>
                  <a:pt x="204541" y="53480"/>
                </a:lnTo>
                <a:lnTo>
                  <a:pt x="210101" y="47126"/>
                </a:lnTo>
                <a:lnTo>
                  <a:pt x="216719" y="40507"/>
                </a:lnTo>
                <a:lnTo>
                  <a:pt x="222279" y="35742"/>
                </a:lnTo>
                <a:lnTo>
                  <a:pt x="228103" y="30976"/>
                </a:lnTo>
                <a:lnTo>
                  <a:pt x="234457" y="26476"/>
                </a:lnTo>
                <a:lnTo>
                  <a:pt x="240546" y="22504"/>
                </a:lnTo>
                <a:lnTo>
                  <a:pt x="246900" y="19062"/>
                </a:lnTo>
                <a:lnTo>
                  <a:pt x="253783" y="15621"/>
                </a:lnTo>
                <a:lnTo>
                  <a:pt x="260667" y="12708"/>
                </a:lnTo>
                <a:lnTo>
                  <a:pt x="267550" y="10061"/>
                </a:lnTo>
                <a:lnTo>
                  <a:pt x="274963" y="7413"/>
                </a:lnTo>
                <a:lnTo>
                  <a:pt x="282376" y="5560"/>
                </a:lnTo>
                <a:lnTo>
                  <a:pt x="290053" y="3707"/>
                </a:lnTo>
                <a:lnTo>
                  <a:pt x="297466" y="2383"/>
                </a:lnTo>
                <a:lnTo>
                  <a:pt x="305144" y="1324"/>
                </a:lnTo>
                <a:lnTo>
                  <a:pt x="313086" y="530"/>
                </a:lnTo>
                <a:lnTo>
                  <a:pt x="321028" y="0"/>
                </a:lnTo>
                <a:close/>
              </a:path>
            </a:pathLst>
          </a:custGeom>
          <a:solidFill>
            <a:schemeClr val="bg1">
              <a:lumMod val="50000"/>
            </a:schemeClr>
          </a:solidFill>
          <a:ln w="9525">
            <a:noFill/>
            <a:round/>
          </a:ln>
        </p:spPr>
        <p:txBody>
          <a:bodyPr anchor="ctr">
            <a:normAutofit/>
            <a:scene3d>
              <a:camera prst="orthographicFront"/>
              <a:lightRig rig="threePt" dir="t"/>
            </a:scene3d>
            <a:sp3d>
              <a:contourClr>
                <a:srgbClr val="FFFFFF"/>
              </a:contourClr>
            </a:sp3d>
          </a:bodyPr>
          <a:p>
            <a:pPr algn="ctr">
              <a:defRPr/>
            </a:pPr>
            <a:endParaRPr lang="zh-CN" altLang="en-US">
              <a:solidFill>
                <a:schemeClr val="bg2">
                  <a:lumMod val="10000"/>
                </a:schemeClr>
              </a:solidFill>
              <a:sym typeface="Arial" panose="020B0604020202020204" pitchFamily="34" charset="0"/>
            </a:endParaRPr>
          </a:p>
        </p:txBody>
      </p:sp>
      <p:sp>
        <p:nvSpPr>
          <p:cNvPr id="39" name="文本框 38"/>
          <p:cNvSpPr txBox="1"/>
          <p:nvPr>
            <p:custDataLst>
              <p:tags r:id="rId15"/>
            </p:custDataLst>
          </p:nvPr>
        </p:nvSpPr>
        <p:spPr>
          <a:xfrm>
            <a:off x="9306774" y="4378485"/>
            <a:ext cx="1482964" cy="923330"/>
          </a:xfrm>
          <a:prstGeom prst="rect">
            <a:avLst/>
          </a:prstGeom>
          <a:noFill/>
        </p:spPr>
        <p:txBody>
          <a:bodyPr wrap="square" rtlCol="0">
            <a:normAutofit/>
          </a:bodyPr>
          <a:p>
            <a:pPr algn="ctr"/>
            <a:r>
              <a:rPr lang="da-DK" altLang="zh-CN">
                <a:sym typeface="Arial" panose="020B0604020202020204" pitchFamily="34" charset="0"/>
              </a:rPr>
              <a:t>Lorem ipsum dolor sit amet</a:t>
            </a:r>
            <a:endParaRPr lang="zh-CN" altLang="en-US" dirty="0">
              <a:sym typeface="Arial" panose="020B0604020202020204" pitchFamily="34" charset="0"/>
            </a:endParaRPr>
          </a:p>
        </p:txBody>
      </p:sp>
      <p:sp>
        <p:nvSpPr>
          <p:cNvPr id="40" name="文本框 39"/>
          <p:cNvSpPr txBox="1"/>
          <p:nvPr>
            <p:custDataLst>
              <p:tags r:id="rId16"/>
            </p:custDataLst>
          </p:nvPr>
        </p:nvSpPr>
        <p:spPr>
          <a:xfrm>
            <a:off x="9306774" y="3838745"/>
            <a:ext cx="1482964" cy="400110"/>
          </a:xfrm>
          <a:prstGeom prst="rect">
            <a:avLst/>
          </a:prstGeom>
          <a:noFill/>
        </p:spPr>
        <p:txBody>
          <a:bodyPr wrap="square" rtlCol="0">
            <a:normAutofit/>
          </a:bodyPr>
          <a:p>
            <a:pPr algn="ctr"/>
            <a:r>
              <a:rPr lang="en-US" altLang="zh-CN" sz="2000">
                <a:solidFill>
                  <a:schemeClr val="bg2">
                    <a:lumMod val="10000"/>
                  </a:schemeClr>
                </a:solidFill>
                <a:latin typeface="Arial" panose="020B0604020202020204" pitchFamily="34" charset="0"/>
                <a:ea typeface="+mn-ea"/>
                <a:cs typeface="+mn-ea"/>
                <a:sym typeface="Arial" panose="020B0604020202020204" pitchFamily="34" charset="0"/>
              </a:rPr>
              <a:t>LOREM</a:t>
            </a:r>
            <a:endParaRPr lang="en-US" altLang="zh-CN" sz="2000">
              <a:solidFill>
                <a:schemeClr val="bg2">
                  <a:lumMod val="10000"/>
                </a:schemeClr>
              </a:solidFill>
              <a:latin typeface="Arial" panose="020B0604020202020204" pitchFamily="34" charset="0"/>
              <a:ea typeface="+mn-ea"/>
              <a:cs typeface="+mn-ea"/>
              <a:sym typeface="Arial" panose="020B0604020202020204" pitchFamily="34" charset="0"/>
            </a:endParaRPr>
          </a:p>
        </p:txBody>
      </p:sp>
      <p:sp>
        <p:nvSpPr>
          <p:cNvPr id="7" name="文本框 6"/>
          <p:cNvSpPr txBox="1"/>
          <p:nvPr/>
        </p:nvSpPr>
        <p:spPr>
          <a:xfrm>
            <a:off x="14605" y="19965"/>
            <a:ext cx="4057650" cy="398780"/>
          </a:xfrm>
          <a:prstGeom prst="rect">
            <a:avLst/>
          </a:prstGeom>
          <a:noFill/>
        </p:spPr>
        <p:txBody>
          <a:bodyPr wrap="square" rtlCol="0">
            <a:spAutoFit/>
          </a:bodyPr>
          <a:lstStyle/>
          <a:p>
            <a:r>
              <a:rPr lang="zh-CN" altLang="en-US" sz="2000" b="1" dirty="0" smtClean="0">
                <a:solidFill>
                  <a:schemeClr val="bg1">
                    <a:lumMod val="50000"/>
                  </a:schemeClr>
                </a:solidFill>
                <a:latin typeface="微软雅黑" panose="020B0503020204020204" charset="-122"/>
                <a:ea typeface="微软雅黑" panose="020B0503020204020204" charset="-122"/>
              </a:rPr>
              <a:t>点击此处添加标题</a:t>
            </a:r>
            <a:endParaRPr lang="zh-CN" altLang="en-US" sz="2000" b="1" dirty="0" smtClean="0">
              <a:solidFill>
                <a:schemeClr val="bg1">
                  <a:lumMod val="50000"/>
                </a:schemeClr>
              </a:solidFill>
              <a:latin typeface="微软雅黑" panose="020B0503020204020204" charset="-122"/>
              <a:ea typeface="微软雅黑" panose="020B0503020204020204" charset="-122"/>
            </a:endParaRPr>
          </a:p>
        </p:txBody>
      </p:sp>
      <p:sp>
        <p:nvSpPr>
          <p:cNvPr id="8" name="泪滴形 7"/>
          <p:cNvSpPr/>
          <p:nvPr>
            <p:custDataLst>
              <p:tags r:id="rId17"/>
            </p:custDataLst>
          </p:nvPr>
        </p:nvSpPr>
        <p:spPr>
          <a:xfrm rot="8100000">
            <a:off x="1195276" y="2509544"/>
            <a:ext cx="985472" cy="985473"/>
          </a:xfrm>
          <a:custGeom>
            <a:avLst/>
            <a:gdLst>
              <a:gd name="connsiteX0" fmla="*/ 0 w 924022"/>
              <a:gd name="connsiteY0" fmla="*/ 462011 h 924022"/>
              <a:gd name="connsiteX1" fmla="*/ 462011 w 924022"/>
              <a:gd name="connsiteY1" fmla="*/ 0 h 924022"/>
              <a:gd name="connsiteX2" fmla="*/ 976294 w 924022"/>
              <a:gd name="connsiteY2" fmla="*/ -52272 h 924022"/>
              <a:gd name="connsiteX3" fmla="*/ 924022 w 924022"/>
              <a:gd name="connsiteY3" fmla="*/ 462011 h 924022"/>
              <a:gd name="connsiteX4" fmla="*/ 462011 w 924022"/>
              <a:gd name="connsiteY4" fmla="*/ 924022 h 924022"/>
              <a:gd name="connsiteX5" fmla="*/ 0 w 924022"/>
              <a:gd name="connsiteY5" fmla="*/ 462011 h 924022"/>
              <a:gd name="connsiteX0-1" fmla="*/ 0 w 976294"/>
              <a:gd name="connsiteY0-2" fmla="*/ 514283 h 976294"/>
              <a:gd name="connsiteX1-3" fmla="*/ 462011 w 976294"/>
              <a:gd name="connsiteY1-4" fmla="*/ 52272 h 976294"/>
              <a:gd name="connsiteX2-5" fmla="*/ 976294 w 976294"/>
              <a:gd name="connsiteY2-6" fmla="*/ 0 h 976294"/>
              <a:gd name="connsiteX3-7" fmla="*/ 924022 w 976294"/>
              <a:gd name="connsiteY3-8" fmla="*/ 514283 h 976294"/>
              <a:gd name="connsiteX4-9" fmla="*/ 462011 w 976294"/>
              <a:gd name="connsiteY4-10" fmla="*/ 976294 h 976294"/>
              <a:gd name="connsiteX5-11" fmla="*/ 0 w 976294"/>
              <a:gd name="connsiteY5-12" fmla="*/ 514283 h 976294"/>
              <a:gd name="connsiteX0-13" fmla="*/ 0 w 991098"/>
              <a:gd name="connsiteY0-14" fmla="*/ 517758 h 979769"/>
              <a:gd name="connsiteX1-15" fmla="*/ 462011 w 991098"/>
              <a:gd name="connsiteY1-16" fmla="*/ 55747 h 979769"/>
              <a:gd name="connsiteX2-17" fmla="*/ 976294 w 991098"/>
              <a:gd name="connsiteY2-18" fmla="*/ 3475 h 979769"/>
              <a:gd name="connsiteX3-19" fmla="*/ 924022 w 991098"/>
              <a:gd name="connsiteY3-20" fmla="*/ 517758 h 979769"/>
              <a:gd name="connsiteX4-21" fmla="*/ 462011 w 991098"/>
              <a:gd name="connsiteY4-22" fmla="*/ 979769 h 979769"/>
              <a:gd name="connsiteX5-23" fmla="*/ 0 w 991098"/>
              <a:gd name="connsiteY5-24" fmla="*/ 517758 h 979769"/>
              <a:gd name="connsiteX0-25" fmla="*/ 0 w 991098"/>
              <a:gd name="connsiteY0-26" fmla="*/ 532372 h 994383"/>
              <a:gd name="connsiteX1-27" fmla="*/ 462011 w 991098"/>
              <a:gd name="connsiteY1-28" fmla="*/ 70361 h 994383"/>
              <a:gd name="connsiteX2-29" fmla="*/ 976294 w 991098"/>
              <a:gd name="connsiteY2-30" fmla="*/ 18089 h 994383"/>
              <a:gd name="connsiteX3-31" fmla="*/ 924022 w 991098"/>
              <a:gd name="connsiteY3-32" fmla="*/ 532372 h 994383"/>
              <a:gd name="connsiteX4-33" fmla="*/ 462011 w 991098"/>
              <a:gd name="connsiteY4-34" fmla="*/ 994383 h 994383"/>
              <a:gd name="connsiteX5-35" fmla="*/ 0 w 991098"/>
              <a:gd name="connsiteY5-36" fmla="*/ 532372 h 994383"/>
              <a:gd name="connsiteX0-37" fmla="*/ 0 w 991098"/>
              <a:gd name="connsiteY0-38" fmla="*/ 529088 h 991099"/>
              <a:gd name="connsiteX1-39" fmla="*/ 462011 w 991098"/>
              <a:gd name="connsiteY1-40" fmla="*/ 67077 h 991099"/>
              <a:gd name="connsiteX2-41" fmla="*/ 976294 w 991098"/>
              <a:gd name="connsiteY2-42" fmla="*/ 14805 h 991099"/>
              <a:gd name="connsiteX3-43" fmla="*/ 924022 w 991098"/>
              <a:gd name="connsiteY3-44" fmla="*/ 529088 h 991099"/>
              <a:gd name="connsiteX4-45" fmla="*/ 462011 w 991098"/>
              <a:gd name="connsiteY4-46" fmla="*/ 991099 h 991099"/>
              <a:gd name="connsiteX5-47" fmla="*/ 0 w 991098"/>
              <a:gd name="connsiteY5-48" fmla="*/ 529088 h 991099"/>
              <a:gd name="connsiteX0-49" fmla="*/ 0 w 992401"/>
              <a:gd name="connsiteY0-50" fmla="*/ 529088 h 991099"/>
              <a:gd name="connsiteX1-51" fmla="*/ 462011 w 992401"/>
              <a:gd name="connsiteY1-52" fmla="*/ 67077 h 991099"/>
              <a:gd name="connsiteX2-53" fmla="*/ 976294 w 992401"/>
              <a:gd name="connsiteY2-54" fmla="*/ 14805 h 991099"/>
              <a:gd name="connsiteX3-55" fmla="*/ 924022 w 992401"/>
              <a:gd name="connsiteY3-56" fmla="*/ 529088 h 991099"/>
              <a:gd name="connsiteX4-57" fmla="*/ 462011 w 992401"/>
              <a:gd name="connsiteY4-58" fmla="*/ 991099 h 991099"/>
              <a:gd name="connsiteX5-59" fmla="*/ 0 w 992401"/>
              <a:gd name="connsiteY5-60" fmla="*/ 529088 h 991099"/>
              <a:gd name="connsiteX0-61" fmla="*/ 0 w 990452"/>
              <a:gd name="connsiteY0-62" fmla="*/ 529088 h 991099"/>
              <a:gd name="connsiteX1-63" fmla="*/ 462011 w 990452"/>
              <a:gd name="connsiteY1-64" fmla="*/ 67077 h 991099"/>
              <a:gd name="connsiteX2-65" fmla="*/ 976294 w 990452"/>
              <a:gd name="connsiteY2-66" fmla="*/ 14805 h 991099"/>
              <a:gd name="connsiteX3-67" fmla="*/ 924022 w 990452"/>
              <a:gd name="connsiteY3-68" fmla="*/ 529088 h 991099"/>
              <a:gd name="connsiteX4-69" fmla="*/ 462011 w 990452"/>
              <a:gd name="connsiteY4-70" fmla="*/ 991099 h 991099"/>
              <a:gd name="connsiteX5-71" fmla="*/ 0 w 990452"/>
              <a:gd name="connsiteY5-72" fmla="*/ 529088 h 991099"/>
              <a:gd name="connsiteX0-73" fmla="*/ 0 w 990452"/>
              <a:gd name="connsiteY0-74" fmla="*/ 528442 h 990453"/>
              <a:gd name="connsiteX1-75" fmla="*/ 462011 w 990452"/>
              <a:gd name="connsiteY1-76" fmla="*/ 66431 h 990453"/>
              <a:gd name="connsiteX2-77" fmla="*/ 976294 w 990452"/>
              <a:gd name="connsiteY2-78" fmla="*/ 14159 h 990453"/>
              <a:gd name="connsiteX3-79" fmla="*/ 924022 w 990452"/>
              <a:gd name="connsiteY3-80" fmla="*/ 528442 h 990453"/>
              <a:gd name="connsiteX4-81" fmla="*/ 462011 w 990452"/>
              <a:gd name="connsiteY4-82" fmla="*/ 990453 h 990453"/>
              <a:gd name="connsiteX5-83" fmla="*/ 0 w 990452"/>
              <a:gd name="connsiteY5-84" fmla="*/ 528442 h 990453"/>
              <a:gd name="connsiteX0-85" fmla="*/ 0 w 990452"/>
              <a:gd name="connsiteY0-86" fmla="*/ 527801 h 989812"/>
              <a:gd name="connsiteX1-87" fmla="*/ 462011 w 990452"/>
              <a:gd name="connsiteY1-88" fmla="*/ 65790 h 989812"/>
              <a:gd name="connsiteX2-89" fmla="*/ 976294 w 990452"/>
              <a:gd name="connsiteY2-90" fmla="*/ 13518 h 989812"/>
              <a:gd name="connsiteX3-91" fmla="*/ 924022 w 990452"/>
              <a:gd name="connsiteY3-92" fmla="*/ 527801 h 989812"/>
              <a:gd name="connsiteX4-93" fmla="*/ 462011 w 990452"/>
              <a:gd name="connsiteY4-94" fmla="*/ 989812 h 989812"/>
              <a:gd name="connsiteX5-95" fmla="*/ 0 w 990452"/>
              <a:gd name="connsiteY5-96" fmla="*/ 527801 h 989812"/>
              <a:gd name="connsiteX0-97" fmla="*/ 0 w 990452"/>
              <a:gd name="connsiteY0-98" fmla="*/ 525286 h 987297"/>
              <a:gd name="connsiteX1-99" fmla="*/ 462011 w 990452"/>
              <a:gd name="connsiteY1-100" fmla="*/ 63275 h 987297"/>
              <a:gd name="connsiteX2-101" fmla="*/ 976294 w 990452"/>
              <a:gd name="connsiteY2-102" fmla="*/ 11003 h 987297"/>
              <a:gd name="connsiteX3-103" fmla="*/ 924022 w 990452"/>
              <a:gd name="connsiteY3-104" fmla="*/ 525286 h 987297"/>
              <a:gd name="connsiteX4-105" fmla="*/ 462011 w 990452"/>
              <a:gd name="connsiteY4-106" fmla="*/ 987297 h 987297"/>
              <a:gd name="connsiteX5-107" fmla="*/ 0 w 990452"/>
              <a:gd name="connsiteY5-108" fmla="*/ 525286 h 987297"/>
              <a:gd name="connsiteX0-109" fmla="*/ 0 w 990452"/>
              <a:gd name="connsiteY0-110" fmla="*/ 523462 h 985473"/>
              <a:gd name="connsiteX1-111" fmla="*/ 462011 w 990452"/>
              <a:gd name="connsiteY1-112" fmla="*/ 61451 h 985473"/>
              <a:gd name="connsiteX2-113" fmla="*/ 976294 w 990452"/>
              <a:gd name="connsiteY2-114" fmla="*/ 9179 h 985473"/>
              <a:gd name="connsiteX3-115" fmla="*/ 924022 w 990452"/>
              <a:gd name="connsiteY3-116" fmla="*/ 523462 h 985473"/>
              <a:gd name="connsiteX4-117" fmla="*/ 462011 w 990452"/>
              <a:gd name="connsiteY4-118" fmla="*/ 985473 h 985473"/>
              <a:gd name="connsiteX5-119" fmla="*/ 0 w 990452"/>
              <a:gd name="connsiteY5-120" fmla="*/ 523462 h 985473"/>
              <a:gd name="connsiteX0-121" fmla="*/ 0 w 985472"/>
              <a:gd name="connsiteY0-122" fmla="*/ 523462 h 985473"/>
              <a:gd name="connsiteX1-123" fmla="*/ 462011 w 985472"/>
              <a:gd name="connsiteY1-124" fmla="*/ 61451 h 985473"/>
              <a:gd name="connsiteX2-125" fmla="*/ 976294 w 985472"/>
              <a:gd name="connsiteY2-126" fmla="*/ 9179 h 985473"/>
              <a:gd name="connsiteX3-127" fmla="*/ 924022 w 985472"/>
              <a:gd name="connsiteY3-128" fmla="*/ 523462 h 985473"/>
              <a:gd name="connsiteX4-129" fmla="*/ 462011 w 985472"/>
              <a:gd name="connsiteY4-130" fmla="*/ 985473 h 985473"/>
              <a:gd name="connsiteX5-131" fmla="*/ 0 w 985472"/>
              <a:gd name="connsiteY5-132" fmla="*/ 523462 h 985473"/>
            </a:gdLst>
            <a:ahLst/>
            <a:cxnLst>
              <a:cxn ang="0">
                <a:pos x="connsiteX0-121" y="connsiteY0-122"/>
              </a:cxn>
              <a:cxn ang="0">
                <a:pos x="connsiteX1-123" y="connsiteY1-124"/>
              </a:cxn>
              <a:cxn ang="0">
                <a:pos x="connsiteX2-125" y="connsiteY2-126"/>
              </a:cxn>
              <a:cxn ang="0">
                <a:pos x="connsiteX3-127" y="connsiteY3-128"/>
              </a:cxn>
              <a:cxn ang="0">
                <a:pos x="connsiteX4-129" y="connsiteY4-130"/>
              </a:cxn>
              <a:cxn ang="0">
                <a:pos x="connsiteX5-131" y="connsiteY5-132"/>
              </a:cxn>
            </a:cxnLst>
            <a:rect l="l" t="t" r="r" b="b"/>
            <a:pathLst>
              <a:path w="985472" h="985473">
                <a:moveTo>
                  <a:pt x="0" y="523462"/>
                </a:moveTo>
                <a:cubicBezTo>
                  <a:pt x="0" y="268300"/>
                  <a:pt x="206849" y="61451"/>
                  <a:pt x="462011" y="61451"/>
                </a:cubicBezTo>
                <a:cubicBezTo>
                  <a:pt x="633438" y="61451"/>
                  <a:pt x="941255" y="-28376"/>
                  <a:pt x="976294" y="9179"/>
                </a:cubicBezTo>
                <a:cubicBezTo>
                  <a:pt x="1013850" y="37485"/>
                  <a:pt x="924022" y="352035"/>
                  <a:pt x="924022" y="523462"/>
                </a:cubicBezTo>
                <a:cubicBezTo>
                  <a:pt x="924022" y="778624"/>
                  <a:pt x="717173" y="985473"/>
                  <a:pt x="462011" y="985473"/>
                </a:cubicBezTo>
                <a:cubicBezTo>
                  <a:pt x="206849" y="985473"/>
                  <a:pt x="0" y="778624"/>
                  <a:pt x="0" y="523462"/>
                </a:cubicBezTo>
                <a:close/>
              </a:path>
            </a:pathLst>
          </a:custGeom>
          <a:solidFill>
            <a:schemeClr val="bg1">
              <a:lumMod val="50000"/>
            </a:schemeClr>
          </a:solidFill>
          <a:ln w="38100">
            <a:noFill/>
          </a:ln>
        </p:spPr>
        <p:style>
          <a:lnRef idx="2">
            <a:srgbClr val="3069B4">
              <a:shade val="50000"/>
            </a:srgbClr>
          </a:lnRef>
          <a:fillRef idx="1">
            <a:srgbClr val="3069B4"/>
          </a:fillRef>
          <a:effectRef idx="0">
            <a:srgbClr val="3069B4"/>
          </a:effectRef>
          <a:fontRef idx="minor">
            <a:sysClr val="window" lastClr="FFFFFF"/>
          </a:fontRef>
        </p:style>
        <p:txBody>
          <a:bodyPr rtlCol="0" anchor="ctr">
            <a:normAutofit/>
          </a:bodyPr>
          <a:p>
            <a:pPr algn="ctr"/>
            <a:endParaRPr lang="zh-CN" altLang="en-US">
              <a:solidFill>
                <a:schemeClr val="bg2">
                  <a:lumMod val="10000"/>
                </a:schemeClr>
              </a:solidFill>
              <a:sym typeface="Arial" panose="020B0604020202020204" pitchFamily="34" charset="0"/>
            </a:endParaRPr>
          </a:p>
        </p:txBody>
      </p:sp>
      <p:sp>
        <p:nvSpPr>
          <p:cNvPr id="9" name="KSO_Shape"/>
          <p:cNvSpPr/>
          <p:nvPr>
            <p:custDataLst>
              <p:tags r:id="rId18"/>
            </p:custDataLst>
          </p:nvPr>
        </p:nvSpPr>
        <p:spPr>
          <a:xfrm>
            <a:off x="1447982" y="2767142"/>
            <a:ext cx="470275" cy="470275"/>
          </a:xfrm>
          <a:custGeom>
            <a:avLst/>
            <a:gdLst>
              <a:gd name="connsiteX0" fmla="*/ 320662 w 792088"/>
              <a:gd name="connsiteY0" fmla="*/ 99114 h 792088"/>
              <a:gd name="connsiteX1" fmla="*/ 320662 w 792088"/>
              <a:gd name="connsiteY1" fmla="*/ 475062 h 792088"/>
              <a:gd name="connsiteX2" fmla="*/ 696610 w 792088"/>
              <a:gd name="connsiteY2" fmla="*/ 475062 h 792088"/>
              <a:gd name="connsiteX3" fmla="*/ 696610 w 792088"/>
              <a:gd name="connsiteY3" fmla="*/ 434076 h 792088"/>
              <a:gd name="connsiteX4" fmla="*/ 361648 w 792088"/>
              <a:gd name="connsiteY4" fmla="*/ 434076 h 792088"/>
              <a:gd name="connsiteX5" fmla="*/ 361648 w 792088"/>
              <a:gd name="connsiteY5" fmla="*/ 99114 h 792088"/>
              <a:gd name="connsiteX6" fmla="*/ 396044 w 792088"/>
              <a:gd name="connsiteY6" fmla="*/ 0 h 792088"/>
              <a:gd name="connsiteX7" fmla="*/ 792088 w 792088"/>
              <a:gd name="connsiteY7" fmla="*/ 396044 h 792088"/>
              <a:gd name="connsiteX8" fmla="*/ 396044 w 792088"/>
              <a:gd name="connsiteY8" fmla="*/ 792088 h 792088"/>
              <a:gd name="connsiteX9" fmla="*/ 0 w 792088"/>
              <a:gd name="connsiteY9" fmla="*/ 396044 h 792088"/>
              <a:gd name="connsiteX10" fmla="*/ 396044 w 792088"/>
              <a:gd name="connsiteY10" fmla="*/ 0 h 79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92088" h="792088">
                <a:moveTo>
                  <a:pt x="320662" y="99114"/>
                </a:moveTo>
                <a:lnTo>
                  <a:pt x="320662" y="475062"/>
                </a:lnTo>
                <a:lnTo>
                  <a:pt x="696610" y="475062"/>
                </a:lnTo>
                <a:lnTo>
                  <a:pt x="696610" y="434076"/>
                </a:lnTo>
                <a:lnTo>
                  <a:pt x="361648" y="434076"/>
                </a:lnTo>
                <a:lnTo>
                  <a:pt x="361648" y="99114"/>
                </a:lnTo>
                <a:close/>
                <a:moveTo>
                  <a:pt x="396044" y="0"/>
                </a:moveTo>
                <a:cubicBezTo>
                  <a:pt x="614773" y="0"/>
                  <a:pt x="792088" y="177315"/>
                  <a:pt x="792088" y="396044"/>
                </a:cubicBezTo>
                <a:cubicBezTo>
                  <a:pt x="792088" y="614773"/>
                  <a:pt x="614773" y="792088"/>
                  <a:pt x="396044" y="792088"/>
                </a:cubicBezTo>
                <a:cubicBezTo>
                  <a:pt x="177315" y="792088"/>
                  <a:pt x="0" y="614773"/>
                  <a:pt x="0" y="396044"/>
                </a:cubicBezTo>
                <a:cubicBezTo>
                  <a:pt x="0" y="177315"/>
                  <a:pt x="177315" y="0"/>
                  <a:pt x="396044" y="0"/>
                </a:cubicBezTo>
                <a:close/>
              </a:path>
            </a:pathLst>
          </a:custGeom>
          <a:solidFill>
            <a:schemeClr val="bg1">
              <a:lumMod val="50000"/>
            </a:schemeClr>
          </a:solidFill>
          <a:ln w="28575">
            <a:noFill/>
          </a:ln>
        </p:spPr>
        <p:style>
          <a:lnRef idx="2">
            <a:srgbClr val="3069B4">
              <a:shade val="50000"/>
            </a:srgbClr>
          </a:lnRef>
          <a:fillRef idx="1">
            <a:srgbClr val="3069B4"/>
          </a:fillRef>
          <a:effectRef idx="0">
            <a:srgbClr val="3069B4"/>
          </a:effectRef>
          <a:fontRef idx="minor">
            <a:sysClr val="window" lastClr="FFFFFF"/>
          </a:fontRef>
        </p:style>
        <p:txBody>
          <a:bodyPr anchor="ctr">
            <a:normAutofit/>
          </a:bodyPr>
          <a:p>
            <a:pPr algn="ctr" eaLnBrk="1" hangingPunct="1">
              <a:spcBef>
                <a:spcPts val="0"/>
              </a:spcBef>
              <a:spcAft>
                <a:spcPts val="0"/>
              </a:spcAft>
              <a:defRPr/>
            </a:pPr>
            <a:endParaRPr lang="en-US">
              <a:solidFill>
                <a:schemeClr val="bg2">
                  <a:lumMod val="10000"/>
                </a:schemeClr>
              </a:solidFill>
              <a:sym typeface="Arial" panose="020B0604020202020204" pitchFamily="34" charset="0"/>
            </a:endParaRPr>
          </a:p>
        </p:txBody>
      </p:sp>
      <p:sp>
        <p:nvSpPr>
          <p:cNvPr id="10" name="文本框 9"/>
          <p:cNvSpPr txBox="1"/>
          <p:nvPr>
            <p:custDataLst>
              <p:tags r:id="rId19"/>
            </p:custDataLst>
          </p:nvPr>
        </p:nvSpPr>
        <p:spPr>
          <a:xfrm>
            <a:off x="901883" y="4378485"/>
            <a:ext cx="1482964" cy="923330"/>
          </a:xfrm>
          <a:prstGeom prst="rect">
            <a:avLst/>
          </a:prstGeom>
          <a:noFill/>
        </p:spPr>
        <p:txBody>
          <a:bodyPr wrap="square" rtlCol="0">
            <a:normAutofit/>
          </a:bodyPr>
          <a:p>
            <a:pPr algn="ctr"/>
            <a:r>
              <a:rPr lang="da-DK" altLang="zh-CN">
                <a:sym typeface="Arial" panose="020B0604020202020204" pitchFamily="34" charset="0"/>
              </a:rPr>
              <a:t>Lorem ipsum dolor sit amet</a:t>
            </a:r>
            <a:endParaRPr lang="zh-CN" altLang="en-US" dirty="0">
              <a:sym typeface="Arial" panose="020B0604020202020204" pitchFamily="34" charset="0"/>
            </a:endParaRPr>
          </a:p>
        </p:txBody>
      </p:sp>
      <p:sp>
        <p:nvSpPr>
          <p:cNvPr id="11" name="文本框 10"/>
          <p:cNvSpPr txBox="1"/>
          <p:nvPr>
            <p:custDataLst>
              <p:tags r:id="rId20"/>
            </p:custDataLst>
          </p:nvPr>
        </p:nvSpPr>
        <p:spPr>
          <a:xfrm>
            <a:off x="901883" y="3838745"/>
            <a:ext cx="1482964" cy="400110"/>
          </a:xfrm>
          <a:prstGeom prst="rect">
            <a:avLst/>
          </a:prstGeom>
          <a:noFill/>
        </p:spPr>
        <p:txBody>
          <a:bodyPr wrap="square" rtlCol="0">
            <a:normAutofit/>
          </a:bodyPr>
          <a:p>
            <a:pPr algn="ctr"/>
            <a:r>
              <a:rPr lang="en-US" altLang="zh-CN" sz="2000">
                <a:solidFill>
                  <a:schemeClr val="bg2">
                    <a:lumMod val="10000"/>
                  </a:schemeClr>
                </a:solidFill>
                <a:latin typeface="Arial" panose="020B0604020202020204" pitchFamily="34" charset="0"/>
                <a:ea typeface="+mn-ea"/>
                <a:cs typeface="+mn-ea"/>
                <a:sym typeface="Arial" panose="020B0604020202020204" pitchFamily="34" charset="0"/>
              </a:rPr>
              <a:t>LOREM</a:t>
            </a:r>
            <a:endParaRPr lang="en-US" altLang="zh-CN" sz="2000">
              <a:solidFill>
                <a:schemeClr val="bg2">
                  <a:lumMod val="10000"/>
                </a:schemeClr>
              </a:solidFill>
              <a:latin typeface="Arial" panose="020B0604020202020204" pitchFamily="34" charset="0"/>
              <a:ea typeface="+mn-ea"/>
              <a:cs typeface="+mn-ea"/>
              <a:sym typeface="Arial" panose="020B0604020202020204" pitchFamily="34" charset="0"/>
            </a:endParaRPr>
          </a:p>
        </p:txBody>
      </p:sp>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组合 4"/>
          <p:cNvGrpSpPr/>
          <p:nvPr/>
        </p:nvGrpSpPr>
        <p:grpSpPr>
          <a:xfrm>
            <a:off x="3871913" y="2638425"/>
            <a:ext cx="4448175" cy="2590800"/>
            <a:chOff x="4692650" y="1927225"/>
            <a:chExt cx="2714625" cy="4293500"/>
          </a:xfrm>
        </p:grpSpPr>
        <p:sp>
          <p:nvSpPr>
            <p:cNvPr id="2" name="MH_Other_1"/>
            <p:cNvSpPr/>
            <p:nvPr>
              <p:custDataLst>
                <p:tags r:id="rId1"/>
              </p:custDataLst>
            </p:nvPr>
          </p:nvSpPr>
          <p:spPr>
            <a:xfrm>
              <a:off x="4896433" y="5351566"/>
              <a:ext cx="2297598" cy="869159"/>
            </a:xfrm>
            <a:prstGeom prst="ellipse">
              <a:avLst/>
            </a:prstGeom>
            <a:gradFill flip="none" rotWithShape="1">
              <a:gsLst>
                <a:gs pos="15000">
                  <a:srgbClr val="333333">
                    <a:alpha val="52000"/>
                  </a:srgbClr>
                </a:gs>
                <a:gs pos="100000">
                  <a:srgbClr val="333333">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3" name="MH_Other_2"/>
            <p:cNvSpPr/>
            <p:nvPr>
              <p:custDataLst>
                <p:tags r:id="rId2"/>
              </p:custDataLst>
            </p:nvPr>
          </p:nvSpPr>
          <p:spPr>
            <a:xfrm>
              <a:off x="6047056" y="1927225"/>
              <a:ext cx="604542" cy="1183869"/>
            </a:xfrm>
            <a:custGeom>
              <a:avLst/>
              <a:gdLst>
                <a:gd name="connsiteX0" fmla="*/ 2381 w 733425"/>
                <a:gd name="connsiteY0" fmla="*/ 0 h 1434603"/>
                <a:gd name="connsiteX1" fmla="*/ 733425 w 733425"/>
                <a:gd name="connsiteY1" fmla="*/ 383266 h 1434603"/>
                <a:gd name="connsiteX2" fmla="*/ 733425 w 733425"/>
                <a:gd name="connsiteY2" fmla="*/ 1434603 h 1434603"/>
                <a:gd name="connsiteX3" fmla="*/ 0 w 733425"/>
                <a:gd name="connsiteY3" fmla="*/ 1235868 h 1434603"/>
                <a:gd name="connsiteX4" fmla="*/ 2381 w 733425"/>
                <a:gd name="connsiteY4" fmla="*/ 0 h 1434603"/>
                <a:gd name="connsiteX0-1" fmla="*/ 105 w 735912"/>
                <a:gd name="connsiteY0-2" fmla="*/ 0 h 1436984"/>
                <a:gd name="connsiteX1-3" fmla="*/ 735912 w 735912"/>
                <a:gd name="connsiteY1-4" fmla="*/ 385647 h 1436984"/>
                <a:gd name="connsiteX2-5" fmla="*/ 735912 w 735912"/>
                <a:gd name="connsiteY2-6" fmla="*/ 1436984 h 1436984"/>
                <a:gd name="connsiteX3-7" fmla="*/ 2487 w 735912"/>
                <a:gd name="connsiteY3-8" fmla="*/ 1238249 h 1436984"/>
                <a:gd name="connsiteX4-9" fmla="*/ 105 w 735912"/>
                <a:gd name="connsiteY4-10" fmla="*/ 0 h 143698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35912" h="1436984">
                  <a:moveTo>
                    <a:pt x="105" y="0"/>
                  </a:moveTo>
                  <a:lnTo>
                    <a:pt x="735912" y="385647"/>
                  </a:lnTo>
                  <a:lnTo>
                    <a:pt x="735912" y="1436984"/>
                  </a:lnTo>
                  <a:lnTo>
                    <a:pt x="2487" y="1238249"/>
                  </a:lnTo>
                  <a:cubicBezTo>
                    <a:pt x="3281" y="826293"/>
                    <a:pt x="-689" y="411956"/>
                    <a:pt x="105" y="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Arial Unicode MS" pitchFamily="34" charset="-122"/>
                </a:rPr>
                <a:t>01</a:t>
              </a:r>
              <a:endParaRPr kumimoji="0" lang="en-US" altLang="zh-CN" sz="28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Arial Unicode MS" pitchFamily="34" charset="-122"/>
              </a:endParaRPr>
            </a:p>
          </p:txBody>
        </p:sp>
        <p:sp>
          <p:nvSpPr>
            <p:cNvPr id="56" name="MH_Other_3"/>
            <p:cNvSpPr/>
            <p:nvPr>
              <p:custDataLst>
                <p:tags r:id="rId3"/>
              </p:custDataLst>
            </p:nvPr>
          </p:nvSpPr>
          <p:spPr>
            <a:xfrm>
              <a:off x="6048025" y="2940092"/>
              <a:ext cx="603573" cy="1028650"/>
            </a:xfrm>
            <a:custGeom>
              <a:avLst/>
              <a:gdLst>
                <a:gd name="connsiteX0" fmla="*/ 0 w 733425"/>
                <a:gd name="connsiteY0" fmla="*/ 0 h 1250156"/>
                <a:gd name="connsiteX1" fmla="*/ 733425 w 733425"/>
                <a:gd name="connsiteY1" fmla="*/ 195262 h 1250156"/>
                <a:gd name="connsiteX2" fmla="*/ 733425 w 733425"/>
                <a:gd name="connsiteY2" fmla="*/ 1250156 h 1250156"/>
                <a:gd name="connsiteX3" fmla="*/ 0 w 733425"/>
                <a:gd name="connsiteY3" fmla="*/ 1245393 h 1250156"/>
                <a:gd name="connsiteX4" fmla="*/ 0 w 733425"/>
                <a:gd name="connsiteY4" fmla="*/ 0 h 1250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425" h="1250156">
                  <a:moveTo>
                    <a:pt x="0" y="0"/>
                  </a:moveTo>
                  <a:lnTo>
                    <a:pt x="733425" y="195262"/>
                  </a:lnTo>
                  <a:lnTo>
                    <a:pt x="733425" y="1250156"/>
                  </a:lnTo>
                  <a:lnTo>
                    <a:pt x="0" y="12453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59" name="MH_Other_4"/>
            <p:cNvSpPr/>
            <p:nvPr>
              <p:custDataLst>
                <p:tags r:id="rId4"/>
              </p:custDataLst>
            </p:nvPr>
          </p:nvSpPr>
          <p:spPr>
            <a:xfrm>
              <a:off x="6048025" y="3966112"/>
              <a:ext cx="603573" cy="1020759"/>
            </a:xfrm>
            <a:custGeom>
              <a:avLst/>
              <a:gdLst>
                <a:gd name="connsiteX0" fmla="*/ 0 w 733425"/>
                <a:gd name="connsiteY0" fmla="*/ 0 h 1240631"/>
                <a:gd name="connsiteX1" fmla="*/ 733425 w 733425"/>
                <a:gd name="connsiteY1" fmla="*/ 2381 h 1240631"/>
                <a:gd name="connsiteX2" fmla="*/ 733425 w 733425"/>
                <a:gd name="connsiteY2" fmla="*/ 1047750 h 1240631"/>
                <a:gd name="connsiteX3" fmla="*/ 0 w 733425"/>
                <a:gd name="connsiteY3" fmla="*/ 1240631 h 1240631"/>
                <a:gd name="connsiteX4" fmla="*/ 0 w 733425"/>
                <a:gd name="connsiteY4" fmla="*/ 0 h 1240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425" h="1240631">
                  <a:moveTo>
                    <a:pt x="0" y="0"/>
                  </a:moveTo>
                  <a:lnTo>
                    <a:pt x="733425" y="2381"/>
                  </a:lnTo>
                  <a:lnTo>
                    <a:pt x="733425" y="1047750"/>
                  </a:lnTo>
                  <a:lnTo>
                    <a:pt x="0" y="1240631"/>
                  </a:lnTo>
                  <a:lnTo>
                    <a:pt x="0" y="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Arial Unicode MS" pitchFamily="34" charset="-122"/>
                </a:rPr>
                <a:t>03</a:t>
              </a:r>
              <a:endParaRPr kumimoji="0" lang="en-US" altLang="zh-CN" sz="2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Arial Unicode MS" pitchFamily="34" charset="-122"/>
              </a:endParaRPr>
            </a:p>
          </p:txBody>
        </p:sp>
        <p:sp>
          <p:nvSpPr>
            <p:cNvPr id="60" name="MH_Other_5"/>
            <p:cNvSpPr/>
            <p:nvPr>
              <p:custDataLst>
                <p:tags r:id="rId5"/>
              </p:custDataLst>
            </p:nvPr>
          </p:nvSpPr>
          <p:spPr>
            <a:xfrm>
              <a:off x="6043181" y="4823760"/>
              <a:ext cx="608417" cy="1183869"/>
            </a:xfrm>
            <a:custGeom>
              <a:avLst/>
              <a:gdLst>
                <a:gd name="connsiteX0" fmla="*/ 731044 w 731044"/>
                <a:gd name="connsiteY0" fmla="*/ 0 h 1438275"/>
                <a:gd name="connsiteX1" fmla="*/ 731044 w 731044"/>
                <a:gd name="connsiteY1" fmla="*/ 1057275 h 1438275"/>
                <a:gd name="connsiteX2" fmla="*/ 0 w 731044"/>
                <a:gd name="connsiteY2" fmla="*/ 1438275 h 1438275"/>
                <a:gd name="connsiteX3" fmla="*/ 0 w 731044"/>
                <a:gd name="connsiteY3" fmla="*/ 197644 h 1438275"/>
                <a:gd name="connsiteX4" fmla="*/ 731044 w 731044"/>
                <a:gd name="connsiteY4" fmla="*/ 0 h 1438275"/>
                <a:gd name="connsiteX0-1" fmla="*/ 738761 w 738761"/>
                <a:gd name="connsiteY0-2" fmla="*/ 0 h 1438275"/>
                <a:gd name="connsiteX1-3" fmla="*/ 738761 w 738761"/>
                <a:gd name="connsiteY1-4" fmla="*/ 1057275 h 1438275"/>
                <a:gd name="connsiteX2-5" fmla="*/ 7717 w 738761"/>
                <a:gd name="connsiteY2-6" fmla="*/ 1438275 h 1438275"/>
                <a:gd name="connsiteX3-7" fmla="*/ 0 w 738761"/>
                <a:gd name="connsiteY3-8" fmla="*/ 197645 h 1438275"/>
                <a:gd name="connsiteX4-9" fmla="*/ 738761 w 738761"/>
                <a:gd name="connsiteY4-10" fmla="*/ 0 h 1438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38761" h="1438275">
                  <a:moveTo>
                    <a:pt x="738761" y="0"/>
                  </a:moveTo>
                  <a:lnTo>
                    <a:pt x="738761" y="1057275"/>
                  </a:lnTo>
                  <a:lnTo>
                    <a:pt x="7717" y="1438275"/>
                  </a:lnTo>
                  <a:cubicBezTo>
                    <a:pt x="5145" y="1024732"/>
                    <a:pt x="2572" y="611188"/>
                    <a:pt x="0" y="197645"/>
                  </a:cubicBezTo>
                  <a:lnTo>
                    <a:pt x="73876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61" name="MH_Other_6"/>
            <p:cNvSpPr/>
            <p:nvPr>
              <p:custDataLst>
                <p:tags r:id="rId6"/>
              </p:custDataLst>
            </p:nvPr>
          </p:nvSpPr>
          <p:spPr>
            <a:xfrm flipH="1">
              <a:off x="5443483" y="1929857"/>
              <a:ext cx="603573" cy="1181238"/>
            </a:xfrm>
            <a:custGeom>
              <a:avLst/>
              <a:gdLst>
                <a:gd name="connsiteX0" fmla="*/ 2381 w 733425"/>
                <a:gd name="connsiteY0" fmla="*/ 0 h 1434603"/>
                <a:gd name="connsiteX1" fmla="*/ 733425 w 733425"/>
                <a:gd name="connsiteY1" fmla="*/ 383266 h 1434603"/>
                <a:gd name="connsiteX2" fmla="*/ 733425 w 733425"/>
                <a:gd name="connsiteY2" fmla="*/ 1434603 h 1434603"/>
                <a:gd name="connsiteX3" fmla="*/ 0 w 733425"/>
                <a:gd name="connsiteY3" fmla="*/ 1235868 h 1434603"/>
                <a:gd name="connsiteX4" fmla="*/ 2381 w 733425"/>
                <a:gd name="connsiteY4" fmla="*/ 0 h 1434603"/>
                <a:gd name="connsiteX0-1" fmla="*/ 229 w 733654"/>
                <a:gd name="connsiteY0-2" fmla="*/ 0 h 1434603"/>
                <a:gd name="connsiteX1-3" fmla="*/ 733654 w 733654"/>
                <a:gd name="connsiteY1-4" fmla="*/ 383266 h 1434603"/>
                <a:gd name="connsiteX2-5" fmla="*/ 733654 w 733654"/>
                <a:gd name="connsiteY2-6" fmla="*/ 1434603 h 1434603"/>
                <a:gd name="connsiteX3-7" fmla="*/ 229 w 733654"/>
                <a:gd name="connsiteY3-8" fmla="*/ 1235868 h 1434603"/>
                <a:gd name="connsiteX4-9" fmla="*/ 229 w 733654"/>
                <a:gd name="connsiteY4-10" fmla="*/ 0 h 143460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33654" h="1434603">
                  <a:moveTo>
                    <a:pt x="229" y="0"/>
                  </a:moveTo>
                  <a:lnTo>
                    <a:pt x="733654" y="383266"/>
                  </a:lnTo>
                  <a:lnTo>
                    <a:pt x="733654" y="1434603"/>
                  </a:lnTo>
                  <a:lnTo>
                    <a:pt x="229" y="1235868"/>
                  </a:lnTo>
                  <a:cubicBezTo>
                    <a:pt x="1023" y="823912"/>
                    <a:pt x="-565" y="411956"/>
                    <a:pt x="22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62" name="MH_Other_7"/>
            <p:cNvSpPr/>
            <p:nvPr>
              <p:custDataLst>
                <p:tags r:id="rId7"/>
              </p:custDataLst>
            </p:nvPr>
          </p:nvSpPr>
          <p:spPr>
            <a:xfrm flipH="1">
              <a:off x="5443483" y="2940092"/>
              <a:ext cx="603573" cy="1028650"/>
            </a:xfrm>
            <a:custGeom>
              <a:avLst/>
              <a:gdLst>
                <a:gd name="connsiteX0" fmla="*/ 0 w 733425"/>
                <a:gd name="connsiteY0" fmla="*/ 0 h 1250156"/>
                <a:gd name="connsiteX1" fmla="*/ 733425 w 733425"/>
                <a:gd name="connsiteY1" fmla="*/ 195262 h 1250156"/>
                <a:gd name="connsiteX2" fmla="*/ 733425 w 733425"/>
                <a:gd name="connsiteY2" fmla="*/ 1250156 h 1250156"/>
                <a:gd name="connsiteX3" fmla="*/ 0 w 733425"/>
                <a:gd name="connsiteY3" fmla="*/ 1245393 h 1250156"/>
                <a:gd name="connsiteX4" fmla="*/ 0 w 733425"/>
                <a:gd name="connsiteY4" fmla="*/ 0 h 1250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425" h="1250156">
                  <a:moveTo>
                    <a:pt x="0" y="0"/>
                  </a:moveTo>
                  <a:lnTo>
                    <a:pt x="733425" y="195262"/>
                  </a:lnTo>
                  <a:lnTo>
                    <a:pt x="733425" y="1250156"/>
                  </a:lnTo>
                  <a:lnTo>
                    <a:pt x="0" y="1245393"/>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Arial Unicode MS" pitchFamily="34" charset="-122"/>
                </a:rPr>
                <a:t>02</a:t>
              </a:r>
              <a:endParaRPr kumimoji="0" lang="en-US" altLang="zh-CN" sz="2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Arial Unicode MS" pitchFamily="34" charset="-122"/>
              </a:endParaRPr>
            </a:p>
          </p:txBody>
        </p:sp>
        <p:sp>
          <p:nvSpPr>
            <p:cNvPr id="63" name="MH_Other_8"/>
            <p:cNvSpPr/>
            <p:nvPr>
              <p:custDataLst>
                <p:tags r:id="rId8"/>
              </p:custDataLst>
            </p:nvPr>
          </p:nvSpPr>
          <p:spPr>
            <a:xfrm flipH="1">
              <a:off x="5443483" y="3966112"/>
              <a:ext cx="603573" cy="1020759"/>
            </a:xfrm>
            <a:custGeom>
              <a:avLst/>
              <a:gdLst>
                <a:gd name="connsiteX0" fmla="*/ 0 w 733425"/>
                <a:gd name="connsiteY0" fmla="*/ 0 h 1240631"/>
                <a:gd name="connsiteX1" fmla="*/ 733425 w 733425"/>
                <a:gd name="connsiteY1" fmla="*/ 2381 h 1240631"/>
                <a:gd name="connsiteX2" fmla="*/ 733425 w 733425"/>
                <a:gd name="connsiteY2" fmla="*/ 1047750 h 1240631"/>
                <a:gd name="connsiteX3" fmla="*/ 0 w 733425"/>
                <a:gd name="connsiteY3" fmla="*/ 1240631 h 1240631"/>
                <a:gd name="connsiteX4" fmla="*/ 0 w 733425"/>
                <a:gd name="connsiteY4" fmla="*/ 0 h 1240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425" h="1240631">
                  <a:moveTo>
                    <a:pt x="0" y="0"/>
                  </a:moveTo>
                  <a:lnTo>
                    <a:pt x="733425" y="2381"/>
                  </a:lnTo>
                  <a:lnTo>
                    <a:pt x="733425" y="1047750"/>
                  </a:lnTo>
                  <a:lnTo>
                    <a:pt x="0" y="1240631"/>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64" name="MH_Other_9"/>
            <p:cNvSpPr/>
            <p:nvPr>
              <p:custDataLst>
                <p:tags r:id="rId9"/>
              </p:custDataLst>
            </p:nvPr>
          </p:nvSpPr>
          <p:spPr>
            <a:xfrm flipH="1">
              <a:off x="5443483" y="4823760"/>
              <a:ext cx="608417" cy="1183869"/>
            </a:xfrm>
            <a:custGeom>
              <a:avLst/>
              <a:gdLst>
                <a:gd name="connsiteX0" fmla="*/ 731044 w 731044"/>
                <a:gd name="connsiteY0" fmla="*/ 0 h 1438275"/>
                <a:gd name="connsiteX1" fmla="*/ 731044 w 731044"/>
                <a:gd name="connsiteY1" fmla="*/ 1057275 h 1438275"/>
                <a:gd name="connsiteX2" fmla="*/ 0 w 731044"/>
                <a:gd name="connsiteY2" fmla="*/ 1438275 h 1438275"/>
                <a:gd name="connsiteX3" fmla="*/ 0 w 731044"/>
                <a:gd name="connsiteY3" fmla="*/ 197644 h 1438275"/>
                <a:gd name="connsiteX4" fmla="*/ 731044 w 731044"/>
                <a:gd name="connsiteY4" fmla="*/ 0 h 1438275"/>
                <a:gd name="connsiteX0-1" fmla="*/ 738761 w 738761"/>
                <a:gd name="connsiteY0-2" fmla="*/ 0 h 1438275"/>
                <a:gd name="connsiteX1-3" fmla="*/ 738761 w 738761"/>
                <a:gd name="connsiteY1-4" fmla="*/ 1057275 h 1438275"/>
                <a:gd name="connsiteX2-5" fmla="*/ 7717 w 738761"/>
                <a:gd name="connsiteY2-6" fmla="*/ 1438275 h 1438275"/>
                <a:gd name="connsiteX3-7" fmla="*/ 0 w 738761"/>
                <a:gd name="connsiteY3-8" fmla="*/ 189928 h 1438275"/>
                <a:gd name="connsiteX4-9" fmla="*/ 738761 w 738761"/>
                <a:gd name="connsiteY4-10" fmla="*/ 0 h 1438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38761" h="1438275">
                  <a:moveTo>
                    <a:pt x="738761" y="0"/>
                  </a:moveTo>
                  <a:lnTo>
                    <a:pt x="738761" y="1057275"/>
                  </a:lnTo>
                  <a:lnTo>
                    <a:pt x="7717" y="1438275"/>
                  </a:lnTo>
                  <a:cubicBezTo>
                    <a:pt x="5145" y="1022159"/>
                    <a:pt x="2572" y="606044"/>
                    <a:pt x="0" y="189928"/>
                  </a:cubicBezTo>
                  <a:lnTo>
                    <a:pt x="738761"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Arial Unicode MS" pitchFamily="34" charset="-122"/>
                </a:rPr>
                <a:t>04</a:t>
              </a:r>
              <a:endParaRPr kumimoji="0" lang="en-US" altLang="zh-CN" sz="2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Arial Unicode MS" pitchFamily="34" charset="-122"/>
              </a:endParaRPr>
            </a:p>
          </p:txBody>
        </p:sp>
        <p:sp>
          <p:nvSpPr>
            <p:cNvPr id="65" name="MH_Other_10"/>
            <p:cNvSpPr/>
            <p:nvPr>
              <p:custDataLst>
                <p:tags r:id="rId10"/>
              </p:custDataLst>
            </p:nvPr>
          </p:nvSpPr>
          <p:spPr>
            <a:xfrm>
              <a:off x="6569248" y="2437604"/>
              <a:ext cx="838027" cy="420931"/>
            </a:xfrm>
            <a:custGeom>
              <a:avLst/>
              <a:gdLst>
                <a:gd name="connsiteX0" fmla="*/ 0 w 838200"/>
                <a:gd name="connsiteY0" fmla="*/ 419100 h 419100"/>
                <a:gd name="connsiteX1" fmla="*/ 419100 w 838200"/>
                <a:gd name="connsiteY1" fmla="*/ 0 h 419100"/>
                <a:gd name="connsiteX2" fmla="*/ 838200 w 838200"/>
                <a:gd name="connsiteY2" fmla="*/ 0 h 419100"/>
              </a:gdLst>
              <a:ahLst/>
              <a:cxnLst>
                <a:cxn ang="0">
                  <a:pos x="connsiteX0" y="connsiteY0"/>
                </a:cxn>
                <a:cxn ang="0">
                  <a:pos x="connsiteX1" y="connsiteY1"/>
                </a:cxn>
                <a:cxn ang="0">
                  <a:pos x="connsiteX2" y="connsiteY2"/>
                </a:cxn>
              </a:cxnLst>
              <a:rect l="l" t="t" r="r" b="b"/>
              <a:pathLst>
                <a:path w="838200" h="419100">
                  <a:moveTo>
                    <a:pt x="0" y="419100"/>
                  </a:moveTo>
                  <a:lnTo>
                    <a:pt x="419100" y="0"/>
                  </a:lnTo>
                  <a:lnTo>
                    <a:pt x="838200" y="0"/>
                  </a:lnTo>
                </a:path>
              </a:pathLst>
            </a:custGeom>
            <a:noFill/>
            <a:ln>
              <a:solidFill>
                <a:srgbClr val="B2B2B2"/>
              </a:solidFill>
              <a:prstDash val="dash"/>
              <a:tailEnd w="sm"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sp>
          <p:nvSpPr>
            <p:cNvPr id="66" name="MH_Other_11"/>
            <p:cNvSpPr/>
            <p:nvPr>
              <p:custDataLst>
                <p:tags r:id="rId11"/>
              </p:custDataLst>
            </p:nvPr>
          </p:nvSpPr>
          <p:spPr>
            <a:xfrm>
              <a:off x="6569248" y="4289702"/>
              <a:ext cx="838027" cy="418301"/>
            </a:xfrm>
            <a:custGeom>
              <a:avLst/>
              <a:gdLst>
                <a:gd name="connsiteX0" fmla="*/ 0 w 838200"/>
                <a:gd name="connsiteY0" fmla="*/ 419100 h 419100"/>
                <a:gd name="connsiteX1" fmla="*/ 419100 w 838200"/>
                <a:gd name="connsiteY1" fmla="*/ 0 h 419100"/>
                <a:gd name="connsiteX2" fmla="*/ 838200 w 838200"/>
                <a:gd name="connsiteY2" fmla="*/ 0 h 419100"/>
              </a:gdLst>
              <a:ahLst/>
              <a:cxnLst>
                <a:cxn ang="0">
                  <a:pos x="connsiteX0" y="connsiteY0"/>
                </a:cxn>
                <a:cxn ang="0">
                  <a:pos x="connsiteX1" y="connsiteY1"/>
                </a:cxn>
                <a:cxn ang="0">
                  <a:pos x="connsiteX2" y="connsiteY2"/>
                </a:cxn>
              </a:cxnLst>
              <a:rect l="l" t="t" r="r" b="b"/>
              <a:pathLst>
                <a:path w="838200" h="419100">
                  <a:moveTo>
                    <a:pt x="0" y="419100"/>
                  </a:moveTo>
                  <a:lnTo>
                    <a:pt x="419100" y="0"/>
                  </a:lnTo>
                  <a:lnTo>
                    <a:pt x="838200" y="0"/>
                  </a:lnTo>
                </a:path>
              </a:pathLst>
            </a:custGeom>
            <a:noFill/>
            <a:ln>
              <a:solidFill>
                <a:srgbClr val="B2B2B2"/>
              </a:solidFill>
              <a:prstDash val="dash"/>
              <a:tailEnd w="sm"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sp>
          <p:nvSpPr>
            <p:cNvPr id="67" name="MH_Other_12"/>
            <p:cNvSpPr/>
            <p:nvPr>
              <p:custDataLst>
                <p:tags r:id="rId12"/>
              </p:custDataLst>
            </p:nvPr>
          </p:nvSpPr>
          <p:spPr>
            <a:xfrm flipH="1">
              <a:off x="4692650" y="3329453"/>
              <a:ext cx="838026" cy="420931"/>
            </a:xfrm>
            <a:custGeom>
              <a:avLst/>
              <a:gdLst>
                <a:gd name="connsiteX0" fmla="*/ 0 w 838200"/>
                <a:gd name="connsiteY0" fmla="*/ 419100 h 419100"/>
                <a:gd name="connsiteX1" fmla="*/ 419100 w 838200"/>
                <a:gd name="connsiteY1" fmla="*/ 0 h 419100"/>
                <a:gd name="connsiteX2" fmla="*/ 838200 w 838200"/>
                <a:gd name="connsiteY2" fmla="*/ 0 h 419100"/>
              </a:gdLst>
              <a:ahLst/>
              <a:cxnLst>
                <a:cxn ang="0">
                  <a:pos x="connsiteX0" y="connsiteY0"/>
                </a:cxn>
                <a:cxn ang="0">
                  <a:pos x="connsiteX1" y="connsiteY1"/>
                </a:cxn>
                <a:cxn ang="0">
                  <a:pos x="connsiteX2" y="connsiteY2"/>
                </a:cxn>
              </a:cxnLst>
              <a:rect l="l" t="t" r="r" b="b"/>
              <a:pathLst>
                <a:path w="838200" h="419100">
                  <a:moveTo>
                    <a:pt x="0" y="419100"/>
                  </a:moveTo>
                  <a:lnTo>
                    <a:pt x="419100" y="0"/>
                  </a:lnTo>
                  <a:lnTo>
                    <a:pt x="838200" y="0"/>
                  </a:lnTo>
                </a:path>
              </a:pathLst>
            </a:custGeom>
            <a:noFill/>
            <a:ln>
              <a:solidFill>
                <a:srgbClr val="B2B2B2"/>
              </a:solidFill>
              <a:prstDash val="dash"/>
              <a:tailEnd w="sm"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sp>
          <p:nvSpPr>
            <p:cNvPr id="68" name="MH_Other_13"/>
            <p:cNvSpPr/>
            <p:nvPr>
              <p:custDataLst>
                <p:tags r:id="rId13"/>
              </p:custDataLst>
            </p:nvPr>
          </p:nvSpPr>
          <p:spPr>
            <a:xfrm flipH="1">
              <a:off x="4692650" y="5178920"/>
              <a:ext cx="838026" cy="420931"/>
            </a:xfrm>
            <a:custGeom>
              <a:avLst/>
              <a:gdLst>
                <a:gd name="connsiteX0" fmla="*/ 0 w 838200"/>
                <a:gd name="connsiteY0" fmla="*/ 419100 h 419100"/>
                <a:gd name="connsiteX1" fmla="*/ 419100 w 838200"/>
                <a:gd name="connsiteY1" fmla="*/ 0 h 419100"/>
                <a:gd name="connsiteX2" fmla="*/ 838200 w 838200"/>
                <a:gd name="connsiteY2" fmla="*/ 0 h 419100"/>
              </a:gdLst>
              <a:ahLst/>
              <a:cxnLst>
                <a:cxn ang="0">
                  <a:pos x="connsiteX0" y="connsiteY0"/>
                </a:cxn>
                <a:cxn ang="0">
                  <a:pos x="connsiteX1" y="connsiteY1"/>
                </a:cxn>
                <a:cxn ang="0">
                  <a:pos x="connsiteX2" y="connsiteY2"/>
                </a:cxn>
              </a:cxnLst>
              <a:rect l="l" t="t" r="r" b="b"/>
              <a:pathLst>
                <a:path w="838200" h="419100">
                  <a:moveTo>
                    <a:pt x="0" y="419100"/>
                  </a:moveTo>
                  <a:lnTo>
                    <a:pt x="419100" y="0"/>
                  </a:lnTo>
                  <a:lnTo>
                    <a:pt x="838200" y="0"/>
                  </a:lnTo>
                </a:path>
              </a:pathLst>
            </a:custGeom>
            <a:noFill/>
            <a:ln>
              <a:solidFill>
                <a:srgbClr val="B2B2B2"/>
              </a:solidFill>
              <a:prstDash val="dash"/>
              <a:tailEnd w="sm"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grpSp>
      <p:sp>
        <p:nvSpPr>
          <p:cNvPr id="13317" name="矩形 25"/>
          <p:cNvSpPr/>
          <p:nvPr/>
        </p:nvSpPr>
        <p:spPr>
          <a:xfrm>
            <a:off x="1324928" y="2511425"/>
            <a:ext cx="2435225" cy="1768475"/>
          </a:xfrm>
          <a:prstGeom prst="rect">
            <a:avLst/>
          </a:prstGeom>
          <a:noFill/>
          <a:ln w="9525">
            <a:noFill/>
          </a:ln>
        </p:spPr>
        <p:txBody>
          <a:bodyPr>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lvl="0" algn="ctr" defTabSz="457200">
              <a:lnSpc>
                <a:spcPct val="130000"/>
              </a:lnSpc>
            </a:pPr>
            <a:r>
              <a:rPr lang="zh-CN" altLang="en-US" sz="1400" noProof="0">
                <a:ln>
                  <a:noFill/>
                </a:ln>
                <a:solidFill>
                  <a:schemeClr val="bg2">
                    <a:lumMod val="10000"/>
                  </a:schemeClr>
                </a:solidFill>
                <a:effectLst/>
                <a:uLnTx/>
                <a:uFillTx/>
                <a:latin typeface="微软雅黑" panose="020B0503020204020204" charset="-122"/>
                <a:sym typeface="+mn-ea"/>
              </a:rPr>
              <a:t>点击此处添加文本点击此处添加文本点击此处添加文本点击此处添加文本点击此处添加文本点击此处添加文本点击此处添加文本</a:t>
            </a:r>
            <a:endParaRPr lang="zh-CN" altLang="en-US" sz="1400" noProof="0" dirty="0">
              <a:ln>
                <a:noFill/>
              </a:ln>
              <a:solidFill>
                <a:schemeClr val="bg2">
                  <a:lumMod val="10000"/>
                </a:schemeClr>
              </a:solidFill>
              <a:effectLst/>
              <a:uLnTx/>
              <a:uFillTx/>
              <a:latin typeface="微软雅黑" panose="020B0503020204020204" charset="-122"/>
              <a:ea typeface="微软雅黑" panose="020B0503020204020204" charset="-122"/>
              <a:sym typeface="+mn-ea"/>
            </a:endParaRPr>
          </a:p>
        </p:txBody>
      </p:sp>
      <p:sp>
        <p:nvSpPr>
          <p:cNvPr id="13318" name="矩形 26"/>
          <p:cNvSpPr/>
          <p:nvPr/>
        </p:nvSpPr>
        <p:spPr>
          <a:xfrm>
            <a:off x="1408113" y="4430713"/>
            <a:ext cx="2435225" cy="1768475"/>
          </a:xfrm>
          <a:prstGeom prst="rect">
            <a:avLst/>
          </a:prstGeom>
          <a:noFill/>
          <a:ln w="9525">
            <a:noFill/>
          </a:ln>
        </p:spPr>
        <p:txBody>
          <a:bodyPr>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lvl="0" algn="ctr" defTabSz="457200">
              <a:lnSpc>
                <a:spcPct val="130000"/>
              </a:lnSpc>
            </a:pPr>
            <a:r>
              <a:rPr lang="zh-CN" altLang="en-US" sz="1400" noProof="0">
                <a:ln>
                  <a:noFill/>
                </a:ln>
                <a:solidFill>
                  <a:schemeClr val="bg2">
                    <a:lumMod val="10000"/>
                  </a:schemeClr>
                </a:solidFill>
                <a:effectLst/>
                <a:uLnTx/>
                <a:uFillTx/>
                <a:latin typeface="微软雅黑" panose="020B0503020204020204" charset="-122"/>
                <a:sym typeface="+mn-ea"/>
              </a:rPr>
              <a:t>点击此处添加文本点击此处添加文本点击此处添加文本点击此处添加文本点击此处添加文本点击此处添加文本点击此处添加文本</a:t>
            </a:r>
            <a:endParaRPr lang="zh-CN" altLang="en-US" sz="1400" noProof="0" dirty="0">
              <a:ln>
                <a:noFill/>
              </a:ln>
              <a:solidFill>
                <a:schemeClr val="bg2">
                  <a:lumMod val="10000"/>
                </a:schemeClr>
              </a:solidFill>
              <a:effectLst/>
              <a:uLnTx/>
              <a:uFillTx/>
              <a:latin typeface="微软雅黑" panose="020B0503020204020204" charset="-122"/>
              <a:ea typeface="微软雅黑" panose="020B0503020204020204" charset="-122"/>
              <a:sym typeface="+mn-ea"/>
            </a:endParaRPr>
          </a:p>
        </p:txBody>
      </p:sp>
      <p:sp>
        <p:nvSpPr>
          <p:cNvPr id="13319" name="矩形 27"/>
          <p:cNvSpPr/>
          <p:nvPr/>
        </p:nvSpPr>
        <p:spPr>
          <a:xfrm>
            <a:off x="8475028" y="1885950"/>
            <a:ext cx="2435225" cy="1768475"/>
          </a:xfrm>
          <a:prstGeom prst="rect">
            <a:avLst/>
          </a:prstGeom>
          <a:noFill/>
          <a:ln w="9525">
            <a:noFill/>
          </a:ln>
        </p:spPr>
        <p:txBody>
          <a:bodyPr>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lvl="0" algn="ctr" defTabSz="457200">
              <a:lnSpc>
                <a:spcPct val="130000"/>
              </a:lnSpc>
            </a:pPr>
            <a:r>
              <a:rPr lang="zh-CN" altLang="en-US" sz="1400" noProof="0">
                <a:ln>
                  <a:noFill/>
                </a:ln>
                <a:solidFill>
                  <a:schemeClr val="bg2">
                    <a:lumMod val="10000"/>
                  </a:schemeClr>
                </a:solidFill>
                <a:effectLst/>
                <a:uLnTx/>
                <a:uFillTx/>
                <a:latin typeface="微软雅黑" panose="020B0503020204020204" charset="-122"/>
                <a:sym typeface="+mn-ea"/>
              </a:rPr>
              <a:t>点击此处添加文本点击此处添加文本点击此处添加文本点击此处添加文本点击此处添加文本点击此处添加文本点击此处添加文本</a:t>
            </a:r>
            <a:endParaRPr lang="zh-CN" altLang="en-US" sz="1400" noProof="0" dirty="0">
              <a:ln>
                <a:noFill/>
              </a:ln>
              <a:solidFill>
                <a:schemeClr val="bg2">
                  <a:lumMod val="10000"/>
                </a:schemeClr>
              </a:solidFill>
              <a:effectLst/>
              <a:uLnTx/>
              <a:uFillTx/>
              <a:latin typeface="微软雅黑" panose="020B0503020204020204" charset="-122"/>
              <a:ea typeface="微软雅黑" panose="020B0503020204020204" charset="-122"/>
              <a:sym typeface="+mn-ea"/>
            </a:endParaRPr>
          </a:p>
        </p:txBody>
      </p:sp>
      <p:sp>
        <p:nvSpPr>
          <p:cNvPr id="13320" name="矩形 28"/>
          <p:cNvSpPr/>
          <p:nvPr/>
        </p:nvSpPr>
        <p:spPr>
          <a:xfrm>
            <a:off x="8389938" y="3744913"/>
            <a:ext cx="2435225" cy="1768475"/>
          </a:xfrm>
          <a:prstGeom prst="rect">
            <a:avLst/>
          </a:prstGeom>
          <a:noFill/>
          <a:ln w="9525">
            <a:noFill/>
          </a:ln>
        </p:spPr>
        <p:txBody>
          <a:bodyPr>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lvl="0" algn="ctr" defTabSz="457200">
              <a:lnSpc>
                <a:spcPct val="130000"/>
              </a:lnSpc>
            </a:pPr>
            <a:r>
              <a:rPr lang="zh-CN" altLang="en-US" sz="1400" noProof="0">
                <a:ln>
                  <a:noFill/>
                </a:ln>
                <a:solidFill>
                  <a:schemeClr val="bg2">
                    <a:lumMod val="10000"/>
                  </a:schemeClr>
                </a:solidFill>
                <a:effectLst/>
                <a:uLnTx/>
                <a:uFillTx/>
                <a:latin typeface="微软雅黑" panose="020B0503020204020204" charset="-122"/>
                <a:sym typeface="+mn-ea"/>
              </a:rPr>
              <a:t>点击此处添加文本点击此处添加文本点击此处添加文本点击此处添加文本点击此处添加文本点击此处添加文本点击此处添加文本</a:t>
            </a:r>
            <a:endParaRPr lang="zh-CN" altLang="en-US" sz="1400" noProof="0" dirty="0">
              <a:ln>
                <a:noFill/>
              </a:ln>
              <a:solidFill>
                <a:schemeClr val="bg2">
                  <a:lumMod val="10000"/>
                </a:schemeClr>
              </a:solidFill>
              <a:effectLst/>
              <a:uLnTx/>
              <a:uFillTx/>
              <a:latin typeface="微软雅黑" panose="020B0503020204020204" charset="-122"/>
              <a:ea typeface="微软雅黑" panose="020B0503020204020204" charset="-122"/>
              <a:sym typeface="+mn-ea"/>
            </a:endParaRPr>
          </a:p>
        </p:txBody>
      </p:sp>
      <p:sp>
        <p:nvSpPr>
          <p:cNvPr id="7" name="文本框 6"/>
          <p:cNvSpPr txBox="1"/>
          <p:nvPr/>
        </p:nvSpPr>
        <p:spPr>
          <a:xfrm>
            <a:off x="14605" y="19965"/>
            <a:ext cx="4057650" cy="398780"/>
          </a:xfrm>
          <a:prstGeom prst="rect">
            <a:avLst/>
          </a:prstGeom>
          <a:noFill/>
        </p:spPr>
        <p:txBody>
          <a:bodyPr wrap="square" rtlCol="0">
            <a:spAutoFit/>
          </a:bodyPr>
          <a:lstStyle/>
          <a:p>
            <a:r>
              <a:rPr lang="zh-CN" altLang="en-US" sz="2000" b="1" dirty="0" smtClean="0">
                <a:solidFill>
                  <a:schemeClr val="bg1">
                    <a:lumMod val="50000"/>
                  </a:schemeClr>
                </a:solidFill>
                <a:latin typeface="微软雅黑" panose="020B0503020204020204" charset="-122"/>
                <a:ea typeface="微软雅黑" panose="020B0503020204020204" charset="-122"/>
              </a:rPr>
              <a:t>点击此处添加标题</a:t>
            </a:r>
            <a:endParaRPr lang="zh-CN" altLang="en-US" sz="2000" b="1" dirty="0" smtClean="0">
              <a:solidFill>
                <a:schemeClr val="bg1">
                  <a:lumMod val="50000"/>
                </a:schemeClr>
              </a:solidFill>
              <a:latin typeface="微软雅黑" panose="020B0503020204020204" charset="-122"/>
              <a:ea typeface="微软雅黑" panose="020B0503020204020204" charset="-122"/>
            </a:endParaRPr>
          </a:p>
        </p:txBody>
      </p:sp>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12655" y="1070610"/>
            <a:ext cx="5565737" cy="2750185"/>
          </a:xfrm>
          <a:prstGeom prst="rect">
            <a:avLst/>
          </a:prstGeom>
          <a:noFill/>
        </p:spPr>
        <p:txBody>
          <a:bodyPr wrap="square" rtlCol="0">
            <a:spAutoFit/>
          </a:bodyPr>
          <a:lstStyle/>
          <a:p>
            <a:pPr algn="ctr">
              <a:lnSpc>
                <a:spcPct val="90000"/>
              </a:lnSpc>
            </a:pPr>
            <a:r>
              <a:rPr kumimoji="1" lang="en-US" altLang="zh-CN" sz="19200" dirty="0" smtClean="0"/>
              <a:t>03</a:t>
            </a:r>
            <a:endParaRPr kumimoji="1" lang="en-US" altLang="zh-CN" sz="19200" dirty="0" smtClean="0"/>
          </a:p>
        </p:txBody>
      </p:sp>
      <p:sp>
        <p:nvSpPr>
          <p:cNvPr id="4" name="矩形 3"/>
          <p:cNvSpPr/>
          <p:nvPr/>
        </p:nvSpPr>
        <p:spPr>
          <a:xfrm>
            <a:off x="2801303" y="3674827"/>
            <a:ext cx="6850062" cy="113102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3600" dirty="0" smtClean="0">
                <a:solidFill>
                  <a:schemeClr val="tx1"/>
                </a:solidFill>
                <a:latin typeface="微软雅黑" panose="020B0503020204020204" charset="-122"/>
                <a:ea typeface="微软雅黑" panose="020B0503020204020204" charset="-122"/>
              </a:rPr>
              <a:t>点击此处添加标题</a:t>
            </a:r>
            <a:endParaRPr kumimoji="1" lang="zh-CN" altLang="en-US" sz="3600" dirty="0">
              <a:solidFill>
                <a:schemeClr val="tx1"/>
              </a:solidFill>
              <a:latin typeface="微软雅黑" panose="020B0503020204020204" charset="-122"/>
              <a:ea typeface="微软雅黑" panose="020B0503020204020204" charset="-122"/>
            </a:endParaRPr>
          </a:p>
        </p:txBody>
      </p:sp>
      <p:sp>
        <p:nvSpPr>
          <p:cNvPr id="42009" name="PA_文本框 30"/>
          <p:cNvSpPr txBox="1">
            <a:spLocks noChangeArrowheads="1"/>
          </p:cNvSpPr>
          <p:nvPr>
            <p:custDataLst>
              <p:tags r:id="rId1"/>
            </p:custDataLst>
          </p:nvPr>
        </p:nvSpPr>
        <p:spPr bwMode="auto">
          <a:xfrm>
            <a:off x="1455738" y="4929188"/>
            <a:ext cx="9280525" cy="1745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9pPr>
          </a:lstStyle>
          <a:p>
            <a:pPr marL="0" marR="0" lvl="0" indent="0" algn="ctr" defTabSz="914400" rtl="0" eaLnBrk="1" fontAlgn="base" latinLnBrk="0" hangingPunct="1">
              <a:lnSpc>
                <a:spcPct val="125000"/>
              </a:lnSpc>
              <a:spcBef>
                <a:spcPct val="0"/>
              </a:spcBef>
              <a:spcAft>
                <a:spcPts val="800"/>
              </a:spcAft>
              <a:buClrTx/>
              <a:buSzTx/>
              <a:buFont typeface="Arial" panose="020B0604020202020204" pitchFamily="34" charset="0"/>
              <a:buNone/>
              <a:defRPr/>
            </a:pPr>
            <a:r>
              <a:rPr kumimoji="0" lang="zh-CN" altLang="en-US" sz="1400" b="0" u="none" strike="noStrike" kern="1200" cap="none" spc="0" normalizeH="0" baseline="0" noProof="0">
                <a:ln>
                  <a:noFill/>
                </a:ln>
                <a:solidFill>
                  <a:srgbClr val="8F8F8F"/>
                </a:solidFill>
                <a:effectLst/>
                <a:uLnTx/>
                <a:uFillTx/>
                <a:latin typeface="微软雅黑" panose="020B0503020204020204" charset="-122"/>
                <a:cs typeface="+mn-cs"/>
              </a:rPr>
              <a:t>点击此处添加文本</a:t>
            </a:r>
            <a:r>
              <a:rPr lang="zh-CN" altLang="en-US" sz="1400" noProof="0">
                <a:ln>
                  <a:noFill/>
                </a:ln>
                <a:solidFill>
                  <a:srgbClr val="8F8F8F"/>
                </a:solidFill>
                <a:effectLst/>
                <a:uLnTx/>
                <a:uFillTx/>
                <a:latin typeface="微软雅黑" panose="020B0503020204020204" charset="-122"/>
                <a:sym typeface="+mn-ea"/>
              </a:rPr>
              <a:t>点击此处添加文本点击此处添加文本点击此处添加文本点击此处添加文本点击此处添加文本</a:t>
            </a:r>
            <a:endParaRPr kumimoji="0" lang="zh-CN" altLang="en-US" sz="1400" b="0" u="none" strike="noStrike" kern="1200" cap="none" spc="0" normalizeH="0" baseline="0" noProof="0">
              <a:ln>
                <a:noFill/>
              </a:ln>
              <a:solidFill>
                <a:srgbClr val="8F8F8F"/>
              </a:solidFill>
              <a:effectLst/>
              <a:uLnTx/>
              <a:uFillTx/>
              <a:latin typeface="微软雅黑" panose="020B0503020204020204" charset="-122"/>
              <a:cs typeface="+mn-cs"/>
            </a:endParaRPr>
          </a:p>
          <a:p>
            <a:pPr marL="0" marR="0" lvl="0" indent="0" algn="ctr" defTabSz="914400" rtl="0" eaLnBrk="1" fontAlgn="base" latinLnBrk="0" hangingPunct="1">
              <a:lnSpc>
                <a:spcPct val="125000"/>
              </a:lnSpc>
              <a:spcBef>
                <a:spcPct val="0"/>
              </a:spcBef>
              <a:spcAft>
                <a:spcPts val="800"/>
              </a:spcAft>
              <a:buClrTx/>
              <a:buSzTx/>
              <a:buFont typeface="Arial" panose="020B0604020202020204" pitchFamily="34" charset="0"/>
              <a:buNone/>
              <a:defRPr/>
            </a:pPr>
            <a:r>
              <a:rPr lang="zh-CN" altLang="en-US" sz="1400" noProof="0">
                <a:ln>
                  <a:noFill/>
                </a:ln>
                <a:solidFill>
                  <a:srgbClr val="8F8F8F"/>
                </a:solidFill>
                <a:effectLst/>
                <a:uLnTx/>
                <a:uFillTx/>
                <a:latin typeface="微软雅黑" panose="020B0503020204020204" charset="-122"/>
                <a:sym typeface="+mn-ea"/>
              </a:rPr>
              <a:t>点击此处添加文本点击此处添加文本点击此处添加文本点击此处添加文本点击此处添加文本点击此处添加文本点击此处添加文本</a:t>
            </a:r>
            <a:endParaRPr kumimoji="0" lang="zh-CN" altLang="en-US" sz="1400" b="0" u="none" strike="noStrike" kern="1200" cap="none" spc="0" normalizeH="0" baseline="0" noProof="0">
              <a:ln>
                <a:noFill/>
              </a:ln>
              <a:solidFill>
                <a:srgbClr val="8F8F8F"/>
              </a:solidFill>
              <a:effectLst/>
              <a:uLnTx/>
              <a:uFillTx/>
              <a:latin typeface="微软雅黑" panose="020B0503020204020204" charset="-122"/>
              <a:cs typeface="+mn-cs"/>
            </a:endParaRPr>
          </a:p>
          <a:p>
            <a:pPr marL="0" marR="0" lvl="0" indent="0" algn="ctr" defTabSz="914400" rtl="0" eaLnBrk="1" fontAlgn="base" latinLnBrk="0" hangingPunct="1">
              <a:lnSpc>
                <a:spcPct val="125000"/>
              </a:lnSpc>
              <a:spcBef>
                <a:spcPct val="0"/>
              </a:spcBef>
              <a:spcAft>
                <a:spcPts val="800"/>
              </a:spcAft>
              <a:buClrTx/>
              <a:buSzTx/>
              <a:buFont typeface="Arial" panose="020B0604020202020204" pitchFamily="34" charset="0"/>
              <a:buNone/>
              <a:defRPr/>
            </a:pPr>
            <a:endParaRPr kumimoji="0" lang="zh-CN" altLang="en-US" sz="1400" b="0" u="none" strike="noStrike" kern="1200" cap="none" spc="0" normalizeH="0" baseline="0" noProof="0">
              <a:ln>
                <a:noFill/>
              </a:ln>
              <a:solidFill>
                <a:srgbClr val="8F8F8F"/>
              </a:solidFill>
              <a:effectLst/>
              <a:uLnTx/>
              <a:uFillTx/>
              <a:latin typeface="微软雅黑" panose="020B0503020204020204" charset="-122"/>
              <a:cs typeface="+mn-cs"/>
            </a:endParaRPr>
          </a:p>
          <a:p>
            <a:pPr marL="0" marR="0" lvl="0" indent="0" algn="ctr" defTabSz="914400" rtl="0" eaLnBrk="1" fontAlgn="base" latinLnBrk="0" hangingPunct="1">
              <a:lnSpc>
                <a:spcPct val="125000"/>
              </a:lnSpc>
              <a:spcBef>
                <a:spcPct val="0"/>
              </a:spcBef>
              <a:spcAft>
                <a:spcPts val="800"/>
              </a:spcAft>
              <a:buClrTx/>
              <a:buSzTx/>
              <a:buFont typeface="Arial" panose="020B0604020202020204" pitchFamily="34" charset="0"/>
              <a:buNone/>
              <a:defRPr/>
            </a:pPr>
            <a:endParaRPr kumimoji="0" lang="zh-CN" altLang="en-US" sz="1400" b="0" u="none" strike="noStrike" kern="1200" cap="none" spc="0" normalizeH="0" baseline="0" noProof="0">
              <a:ln>
                <a:noFill/>
              </a:ln>
              <a:solidFill>
                <a:srgbClr val="8F8F8F"/>
              </a:solidFill>
              <a:effectLst/>
              <a:uLnTx/>
              <a:uFillTx/>
              <a:latin typeface="微软雅黑" panose="020B0503020204020204" charset="-122"/>
              <a:cs typeface="+mn-cs"/>
            </a:endParaRPr>
          </a:p>
        </p:txBody>
      </p:sp>
    </p:spTree>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5362893" y="2465070"/>
            <a:ext cx="719138" cy="72072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sp>
        <p:nvSpPr>
          <p:cNvPr id="19464" name="矩形 17"/>
          <p:cNvSpPr/>
          <p:nvPr/>
        </p:nvSpPr>
        <p:spPr>
          <a:xfrm>
            <a:off x="6082030" y="2609533"/>
            <a:ext cx="3716338" cy="461962"/>
          </a:xfrm>
          <a:prstGeom prst="rect">
            <a:avLst/>
          </a:prstGeom>
          <a:noFill/>
          <a:ln w="9525">
            <a:noFill/>
          </a:ln>
        </p:spPr>
        <p:txBody>
          <a:bodyPr>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zh-CN" altLang="en-US" sz="2400" b="1" dirty="0">
                <a:latin typeface="微软雅黑" panose="020B0503020204020204" charset="-122"/>
                <a:ea typeface="微软雅黑" panose="020B0503020204020204" charset="-122"/>
              </a:rPr>
              <a:t>点击输入标题</a:t>
            </a:r>
            <a:endParaRPr lang="zh-CN" altLang="en-US" sz="2400" b="1" dirty="0">
              <a:latin typeface="微软雅黑" panose="020B0503020204020204" charset="-122"/>
              <a:ea typeface="微软雅黑" panose="020B0503020204020204" charset="-122"/>
            </a:endParaRPr>
          </a:p>
        </p:txBody>
      </p:sp>
      <p:sp>
        <p:nvSpPr>
          <p:cNvPr id="19465" name="矩形 18"/>
          <p:cNvSpPr/>
          <p:nvPr/>
        </p:nvSpPr>
        <p:spPr>
          <a:xfrm>
            <a:off x="5443855" y="3874770"/>
            <a:ext cx="6548438" cy="650240"/>
          </a:xfrm>
          <a:prstGeom prst="rect">
            <a:avLst/>
          </a:prstGeom>
          <a:noFill/>
          <a:ln w="9525">
            <a:noFill/>
          </a:ln>
        </p:spPr>
        <p:txBody>
          <a:bodyPr>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lvl="0" algn="ctr" defTabSz="457200">
              <a:lnSpc>
                <a:spcPct val="130000"/>
              </a:lnSpc>
            </a:pPr>
            <a:r>
              <a:rPr lang="zh-CN" altLang="en-US" sz="1400" noProof="0">
                <a:ln>
                  <a:noFill/>
                </a:ln>
                <a:solidFill>
                  <a:schemeClr val="bg2">
                    <a:lumMod val="10000"/>
                  </a:schemeClr>
                </a:solidFill>
                <a:effectLst/>
                <a:uLnTx/>
                <a:uFillTx/>
                <a:latin typeface="微软雅黑" panose="020B0503020204020204" charset="-122"/>
                <a:sym typeface="+mn-ea"/>
              </a:rPr>
              <a:t>点击此处添加文本点击此处添加文本点击此处添加文本点击此处添加文本点击此处添加文本点击此处添加文本点击此处添加文本</a:t>
            </a:r>
            <a:endParaRPr lang="zh-CN" altLang="en-US" sz="1400" noProof="0" dirty="0">
              <a:ln>
                <a:noFill/>
              </a:ln>
              <a:solidFill>
                <a:schemeClr val="bg2">
                  <a:lumMod val="10000"/>
                </a:schemeClr>
              </a:solidFill>
              <a:effectLst/>
              <a:uLnTx/>
              <a:uFillTx/>
              <a:latin typeface="微软雅黑" panose="020B0503020204020204" charset="-122"/>
              <a:ea typeface="微软雅黑" panose="020B0503020204020204" charset="-122"/>
              <a:sym typeface="+mn-ea"/>
            </a:endParaRPr>
          </a:p>
        </p:txBody>
      </p:sp>
      <p:sp>
        <p:nvSpPr>
          <p:cNvPr id="19466" name="矩形 19"/>
          <p:cNvSpPr/>
          <p:nvPr/>
        </p:nvSpPr>
        <p:spPr>
          <a:xfrm>
            <a:off x="5443855" y="3211195"/>
            <a:ext cx="6427788" cy="650240"/>
          </a:xfrm>
          <a:prstGeom prst="rect">
            <a:avLst/>
          </a:prstGeom>
          <a:noFill/>
          <a:ln w="9525">
            <a:noFill/>
          </a:ln>
        </p:spPr>
        <p:txBody>
          <a:bodyPr>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lvl="0" algn="ctr" defTabSz="457200">
              <a:lnSpc>
                <a:spcPct val="130000"/>
              </a:lnSpc>
            </a:pPr>
            <a:r>
              <a:rPr lang="zh-CN" altLang="en-US" sz="1400" noProof="0">
                <a:ln>
                  <a:noFill/>
                </a:ln>
                <a:solidFill>
                  <a:schemeClr val="bg2">
                    <a:lumMod val="10000"/>
                  </a:schemeClr>
                </a:solidFill>
                <a:effectLst/>
                <a:uLnTx/>
                <a:uFillTx/>
                <a:latin typeface="微软雅黑" panose="020B0503020204020204" charset="-122"/>
                <a:sym typeface="+mn-ea"/>
              </a:rPr>
              <a:t>点击此处添加文本点击此处添加文本点击此处添加文本点击此处添加文本点击此处添加文本点击此处添加文本点击此处添加文本</a:t>
            </a:r>
            <a:endParaRPr lang="zh-CN" altLang="en-US" sz="1400" noProof="0" dirty="0">
              <a:ln>
                <a:noFill/>
              </a:ln>
              <a:solidFill>
                <a:schemeClr val="bg2">
                  <a:lumMod val="10000"/>
                </a:schemeClr>
              </a:solidFill>
              <a:effectLst/>
              <a:uLnTx/>
              <a:uFillTx/>
              <a:latin typeface="微软雅黑" panose="020B0503020204020204" charset="-122"/>
              <a:ea typeface="微软雅黑" panose="020B0503020204020204" charset="-122"/>
              <a:sym typeface="+mn-ea"/>
            </a:endParaRPr>
          </a:p>
        </p:txBody>
      </p:sp>
      <p:sp>
        <p:nvSpPr>
          <p:cNvPr id="10" name="文本框 9"/>
          <p:cNvSpPr txBox="1"/>
          <p:nvPr/>
        </p:nvSpPr>
        <p:spPr>
          <a:xfrm>
            <a:off x="14605" y="19965"/>
            <a:ext cx="4057650" cy="398780"/>
          </a:xfrm>
          <a:prstGeom prst="rect">
            <a:avLst/>
          </a:prstGeom>
          <a:noFill/>
        </p:spPr>
        <p:txBody>
          <a:bodyPr wrap="square" rtlCol="0">
            <a:spAutoFit/>
          </a:bodyPr>
          <a:lstStyle/>
          <a:p>
            <a:r>
              <a:rPr lang="zh-CN" altLang="en-US" sz="2000" b="1" dirty="0" smtClean="0">
                <a:solidFill>
                  <a:schemeClr val="bg1">
                    <a:lumMod val="50000"/>
                  </a:schemeClr>
                </a:solidFill>
                <a:latin typeface="微软雅黑" panose="020B0503020204020204" charset="-122"/>
                <a:ea typeface="微软雅黑" panose="020B0503020204020204" charset="-122"/>
              </a:rPr>
              <a:t>点击此处添加标题</a:t>
            </a:r>
            <a:endParaRPr lang="zh-CN" altLang="en-US" sz="2000" b="1" dirty="0" smtClean="0">
              <a:solidFill>
                <a:schemeClr val="bg1">
                  <a:lumMod val="50000"/>
                </a:schemeClr>
              </a:solidFill>
              <a:latin typeface="微软雅黑" panose="020B0503020204020204" charset="-122"/>
              <a:ea typeface="微软雅黑" panose="020B0503020204020204" charset="-122"/>
            </a:endParaRPr>
          </a:p>
        </p:txBody>
      </p:sp>
      <p:graphicFrame>
        <p:nvGraphicFramePr>
          <p:cNvPr id="11" name="图表 10"/>
          <p:cNvGraphicFramePr/>
          <p:nvPr/>
        </p:nvGraphicFramePr>
        <p:xfrm>
          <a:off x="-460375" y="1047750"/>
          <a:ext cx="6350000" cy="47625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空心弧 16"/>
          <p:cNvSpPr/>
          <p:nvPr/>
        </p:nvSpPr>
        <p:spPr>
          <a:xfrm>
            <a:off x="3217778" y="4124617"/>
            <a:ext cx="5485718" cy="5485718"/>
          </a:xfrm>
          <a:prstGeom prst="blockArc">
            <a:avLst>
              <a:gd name="adj1" fmla="val 10800000"/>
              <a:gd name="adj2" fmla="val 13406400"/>
              <a:gd name="adj3" fmla="val 20681"/>
            </a:avLst>
          </a:prstGeom>
          <a:solidFill>
            <a:schemeClr val="bg1">
              <a:lumMod val="50000"/>
            </a:schemeClr>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914400">
              <a:defRPr/>
            </a:pPr>
            <a:endParaRPr lang="zh-CN" altLang="en-US" sz="2000" b="1" dirty="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18" name="空心弧 17"/>
          <p:cNvSpPr/>
          <p:nvPr/>
        </p:nvSpPr>
        <p:spPr>
          <a:xfrm>
            <a:off x="3217778" y="4124617"/>
            <a:ext cx="5485718" cy="5485718"/>
          </a:xfrm>
          <a:prstGeom prst="blockArc">
            <a:avLst>
              <a:gd name="adj1" fmla="val 13601869"/>
              <a:gd name="adj2" fmla="val 16210847"/>
              <a:gd name="adj3" fmla="val 20413"/>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dirty="0">
              <a:solidFill>
                <a:prstClr val="white"/>
              </a:solidFill>
            </a:endParaRPr>
          </a:p>
        </p:txBody>
      </p:sp>
      <p:sp>
        <p:nvSpPr>
          <p:cNvPr id="19" name="空心弧 18"/>
          <p:cNvSpPr/>
          <p:nvPr/>
        </p:nvSpPr>
        <p:spPr>
          <a:xfrm flipH="1">
            <a:off x="3373730" y="4124617"/>
            <a:ext cx="5485718" cy="5485718"/>
          </a:xfrm>
          <a:prstGeom prst="blockArc">
            <a:avLst>
              <a:gd name="adj1" fmla="val 13601869"/>
              <a:gd name="adj2" fmla="val 16210847"/>
              <a:gd name="adj3" fmla="val 20413"/>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dirty="0">
              <a:solidFill>
                <a:prstClr val="white"/>
              </a:solidFill>
            </a:endParaRPr>
          </a:p>
        </p:txBody>
      </p:sp>
      <p:sp>
        <p:nvSpPr>
          <p:cNvPr id="20" name="空心弧 19"/>
          <p:cNvSpPr/>
          <p:nvPr/>
        </p:nvSpPr>
        <p:spPr>
          <a:xfrm flipH="1">
            <a:off x="3373730" y="4124617"/>
            <a:ext cx="5485718" cy="5485718"/>
          </a:xfrm>
          <a:prstGeom prst="blockArc">
            <a:avLst>
              <a:gd name="adj1" fmla="val 10800000"/>
              <a:gd name="adj2" fmla="val 13388752"/>
              <a:gd name="adj3" fmla="val 20521"/>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dirty="0">
              <a:solidFill>
                <a:prstClr val="white"/>
              </a:solidFill>
            </a:endParaRPr>
          </a:p>
        </p:txBody>
      </p:sp>
      <p:sp>
        <p:nvSpPr>
          <p:cNvPr id="21" name="弦形 20"/>
          <p:cNvSpPr/>
          <p:nvPr/>
        </p:nvSpPr>
        <p:spPr>
          <a:xfrm rot="5400000">
            <a:off x="4626615" y="5474445"/>
            <a:ext cx="2859823" cy="2857715"/>
          </a:xfrm>
          <a:prstGeom prst="chord">
            <a:avLst>
              <a:gd name="adj1" fmla="val 5414886"/>
              <a:gd name="adj2" fmla="val 16200000"/>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sz="2800" dirty="0">
              <a:solidFill>
                <a:srgbClr val="FFFFFF"/>
              </a:solidFill>
              <a:latin typeface="Bauhaus 93" pitchFamily="82" charset="0"/>
            </a:endParaRPr>
          </a:p>
        </p:txBody>
      </p:sp>
      <p:sp>
        <p:nvSpPr>
          <p:cNvPr id="22" name="矩形 21"/>
          <p:cNvSpPr/>
          <p:nvPr/>
        </p:nvSpPr>
        <p:spPr>
          <a:xfrm rot="20389799">
            <a:off x="4263302" y="4809549"/>
            <a:ext cx="2453518" cy="1587523"/>
          </a:xfrm>
          <a:prstGeom prst="rect">
            <a:avLst/>
          </a:prstGeom>
          <a:effectLst/>
        </p:spPr>
        <p:txBody>
          <a:bodyPr spcFirstLastPara="1" wrap="none">
            <a:prstTxWarp prst="textArchUp">
              <a:avLst>
                <a:gd name="adj" fmla="val 14252427"/>
              </a:avLst>
            </a:prstTxWarp>
            <a:spAutoFit/>
          </a:bodyPr>
          <a:lstStyle/>
          <a:p>
            <a:pPr defTabSz="914400">
              <a:defRPr/>
            </a:pPr>
            <a:r>
              <a:rPr lang="en-US" altLang="zh-CN" sz="2400" b="1" dirty="0">
                <a:solidFill>
                  <a:schemeClr val="bg1">
                    <a:lumMod val="95000"/>
                  </a:schemeClr>
                </a:solidFill>
                <a:latin typeface="微软雅黑" panose="020B0503020204020204" charset="-122"/>
                <a:ea typeface="微软雅黑" panose="020B0503020204020204" charset="-122"/>
              </a:rPr>
              <a:t>YOUR TEXT </a:t>
            </a:r>
            <a:endParaRPr lang="zh-CN" altLang="en-US" sz="2400" dirty="0">
              <a:solidFill>
                <a:schemeClr val="bg1">
                  <a:lumMod val="95000"/>
                </a:schemeClr>
              </a:solidFill>
            </a:endParaRPr>
          </a:p>
        </p:txBody>
      </p:sp>
      <p:sp>
        <p:nvSpPr>
          <p:cNvPr id="23" name="矩形 22"/>
          <p:cNvSpPr/>
          <p:nvPr/>
        </p:nvSpPr>
        <p:spPr>
          <a:xfrm rot="1403198">
            <a:off x="5394735" y="4834897"/>
            <a:ext cx="2453518" cy="1587523"/>
          </a:xfrm>
          <a:prstGeom prst="rect">
            <a:avLst/>
          </a:prstGeom>
          <a:effectLst/>
        </p:spPr>
        <p:txBody>
          <a:bodyPr spcFirstLastPara="1" wrap="none">
            <a:prstTxWarp prst="textArchUp">
              <a:avLst>
                <a:gd name="adj" fmla="val 14264338"/>
              </a:avLst>
            </a:prstTxWarp>
            <a:spAutoFit/>
          </a:bodyPr>
          <a:lstStyle/>
          <a:p>
            <a:pPr defTabSz="914400">
              <a:defRPr/>
            </a:pPr>
            <a:r>
              <a:rPr lang="en-US" altLang="zh-CN" sz="2400" b="1" dirty="0">
                <a:solidFill>
                  <a:schemeClr val="bg1">
                    <a:lumMod val="95000"/>
                  </a:schemeClr>
                </a:solidFill>
                <a:latin typeface="微软雅黑" panose="020B0503020204020204" charset="-122"/>
                <a:ea typeface="微软雅黑" panose="020B0503020204020204" charset="-122"/>
              </a:rPr>
              <a:t>YOUR TEXT </a:t>
            </a:r>
            <a:endParaRPr lang="zh-CN" altLang="en-US" sz="2400" dirty="0">
              <a:solidFill>
                <a:schemeClr val="bg1">
                  <a:lumMod val="95000"/>
                </a:schemeClr>
              </a:solidFill>
            </a:endParaRPr>
          </a:p>
        </p:txBody>
      </p:sp>
      <p:sp>
        <p:nvSpPr>
          <p:cNvPr id="24" name="矩形 23"/>
          <p:cNvSpPr/>
          <p:nvPr/>
        </p:nvSpPr>
        <p:spPr>
          <a:xfrm rot="4176124">
            <a:off x="6190934" y="5584541"/>
            <a:ext cx="2453518" cy="1587523"/>
          </a:xfrm>
          <a:prstGeom prst="rect">
            <a:avLst/>
          </a:prstGeom>
          <a:effectLst/>
        </p:spPr>
        <p:txBody>
          <a:bodyPr spcFirstLastPara="1" wrap="none">
            <a:prstTxWarp prst="textArchUp">
              <a:avLst>
                <a:gd name="adj" fmla="val 14332926"/>
              </a:avLst>
            </a:prstTxWarp>
            <a:spAutoFit/>
          </a:bodyPr>
          <a:lstStyle/>
          <a:p>
            <a:pPr defTabSz="914400">
              <a:defRPr/>
            </a:pPr>
            <a:r>
              <a:rPr lang="en-US" altLang="zh-CN" sz="2400" b="1" dirty="0">
                <a:solidFill>
                  <a:schemeClr val="bg1">
                    <a:lumMod val="95000"/>
                  </a:schemeClr>
                </a:solidFill>
                <a:latin typeface="微软雅黑" panose="020B0503020204020204" charset="-122"/>
                <a:ea typeface="微软雅黑" panose="020B0503020204020204" charset="-122"/>
              </a:rPr>
              <a:t>YOUR TEXT </a:t>
            </a:r>
            <a:endParaRPr lang="zh-CN" altLang="en-US" sz="2400" dirty="0">
              <a:solidFill>
                <a:schemeClr val="bg1">
                  <a:lumMod val="95000"/>
                </a:schemeClr>
              </a:solidFill>
            </a:endParaRPr>
          </a:p>
        </p:txBody>
      </p:sp>
      <p:sp>
        <p:nvSpPr>
          <p:cNvPr id="25" name="矩形 24"/>
          <p:cNvSpPr/>
          <p:nvPr/>
        </p:nvSpPr>
        <p:spPr>
          <a:xfrm rot="17333166">
            <a:off x="3490883" y="5579006"/>
            <a:ext cx="2453518" cy="1587523"/>
          </a:xfrm>
          <a:prstGeom prst="rect">
            <a:avLst/>
          </a:prstGeom>
          <a:effectLst/>
        </p:spPr>
        <p:txBody>
          <a:bodyPr spcFirstLastPara="1" wrap="none">
            <a:prstTxWarp prst="textArchUp">
              <a:avLst>
                <a:gd name="adj" fmla="val 14277961"/>
              </a:avLst>
            </a:prstTxWarp>
            <a:spAutoFit/>
          </a:bodyPr>
          <a:lstStyle/>
          <a:p>
            <a:pPr defTabSz="914400">
              <a:defRPr/>
            </a:pPr>
            <a:r>
              <a:rPr lang="en-US" altLang="zh-CN" sz="2400" b="1" dirty="0">
                <a:solidFill>
                  <a:schemeClr val="bg1">
                    <a:lumMod val="95000"/>
                  </a:schemeClr>
                </a:solidFill>
                <a:latin typeface="微软雅黑" panose="020B0503020204020204" charset="-122"/>
                <a:ea typeface="微软雅黑" panose="020B0503020204020204" charset="-122"/>
              </a:rPr>
              <a:t>YOUR TEXT</a:t>
            </a:r>
            <a:endParaRPr lang="zh-CN" altLang="en-US" sz="2400" dirty="0">
              <a:solidFill>
                <a:schemeClr val="bg1">
                  <a:lumMod val="95000"/>
                </a:schemeClr>
              </a:solidFill>
            </a:endParaRPr>
          </a:p>
        </p:txBody>
      </p:sp>
      <p:sp>
        <p:nvSpPr>
          <p:cNvPr id="26" name="TextBox 23"/>
          <p:cNvSpPr txBox="1">
            <a:spLocks noChangeArrowheads="1"/>
          </p:cNvSpPr>
          <p:nvPr/>
        </p:nvSpPr>
        <p:spPr bwMode="auto">
          <a:xfrm>
            <a:off x="4980156" y="6302338"/>
            <a:ext cx="2236510" cy="400110"/>
          </a:xfrm>
          <a:prstGeom prst="rect">
            <a:avLst/>
          </a:prstGeom>
          <a:noFill/>
          <a:ln>
            <a:noFill/>
          </a:ln>
        </p:spPr>
        <p:txBody>
          <a:bodyPr wrap="non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defTabSz="914400" eaLnBrk="1" fontAlgn="base" hangingPunct="1">
              <a:spcBef>
                <a:spcPct val="0"/>
              </a:spcBef>
              <a:spcAft>
                <a:spcPct val="0"/>
              </a:spcAft>
            </a:pPr>
            <a:r>
              <a:rPr lang="zh-CN" altLang="en-US" sz="2000" b="1" dirty="0" smtClean="0">
                <a:solidFill>
                  <a:prstClr val="black"/>
                </a:solidFill>
                <a:latin typeface="Century Gothic" panose="020B0502020202020204" pitchFamily="34" charset="0"/>
                <a:ea typeface="微软雅黑" panose="020B0503020204020204" charset="-122"/>
              </a:rPr>
              <a:t>点击此处添加标题</a:t>
            </a:r>
            <a:endParaRPr lang="zh-CN" altLang="en-US" sz="2000" b="1" dirty="0">
              <a:solidFill>
                <a:prstClr val="black"/>
              </a:solidFill>
              <a:latin typeface="Century Gothic" panose="020B0502020202020204" pitchFamily="34" charset="0"/>
              <a:ea typeface="微软雅黑" panose="020B0503020204020204" charset="-122"/>
            </a:endParaRPr>
          </a:p>
        </p:txBody>
      </p:sp>
      <p:sp>
        <p:nvSpPr>
          <p:cNvPr id="27" name="空心弧 26"/>
          <p:cNvSpPr/>
          <p:nvPr/>
        </p:nvSpPr>
        <p:spPr>
          <a:xfrm>
            <a:off x="2387439" y="3235269"/>
            <a:ext cx="7270736" cy="7268629"/>
          </a:xfrm>
          <a:prstGeom prst="blockArc">
            <a:avLst>
              <a:gd name="adj1" fmla="val 10800000"/>
              <a:gd name="adj2" fmla="val 13372865"/>
              <a:gd name="adj3" fmla="val 1016"/>
            </a:avLst>
          </a:prstGeom>
          <a:solidFill>
            <a:schemeClr val="bg1">
              <a:lumMod val="50000"/>
            </a:schemeClr>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914400">
              <a:defRPr/>
            </a:pPr>
            <a:endParaRPr lang="zh-CN" altLang="en-US" sz="2000" b="1">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28" name="空心弧 27"/>
          <p:cNvSpPr/>
          <p:nvPr/>
        </p:nvSpPr>
        <p:spPr>
          <a:xfrm flipH="1">
            <a:off x="2444341" y="3264773"/>
            <a:ext cx="7266521" cy="7270736"/>
          </a:xfrm>
          <a:prstGeom prst="blockArc">
            <a:avLst>
              <a:gd name="adj1" fmla="val 10800000"/>
              <a:gd name="adj2" fmla="val 13397840"/>
              <a:gd name="adj3" fmla="val 91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a:solidFill>
                <a:prstClr val="white"/>
              </a:solidFill>
            </a:endParaRPr>
          </a:p>
        </p:txBody>
      </p:sp>
      <p:sp>
        <p:nvSpPr>
          <p:cNvPr id="29" name="空心弧 28"/>
          <p:cNvSpPr/>
          <p:nvPr/>
        </p:nvSpPr>
        <p:spPr>
          <a:xfrm>
            <a:off x="2326323" y="3264773"/>
            <a:ext cx="7268628" cy="7270736"/>
          </a:xfrm>
          <a:prstGeom prst="blockArc">
            <a:avLst>
              <a:gd name="adj1" fmla="val 13584139"/>
              <a:gd name="adj2" fmla="val 16200029"/>
              <a:gd name="adj3" fmla="val 88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a:solidFill>
                <a:prstClr val="white"/>
              </a:solidFill>
            </a:endParaRPr>
          </a:p>
        </p:txBody>
      </p:sp>
      <p:sp>
        <p:nvSpPr>
          <p:cNvPr id="30" name="空心弧 29"/>
          <p:cNvSpPr/>
          <p:nvPr/>
        </p:nvSpPr>
        <p:spPr>
          <a:xfrm flipH="1">
            <a:off x="2469630" y="3273203"/>
            <a:ext cx="7268628" cy="7266521"/>
          </a:xfrm>
          <a:prstGeom prst="blockArc">
            <a:avLst>
              <a:gd name="adj1" fmla="val 13574764"/>
              <a:gd name="adj2" fmla="val 16200029"/>
              <a:gd name="adj3" fmla="val 88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a:solidFill>
                <a:prstClr val="white"/>
              </a:solidFill>
            </a:endParaRPr>
          </a:p>
        </p:txBody>
      </p:sp>
      <p:sp>
        <p:nvSpPr>
          <p:cNvPr id="38" name="文本框 14"/>
          <p:cNvSpPr txBox="1"/>
          <p:nvPr/>
        </p:nvSpPr>
        <p:spPr>
          <a:xfrm>
            <a:off x="169651" y="4185745"/>
            <a:ext cx="2657394" cy="105029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defTabSz="457200">
              <a:lnSpc>
                <a:spcPct val="130000"/>
              </a:lnSpc>
            </a:pPr>
            <a:r>
              <a:rPr lang="zh-CN" altLang="en-US" sz="1200" noProof="0">
                <a:ln>
                  <a:noFill/>
                </a:ln>
                <a:solidFill>
                  <a:schemeClr val="bg2">
                    <a:lumMod val="10000"/>
                  </a:schemeClr>
                </a:solidFill>
                <a:effectLst/>
                <a:uLnTx/>
                <a:uFillTx/>
                <a:latin typeface="微软雅黑" panose="020B0503020204020204" charset="-122"/>
                <a:sym typeface="+mn-ea"/>
              </a:rPr>
              <a:t>点击此处添加文本点击此处添加文本点击此处添加文本点击此处添加文本点击此处添加文本点击此处添加文本点击此处添加文本</a:t>
            </a:r>
            <a:endParaRPr lang="zh-CN" altLang="en-US" sz="1200" noProof="0" dirty="0">
              <a:ln>
                <a:noFill/>
              </a:ln>
              <a:solidFill>
                <a:schemeClr val="bg2">
                  <a:lumMod val="10000"/>
                </a:schemeClr>
              </a:solidFill>
              <a:effectLst/>
              <a:uLnTx/>
              <a:uFillTx/>
              <a:latin typeface="微软雅黑" panose="020B0503020204020204" charset="-122"/>
              <a:ea typeface="微软雅黑" panose="020B0503020204020204" charset="-122"/>
              <a:sym typeface="+mn-ea"/>
            </a:endParaRPr>
          </a:p>
        </p:txBody>
      </p:sp>
      <p:sp>
        <p:nvSpPr>
          <p:cNvPr id="40" name="文本框 14"/>
          <p:cNvSpPr txBox="1"/>
          <p:nvPr/>
        </p:nvSpPr>
        <p:spPr>
          <a:xfrm>
            <a:off x="2827046" y="2117097"/>
            <a:ext cx="2970030" cy="105029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defTabSz="457200">
              <a:lnSpc>
                <a:spcPct val="130000"/>
              </a:lnSpc>
            </a:pPr>
            <a:r>
              <a:rPr lang="zh-CN" altLang="en-US" sz="1200" noProof="0">
                <a:ln>
                  <a:noFill/>
                </a:ln>
                <a:solidFill>
                  <a:schemeClr val="bg2">
                    <a:lumMod val="10000"/>
                  </a:schemeClr>
                </a:solidFill>
                <a:effectLst/>
                <a:uLnTx/>
                <a:uFillTx/>
                <a:latin typeface="微软雅黑" panose="020B0503020204020204" charset="-122"/>
                <a:sym typeface="+mn-ea"/>
              </a:rPr>
              <a:t>点击此处添加文本点击此处添加文本点击此处添加文本点击此处添加文本点击此处添加文本点击此处添加文本点击此处添加文本</a:t>
            </a:r>
            <a:endParaRPr lang="zh-CN" altLang="en-US" sz="1200" noProof="0" dirty="0">
              <a:ln>
                <a:noFill/>
              </a:ln>
              <a:solidFill>
                <a:schemeClr val="bg2">
                  <a:lumMod val="10000"/>
                </a:schemeClr>
              </a:solidFill>
              <a:effectLst/>
              <a:uLnTx/>
              <a:uFillTx/>
              <a:latin typeface="微软雅黑" panose="020B0503020204020204" charset="-122"/>
              <a:ea typeface="微软雅黑" panose="020B0503020204020204" charset="-122"/>
              <a:sym typeface="+mn-ea"/>
            </a:endParaRPr>
          </a:p>
        </p:txBody>
      </p:sp>
      <p:sp>
        <p:nvSpPr>
          <p:cNvPr id="42" name="文本框 14"/>
          <p:cNvSpPr txBox="1"/>
          <p:nvPr/>
        </p:nvSpPr>
        <p:spPr>
          <a:xfrm>
            <a:off x="7385154" y="2111884"/>
            <a:ext cx="2970030" cy="105029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defTabSz="457200">
              <a:lnSpc>
                <a:spcPct val="130000"/>
              </a:lnSpc>
            </a:pPr>
            <a:r>
              <a:rPr lang="zh-CN" altLang="en-US" sz="1200" noProof="0">
                <a:ln>
                  <a:noFill/>
                </a:ln>
                <a:solidFill>
                  <a:schemeClr val="bg2">
                    <a:lumMod val="10000"/>
                  </a:schemeClr>
                </a:solidFill>
                <a:effectLst/>
                <a:uLnTx/>
                <a:uFillTx/>
                <a:latin typeface="微软雅黑" panose="020B0503020204020204" charset="-122"/>
                <a:sym typeface="+mn-ea"/>
              </a:rPr>
              <a:t>点击此处添加文本点击此处添加文本点击此处添加文本点击此处添加文本点击此处添加文本点击此处添加文本点击此处添加文本</a:t>
            </a:r>
            <a:endParaRPr lang="zh-CN" altLang="en-US" sz="1200" noProof="0" dirty="0">
              <a:ln>
                <a:noFill/>
              </a:ln>
              <a:solidFill>
                <a:schemeClr val="bg2">
                  <a:lumMod val="10000"/>
                </a:schemeClr>
              </a:solidFill>
              <a:effectLst/>
              <a:uLnTx/>
              <a:uFillTx/>
              <a:latin typeface="微软雅黑" panose="020B0503020204020204" charset="-122"/>
              <a:ea typeface="微软雅黑" panose="020B0503020204020204" charset="-122"/>
              <a:sym typeface="+mn-ea"/>
            </a:endParaRPr>
          </a:p>
        </p:txBody>
      </p:sp>
      <p:sp>
        <p:nvSpPr>
          <p:cNvPr id="44" name="文本框 14"/>
          <p:cNvSpPr txBox="1"/>
          <p:nvPr/>
        </p:nvSpPr>
        <p:spPr>
          <a:xfrm>
            <a:off x="9386670" y="4160044"/>
            <a:ext cx="2692648" cy="105029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defTabSz="457200">
              <a:lnSpc>
                <a:spcPct val="130000"/>
              </a:lnSpc>
            </a:pPr>
            <a:r>
              <a:rPr lang="zh-CN" altLang="en-US" sz="1200" noProof="0">
                <a:ln>
                  <a:noFill/>
                </a:ln>
                <a:solidFill>
                  <a:schemeClr val="bg2">
                    <a:lumMod val="10000"/>
                  </a:schemeClr>
                </a:solidFill>
                <a:effectLst/>
                <a:uLnTx/>
                <a:uFillTx/>
                <a:latin typeface="微软雅黑" panose="020B0503020204020204" charset="-122"/>
                <a:sym typeface="+mn-ea"/>
              </a:rPr>
              <a:t>点击此处添加文本点击此处添加文本点击此处添加文本点击此处添加文本点击此处添加文本点击此处添加文本点击此处添加文本</a:t>
            </a:r>
            <a:endParaRPr lang="zh-CN" altLang="en-US" sz="1200" noProof="0" dirty="0">
              <a:ln>
                <a:noFill/>
              </a:ln>
              <a:solidFill>
                <a:schemeClr val="bg2">
                  <a:lumMod val="10000"/>
                </a:schemeClr>
              </a:solidFill>
              <a:effectLst/>
              <a:uLnTx/>
              <a:uFillTx/>
              <a:latin typeface="微软雅黑" panose="020B0503020204020204" charset="-122"/>
              <a:ea typeface="微软雅黑" panose="020B0503020204020204" charset="-122"/>
              <a:sym typeface="+mn-ea"/>
            </a:endParaRPr>
          </a:p>
        </p:txBody>
      </p:sp>
      <p:sp>
        <p:nvSpPr>
          <p:cNvPr id="2" name="文本框 1"/>
          <p:cNvSpPr txBox="1"/>
          <p:nvPr/>
        </p:nvSpPr>
        <p:spPr>
          <a:xfrm>
            <a:off x="14605" y="19965"/>
            <a:ext cx="4057650" cy="398780"/>
          </a:xfrm>
          <a:prstGeom prst="rect">
            <a:avLst/>
          </a:prstGeom>
          <a:noFill/>
        </p:spPr>
        <p:txBody>
          <a:bodyPr wrap="square" rtlCol="0">
            <a:spAutoFit/>
          </a:bodyPr>
          <a:lstStyle/>
          <a:p>
            <a:r>
              <a:rPr lang="zh-CN" altLang="en-US" sz="2000" b="1" dirty="0" smtClean="0">
                <a:solidFill>
                  <a:schemeClr val="bg1">
                    <a:lumMod val="50000"/>
                  </a:schemeClr>
                </a:solidFill>
                <a:latin typeface="微软雅黑" panose="020B0503020204020204" charset="-122"/>
                <a:ea typeface="微软雅黑" panose="020B0503020204020204" charset="-122"/>
              </a:rPr>
              <a:t>点击此处添加标题</a:t>
            </a:r>
            <a:endParaRPr lang="zh-CN" altLang="en-US" sz="2000" b="1" dirty="0" smtClean="0">
              <a:solidFill>
                <a:schemeClr val="bg1">
                  <a:lumMod val="50000"/>
                </a:schemeClr>
              </a:solidFill>
              <a:latin typeface="微软雅黑" panose="020B0503020204020204" charset="-122"/>
              <a:ea typeface="微软雅黑" panose="020B0503020204020204" charset="-122"/>
            </a:endParaRPr>
          </a:p>
        </p:txBody>
      </p:sp>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燕尾形 6"/>
          <p:cNvSpPr/>
          <p:nvPr/>
        </p:nvSpPr>
        <p:spPr>
          <a:xfrm>
            <a:off x="1765884" y="2362041"/>
            <a:ext cx="2154957" cy="258595"/>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endParaRPr>
          </a:p>
        </p:txBody>
      </p:sp>
      <p:sp>
        <p:nvSpPr>
          <p:cNvPr id="8" name="燕尾形 7"/>
          <p:cNvSpPr/>
          <p:nvPr/>
        </p:nvSpPr>
        <p:spPr>
          <a:xfrm>
            <a:off x="4020142" y="2362041"/>
            <a:ext cx="2154957" cy="258595"/>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endParaRPr>
          </a:p>
        </p:txBody>
      </p:sp>
      <p:sp>
        <p:nvSpPr>
          <p:cNvPr id="9" name="燕尾形 8"/>
          <p:cNvSpPr/>
          <p:nvPr/>
        </p:nvSpPr>
        <p:spPr>
          <a:xfrm>
            <a:off x="6274401" y="2362041"/>
            <a:ext cx="2154957" cy="258595"/>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endParaRPr>
          </a:p>
        </p:txBody>
      </p:sp>
      <p:sp>
        <p:nvSpPr>
          <p:cNvPr id="10" name="燕尾形 9"/>
          <p:cNvSpPr/>
          <p:nvPr/>
        </p:nvSpPr>
        <p:spPr>
          <a:xfrm>
            <a:off x="8528659" y="2362041"/>
            <a:ext cx="2154957" cy="258595"/>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endParaRPr>
          </a:p>
        </p:txBody>
      </p:sp>
      <p:sp>
        <p:nvSpPr>
          <p:cNvPr id="11" name="文本框 10"/>
          <p:cNvSpPr txBox="1"/>
          <p:nvPr/>
        </p:nvSpPr>
        <p:spPr>
          <a:xfrm>
            <a:off x="2385545" y="1672455"/>
            <a:ext cx="915636" cy="523220"/>
          </a:xfrm>
          <a:prstGeom prst="rect">
            <a:avLst/>
          </a:prstGeom>
          <a:noFill/>
        </p:spPr>
        <p:txBody>
          <a:bodyPr wrap="none" rtlCol="0">
            <a:spAutoFit/>
          </a:bodyPr>
          <a:lstStyle/>
          <a:p>
            <a:pPr algn="ctr"/>
            <a:r>
              <a:rPr lang="en-US" altLang="zh-CN" sz="2800" b="1" dirty="0" smtClean="0">
                <a:solidFill>
                  <a:schemeClr val="bg2">
                    <a:lumMod val="10000"/>
                  </a:schemeClr>
                </a:solidFill>
              </a:rPr>
              <a:t>2012</a:t>
            </a:r>
            <a:endParaRPr lang="en-US" altLang="zh-CN" sz="2800" b="1" dirty="0" smtClean="0">
              <a:solidFill>
                <a:schemeClr val="bg2">
                  <a:lumMod val="10000"/>
                </a:schemeClr>
              </a:solidFill>
            </a:endParaRPr>
          </a:p>
        </p:txBody>
      </p:sp>
      <p:sp>
        <p:nvSpPr>
          <p:cNvPr id="12" name="文本框 11"/>
          <p:cNvSpPr txBox="1"/>
          <p:nvPr/>
        </p:nvSpPr>
        <p:spPr>
          <a:xfrm>
            <a:off x="4639804" y="1672455"/>
            <a:ext cx="915636" cy="523220"/>
          </a:xfrm>
          <a:prstGeom prst="rect">
            <a:avLst/>
          </a:prstGeom>
          <a:noFill/>
        </p:spPr>
        <p:txBody>
          <a:bodyPr wrap="none" rtlCol="0">
            <a:spAutoFit/>
          </a:bodyPr>
          <a:lstStyle/>
          <a:p>
            <a:pPr algn="ctr"/>
            <a:r>
              <a:rPr lang="en-US" altLang="zh-CN" sz="2800" b="1" dirty="0" smtClean="0">
                <a:solidFill>
                  <a:schemeClr val="bg2">
                    <a:lumMod val="10000"/>
                  </a:schemeClr>
                </a:solidFill>
              </a:rPr>
              <a:t>2013</a:t>
            </a:r>
            <a:endParaRPr lang="en-US" altLang="zh-CN" sz="2800" b="1" dirty="0" smtClean="0">
              <a:solidFill>
                <a:schemeClr val="bg2">
                  <a:lumMod val="10000"/>
                </a:schemeClr>
              </a:solidFill>
            </a:endParaRPr>
          </a:p>
        </p:txBody>
      </p:sp>
      <p:sp>
        <p:nvSpPr>
          <p:cNvPr id="13" name="文本框 12"/>
          <p:cNvSpPr txBox="1"/>
          <p:nvPr/>
        </p:nvSpPr>
        <p:spPr>
          <a:xfrm>
            <a:off x="6894062" y="1672455"/>
            <a:ext cx="915636" cy="523220"/>
          </a:xfrm>
          <a:prstGeom prst="rect">
            <a:avLst/>
          </a:prstGeom>
          <a:noFill/>
        </p:spPr>
        <p:txBody>
          <a:bodyPr wrap="none" rtlCol="0">
            <a:spAutoFit/>
          </a:bodyPr>
          <a:lstStyle/>
          <a:p>
            <a:pPr algn="ctr"/>
            <a:r>
              <a:rPr lang="en-US" altLang="zh-CN" sz="2800" b="1" dirty="0" smtClean="0">
                <a:solidFill>
                  <a:schemeClr val="bg2">
                    <a:lumMod val="10000"/>
                  </a:schemeClr>
                </a:solidFill>
              </a:rPr>
              <a:t>2014</a:t>
            </a:r>
            <a:endParaRPr lang="en-US" altLang="zh-CN" sz="2800" b="1" dirty="0" smtClean="0">
              <a:solidFill>
                <a:schemeClr val="bg2">
                  <a:lumMod val="10000"/>
                </a:schemeClr>
              </a:solidFill>
            </a:endParaRPr>
          </a:p>
        </p:txBody>
      </p:sp>
      <p:sp>
        <p:nvSpPr>
          <p:cNvPr id="14" name="文本框 13"/>
          <p:cNvSpPr txBox="1"/>
          <p:nvPr/>
        </p:nvSpPr>
        <p:spPr>
          <a:xfrm>
            <a:off x="9148320" y="1672455"/>
            <a:ext cx="915636" cy="523220"/>
          </a:xfrm>
          <a:prstGeom prst="rect">
            <a:avLst/>
          </a:prstGeom>
          <a:noFill/>
        </p:spPr>
        <p:txBody>
          <a:bodyPr wrap="none" rtlCol="0">
            <a:spAutoFit/>
          </a:bodyPr>
          <a:lstStyle/>
          <a:p>
            <a:pPr algn="ctr"/>
            <a:r>
              <a:rPr lang="en-US" altLang="zh-CN" sz="2800" b="1" dirty="0" smtClean="0">
                <a:solidFill>
                  <a:schemeClr val="bg2">
                    <a:lumMod val="10000"/>
                  </a:schemeClr>
                </a:solidFill>
              </a:rPr>
              <a:t>2015</a:t>
            </a:r>
            <a:endParaRPr lang="en-US" altLang="zh-CN" sz="2800" b="1" dirty="0" smtClean="0">
              <a:solidFill>
                <a:schemeClr val="bg2">
                  <a:lumMod val="10000"/>
                </a:schemeClr>
              </a:solidFill>
            </a:endParaRPr>
          </a:p>
        </p:txBody>
      </p:sp>
      <p:sp>
        <p:nvSpPr>
          <p:cNvPr id="15" name="文本框 14"/>
          <p:cNvSpPr txBox="1"/>
          <p:nvPr/>
        </p:nvSpPr>
        <p:spPr>
          <a:xfrm>
            <a:off x="1842933" y="4775593"/>
            <a:ext cx="2000856" cy="478958"/>
          </a:xfrm>
          <a:prstGeom prst="rect">
            <a:avLst/>
          </a:prstGeom>
          <a:noFill/>
        </p:spPr>
        <p:txBody>
          <a:bodyPr wrap="square" rtlCol="0">
            <a:spAutoFit/>
          </a:bodyPr>
          <a:lstStyle/>
          <a:p>
            <a:pPr algn="ctr"/>
            <a:r>
              <a:rPr lang="en-US" altLang="zh-CN" sz="2000" b="1" dirty="0" smtClean="0">
                <a:solidFill>
                  <a:schemeClr val="bg2">
                    <a:lumMod val="10000"/>
                  </a:schemeClr>
                </a:solidFill>
                <a:cs typeface="Arial" panose="020B0604020202020204" pitchFamily="34" charset="0"/>
              </a:rPr>
              <a:t>Your </a:t>
            </a:r>
            <a:r>
              <a:rPr lang="en-US" altLang="zh-CN" sz="2000" b="1" dirty="0" smtClean="0">
                <a:solidFill>
                  <a:schemeClr val="bg2">
                    <a:lumMod val="10000"/>
                  </a:schemeClr>
                </a:solidFill>
              </a:rPr>
              <a:t>Text</a:t>
            </a:r>
            <a:endParaRPr lang="en-US" altLang="zh-CN" sz="2000" b="1" dirty="0" smtClean="0">
              <a:solidFill>
                <a:schemeClr val="bg2">
                  <a:lumMod val="10000"/>
                </a:schemeClr>
              </a:solidFill>
            </a:endParaRPr>
          </a:p>
        </p:txBody>
      </p:sp>
      <p:sp>
        <p:nvSpPr>
          <p:cNvPr id="16" name="文本框 15"/>
          <p:cNvSpPr txBox="1"/>
          <p:nvPr/>
        </p:nvSpPr>
        <p:spPr>
          <a:xfrm>
            <a:off x="4097191" y="4775593"/>
            <a:ext cx="2000856" cy="478958"/>
          </a:xfrm>
          <a:prstGeom prst="rect">
            <a:avLst/>
          </a:prstGeom>
          <a:noFill/>
        </p:spPr>
        <p:txBody>
          <a:bodyPr wrap="square" rtlCol="0">
            <a:spAutoFit/>
          </a:bodyPr>
          <a:lstStyle/>
          <a:p>
            <a:pPr algn="ctr"/>
            <a:r>
              <a:rPr lang="en-US" altLang="zh-CN" sz="2000" b="1" dirty="0" smtClean="0">
                <a:solidFill>
                  <a:schemeClr val="bg2">
                    <a:lumMod val="10000"/>
                  </a:schemeClr>
                </a:solidFill>
                <a:cs typeface="Arial" panose="020B0604020202020204" pitchFamily="34" charset="0"/>
              </a:rPr>
              <a:t>Your </a:t>
            </a:r>
            <a:r>
              <a:rPr lang="en-US" altLang="zh-CN" sz="2000" b="1" dirty="0" smtClean="0">
                <a:solidFill>
                  <a:schemeClr val="bg2">
                    <a:lumMod val="10000"/>
                  </a:schemeClr>
                </a:solidFill>
              </a:rPr>
              <a:t>Text</a:t>
            </a:r>
            <a:endParaRPr lang="en-US" altLang="zh-CN" sz="2000" b="1" dirty="0" smtClean="0">
              <a:solidFill>
                <a:schemeClr val="bg2">
                  <a:lumMod val="10000"/>
                </a:schemeClr>
              </a:solidFill>
            </a:endParaRPr>
          </a:p>
        </p:txBody>
      </p:sp>
      <p:sp>
        <p:nvSpPr>
          <p:cNvPr id="17" name="文本框 16"/>
          <p:cNvSpPr txBox="1"/>
          <p:nvPr/>
        </p:nvSpPr>
        <p:spPr>
          <a:xfrm>
            <a:off x="6351450" y="4775593"/>
            <a:ext cx="2000856" cy="478958"/>
          </a:xfrm>
          <a:prstGeom prst="rect">
            <a:avLst/>
          </a:prstGeom>
          <a:noFill/>
        </p:spPr>
        <p:txBody>
          <a:bodyPr wrap="square" rtlCol="0">
            <a:spAutoFit/>
          </a:bodyPr>
          <a:lstStyle/>
          <a:p>
            <a:pPr algn="ctr"/>
            <a:r>
              <a:rPr lang="en-US" altLang="zh-CN" sz="2000" b="1" dirty="0" smtClean="0">
                <a:solidFill>
                  <a:schemeClr val="bg2">
                    <a:lumMod val="10000"/>
                  </a:schemeClr>
                </a:solidFill>
                <a:cs typeface="Arial" panose="020B0604020202020204" pitchFamily="34" charset="0"/>
              </a:rPr>
              <a:t>Your </a:t>
            </a:r>
            <a:r>
              <a:rPr lang="en-US" altLang="zh-CN" sz="2000" b="1" dirty="0" smtClean="0">
                <a:solidFill>
                  <a:schemeClr val="bg2">
                    <a:lumMod val="10000"/>
                  </a:schemeClr>
                </a:solidFill>
              </a:rPr>
              <a:t>Text</a:t>
            </a:r>
            <a:endParaRPr lang="en-US" altLang="zh-CN" sz="2000" b="1" dirty="0" smtClean="0">
              <a:solidFill>
                <a:schemeClr val="bg2">
                  <a:lumMod val="10000"/>
                </a:schemeClr>
              </a:solidFill>
            </a:endParaRPr>
          </a:p>
        </p:txBody>
      </p:sp>
      <p:sp>
        <p:nvSpPr>
          <p:cNvPr id="18" name="文本框 17"/>
          <p:cNvSpPr txBox="1"/>
          <p:nvPr/>
        </p:nvSpPr>
        <p:spPr>
          <a:xfrm>
            <a:off x="8605708" y="4775593"/>
            <a:ext cx="2000856" cy="478958"/>
          </a:xfrm>
          <a:prstGeom prst="rect">
            <a:avLst/>
          </a:prstGeom>
          <a:noFill/>
        </p:spPr>
        <p:txBody>
          <a:bodyPr wrap="square" rtlCol="0">
            <a:spAutoFit/>
          </a:bodyPr>
          <a:lstStyle/>
          <a:p>
            <a:pPr algn="ctr"/>
            <a:r>
              <a:rPr lang="en-US" altLang="zh-CN" sz="2000" b="1" dirty="0" smtClean="0">
                <a:solidFill>
                  <a:schemeClr val="bg2">
                    <a:lumMod val="10000"/>
                  </a:schemeClr>
                </a:solidFill>
                <a:cs typeface="Arial" panose="020B0604020202020204" pitchFamily="34" charset="0"/>
              </a:rPr>
              <a:t>Your </a:t>
            </a:r>
            <a:r>
              <a:rPr lang="en-US" altLang="zh-CN" sz="2000" b="1" dirty="0" smtClean="0">
                <a:solidFill>
                  <a:schemeClr val="bg2">
                    <a:lumMod val="10000"/>
                  </a:schemeClr>
                </a:solidFill>
              </a:rPr>
              <a:t>Text</a:t>
            </a:r>
            <a:endParaRPr lang="en-US" altLang="zh-CN" sz="2000" b="1" dirty="0" smtClean="0">
              <a:solidFill>
                <a:schemeClr val="bg2">
                  <a:lumMod val="10000"/>
                </a:schemeClr>
              </a:solidFill>
            </a:endParaRPr>
          </a:p>
        </p:txBody>
      </p:sp>
      <p:sp>
        <p:nvSpPr>
          <p:cNvPr id="19" name="椭圆 18"/>
          <p:cNvSpPr>
            <a:spLocks noChangeAspect="1"/>
          </p:cNvSpPr>
          <p:nvPr/>
        </p:nvSpPr>
        <p:spPr>
          <a:xfrm>
            <a:off x="2412418" y="3845227"/>
            <a:ext cx="861887" cy="861887"/>
          </a:xfrm>
          <a:prstGeom prst="ellipse">
            <a:avLst/>
          </a:prstGeom>
          <a:solidFill>
            <a:schemeClr val="bg1">
              <a:lumMod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chemeClr val="bg2">
                  <a:lumMod val="10000"/>
                </a:schemeClr>
              </a:solidFill>
            </a:endParaRPr>
          </a:p>
        </p:txBody>
      </p:sp>
      <p:sp>
        <p:nvSpPr>
          <p:cNvPr id="20" name="椭圆 19"/>
          <p:cNvSpPr>
            <a:spLocks noChangeAspect="1"/>
          </p:cNvSpPr>
          <p:nvPr/>
        </p:nvSpPr>
        <p:spPr>
          <a:xfrm>
            <a:off x="4666676" y="3845227"/>
            <a:ext cx="861887" cy="861887"/>
          </a:xfrm>
          <a:prstGeom prst="ellipse">
            <a:avLst/>
          </a:prstGeom>
          <a:solidFill>
            <a:schemeClr val="bg1">
              <a:lumMod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chemeClr val="bg2">
                  <a:lumMod val="10000"/>
                </a:schemeClr>
              </a:solidFill>
            </a:endParaRPr>
          </a:p>
        </p:txBody>
      </p:sp>
      <p:sp>
        <p:nvSpPr>
          <p:cNvPr id="21" name="椭圆 20"/>
          <p:cNvSpPr>
            <a:spLocks noChangeAspect="1"/>
          </p:cNvSpPr>
          <p:nvPr/>
        </p:nvSpPr>
        <p:spPr>
          <a:xfrm>
            <a:off x="6920934" y="3845227"/>
            <a:ext cx="861887" cy="861887"/>
          </a:xfrm>
          <a:prstGeom prst="ellipse">
            <a:avLst/>
          </a:prstGeom>
          <a:solidFill>
            <a:schemeClr val="bg1">
              <a:lumMod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chemeClr val="bg2">
                  <a:lumMod val="10000"/>
                </a:schemeClr>
              </a:solidFill>
            </a:endParaRPr>
          </a:p>
        </p:txBody>
      </p:sp>
      <p:sp>
        <p:nvSpPr>
          <p:cNvPr id="22" name="椭圆 21"/>
          <p:cNvSpPr>
            <a:spLocks noChangeAspect="1"/>
          </p:cNvSpPr>
          <p:nvPr/>
        </p:nvSpPr>
        <p:spPr>
          <a:xfrm>
            <a:off x="9175192" y="3845227"/>
            <a:ext cx="861887" cy="861887"/>
          </a:xfrm>
          <a:prstGeom prst="ellipse">
            <a:avLst/>
          </a:prstGeom>
          <a:solidFill>
            <a:schemeClr val="bg1">
              <a:lumMod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chemeClr val="bg2">
                  <a:lumMod val="10000"/>
                </a:schemeClr>
              </a:solidFill>
            </a:endParaRPr>
          </a:p>
        </p:txBody>
      </p:sp>
      <p:cxnSp>
        <p:nvCxnSpPr>
          <p:cNvPr id="23" name="直接箭头连接符 19"/>
          <p:cNvCxnSpPr>
            <a:endCxn id="19" idx="0"/>
          </p:cNvCxnSpPr>
          <p:nvPr/>
        </p:nvCxnSpPr>
        <p:spPr>
          <a:xfrm>
            <a:off x="2843361" y="2489200"/>
            <a:ext cx="1" cy="1356027"/>
          </a:xfrm>
          <a:prstGeom prst="straightConnector1">
            <a:avLst/>
          </a:prstGeom>
          <a:solidFill>
            <a:schemeClr val="bg1">
              <a:lumMod val="50000"/>
            </a:schemeClr>
          </a:solidFill>
          <a:ln w="28575">
            <a:no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0"/>
          <p:cNvCxnSpPr>
            <a:endCxn id="20" idx="0"/>
          </p:cNvCxnSpPr>
          <p:nvPr/>
        </p:nvCxnSpPr>
        <p:spPr>
          <a:xfrm>
            <a:off x="5097620" y="2489200"/>
            <a:ext cx="0" cy="1356027"/>
          </a:xfrm>
          <a:prstGeom prst="straightConnector1">
            <a:avLst/>
          </a:prstGeom>
          <a:solidFill>
            <a:schemeClr val="bg1">
              <a:lumMod val="50000"/>
            </a:schemeClr>
          </a:solidFill>
          <a:ln w="28575">
            <a:no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3"/>
          <p:cNvCxnSpPr>
            <a:endCxn id="21" idx="0"/>
          </p:cNvCxnSpPr>
          <p:nvPr/>
        </p:nvCxnSpPr>
        <p:spPr>
          <a:xfrm>
            <a:off x="7351878" y="2489200"/>
            <a:ext cx="0" cy="1356027"/>
          </a:xfrm>
          <a:prstGeom prst="straightConnector1">
            <a:avLst/>
          </a:prstGeom>
          <a:solidFill>
            <a:schemeClr val="bg1">
              <a:lumMod val="50000"/>
            </a:schemeClr>
          </a:solidFill>
          <a:ln w="28575">
            <a:no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6"/>
          <p:cNvCxnSpPr>
            <a:endCxn id="22" idx="0"/>
          </p:cNvCxnSpPr>
          <p:nvPr/>
        </p:nvCxnSpPr>
        <p:spPr>
          <a:xfrm>
            <a:off x="9606135" y="2489200"/>
            <a:ext cx="1" cy="1356027"/>
          </a:xfrm>
          <a:prstGeom prst="straightConnector1">
            <a:avLst/>
          </a:prstGeom>
          <a:solidFill>
            <a:schemeClr val="bg1">
              <a:lumMod val="50000"/>
            </a:schemeClr>
          </a:solidFill>
          <a:ln w="28575">
            <a:noFill/>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2076484" y="5020790"/>
            <a:ext cx="1671548" cy="491490"/>
          </a:xfrm>
          <a:prstGeom prst="rect">
            <a:avLst/>
          </a:prstGeom>
        </p:spPr>
        <p:txBody>
          <a:bodyPr wrap="square">
            <a:spAutoFit/>
          </a:bodyPr>
          <a:lstStyle/>
          <a:p>
            <a:pPr lvl="0" algn="ctr" defTabSz="457200">
              <a:lnSpc>
                <a:spcPct val="130000"/>
              </a:lnSpc>
            </a:pPr>
            <a:r>
              <a:rPr lang="zh-CN" altLang="en-US" sz="1000" noProof="0">
                <a:ln>
                  <a:noFill/>
                </a:ln>
                <a:solidFill>
                  <a:schemeClr val="bg2">
                    <a:lumMod val="10000"/>
                  </a:schemeClr>
                </a:solidFill>
                <a:effectLst/>
                <a:uLnTx/>
                <a:uFillTx/>
                <a:latin typeface="微软雅黑" panose="020B0503020204020204" charset="-122"/>
                <a:sym typeface="+mn-ea"/>
              </a:rPr>
              <a:t>击此处添加文本点击此处添加文本</a:t>
            </a:r>
            <a:endParaRPr lang="zh-CN" altLang="en-US" sz="1000" dirty="0">
              <a:solidFill>
                <a:schemeClr val="bg2">
                  <a:lumMod val="10000"/>
                </a:schemeClr>
              </a:solidFill>
              <a:latin typeface="微软雅黑" panose="020B0503020204020204" charset="-122"/>
              <a:ea typeface="微软雅黑" panose="020B0503020204020204" charset="-122"/>
            </a:endParaRPr>
          </a:p>
        </p:txBody>
      </p:sp>
      <p:sp>
        <p:nvSpPr>
          <p:cNvPr id="32" name="矩形 31"/>
          <p:cNvSpPr/>
          <p:nvPr/>
        </p:nvSpPr>
        <p:spPr>
          <a:xfrm>
            <a:off x="4343588" y="5020790"/>
            <a:ext cx="1671548" cy="491490"/>
          </a:xfrm>
          <a:prstGeom prst="rect">
            <a:avLst/>
          </a:prstGeom>
        </p:spPr>
        <p:txBody>
          <a:bodyPr wrap="square">
            <a:spAutoFit/>
          </a:bodyPr>
          <a:lstStyle/>
          <a:p>
            <a:pPr lvl="0" algn="ctr" defTabSz="457200">
              <a:lnSpc>
                <a:spcPct val="130000"/>
              </a:lnSpc>
            </a:pPr>
            <a:r>
              <a:rPr lang="zh-CN" altLang="en-US" sz="1000" noProof="0">
                <a:ln>
                  <a:noFill/>
                </a:ln>
                <a:solidFill>
                  <a:schemeClr val="bg2">
                    <a:lumMod val="10000"/>
                  </a:schemeClr>
                </a:solidFill>
                <a:effectLst/>
                <a:uLnTx/>
                <a:uFillTx/>
                <a:latin typeface="微软雅黑" panose="020B0503020204020204" charset="-122"/>
                <a:sym typeface="+mn-ea"/>
              </a:rPr>
              <a:t>击此处添加文本点击此处添加文本</a:t>
            </a:r>
            <a:endParaRPr lang="zh-CN" altLang="en-US" sz="1000" dirty="0">
              <a:solidFill>
                <a:schemeClr val="bg2">
                  <a:lumMod val="10000"/>
                </a:schemeClr>
              </a:solidFill>
              <a:latin typeface="微软雅黑" panose="020B0503020204020204" charset="-122"/>
              <a:ea typeface="微软雅黑" panose="020B0503020204020204" charset="-122"/>
            </a:endParaRPr>
          </a:p>
        </p:txBody>
      </p:sp>
      <p:sp>
        <p:nvSpPr>
          <p:cNvPr id="33" name="矩形 32"/>
          <p:cNvSpPr/>
          <p:nvPr/>
        </p:nvSpPr>
        <p:spPr>
          <a:xfrm>
            <a:off x="6627501" y="5020790"/>
            <a:ext cx="1671548" cy="491490"/>
          </a:xfrm>
          <a:prstGeom prst="rect">
            <a:avLst/>
          </a:prstGeom>
        </p:spPr>
        <p:txBody>
          <a:bodyPr wrap="square">
            <a:spAutoFit/>
          </a:bodyPr>
          <a:lstStyle/>
          <a:p>
            <a:pPr lvl="0" algn="ctr" defTabSz="457200">
              <a:lnSpc>
                <a:spcPct val="130000"/>
              </a:lnSpc>
            </a:pPr>
            <a:r>
              <a:rPr lang="zh-CN" altLang="en-US" sz="1000" noProof="0">
                <a:ln>
                  <a:noFill/>
                </a:ln>
                <a:solidFill>
                  <a:schemeClr val="bg2">
                    <a:lumMod val="10000"/>
                  </a:schemeClr>
                </a:solidFill>
                <a:effectLst/>
                <a:uLnTx/>
                <a:uFillTx/>
                <a:latin typeface="微软雅黑" panose="020B0503020204020204" charset="-122"/>
                <a:sym typeface="+mn-ea"/>
              </a:rPr>
              <a:t>击此处添加文本点击此处添加文本</a:t>
            </a:r>
            <a:endParaRPr lang="zh-CN" altLang="en-US" sz="1000" dirty="0">
              <a:solidFill>
                <a:schemeClr val="bg2">
                  <a:lumMod val="10000"/>
                </a:schemeClr>
              </a:solidFill>
              <a:latin typeface="微软雅黑" panose="020B0503020204020204" charset="-122"/>
              <a:ea typeface="微软雅黑" panose="020B0503020204020204" charset="-122"/>
            </a:endParaRPr>
          </a:p>
        </p:txBody>
      </p:sp>
      <p:sp>
        <p:nvSpPr>
          <p:cNvPr id="34" name="矩形 33"/>
          <p:cNvSpPr/>
          <p:nvPr/>
        </p:nvSpPr>
        <p:spPr>
          <a:xfrm>
            <a:off x="8894605" y="5020790"/>
            <a:ext cx="1671548" cy="491490"/>
          </a:xfrm>
          <a:prstGeom prst="rect">
            <a:avLst/>
          </a:prstGeom>
        </p:spPr>
        <p:txBody>
          <a:bodyPr wrap="square">
            <a:spAutoFit/>
          </a:bodyPr>
          <a:lstStyle/>
          <a:p>
            <a:pPr lvl="0" algn="ctr" defTabSz="457200">
              <a:lnSpc>
                <a:spcPct val="130000"/>
              </a:lnSpc>
            </a:pPr>
            <a:r>
              <a:rPr lang="zh-CN" altLang="en-US" sz="1000" noProof="0">
                <a:ln>
                  <a:noFill/>
                </a:ln>
                <a:solidFill>
                  <a:schemeClr val="bg2">
                    <a:lumMod val="10000"/>
                  </a:schemeClr>
                </a:solidFill>
                <a:effectLst/>
                <a:uLnTx/>
                <a:uFillTx/>
                <a:latin typeface="微软雅黑" panose="020B0503020204020204" charset="-122"/>
                <a:sym typeface="+mn-ea"/>
              </a:rPr>
              <a:t>击此处添加文本点击此处添加文本</a:t>
            </a:r>
            <a:endParaRPr lang="zh-CN" altLang="en-US" sz="1000" dirty="0">
              <a:solidFill>
                <a:schemeClr val="bg2">
                  <a:lumMod val="10000"/>
                </a:schemeClr>
              </a:solidFill>
              <a:latin typeface="微软雅黑" panose="020B0503020204020204" charset="-122"/>
              <a:ea typeface="微软雅黑" panose="020B0503020204020204" charset="-122"/>
            </a:endParaRPr>
          </a:p>
        </p:txBody>
      </p:sp>
      <p:sp>
        <p:nvSpPr>
          <p:cNvPr id="40" name="Freeform 100"/>
          <p:cNvSpPr>
            <a:spLocks noEditPoints="1"/>
          </p:cNvSpPr>
          <p:nvPr/>
        </p:nvSpPr>
        <p:spPr bwMode="auto">
          <a:xfrm>
            <a:off x="2638693" y="3972386"/>
            <a:ext cx="409336" cy="625432"/>
          </a:xfrm>
          <a:custGeom>
            <a:avLst/>
            <a:gdLst/>
            <a:ahLst/>
            <a:cxnLst>
              <a:cxn ang="0">
                <a:pos x="370" y="362"/>
              </a:cxn>
              <a:cxn ang="0">
                <a:pos x="240" y="406"/>
              </a:cxn>
              <a:cxn ang="0">
                <a:pos x="246" y="350"/>
              </a:cxn>
              <a:cxn ang="0">
                <a:pos x="244" y="330"/>
              </a:cxn>
              <a:cxn ang="0">
                <a:pos x="230" y="266"/>
              </a:cxn>
              <a:cxn ang="0">
                <a:pos x="230" y="210"/>
              </a:cxn>
              <a:cxn ang="0">
                <a:pos x="244" y="164"/>
              </a:cxn>
              <a:cxn ang="0">
                <a:pos x="264" y="134"/>
              </a:cxn>
              <a:cxn ang="0">
                <a:pos x="302" y="114"/>
              </a:cxn>
              <a:cxn ang="0">
                <a:pos x="332" y="114"/>
              </a:cxn>
              <a:cxn ang="0">
                <a:pos x="362" y="130"/>
              </a:cxn>
              <a:cxn ang="0">
                <a:pos x="382" y="160"/>
              </a:cxn>
              <a:cxn ang="0">
                <a:pos x="392" y="198"/>
              </a:cxn>
              <a:cxn ang="0">
                <a:pos x="390" y="294"/>
              </a:cxn>
              <a:cxn ang="0">
                <a:pos x="204" y="508"/>
              </a:cxn>
              <a:cxn ang="0">
                <a:pos x="196" y="536"/>
              </a:cxn>
              <a:cxn ang="0">
                <a:pos x="198" y="564"/>
              </a:cxn>
              <a:cxn ang="0">
                <a:pos x="212" y="588"/>
              </a:cxn>
              <a:cxn ang="0">
                <a:pos x="236" y="598"/>
              </a:cxn>
              <a:cxn ang="0">
                <a:pos x="262" y="602"/>
              </a:cxn>
              <a:cxn ang="0">
                <a:pos x="290" y="588"/>
              </a:cxn>
              <a:cxn ang="0">
                <a:pos x="304" y="572"/>
              </a:cxn>
              <a:cxn ang="0">
                <a:pos x="326" y="494"/>
              </a:cxn>
              <a:cxn ang="0">
                <a:pos x="224" y="454"/>
              </a:cxn>
              <a:cxn ang="0">
                <a:pos x="8" y="212"/>
              </a:cxn>
              <a:cxn ang="0">
                <a:pos x="22" y="274"/>
              </a:cxn>
              <a:cxn ang="0">
                <a:pos x="138" y="298"/>
              </a:cxn>
              <a:cxn ang="0">
                <a:pos x="140" y="234"/>
              </a:cxn>
              <a:cxn ang="0">
                <a:pos x="150" y="206"/>
              </a:cxn>
              <a:cxn ang="0">
                <a:pos x="168" y="136"/>
              </a:cxn>
              <a:cxn ang="0">
                <a:pos x="170" y="94"/>
              </a:cxn>
              <a:cxn ang="0">
                <a:pos x="150" y="34"/>
              </a:cxn>
              <a:cxn ang="0">
                <a:pos x="140" y="22"/>
              </a:cxn>
              <a:cxn ang="0">
                <a:pos x="92" y="0"/>
              </a:cxn>
              <a:cxn ang="0">
                <a:pos x="70" y="2"/>
              </a:cxn>
              <a:cxn ang="0">
                <a:pos x="48" y="12"/>
              </a:cxn>
              <a:cxn ang="0">
                <a:pos x="18" y="56"/>
              </a:cxn>
              <a:cxn ang="0">
                <a:pos x="4" y="112"/>
              </a:cxn>
              <a:cxn ang="0">
                <a:pos x="8" y="212"/>
              </a:cxn>
              <a:cxn ang="0">
                <a:pos x="42" y="366"/>
              </a:cxn>
              <a:cxn ang="0">
                <a:pos x="44" y="408"/>
              </a:cxn>
              <a:cxn ang="0">
                <a:pos x="60" y="468"/>
              </a:cxn>
              <a:cxn ang="0">
                <a:pos x="74" y="482"/>
              </a:cxn>
              <a:cxn ang="0">
                <a:pos x="94" y="492"/>
              </a:cxn>
              <a:cxn ang="0">
                <a:pos x="132" y="488"/>
              </a:cxn>
              <a:cxn ang="0">
                <a:pos x="152" y="478"/>
              </a:cxn>
              <a:cxn ang="0">
                <a:pos x="162" y="462"/>
              </a:cxn>
              <a:cxn ang="0">
                <a:pos x="164" y="418"/>
              </a:cxn>
              <a:cxn ang="0">
                <a:pos x="148" y="350"/>
              </a:cxn>
            </a:cxnLst>
            <a:rect l="0" t="0" r="r" b="b"/>
            <a:pathLst>
              <a:path w="394" h="602">
                <a:moveTo>
                  <a:pt x="380" y="334"/>
                </a:moveTo>
                <a:lnTo>
                  <a:pt x="380" y="334"/>
                </a:lnTo>
                <a:lnTo>
                  <a:pt x="370" y="362"/>
                </a:lnTo>
                <a:lnTo>
                  <a:pt x="358" y="394"/>
                </a:lnTo>
                <a:lnTo>
                  <a:pt x="340" y="430"/>
                </a:lnTo>
                <a:lnTo>
                  <a:pt x="240" y="406"/>
                </a:lnTo>
                <a:lnTo>
                  <a:pt x="240" y="406"/>
                </a:lnTo>
                <a:lnTo>
                  <a:pt x="244" y="376"/>
                </a:lnTo>
                <a:lnTo>
                  <a:pt x="246" y="350"/>
                </a:lnTo>
                <a:lnTo>
                  <a:pt x="244" y="340"/>
                </a:lnTo>
                <a:lnTo>
                  <a:pt x="244" y="330"/>
                </a:lnTo>
                <a:lnTo>
                  <a:pt x="244" y="330"/>
                </a:lnTo>
                <a:lnTo>
                  <a:pt x="238" y="312"/>
                </a:lnTo>
                <a:lnTo>
                  <a:pt x="234" y="290"/>
                </a:lnTo>
                <a:lnTo>
                  <a:pt x="230" y="266"/>
                </a:lnTo>
                <a:lnTo>
                  <a:pt x="228" y="240"/>
                </a:lnTo>
                <a:lnTo>
                  <a:pt x="228" y="240"/>
                </a:lnTo>
                <a:lnTo>
                  <a:pt x="230" y="210"/>
                </a:lnTo>
                <a:lnTo>
                  <a:pt x="232" y="198"/>
                </a:lnTo>
                <a:lnTo>
                  <a:pt x="236" y="186"/>
                </a:lnTo>
                <a:lnTo>
                  <a:pt x="244" y="164"/>
                </a:lnTo>
                <a:lnTo>
                  <a:pt x="258" y="142"/>
                </a:lnTo>
                <a:lnTo>
                  <a:pt x="258" y="142"/>
                </a:lnTo>
                <a:lnTo>
                  <a:pt x="264" y="134"/>
                </a:lnTo>
                <a:lnTo>
                  <a:pt x="270" y="130"/>
                </a:lnTo>
                <a:lnTo>
                  <a:pt x="284" y="120"/>
                </a:lnTo>
                <a:lnTo>
                  <a:pt x="302" y="114"/>
                </a:lnTo>
                <a:lnTo>
                  <a:pt x="320" y="114"/>
                </a:lnTo>
                <a:lnTo>
                  <a:pt x="320" y="114"/>
                </a:lnTo>
                <a:lnTo>
                  <a:pt x="332" y="114"/>
                </a:lnTo>
                <a:lnTo>
                  <a:pt x="342" y="118"/>
                </a:lnTo>
                <a:lnTo>
                  <a:pt x="352" y="122"/>
                </a:lnTo>
                <a:lnTo>
                  <a:pt x="362" y="130"/>
                </a:lnTo>
                <a:lnTo>
                  <a:pt x="362" y="130"/>
                </a:lnTo>
                <a:lnTo>
                  <a:pt x="372" y="144"/>
                </a:lnTo>
                <a:lnTo>
                  <a:pt x="382" y="160"/>
                </a:lnTo>
                <a:lnTo>
                  <a:pt x="388" y="178"/>
                </a:lnTo>
                <a:lnTo>
                  <a:pt x="392" y="198"/>
                </a:lnTo>
                <a:lnTo>
                  <a:pt x="392" y="198"/>
                </a:lnTo>
                <a:lnTo>
                  <a:pt x="394" y="234"/>
                </a:lnTo>
                <a:lnTo>
                  <a:pt x="394" y="264"/>
                </a:lnTo>
                <a:lnTo>
                  <a:pt x="390" y="294"/>
                </a:lnTo>
                <a:lnTo>
                  <a:pt x="380" y="334"/>
                </a:lnTo>
                <a:lnTo>
                  <a:pt x="380" y="334"/>
                </a:lnTo>
                <a:close/>
                <a:moveTo>
                  <a:pt x="204" y="508"/>
                </a:moveTo>
                <a:lnTo>
                  <a:pt x="204" y="508"/>
                </a:lnTo>
                <a:lnTo>
                  <a:pt x="200" y="522"/>
                </a:lnTo>
                <a:lnTo>
                  <a:pt x="196" y="536"/>
                </a:lnTo>
                <a:lnTo>
                  <a:pt x="196" y="550"/>
                </a:lnTo>
                <a:lnTo>
                  <a:pt x="198" y="564"/>
                </a:lnTo>
                <a:lnTo>
                  <a:pt x="198" y="564"/>
                </a:lnTo>
                <a:lnTo>
                  <a:pt x="200" y="572"/>
                </a:lnTo>
                <a:lnTo>
                  <a:pt x="206" y="580"/>
                </a:lnTo>
                <a:lnTo>
                  <a:pt x="212" y="588"/>
                </a:lnTo>
                <a:lnTo>
                  <a:pt x="224" y="594"/>
                </a:lnTo>
                <a:lnTo>
                  <a:pt x="224" y="594"/>
                </a:lnTo>
                <a:lnTo>
                  <a:pt x="236" y="598"/>
                </a:lnTo>
                <a:lnTo>
                  <a:pt x="248" y="600"/>
                </a:lnTo>
                <a:lnTo>
                  <a:pt x="262" y="602"/>
                </a:lnTo>
                <a:lnTo>
                  <a:pt x="262" y="602"/>
                </a:lnTo>
                <a:lnTo>
                  <a:pt x="272" y="598"/>
                </a:lnTo>
                <a:lnTo>
                  <a:pt x="282" y="594"/>
                </a:lnTo>
                <a:lnTo>
                  <a:pt x="290" y="588"/>
                </a:lnTo>
                <a:lnTo>
                  <a:pt x="298" y="582"/>
                </a:lnTo>
                <a:lnTo>
                  <a:pt x="298" y="582"/>
                </a:lnTo>
                <a:lnTo>
                  <a:pt x="304" y="572"/>
                </a:lnTo>
                <a:lnTo>
                  <a:pt x="310" y="558"/>
                </a:lnTo>
                <a:lnTo>
                  <a:pt x="320" y="524"/>
                </a:lnTo>
                <a:lnTo>
                  <a:pt x="326" y="494"/>
                </a:lnTo>
                <a:lnTo>
                  <a:pt x="328" y="482"/>
                </a:lnTo>
                <a:lnTo>
                  <a:pt x="224" y="454"/>
                </a:lnTo>
                <a:lnTo>
                  <a:pt x="224" y="454"/>
                </a:lnTo>
                <a:lnTo>
                  <a:pt x="204" y="508"/>
                </a:lnTo>
                <a:lnTo>
                  <a:pt x="204" y="508"/>
                </a:lnTo>
                <a:close/>
                <a:moveTo>
                  <a:pt x="8" y="212"/>
                </a:moveTo>
                <a:lnTo>
                  <a:pt x="8" y="212"/>
                </a:lnTo>
                <a:lnTo>
                  <a:pt x="14" y="240"/>
                </a:lnTo>
                <a:lnTo>
                  <a:pt x="22" y="274"/>
                </a:lnTo>
                <a:lnTo>
                  <a:pt x="36" y="312"/>
                </a:lnTo>
                <a:lnTo>
                  <a:pt x="138" y="298"/>
                </a:lnTo>
                <a:lnTo>
                  <a:pt x="138" y="298"/>
                </a:lnTo>
                <a:lnTo>
                  <a:pt x="138" y="270"/>
                </a:lnTo>
                <a:lnTo>
                  <a:pt x="138" y="244"/>
                </a:lnTo>
                <a:lnTo>
                  <a:pt x="140" y="234"/>
                </a:lnTo>
                <a:lnTo>
                  <a:pt x="144" y="224"/>
                </a:lnTo>
                <a:lnTo>
                  <a:pt x="144" y="224"/>
                </a:lnTo>
                <a:lnTo>
                  <a:pt x="150" y="206"/>
                </a:lnTo>
                <a:lnTo>
                  <a:pt x="158" y="186"/>
                </a:lnTo>
                <a:lnTo>
                  <a:pt x="164" y="162"/>
                </a:lnTo>
                <a:lnTo>
                  <a:pt x="168" y="136"/>
                </a:lnTo>
                <a:lnTo>
                  <a:pt x="168" y="136"/>
                </a:lnTo>
                <a:lnTo>
                  <a:pt x="170" y="106"/>
                </a:lnTo>
                <a:lnTo>
                  <a:pt x="170" y="94"/>
                </a:lnTo>
                <a:lnTo>
                  <a:pt x="168" y="82"/>
                </a:lnTo>
                <a:lnTo>
                  <a:pt x="160" y="60"/>
                </a:lnTo>
                <a:lnTo>
                  <a:pt x="150" y="34"/>
                </a:lnTo>
                <a:lnTo>
                  <a:pt x="150" y="34"/>
                </a:lnTo>
                <a:lnTo>
                  <a:pt x="146" y="28"/>
                </a:lnTo>
                <a:lnTo>
                  <a:pt x="140" y="22"/>
                </a:lnTo>
                <a:lnTo>
                  <a:pt x="126" y="10"/>
                </a:lnTo>
                <a:lnTo>
                  <a:pt x="110" y="4"/>
                </a:lnTo>
                <a:lnTo>
                  <a:pt x="92" y="0"/>
                </a:lnTo>
                <a:lnTo>
                  <a:pt x="92" y="0"/>
                </a:lnTo>
                <a:lnTo>
                  <a:pt x="80" y="0"/>
                </a:lnTo>
                <a:lnTo>
                  <a:pt x="70" y="2"/>
                </a:lnTo>
                <a:lnTo>
                  <a:pt x="58" y="6"/>
                </a:lnTo>
                <a:lnTo>
                  <a:pt x="48" y="12"/>
                </a:lnTo>
                <a:lnTo>
                  <a:pt x="48" y="12"/>
                </a:lnTo>
                <a:lnTo>
                  <a:pt x="36" y="24"/>
                </a:lnTo>
                <a:lnTo>
                  <a:pt x="26" y="38"/>
                </a:lnTo>
                <a:lnTo>
                  <a:pt x="18" y="56"/>
                </a:lnTo>
                <a:lnTo>
                  <a:pt x="12" y="76"/>
                </a:lnTo>
                <a:lnTo>
                  <a:pt x="12" y="76"/>
                </a:lnTo>
                <a:lnTo>
                  <a:pt x="4" y="112"/>
                </a:lnTo>
                <a:lnTo>
                  <a:pt x="0" y="142"/>
                </a:lnTo>
                <a:lnTo>
                  <a:pt x="2" y="172"/>
                </a:lnTo>
                <a:lnTo>
                  <a:pt x="8" y="212"/>
                </a:lnTo>
                <a:lnTo>
                  <a:pt x="8" y="212"/>
                </a:lnTo>
                <a:close/>
                <a:moveTo>
                  <a:pt x="148" y="350"/>
                </a:moveTo>
                <a:lnTo>
                  <a:pt x="42" y="366"/>
                </a:lnTo>
                <a:lnTo>
                  <a:pt x="42" y="366"/>
                </a:lnTo>
                <a:lnTo>
                  <a:pt x="42" y="378"/>
                </a:lnTo>
                <a:lnTo>
                  <a:pt x="44" y="408"/>
                </a:lnTo>
                <a:lnTo>
                  <a:pt x="50" y="442"/>
                </a:lnTo>
                <a:lnTo>
                  <a:pt x="54" y="456"/>
                </a:lnTo>
                <a:lnTo>
                  <a:pt x="60" y="468"/>
                </a:lnTo>
                <a:lnTo>
                  <a:pt x="60" y="468"/>
                </a:lnTo>
                <a:lnTo>
                  <a:pt x="66" y="476"/>
                </a:lnTo>
                <a:lnTo>
                  <a:pt x="74" y="482"/>
                </a:lnTo>
                <a:lnTo>
                  <a:pt x="82" y="488"/>
                </a:lnTo>
                <a:lnTo>
                  <a:pt x="94" y="492"/>
                </a:lnTo>
                <a:lnTo>
                  <a:pt x="94" y="492"/>
                </a:lnTo>
                <a:lnTo>
                  <a:pt x="106" y="492"/>
                </a:lnTo>
                <a:lnTo>
                  <a:pt x="118" y="492"/>
                </a:lnTo>
                <a:lnTo>
                  <a:pt x="132" y="488"/>
                </a:lnTo>
                <a:lnTo>
                  <a:pt x="132" y="488"/>
                </a:lnTo>
                <a:lnTo>
                  <a:pt x="144" y="484"/>
                </a:lnTo>
                <a:lnTo>
                  <a:pt x="152" y="478"/>
                </a:lnTo>
                <a:lnTo>
                  <a:pt x="158" y="470"/>
                </a:lnTo>
                <a:lnTo>
                  <a:pt x="162" y="462"/>
                </a:lnTo>
                <a:lnTo>
                  <a:pt x="162" y="462"/>
                </a:lnTo>
                <a:lnTo>
                  <a:pt x="164" y="446"/>
                </a:lnTo>
                <a:lnTo>
                  <a:pt x="166" y="432"/>
                </a:lnTo>
                <a:lnTo>
                  <a:pt x="164" y="418"/>
                </a:lnTo>
                <a:lnTo>
                  <a:pt x="162" y="404"/>
                </a:lnTo>
                <a:lnTo>
                  <a:pt x="162" y="404"/>
                </a:lnTo>
                <a:lnTo>
                  <a:pt x="148" y="350"/>
                </a:lnTo>
                <a:lnTo>
                  <a:pt x="148" y="350"/>
                </a:lnTo>
                <a:close/>
              </a:path>
            </a:pathLst>
          </a:custGeom>
          <a:solidFill>
            <a:schemeClr val="bg1">
              <a:lumMod val="50000"/>
            </a:schemeClr>
          </a:solidFill>
          <a:ln w="9525">
            <a:noFill/>
            <a:round/>
          </a:ln>
        </p:spPr>
        <p:txBody>
          <a:bodyPr vert="horz" wrap="square" lIns="91440" tIns="45720" rIns="91440" bIns="45720" numCol="1" anchor="t" anchorCtr="0" compatLnSpc="1"/>
          <a:lstStyle/>
          <a:p>
            <a:endParaRPr lang="zh-CN" altLang="en-US">
              <a:solidFill>
                <a:schemeClr val="bg2">
                  <a:lumMod val="10000"/>
                </a:schemeClr>
              </a:solidFill>
            </a:endParaRPr>
          </a:p>
        </p:txBody>
      </p:sp>
      <p:grpSp>
        <p:nvGrpSpPr>
          <p:cNvPr id="41" name="组 1"/>
          <p:cNvGrpSpPr/>
          <p:nvPr/>
        </p:nvGrpSpPr>
        <p:grpSpPr>
          <a:xfrm>
            <a:off x="4767435" y="3978736"/>
            <a:ext cx="673067" cy="539881"/>
            <a:chOff x="301625" y="1724025"/>
            <a:chExt cx="898525" cy="720725"/>
          </a:xfrm>
          <a:solidFill>
            <a:schemeClr val="bg1">
              <a:lumMod val="50000"/>
            </a:schemeClr>
          </a:solidFill>
        </p:grpSpPr>
        <p:sp>
          <p:nvSpPr>
            <p:cNvPr id="42" name="Freeform 92"/>
            <p:cNvSpPr/>
            <p:nvPr/>
          </p:nvSpPr>
          <p:spPr bwMode="auto">
            <a:xfrm>
              <a:off x="927100" y="1743075"/>
              <a:ext cx="200025" cy="200025"/>
            </a:xfrm>
            <a:custGeom>
              <a:avLst/>
              <a:gdLst/>
              <a:ahLst/>
              <a:cxnLst>
                <a:cxn ang="0">
                  <a:pos x="64" y="0"/>
                </a:cxn>
                <a:cxn ang="0">
                  <a:pos x="64" y="0"/>
                </a:cxn>
                <a:cxn ang="0">
                  <a:pos x="76" y="2"/>
                </a:cxn>
                <a:cxn ang="0">
                  <a:pos x="88" y="4"/>
                </a:cxn>
                <a:cxn ang="0">
                  <a:pos x="98" y="10"/>
                </a:cxn>
                <a:cxn ang="0">
                  <a:pos x="108" y="18"/>
                </a:cxn>
                <a:cxn ang="0">
                  <a:pos x="116" y="28"/>
                </a:cxn>
                <a:cxn ang="0">
                  <a:pos x="120" y="38"/>
                </a:cxn>
                <a:cxn ang="0">
                  <a:pos x="124" y="50"/>
                </a:cxn>
                <a:cxn ang="0">
                  <a:pos x="126" y="62"/>
                </a:cxn>
                <a:cxn ang="0">
                  <a:pos x="126" y="62"/>
                </a:cxn>
                <a:cxn ang="0">
                  <a:pos x="124" y="76"/>
                </a:cxn>
                <a:cxn ang="0">
                  <a:pos x="120" y="86"/>
                </a:cxn>
                <a:cxn ang="0">
                  <a:pos x="116" y="98"/>
                </a:cxn>
                <a:cxn ang="0">
                  <a:pos x="108" y="106"/>
                </a:cxn>
                <a:cxn ang="0">
                  <a:pos x="98" y="114"/>
                </a:cxn>
                <a:cxn ang="0">
                  <a:pos x="88" y="120"/>
                </a:cxn>
                <a:cxn ang="0">
                  <a:pos x="76" y="124"/>
                </a:cxn>
                <a:cxn ang="0">
                  <a:pos x="64" y="126"/>
                </a:cxn>
                <a:cxn ang="0">
                  <a:pos x="64" y="126"/>
                </a:cxn>
                <a:cxn ang="0">
                  <a:pos x="50" y="124"/>
                </a:cxn>
                <a:cxn ang="0">
                  <a:pos x="38" y="120"/>
                </a:cxn>
                <a:cxn ang="0">
                  <a:pos x="28" y="114"/>
                </a:cxn>
                <a:cxn ang="0">
                  <a:pos x="18" y="106"/>
                </a:cxn>
                <a:cxn ang="0">
                  <a:pos x="12" y="98"/>
                </a:cxn>
                <a:cxn ang="0">
                  <a:pos x="6" y="86"/>
                </a:cxn>
                <a:cxn ang="0">
                  <a:pos x="2" y="76"/>
                </a:cxn>
                <a:cxn ang="0">
                  <a:pos x="0" y="62"/>
                </a:cxn>
                <a:cxn ang="0">
                  <a:pos x="0" y="62"/>
                </a:cxn>
                <a:cxn ang="0">
                  <a:pos x="2" y="50"/>
                </a:cxn>
                <a:cxn ang="0">
                  <a:pos x="6" y="38"/>
                </a:cxn>
                <a:cxn ang="0">
                  <a:pos x="12" y="28"/>
                </a:cxn>
                <a:cxn ang="0">
                  <a:pos x="18" y="18"/>
                </a:cxn>
                <a:cxn ang="0">
                  <a:pos x="28" y="10"/>
                </a:cxn>
                <a:cxn ang="0">
                  <a:pos x="38" y="4"/>
                </a:cxn>
                <a:cxn ang="0">
                  <a:pos x="50" y="2"/>
                </a:cxn>
                <a:cxn ang="0">
                  <a:pos x="64" y="0"/>
                </a:cxn>
                <a:cxn ang="0">
                  <a:pos x="64" y="0"/>
                </a:cxn>
              </a:cxnLst>
              <a:rect l="0" t="0" r="r" b="b"/>
              <a:pathLst>
                <a:path w="126" h="126">
                  <a:moveTo>
                    <a:pt x="64" y="0"/>
                  </a:moveTo>
                  <a:lnTo>
                    <a:pt x="64" y="0"/>
                  </a:lnTo>
                  <a:lnTo>
                    <a:pt x="76" y="2"/>
                  </a:lnTo>
                  <a:lnTo>
                    <a:pt x="88" y="4"/>
                  </a:lnTo>
                  <a:lnTo>
                    <a:pt x="98" y="10"/>
                  </a:lnTo>
                  <a:lnTo>
                    <a:pt x="108" y="18"/>
                  </a:lnTo>
                  <a:lnTo>
                    <a:pt x="116" y="28"/>
                  </a:lnTo>
                  <a:lnTo>
                    <a:pt x="120" y="38"/>
                  </a:lnTo>
                  <a:lnTo>
                    <a:pt x="124" y="50"/>
                  </a:lnTo>
                  <a:lnTo>
                    <a:pt x="126" y="62"/>
                  </a:lnTo>
                  <a:lnTo>
                    <a:pt x="126" y="62"/>
                  </a:lnTo>
                  <a:lnTo>
                    <a:pt x="124" y="76"/>
                  </a:lnTo>
                  <a:lnTo>
                    <a:pt x="120" y="86"/>
                  </a:lnTo>
                  <a:lnTo>
                    <a:pt x="116" y="98"/>
                  </a:lnTo>
                  <a:lnTo>
                    <a:pt x="108" y="106"/>
                  </a:lnTo>
                  <a:lnTo>
                    <a:pt x="98" y="114"/>
                  </a:lnTo>
                  <a:lnTo>
                    <a:pt x="88" y="120"/>
                  </a:lnTo>
                  <a:lnTo>
                    <a:pt x="76" y="124"/>
                  </a:lnTo>
                  <a:lnTo>
                    <a:pt x="64" y="126"/>
                  </a:lnTo>
                  <a:lnTo>
                    <a:pt x="64" y="126"/>
                  </a:lnTo>
                  <a:lnTo>
                    <a:pt x="50" y="124"/>
                  </a:lnTo>
                  <a:lnTo>
                    <a:pt x="38" y="120"/>
                  </a:lnTo>
                  <a:lnTo>
                    <a:pt x="28" y="114"/>
                  </a:lnTo>
                  <a:lnTo>
                    <a:pt x="18" y="106"/>
                  </a:lnTo>
                  <a:lnTo>
                    <a:pt x="12" y="98"/>
                  </a:lnTo>
                  <a:lnTo>
                    <a:pt x="6" y="86"/>
                  </a:lnTo>
                  <a:lnTo>
                    <a:pt x="2" y="76"/>
                  </a:lnTo>
                  <a:lnTo>
                    <a:pt x="0" y="62"/>
                  </a:lnTo>
                  <a:lnTo>
                    <a:pt x="0" y="62"/>
                  </a:lnTo>
                  <a:lnTo>
                    <a:pt x="2" y="50"/>
                  </a:lnTo>
                  <a:lnTo>
                    <a:pt x="6" y="38"/>
                  </a:lnTo>
                  <a:lnTo>
                    <a:pt x="12" y="28"/>
                  </a:lnTo>
                  <a:lnTo>
                    <a:pt x="18" y="18"/>
                  </a:lnTo>
                  <a:lnTo>
                    <a:pt x="28" y="10"/>
                  </a:lnTo>
                  <a:lnTo>
                    <a:pt x="38" y="4"/>
                  </a:lnTo>
                  <a:lnTo>
                    <a:pt x="50" y="2"/>
                  </a:lnTo>
                  <a:lnTo>
                    <a:pt x="64" y="0"/>
                  </a:lnTo>
                  <a:lnTo>
                    <a:pt x="64" y="0"/>
                  </a:lnTo>
                  <a:close/>
                </a:path>
              </a:pathLst>
            </a:custGeom>
            <a:grpFill/>
            <a:ln w="9525">
              <a:noFill/>
              <a:round/>
            </a:ln>
          </p:spPr>
          <p:txBody>
            <a:bodyPr vert="horz" wrap="square" lIns="91440" tIns="45720" rIns="91440" bIns="45720" numCol="1" anchor="t" anchorCtr="0" compatLnSpc="1"/>
            <a:lstStyle/>
            <a:p>
              <a:endParaRPr lang="zh-CN" altLang="en-US">
                <a:solidFill>
                  <a:schemeClr val="bg2">
                    <a:lumMod val="10000"/>
                  </a:schemeClr>
                </a:solidFill>
              </a:endParaRPr>
            </a:p>
          </p:txBody>
        </p:sp>
        <p:sp>
          <p:nvSpPr>
            <p:cNvPr id="43" name="Freeform 93"/>
            <p:cNvSpPr/>
            <p:nvPr/>
          </p:nvSpPr>
          <p:spPr bwMode="auto">
            <a:xfrm>
              <a:off x="365125" y="1825625"/>
              <a:ext cx="165100" cy="165100"/>
            </a:xfrm>
            <a:custGeom>
              <a:avLst/>
              <a:gdLst/>
              <a:ahLst/>
              <a:cxnLst>
                <a:cxn ang="0">
                  <a:pos x="52" y="0"/>
                </a:cxn>
                <a:cxn ang="0">
                  <a:pos x="52" y="0"/>
                </a:cxn>
                <a:cxn ang="0">
                  <a:pos x="62" y="0"/>
                </a:cxn>
                <a:cxn ang="0">
                  <a:pos x="72" y="4"/>
                </a:cxn>
                <a:cxn ang="0">
                  <a:pos x="82" y="8"/>
                </a:cxn>
                <a:cxn ang="0">
                  <a:pos x="90" y="14"/>
                </a:cxn>
                <a:cxn ang="0">
                  <a:pos x="96" y="22"/>
                </a:cxn>
                <a:cxn ang="0">
                  <a:pos x="100" y="32"/>
                </a:cxn>
                <a:cxn ang="0">
                  <a:pos x="104" y="42"/>
                </a:cxn>
                <a:cxn ang="0">
                  <a:pos x="104" y="52"/>
                </a:cxn>
                <a:cxn ang="0">
                  <a:pos x="104" y="52"/>
                </a:cxn>
                <a:cxn ang="0">
                  <a:pos x="104" y="62"/>
                </a:cxn>
                <a:cxn ang="0">
                  <a:pos x="100" y="72"/>
                </a:cxn>
                <a:cxn ang="0">
                  <a:pos x="96" y="82"/>
                </a:cxn>
                <a:cxn ang="0">
                  <a:pos x="90" y="90"/>
                </a:cxn>
                <a:cxn ang="0">
                  <a:pos x="82" y="96"/>
                </a:cxn>
                <a:cxn ang="0">
                  <a:pos x="72" y="100"/>
                </a:cxn>
                <a:cxn ang="0">
                  <a:pos x="62" y="104"/>
                </a:cxn>
                <a:cxn ang="0">
                  <a:pos x="52" y="104"/>
                </a:cxn>
                <a:cxn ang="0">
                  <a:pos x="52" y="104"/>
                </a:cxn>
                <a:cxn ang="0">
                  <a:pos x="42" y="104"/>
                </a:cxn>
                <a:cxn ang="0">
                  <a:pos x="32" y="100"/>
                </a:cxn>
                <a:cxn ang="0">
                  <a:pos x="22" y="96"/>
                </a:cxn>
                <a:cxn ang="0">
                  <a:pos x="14" y="90"/>
                </a:cxn>
                <a:cxn ang="0">
                  <a:pos x="8" y="82"/>
                </a:cxn>
                <a:cxn ang="0">
                  <a:pos x="4" y="72"/>
                </a:cxn>
                <a:cxn ang="0">
                  <a:pos x="0" y="62"/>
                </a:cxn>
                <a:cxn ang="0">
                  <a:pos x="0" y="52"/>
                </a:cxn>
                <a:cxn ang="0">
                  <a:pos x="0" y="52"/>
                </a:cxn>
                <a:cxn ang="0">
                  <a:pos x="0" y="42"/>
                </a:cxn>
                <a:cxn ang="0">
                  <a:pos x="4" y="32"/>
                </a:cxn>
                <a:cxn ang="0">
                  <a:pos x="8" y="22"/>
                </a:cxn>
                <a:cxn ang="0">
                  <a:pos x="14" y="14"/>
                </a:cxn>
                <a:cxn ang="0">
                  <a:pos x="22" y="8"/>
                </a:cxn>
                <a:cxn ang="0">
                  <a:pos x="32" y="4"/>
                </a:cxn>
                <a:cxn ang="0">
                  <a:pos x="42" y="0"/>
                </a:cxn>
                <a:cxn ang="0">
                  <a:pos x="52" y="0"/>
                </a:cxn>
                <a:cxn ang="0">
                  <a:pos x="52" y="0"/>
                </a:cxn>
              </a:cxnLst>
              <a:rect l="0" t="0" r="r" b="b"/>
              <a:pathLst>
                <a:path w="104" h="104">
                  <a:moveTo>
                    <a:pt x="52" y="0"/>
                  </a:moveTo>
                  <a:lnTo>
                    <a:pt x="52" y="0"/>
                  </a:lnTo>
                  <a:lnTo>
                    <a:pt x="62" y="0"/>
                  </a:lnTo>
                  <a:lnTo>
                    <a:pt x="72" y="4"/>
                  </a:lnTo>
                  <a:lnTo>
                    <a:pt x="82" y="8"/>
                  </a:lnTo>
                  <a:lnTo>
                    <a:pt x="90" y="14"/>
                  </a:lnTo>
                  <a:lnTo>
                    <a:pt x="96" y="22"/>
                  </a:lnTo>
                  <a:lnTo>
                    <a:pt x="100" y="32"/>
                  </a:lnTo>
                  <a:lnTo>
                    <a:pt x="104" y="42"/>
                  </a:lnTo>
                  <a:lnTo>
                    <a:pt x="104" y="52"/>
                  </a:lnTo>
                  <a:lnTo>
                    <a:pt x="104" y="52"/>
                  </a:lnTo>
                  <a:lnTo>
                    <a:pt x="104" y="62"/>
                  </a:lnTo>
                  <a:lnTo>
                    <a:pt x="100" y="72"/>
                  </a:lnTo>
                  <a:lnTo>
                    <a:pt x="96" y="82"/>
                  </a:lnTo>
                  <a:lnTo>
                    <a:pt x="90" y="90"/>
                  </a:lnTo>
                  <a:lnTo>
                    <a:pt x="82" y="96"/>
                  </a:lnTo>
                  <a:lnTo>
                    <a:pt x="72" y="100"/>
                  </a:lnTo>
                  <a:lnTo>
                    <a:pt x="62" y="104"/>
                  </a:lnTo>
                  <a:lnTo>
                    <a:pt x="52" y="104"/>
                  </a:lnTo>
                  <a:lnTo>
                    <a:pt x="52" y="104"/>
                  </a:lnTo>
                  <a:lnTo>
                    <a:pt x="42" y="104"/>
                  </a:lnTo>
                  <a:lnTo>
                    <a:pt x="32" y="100"/>
                  </a:lnTo>
                  <a:lnTo>
                    <a:pt x="22" y="96"/>
                  </a:lnTo>
                  <a:lnTo>
                    <a:pt x="14" y="90"/>
                  </a:lnTo>
                  <a:lnTo>
                    <a:pt x="8" y="82"/>
                  </a:lnTo>
                  <a:lnTo>
                    <a:pt x="4" y="72"/>
                  </a:lnTo>
                  <a:lnTo>
                    <a:pt x="0" y="62"/>
                  </a:lnTo>
                  <a:lnTo>
                    <a:pt x="0" y="52"/>
                  </a:lnTo>
                  <a:lnTo>
                    <a:pt x="0" y="52"/>
                  </a:lnTo>
                  <a:lnTo>
                    <a:pt x="0" y="42"/>
                  </a:lnTo>
                  <a:lnTo>
                    <a:pt x="4" y="32"/>
                  </a:lnTo>
                  <a:lnTo>
                    <a:pt x="8" y="22"/>
                  </a:lnTo>
                  <a:lnTo>
                    <a:pt x="14" y="14"/>
                  </a:lnTo>
                  <a:lnTo>
                    <a:pt x="22" y="8"/>
                  </a:lnTo>
                  <a:lnTo>
                    <a:pt x="32" y="4"/>
                  </a:lnTo>
                  <a:lnTo>
                    <a:pt x="42" y="0"/>
                  </a:lnTo>
                  <a:lnTo>
                    <a:pt x="52" y="0"/>
                  </a:lnTo>
                  <a:lnTo>
                    <a:pt x="52" y="0"/>
                  </a:lnTo>
                  <a:close/>
                </a:path>
              </a:pathLst>
            </a:custGeom>
            <a:grpFill/>
            <a:ln w="9525">
              <a:noFill/>
              <a:round/>
            </a:ln>
          </p:spPr>
          <p:txBody>
            <a:bodyPr vert="horz" wrap="square" lIns="91440" tIns="45720" rIns="91440" bIns="45720" numCol="1" anchor="t" anchorCtr="0" compatLnSpc="1"/>
            <a:lstStyle/>
            <a:p>
              <a:endParaRPr lang="zh-CN" altLang="en-US">
                <a:solidFill>
                  <a:schemeClr val="bg2">
                    <a:lumMod val="10000"/>
                  </a:schemeClr>
                </a:solidFill>
              </a:endParaRPr>
            </a:p>
          </p:txBody>
        </p:sp>
        <p:sp>
          <p:nvSpPr>
            <p:cNvPr id="44" name="Freeform 94"/>
            <p:cNvSpPr/>
            <p:nvPr/>
          </p:nvSpPr>
          <p:spPr bwMode="auto">
            <a:xfrm>
              <a:off x="546100" y="2085975"/>
              <a:ext cx="47625" cy="123825"/>
            </a:xfrm>
            <a:custGeom>
              <a:avLst/>
              <a:gdLst/>
              <a:ahLst/>
              <a:cxnLst>
                <a:cxn ang="0">
                  <a:pos x="2" y="68"/>
                </a:cxn>
                <a:cxn ang="0">
                  <a:pos x="2" y="68"/>
                </a:cxn>
                <a:cxn ang="0">
                  <a:pos x="4" y="72"/>
                </a:cxn>
                <a:cxn ang="0">
                  <a:pos x="8" y="76"/>
                </a:cxn>
                <a:cxn ang="0">
                  <a:pos x="12" y="78"/>
                </a:cxn>
                <a:cxn ang="0">
                  <a:pos x="18" y="78"/>
                </a:cxn>
                <a:cxn ang="0">
                  <a:pos x="18" y="78"/>
                </a:cxn>
                <a:cxn ang="0">
                  <a:pos x="24" y="76"/>
                </a:cxn>
                <a:cxn ang="0">
                  <a:pos x="26" y="72"/>
                </a:cxn>
                <a:cxn ang="0">
                  <a:pos x="30" y="68"/>
                </a:cxn>
                <a:cxn ang="0">
                  <a:pos x="30" y="62"/>
                </a:cxn>
                <a:cxn ang="0">
                  <a:pos x="30" y="62"/>
                </a:cxn>
                <a:cxn ang="0">
                  <a:pos x="24" y="38"/>
                </a:cxn>
                <a:cxn ang="0">
                  <a:pos x="20" y="20"/>
                </a:cxn>
                <a:cxn ang="0">
                  <a:pos x="14" y="0"/>
                </a:cxn>
                <a:cxn ang="0">
                  <a:pos x="14" y="0"/>
                </a:cxn>
                <a:cxn ang="0">
                  <a:pos x="6" y="30"/>
                </a:cxn>
                <a:cxn ang="0">
                  <a:pos x="0" y="56"/>
                </a:cxn>
                <a:cxn ang="0">
                  <a:pos x="0" y="56"/>
                </a:cxn>
                <a:cxn ang="0">
                  <a:pos x="2" y="68"/>
                </a:cxn>
                <a:cxn ang="0">
                  <a:pos x="2" y="68"/>
                </a:cxn>
              </a:cxnLst>
              <a:rect l="0" t="0" r="r" b="b"/>
              <a:pathLst>
                <a:path w="30" h="78">
                  <a:moveTo>
                    <a:pt x="2" y="68"/>
                  </a:moveTo>
                  <a:lnTo>
                    <a:pt x="2" y="68"/>
                  </a:lnTo>
                  <a:lnTo>
                    <a:pt x="4" y="72"/>
                  </a:lnTo>
                  <a:lnTo>
                    <a:pt x="8" y="76"/>
                  </a:lnTo>
                  <a:lnTo>
                    <a:pt x="12" y="78"/>
                  </a:lnTo>
                  <a:lnTo>
                    <a:pt x="18" y="78"/>
                  </a:lnTo>
                  <a:lnTo>
                    <a:pt x="18" y="78"/>
                  </a:lnTo>
                  <a:lnTo>
                    <a:pt x="24" y="76"/>
                  </a:lnTo>
                  <a:lnTo>
                    <a:pt x="26" y="72"/>
                  </a:lnTo>
                  <a:lnTo>
                    <a:pt x="30" y="68"/>
                  </a:lnTo>
                  <a:lnTo>
                    <a:pt x="30" y="62"/>
                  </a:lnTo>
                  <a:lnTo>
                    <a:pt x="30" y="62"/>
                  </a:lnTo>
                  <a:lnTo>
                    <a:pt x="24" y="38"/>
                  </a:lnTo>
                  <a:lnTo>
                    <a:pt x="20" y="20"/>
                  </a:lnTo>
                  <a:lnTo>
                    <a:pt x="14" y="0"/>
                  </a:lnTo>
                  <a:lnTo>
                    <a:pt x="14" y="0"/>
                  </a:lnTo>
                  <a:lnTo>
                    <a:pt x="6" y="30"/>
                  </a:lnTo>
                  <a:lnTo>
                    <a:pt x="0" y="56"/>
                  </a:lnTo>
                  <a:lnTo>
                    <a:pt x="0" y="56"/>
                  </a:lnTo>
                  <a:lnTo>
                    <a:pt x="2" y="68"/>
                  </a:lnTo>
                  <a:lnTo>
                    <a:pt x="2" y="68"/>
                  </a:lnTo>
                  <a:close/>
                </a:path>
              </a:pathLst>
            </a:custGeom>
            <a:grpFill/>
            <a:ln w="9525">
              <a:noFill/>
              <a:round/>
            </a:ln>
          </p:spPr>
          <p:txBody>
            <a:bodyPr vert="horz" wrap="square" lIns="91440" tIns="45720" rIns="91440" bIns="45720" numCol="1" anchor="t" anchorCtr="0" compatLnSpc="1"/>
            <a:lstStyle/>
            <a:p>
              <a:endParaRPr lang="zh-CN" altLang="en-US">
                <a:solidFill>
                  <a:schemeClr val="bg2">
                    <a:lumMod val="10000"/>
                  </a:schemeClr>
                </a:solidFill>
              </a:endParaRPr>
            </a:p>
          </p:txBody>
        </p:sp>
        <p:sp>
          <p:nvSpPr>
            <p:cNvPr id="45" name="Freeform 95"/>
            <p:cNvSpPr/>
            <p:nvPr/>
          </p:nvSpPr>
          <p:spPr bwMode="auto">
            <a:xfrm>
              <a:off x="301625" y="2006600"/>
              <a:ext cx="244475" cy="368300"/>
            </a:xfrm>
            <a:custGeom>
              <a:avLst/>
              <a:gdLst/>
              <a:ahLst/>
              <a:cxnLst>
                <a:cxn ang="0">
                  <a:pos x="138" y="146"/>
                </a:cxn>
                <a:cxn ang="0">
                  <a:pos x="130" y="132"/>
                </a:cxn>
                <a:cxn ang="0">
                  <a:pos x="130" y="116"/>
                </a:cxn>
                <a:cxn ang="0">
                  <a:pos x="134" y="92"/>
                </a:cxn>
                <a:cxn ang="0">
                  <a:pos x="140" y="62"/>
                </a:cxn>
                <a:cxn ang="0">
                  <a:pos x="140" y="56"/>
                </a:cxn>
                <a:cxn ang="0">
                  <a:pos x="142" y="60"/>
                </a:cxn>
                <a:cxn ang="0">
                  <a:pos x="148" y="42"/>
                </a:cxn>
                <a:cxn ang="0">
                  <a:pos x="154" y="22"/>
                </a:cxn>
                <a:cxn ang="0">
                  <a:pos x="144" y="12"/>
                </a:cxn>
                <a:cxn ang="0">
                  <a:pos x="122" y="4"/>
                </a:cxn>
                <a:cxn ang="0">
                  <a:pos x="92" y="0"/>
                </a:cxn>
                <a:cxn ang="0">
                  <a:pos x="62" y="4"/>
                </a:cxn>
                <a:cxn ang="0">
                  <a:pos x="40" y="12"/>
                </a:cxn>
                <a:cxn ang="0">
                  <a:pos x="30" y="20"/>
                </a:cxn>
                <a:cxn ang="0">
                  <a:pos x="18" y="46"/>
                </a:cxn>
                <a:cxn ang="0">
                  <a:pos x="4" y="92"/>
                </a:cxn>
                <a:cxn ang="0">
                  <a:pos x="0" y="112"/>
                </a:cxn>
                <a:cxn ang="0">
                  <a:pos x="2" y="124"/>
                </a:cxn>
                <a:cxn ang="0">
                  <a:pos x="12" y="128"/>
                </a:cxn>
                <a:cxn ang="0">
                  <a:pos x="14" y="128"/>
                </a:cxn>
                <a:cxn ang="0">
                  <a:pos x="18" y="128"/>
                </a:cxn>
                <a:cxn ang="0">
                  <a:pos x="26" y="122"/>
                </a:cxn>
                <a:cxn ang="0">
                  <a:pos x="28" y="116"/>
                </a:cxn>
                <a:cxn ang="0">
                  <a:pos x="44" y="52"/>
                </a:cxn>
                <a:cxn ang="0">
                  <a:pos x="44" y="62"/>
                </a:cxn>
                <a:cxn ang="0">
                  <a:pos x="44" y="102"/>
                </a:cxn>
                <a:cxn ang="0">
                  <a:pos x="44" y="102"/>
                </a:cxn>
                <a:cxn ang="0">
                  <a:pos x="46" y="216"/>
                </a:cxn>
                <a:cxn ang="0">
                  <a:pos x="48" y="222"/>
                </a:cxn>
                <a:cxn ang="0">
                  <a:pos x="58" y="230"/>
                </a:cxn>
                <a:cxn ang="0">
                  <a:pos x="64" y="232"/>
                </a:cxn>
                <a:cxn ang="0">
                  <a:pos x="64" y="232"/>
                </a:cxn>
                <a:cxn ang="0">
                  <a:pos x="76" y="226"/>
                </a:cxn>
                <a:cxn ang="0">
                  <a:pos x="80" y="214"/>
                </a:cxn>
                <a:cxn ang="0">
                  <a:pos x="78" y="168"/>
                </a:cxn>
                <a:cxn ang="0">
                  <a:pos x="76" y="122"/>
                </a:cxn>
                <a:cxn ang="0">
                  <a:pos x="106" y="122"/>
                </a:cxn>
                <a:cxn ang="0">
                  <a:pos x="106" y="168"/>
                </a:cxn>
                <a:cxn ang="0">
                  <a:pos x="104" y="214"/>
                </a:cxn>
                <a:cxn ang="0">
                  <a:pos x="108" y="226"/>
                </a:cxn>
                <a:cxn ang="0">
                  <a:pos x="118" y="232"/>
                </a:cxn>
                <a:cxn ang="0">
                  <a:pos x="120" y="232"/>
                </a:cxn>
                <a:cxn ang="0">
                  <a:pos x="126" y="230"/>
                </a:cxn>
                <a:cxn ang="0">
                  <a:pos x="134" y="222"/>
                </a:cxn>
                <a:cxn ang="0">
                  <a:pos x="136" y="216"/>
                </a:cxn>
                <a:cxn ang="0">
                  <a:pos x="140" y="148"/>
                </a:cxn>
                <a:cxn ang="0">
                  <a:pos x="138" y="146"/>
                </a:cxn>
              </a:cxnLst>
              <a:rect l="0" t="0" r="r" b="b"/>
              <a:pathLst>
                <a:path w="154" h="232">
                  <a:moveTo>
                    <a:pt x="138" y="146"/>
                  </a:moveTo>
                  <a:lnTo>
                    <a:pt x="138" y="146"/>
                  </a:lnTo>
                  <a:lnTo>
                    <a:pt x="134" y="140"/>
                  </a:lnTo>
                  <a:lnTo>
                    <a:pt x="130" y="132"/>
                  </a:lnTo>
                  <a:lnTo>
                    <a:pt x="130" y="124"/>
                  </a:lnTo>
                  <a:lnTo>
                    <a:pt x="130" y="116"/>
                  </a:lnTo>
                  <a:lnTo>
                    <a:pt x="130" y="116"/>
                  </a:lnTo>
                  <a:lnTo>
                    <a:pt x="134" y="92"/>
                  </a:lnTo>
                  <a:lnTo>
                    <a:pt x="140" y="66"/>
                  </a:lnTo>
                  <a:lnTo>
                    <a:pt x="140" y="62"/>
                  </a:lnTo>
                  <a:lnTo>
                    <a:pt x="140" y="62"/>
                  </a:lnTo>
                  <a:lnTo>
                    <a:pt x="140" y="56"/>
                  </a:lnTo>
                  <a:lnTo>
                    <a:pt x="140" y="56"/>
                  </a:lnTo>
                  <a:lnTo>
                    <a:pt x="142" y="60"/>
                  </a:lnTo>
                  <a:lnTo>
                    <a:pt x="142" y="60"/>
                  </a:lnTo>
                  <a:lnTo>
                    <a:pt x="148" y="42"/>
                  </a:lnTo>
                  <a:lnTo>
                    <a:pt x="154" y="22"/>
                  </a:lnTo>
                  <a:lnTo>
                    <a:pt x="154" y="22"/>
                  </a:lnTo>
                  <a:lnTo>
                    <a:pt x="144" y="12"/>
                  </a:lnTo>
                  <a:lnTo>
                    <a:pt x="144" y="12"/>
                  </a:lnTo>
                  <a:lnTo>
                    <a:pt x="134" y="8"/>
                  </a:lnTo>
                  <a:lnTo>
                    <a:pt x="122" y="4"/>
                  </a:lnTo>
                  <a:lnTo>
                    <a:pt x="108" y="2"/>
                  </a:lnTo>
                  <a:lnTo>
                    <a:pt x="92" y="0"/>
                  </a:lnTo>
                  <a:lnTo>
                    <a:pt x="76" y="2"/>
                  </a:lnTo>
                  <a:lnTo>
                    <a:pt x="62" y="4"/>
                  </a:lnTo>
                  <a:lnTo>
                    <a:pt x="50" y="8"/>
                  </a:lnTo>
                  <a:lnTo>
                    <a:pt x="40" y="12"/>
                  </a:lnTo>
                  <a:lnTo>
                    <a:pt x="40" y="12"/>
                  </a:lnTo>
                  <a:lnTo>
                    <a:pt x="30" y="20"/>
                  </a:lnTo>
                  <a:lnTo>
                    <a:pt x="24" y="32"/>
                  </a:lnTo>
                  <a:lnTo>
                    <a:pt x="18" y="46"/>
                  </a:lnTo>
                  <a:lnTo>
                    <a:pt x="12" y="62"/>
                  </a:lnTo>
                  <a:lnTo>
                    <a:pt x="4" y="92"/>
                  </a:lnTo>
                  <a:lnTo>
                    <a:pt x="0" y="112"/>
                  </a:lnTo>
                  <a:lnTo>
                    <a:pt x="0" y="112"/>
                  </a:lnTo>
                  <a:lnTo>
                    <a:pt x="0" y="118"/>
                  </a:lnTo>
                  <a:lnTo>
                    <a:pt x="2" y="124"/>
                  </a:lnTo>
                  <a:lnTo>
                    <a:pt x="6" y="126"/>
                  </a:lnTo>
                  <a:lnTo>
                    <a:pt x="12" y="128"/>
                  </a:lnTo>
                  <a:lnTo>
                    <a:pt x="12" y="128"/>
                  </a:lnTo>
                  <a:lnTo>
                    <a:pt x="14" y="128"/>
                  </a:lnTo>
                  <a:lnTo>
                    <a:pt x="14" y="128"/>
                  </a:lnTo>
                  <a:lnTo>
                    <a:pt x="18" y="128"/>
                  </a:lnTo>
                  <a:lnTo>
                    <a:pt x="24" y="126"/>
                  </a:lnTo>
                  <a:lnTo>
                    <a:pt x="26" y="122"/>
                  </a:lnTo>
                  <a:lnTo>
                    <a:pt x="28" y="116"/>
                  </a:lnTo>
                  <a:lnTo>
                    <a:pt x="28" y="116"/>
                  </a:lnTo>
                  <a:lnTo>
                    <a:pt x="34" y="82"/>
                  </a:lnTo>
                  <a:lnTo>
                    <a:pt x="44" y="52"/>
                  </a:lnTo>
                  <a:lnTo>
                    <a:pt x="44" y="52"/>
                  </a:lnTo>
                  <a:lnTo>
                    <a:pt x="44" y="62"/>
                  </a:lnTo>
                  <a:lnTo>
                    <a:pt x="44" y="102"/>
                  </a:lnTo>
                  <a:lnTo>
                    <a:pt x="44" y="102"/>
                  </a:lnTo>
                  <a:lnTo>
                    <a:pt x="44" y="102"/>
                  </a:lnTo>
                  <a:lnTo>
                    <a:pt x="44" y="102"/>
                  </a:lnTo>
                  <a:lnTo>
                    <a:pt x="44" y="162"/>
                  </a:lnTo>
                  <a:lnTo>
                    <a:pt x="46" y="216"/>
                  </a:lnTo>
                  <a:lnTo>
                    <a:pt x="46" y="216"/>
                  </a:lnTo>
                  <a:lnTo>
                    <a:pt x="48" y="222"/>
                  </a:lnTo>
                  <a:lnTo>
                    <a:pt x="52" y="228"/>
                  </a:lnTo>
                  <a:lnTo>
                    <a:pt x="58" y="230"/>
                  </a:lnTo>
                  <a:lnTo>
                    <a:pt x="64" y="232"/>
                  </a:lnTo>
                  <a:lnTo>
                    <a:pt x="64" y="232"/>
                  </a:lnTo>
                  <a:lnTo>
                    <a:pt x="64" y="232"/>
                  </a:lnTo>
                  <a:lnTo>
                    <a:pt x="64" y="232"/>
                  </a:lnTo>
                  <a:lnTo>
                    <a:pt x="70" y="230"/>
                  </a:lnTo>
                  <a:lnTo>
                    <a:pt x="76" y="226"/>
                  </a:lnTo>
                  <a:lnTo>
                    <a:pt x="80" y="220"/>
                  </a:lnTo>
                  <a:lnTo>
                    <a:pt x="80" y="214"/>
                  </a:lnTo>
                  <a:lnTo>
                    <a:pt x="80" y="214"/>
                  </a:lnTo>
                  <a:lnTo>
                    <a:pt x="78" y="168"/>
                  </a:lnTo>
                  <a:lnTo>
                    <a:pt x="76" y="122"/>
                  </a:lnTo>
                  <a:lnTo>
                    <a:pt x="76" y="122"/>
                  </a:lnTo>
                  <a:lnTo>
                    <a:pt x="92" y="122"/>
                  </a:lnTo>
                  <a:lnTo>
                    <a:pt x="106" y="122"/>
                  </a:lnTo>
                  <a:lnTo>
                    <a:pt x="106" y="122"/>
                  </a:lnTo>
                  <a:lnTo>
                    <a:pt x="106" y="168"/>
                  </a:lnTo>
                  <a:lnTo>
                    <a:pt x="104" y="214"/>
                  </a:lnTo>
                  <a:lnTo>
                    <a:pt x="104" y="214"/>
                  </a:lnTo>
                  <a:lnTo>
                    <a:pt x="104" y="220"/>
                  </a:lnTo>
                  <a:lnTo>
                    <a:pt x="108" y="226"/>
                  </a:lnTo>
                  <a:lnTo>
                    <a:pt x="112" y="230"/>
                  </a:lnTo>
                  <a:lnTo>
                    <a:pt x="118" y="232"/>
                  </a:lnTo>
                  <a:lnTo>
                    <a:pt x="118" y="232"/>
                  </a:lnTo>
                  <a:lnTo>
                    <a:pt x="120" y="232"/>
                  </a:lnTo>
                  <a:lnTo>
                    <a:pt x="120" y="232"/>
                  </a:lnTo>
                  <a:lnTo>
                    <a:pt x="126" y="230"/>
                  </a:lnTo>
                  <a:lnTo>
                    <a:pt x="132" y="228"/>
                  </a:lnTo>
                  <a:lnTo>
                    <a:pt x="134" y="222"/>
                  </a:lnTo>
                  <a:lnTo>
                    <a:pt x="136" y="216"/>
                  </a:lnTo>
                  <a:lnTo>
                    <a:pt x="136" y="216"/>
                  </a:lnTo>
                  <a:lnTo>
                    <a:pt x="140" y="148"/>
                  </a:lnTo>
                  <a:lnTo>
                    <a:pt x="140" y="148"/>
                  </a:lnTo>
                  <a:lnTo>
                    <a:pt x="138" y="146"/>
                  </a:lnTo>
                  <a:lnTo>
                    <a:pt x="138" y="146"/>
                  </a:lnTo>
                  <a:close/>
                </a:path>
              </a:pathLst>
            </a:custGeom>
            <a:grpFill/>
            <a:ln w="9525">
              <a:noFill/>
              <a:round/>
            </a:ln>
          </p:spPr>
          <p:txBody>
            <a:bodyPr vert="horz" wrap="square" lIns="91440" tIns="45720" rIns="91440" bIns="45720" numCol="1" anchor="t" anchorCtr="0" compatLnSpc="1"/>
            <a:lstStyle/>
            <a:p>
              <a:endParaRPr lang="zh-CN" altLang="en-US">
                <a:solidFill>
                  <a:schemeClr val="bg2">
                    <a:lumMod val="10000"/>
                  </a:schemeClr>
                </a:solidFill>
              </a:endParaRPr>
            </a:p>
          </p:txBody>
        </p:sp>
        <p:sp>
          <p:nvSpPr>
            <p:cNvPr id="46" name="Freeform 96"/>
            <p:cNvSpPr/>
            <p:nvPr/>
          </p:nvSpPr>
          <p:spPr bwMode="auto">
            <a:xfrm>
              <a:off x="901700" y="1962150"/>
              <a:ext cx="298450" cy="434975"/>
            </a:xfrm>
            <a:custGeom>
              <a:avLst/>
              <a:gdLst/>
              <a:ahLst/>
              <a:cxnLst>
                <a:cxn ang="0">
                  <a:pos x="142" y="14"/>
                </a:cxn>
                <a:cxn ang="0">
                  <a:pos x="116" y="2"/>
                </a:cxn>
                <a:cxn ang="0">
                  <a:pos x="80" y="0"/>
                </a:cxn>
                <a:cxn ang="0">
                  <a:pos x="44" y="2"/>
                </a:cxn>
                <a:cxn ang="0">
                  <a:pos x="18" y="12"/>
                </a:cxn>
                <a:cxn ang="0">
                  <a:pos x="8" y="20"/>
                </a:cxn>
                <a:cxn ang="0">
                  <a:pos x="0" y="30"/>
                </a:cxn>
                <a:cxn ang="0">
                  <a:pos x="18" y="72"/>
                </a:cxn>
                <a:cxn ang="0">
                  <a:pos x="22" y="62"/>
                </a:cxn>
                <a:cxn ang="0">
                  <a:pos x="22" y="72"/>
                </a:cxn>
                <a:cxn ang="0">
                  <a:pos x="22" y="84"/>
                </a:cxn>
                <a:cxn ang="0">
                  <a:pos x="36" y="144"/>
                </a:cxn>
                <a:cxn ang="0">
                  <a:pos x="36" y="154"/>
                </a:cxn>
                <a:cxn ang="0">
                  <a:pos x="28" y="172"/>
                </a:cxn>
                <a:cxn ang="0">
                  <a:pos x="22" y="180"/>
                </a:cxn>
                <a:cxn ang="0">
                  <a:pos x="26" y="256"/>
                </a:cxn>
                <a:cxn ang="0">
                  <a:pos x="32" y="270"/>
                </a:cxn>
                <a:cxn ang="0">
                  <a:pos x="46" y="274"/>
                </a:cxn>
                <a:cxn ang="0">
                  <a:pos x="46" y="274"/>
                </a:cxn>
                <a:cxn ang="0">
                  <a:pos x="54" y="272"/>
                </a:cxn>
                <a:cxn ang="0">
                  <a:pos x="64" y="262"/>
                </a:cxn>
                <a:cxn ang="0">
                  <a:pos x="66" y="254"/>
                </a:cxn>
                <a:cxn ang="0">
                  <a:pos x="62" y="142"/>
                </a:cxn>
                <a:cxn ang="0">
                  <a:pos x="78" y="144"/>
                </a:cxn>
                <a:cxn ang="0">
                  <a:pos x="96" y="142"/>
                </a:cxn>
                <a:cxn ang="0">
                  <a:pos x="92" y="254"/>
                </a:cxn>
                <a:cxn ang="0">
                  <a:pos x="94" y="262"/>
                </a:cxn>
                <a:cxn ang="0">
                  <a:pos x="104" y="272"/>
                </a:cxn>
                <a:cxn ang="0">
                  <a:pos x="112" y="274"/>
                </a:cxn>
                <a:cxn ang="0">
                  <a:pos x="112" y="274"/>
                </a:cxn>
                <a:cxn ang="0">
                  <a:pos x="126" y="270"/>
                </a:cxn>
                <a:cxn ang="0">
                  <a:pos x="132" y="256"/>
                </a:cxn>
                <a:cxn ang="0">
                  <a:pos x="136" y="190"/>
                </a:cxn>
                <a:cxn ang="0">
                  <a:pos x="136" y="122"/>
                </a:cxn>
                <a:cxn ang="0">
                  <a:pos x="136" y="72"/>
                </a:cxn>
                <a:cxn ang="0">
                  <a:pos x="136" y="64"/>
                </a:cxn>
                <a:cxn ang="0">
                  <a:pos x="148" y="100"/>
                </a:cxn>
                <a:cxn ang="0">
                  <a:pos x="156" y="138"/>
                </a:cxn>
                <a:cxn ang="0">
                  <a:pos x="162" y="148"/>
                </a:cxn>
                <a:cxn ang="0">
                  <a:pos x="174" y="152"/>
                </a:cxn>
                <a:cxn ang="0">
                  <a:pos x="180" y="148"/>
                </a:cxn>
                <a:cxn ang="0">
                  <a:pos x="188" y="138"/>
                </a:cxn>
                <a:cxn ang="0">
                  <a:pos x="188" y="132"/>
                </a:cxn>
                <a:cxn ang="0">
                  <a:pos x="174" y="76"/>
                </a:cxn>
                <a:cxn ang="0">
                  <a:pos x="160" y="38"/>
                </a:cxn>
                <a:cxn ang="0">
                  <a:pos x="142" y="14"/>
                </a:cxn>
              </a:cxnLst>
              <a:rect l="0" t="0" r="r" b="b"/>
              <a:pathLst>
                <a:path w="188" h="274">
                  <a:moveTo>
                    <a:pt x="142" y="14"/>
                  </a:moveTo>
                  <a:lnTo>
                    <a:pt x="142" y="14"/>
                  </a:lnTo>
                  <a:lnTo>
                    <a:pt x="130" y="6"/>
                  </a:lnTo>
                  <a:lnTo>
                    <a:pt x="116" y="2"/>
                  </a:lnTo>
                  <a:lnTo>
                    <a:pt x="98" y="0"/>
                  </a:lnTo>
                  <a:lnTo>
                    <a:pt x="80" y="0"/>
                  </a:lnTo>
                  <a:lnTo>
                    <a:pt x="62" y="0"/>
                  </a:lnTo>
                  <a:lnTo>
                    <a:pt x="44" y="2"/>
                  </a:lnTo>
                  <a:lnTo>
                    <a:pt x="28" y="8"/>
                  </a:lnTo>
                  <a:lnTo>
                    <a:pt x="18" y="12"/>
                  </a:lnTo>
                  <a:lnTo>
                    <a:pt x="18" y="12"/>
                  </a:lnTo>
                  <a:lnTo>
                    <a:pt x="8" y="20"/>
                  </a:lnTo>
                  <a:lnTo>
                    <a:pt x="0" y="30"/>
                  </a:lnTo>
                  <a:lnTo>
                    <a:pt x="0" y="30"/>
                  </a:lnTo>
                  <a:lnTo>
                    <a:pt x="10" y="52"/>
                  </a:lnTo>
                  <a:lnTo>
                    <a:pt x="18" y="72"/>
                  </a:lnTo>
                  <a:lnTo>
                    <a:pt x="18" y="72"/>
                  </a:lnTo>
                  <a:lnTo>
                    <a:pt x="22" y="62"/>
                  </a:lnTo>
                  <a:lnTo>
                    <a:pt x="22" y="62"/>
                  </a:lnTo>
                  <a:lnTo>
                    <a:pt x="22" y="72"/>
                  </a:lnTo>
                  <a:lnTo>
                    <a:pt x="22" y="84"/>
                  </a:lnTo>
                  <a:lnTo>
                    <a:pt x="22" y="84"/>
                  </a:lnTo>
                  <a:lnTo>
                    <a:pt x="30" y="116"/>
                  </a:lnTo>
                  <a:lnTo>
                    <a:pt x="36" y="144"/>
                  </a:lnTo>
                  <a:lnTo>
                    <a:pt x="36" y="144"/>
                  </a:lnTo>
                  <a:lnTo>
                    <a:pt x="36" y="154"/>
                  </a:lnTo>
                  <a:lnTo>
                    <a:pt x="34" y="164"/>
                  </a:lnTo>
                  <a:lnTo>
                    <a:pt x="28" y="172"/>
                  </a:lnTo>
                  <a:lnTo>
                    <a:pt x="22" y="180"/>
                  </a:lnTo>
                  <a:lnTo>
                    <a:pt x="22" y="180"/>
                  </a:lnTo>
                  <a:lnTo>
                    <a:pt x="26" y="256"/>
                  </a:lnTo>
                  <a:lnTo>
                    <a:pt x="26" y="256"/>
                  </a:lnTo>
                  <a:lnTo>
                    <a:pt x="28" y="264"/>
                  </a:lnTo>
                  <a:lnTo>
                    <a:pt x="32" y="270"/>
                  </a:lnTo>
                  <a:lnTo>
                    <a:pt x="38" y="272"/>
                  </a:lnTo>
                  <a:lnTo>
                    <a:pt x="46" y="274"/>
                  </a:lnTo>
                  <a:lnTo>
                    <a:pt x="46" y="274"/>
                  </a:lnTo>
                  <a:lnTo>
                    <a:pt x="46" y="274"/>
                  </a:lnTo>
                  <a:lnTo>
                    <a:pt x="46" y="274"/>
                  </a:lnTo>
                  <a:lnTo>
                    <a:pt x="54" y="272"/>
                  </a:lnTo>
                  <a:lnTo>
                    <a:pt x="60" y="268"/>
                  </a:lnTo>
                  <a:lnTo>
                    <a:pt x="64" y="262"/>
                  </a:lnTo>
                  <a:lnTo>
                    <a:pt x="66" y="254"/>
                  </a:lnTo>
                  <a:lnTo>
                    <a:pt x="66" y="254"/>
                  </a:lnTo>
                  <a:lnTo>
                    <a:pt x="62" y="200"/>
                  </a:lnTo>
                  <a:lnTo>
                    <a:pt x="62" y="142"/>
                  </a:lnTo>
                  <a:lnTo>
                    <a:pt x="62" y="142"/>
                  </a:lnTo>
                  <a:lnTo>
                    <a:pt x="78" y="144"/>
                  </a:lnTo>
                  <a:lnTo>
                    <a:pt x="96" y="142"/>
                  </a:lnTo>
                  <a:lnTo>
                    <a:pt x="96" y="142"/>
                  </a:lnTo>
                  <a:lnTo>
                    <a:pt x="96" y="200"/>
                  </a:lnTo>
                  <a:lnTo>
                    <a:pt x="92" y="254"/>
                  </a:lnTo>
                  <a:lnTo>
                    <a:pt x="92" y="254"/>
                  </a:lnTo>
                  <a:lnTo>
                    <a:pt x="94" y="262"/>
                  </a:lnTo>
                  <a:lnTo>
                    <a:pt x="98" y="268"/>
                  </a:lnTo>
                  <a:lnTo>
                    <a:pt x="104" y="272"/>
                  </a:lnTo>
                  <a:lnTo>
                    <a:pt x="112" y="274"/>
                  </a:lnTo>
                  <a:lnTo>
                    <a:pt x="112" y="274"/>
                  </a:lnTo>
                  <a:lnTo>
                    <a:pt x="112" y="274"/>
                  </a:lnTo>
                  <a:lnTo>
                    <a:pt x="112" y="274"/>
                  </a:lnTo>
                  <a:lnTo>
                    <a:pt x="120" y="274"/>
                  </a:lnTo>
                  <a:lnTo>
                    <a:pt x="126" y="270"/>
                  </a:lnTo>
                  <a:lnTo>
                    <a:pt x="130" y="264"/>
                  </a:lnTo>
                  <a:lnTo>
                    <a:pt x="132" y="256"/>
                  </a:lnTo>
                  <a:lnTo>
                    <a:pt x="132" y="256"/>
                  </a:lnTo>
                  <a:lnTo>
                    <a:pt x="136" y="190"/>
                  </a:lnTo>
                  <a:lnTo>
                    <a:pt x="136" y="122"/>
                  </a:lnTo>
                  <a:lnTo>
                    <a:pt x="136" y="122"/>
                  </a:lnTo>
                  <a:lnTo>
                    <a:pt x="136" y="120"/>
                  </a:lnTo>
                  <a:lnTo>
                    <a:pt x="136" y="72"/>
                  </a:lnTo>
                  <a:lnTo>
                    <a:pt x="136" y="72"/>
                  </a:lnTo>
                  <a:lnTo>
                    <a:pt x="136" y="64"/>
                  </a:lnTo>
                  <a:lnTo>
                    <a:pt x="136" y="64"/>
                  </a:lnTo>
                  <a:lnTo>
                    <a:pt x="148" y="100"/>
                  </a:lnTo>
                  <a:lnTo>
                    <a:pt x="156" y="138"/>
                  </a:lnTo>
                  <a:lnTo>
                    <a:pt x="156" y="138"/>
                  </a:lnTo>
                  <a:lnTo>
                    <a:pt x="158" y="144"/>
                  </a:lnTo>
                  <a:lnTo>
                    <a:pt x="162" y="148"/>
                  </a:lnTo>
                  <a:lnTo>
                    <a:pt x="168" y="152"/>
                  </a:lnTo>
                  <a:lnTo>
                    <a:pt x="174" y="152"/>
                  </a:lnTo>
                  <a:lnTo>
                    <a:pt x="174" y="152"/>
                  </a:lnTo>
                  <a:lnTo>
                    <a:pt x="180" y="148"/>
                  </a:lnTo>
                  <a:lnTo>
                    <a:pt x="186" y="144"/>
                  </a:lnTo>
                  <a:lnTo>
                    <a:pt x="188" y="138"/>
                  </a:lnTo>
                  <a:lnTo>
                    <a:pt x="188" y="132"/>
                  </a:lnTo>
                  <a:lnTo>
                    <a:pt x="188" y="132"/>
                  </a:lnTo>
                  <a:lnTo>
                    <a:pt x="184" y="110"/>
                  </a:lnTo>
                  <a:lnTo>
                    <a:pt x="174" y="76"/>
                  </a:lnTo>
                  <a:lnTo>
                    <a:pt x="168" y="56"/>
                  </a:lnTo>
                  <a:lnTo>
                    <a:pt x="160" y="38"/>
                  </a:lnTo>
                  <a:lnTo>
                    <a:pt x="152" y="24"/>
                  </a:lnTo>
                  <a:lnTo>
                    <a:pt x="142" y="14"/>
                  </a:lnTo>
                  <a:lnTo>
                    <a:pt x="142" y="14"/>
                  </a:lnTo>
                  <a:close/>
                </a:path>
              </a:pathLst>
            </a:custGeom>
            <a:grpFill/>
            <a:ln w="9525">
              <a:noFill/>
              <a:round/>
            </a:ln>
          </p:spPr>
          <p:txBody>
            <a:bodyPr vert="horz" wrap="square" lIns="91440" tIns="45720" rIns="91440" bIns="45720" numCol="1" anchor="t" anchorCtr="0" compatLnSpc="1"/>
            <a:lstStyle/>
            <a:p>
              <a:endParaRPr lang="zh-CN" altLang="en-US">
                <a:solidFill>
                  <a:schemeClr val="bg2">
                    <a:lumMod val="10000"/>
                  </a:schemeClr>
                </a:solidFill>
              </a:endParaRPr>
            </a:p>
          </p:txBody>
        </p:sp>
        <p:sp>
          <p:nvSpPr>
            <p:cNvPr id="47" name="Freeform 97"/>
            <p:cNvSpPr/>
            <p:nvPr/>
          </p:nvSpPr>
          <p:spPr bwMode="auto">
            <a:xfrm>
              <a:off x="857250" y="2051050"/>
              <a:ext cx="53975" cy="152400"/>
            </a:xfrm>
            <a:custGeom>
              <a:avLst/>
              <a:gdLst/>
              <a:ahLst/>
              <a:cxnLst>
                <a:cxn ang="0">
                  <a:pos x="0" y="68"/>
                </a:cxn>
                <a:cxn ang="0">
                  <a:pos x="0" y="68"/>
                </a:cxn>
                <a:cxn ang="0">
                  <a:pos x="4" y="92"/>
                </a:cxn>
                <a:cxn ang="0">
                  <a:pos x="4" y="92"/>
                </a:cxn>
                <a:cxn ang="0">
                  <a:pos x="12" y="96"/>
                </a:cxn>
                <a:cxn ang="0">
                  <a:pos x="12" y="96"/>
                </a:cxn>
                <a:cxn ang="0">
                  <a:pos x="14" y="96"/>
                </a:cxn>
                <a:cxn ang="0">
                  <a:pos x="14" y="96"/>
                </a:cxn>
                <a:cxn ang="0">
                  <a:pos x="20" y="94"/>
                </a:cxn>
                <a:cxn ang="0">
                  <a:pos x="26" y="92"/>
                </a:cxn>
                <a:cxn ang="0">
                  <a:pos x="28" y="88"/>
                </a:cxn>
                <a:cxn ang="0">
                  <a:pos x="30" y="82"/>
                </a:cxn>
                <a:cxn ang="0">
                  <a:pos x="30" y="82"/>
                </a:cxn>
                <a:cxn ang="0">
                  <a:pos x="34" y="58"/>
                </a:cxn>
                <a:cxn ang="0">
                  <a:pos x="34" y="58"/>
                </a:cxn>
                <a:cxn ang="0">
                  <a:pos x="28" y="30"/>
                </a:cxn>
                <a:cxn ang="0">
                  <a:pos x="16" y="0"/>
                </a:cxn>
                <a:cxn ang="0">
                  <a:pos x="16" y="0"/>
                </a:cxn>
                <a:cxn ang="0">
                  <a:pos x="10" y="18"/>
                </a:cxn>
                <a:cxn ang="0">
                  <a:pos x="6" y="36"/>
                </a:cxn>
                <a:cxn ang="0">
                  <a:pos x="0" y="68"/>
                </a:cxn>
                <a:cxn ang="0">
                  <a:pos x="0" y="68"/>
                </a:cxn>
              </a:cxnLst>
              <a:rect l="0" t="0" r="r" b="b"/>
              <a:pathLst>
                <a:path w="34" h="96">
                  <a:moveTo>
                    <a:pt x="0" y="68"/>
                  </a:moveTo>
                  <a:lnTo>
                    <a:pt x="0" y="68"/>
                  </a:lnTo>
                  <a:lnTo>
                    <a:pt x="4" y="92"/>
                  </a:lnTo>
                  <a:lnTo>
                    <a:pt x="4" y="92"/>
                  </a:lnTo>
                  <a:lnTo>
                    <a:pt x="12" y="96"/>
                  </a:lnTo>
                  <a:lnTo>
                    <a:pt x="12" y="96"/>
                  </a:lnTo>
                  <a:lnTo>
                    <a:pt x="14" y="96"/>
                  </a:lnTo>
                  <a:lnTo>
                    <a:pt x="14" y="96"/>
                  </a:lnTo>
                  <a:lnTo>
                    <a:pt x="20" y="94"/>
                  </a:lnTo>
                  <a:lnTo>
                    <a:pt x="26" y="92"/>
                  </a:lnTo>
                  <a:lnTo>
                    <a:pt x="28" y="88"/>
                  </a:lnTo>
                  <a:lnTo>
                    <a:pt x="30" y="82"/>
                  </a:lnTo>
                  <a:lnTo>
                    <a:pt x="30" y="82"/>
                  </a:lnTo>
                  <a:lnTo>
                    <a:pt x="34" y="58"/>
                  </a:lnTo>
                  <a:lnTo>
                    <a:pt x="34" y="58"/>
                  </a:lnTo>
                  <a:lnTo>
                    <a:pt x="28" y="30"/>
                  </a:lnTo>
                  <a:lnTo>
                    <a:pt x="16" y="0"/>
                  </a:lnTo>
                  <a:lnTo>
                    <a:pt x="16" y="0"/>
                  </a:lnTo>
                  <a:lnTo>
                    <a:pt x="10" y="18"/>
                  </a:lnTo>
                  <a:lnTo>
                    <a:pt x="6" y="36"/>
                  </a:lnTo>
                  <a:lnTo>
                    <a:pt x="0" y="68"/>
                  </a:lnTo>
                  <a:lnTo>
                    <a:pt x="0" y="68"/>
                  </a:lnTo>
                  <a:close/>
                </a:path>
              </a:pathLst>
            </a:custGeom>
            <a:grpFill/>
            <a:ln w="9525">
              <a:noFill/>
              <a:round/>
            </a:ln>
          </p:spPr>
          <p:txBody>
            <a:bodyPr vert="horz" wrap="square" lIns="91440" tIns="45720" rIns="91440" bIns="45720" numCol="1" anchor="t" anchorCtr="0" compatLnSpc="1"/>
            <a:lstStyle/>
            <a:p>
              <a:endParaRPr lang="zh-CN" altLang="en-US">
                <a:solidFill>
                  <a:schemeClr val="bg2">
                    <a:lumMod val="10000"/>
                  </a:schemeClr>
                </a:solidFill>
              </a:endParaRPr>
            </a:p>
          </p:txBody>
        </p:sp>
        <p:sp>
          <p:nvSpPr>
            <p:cNvPr id="48" name="Freeform 98"/>
            <p:cNvSpPr/>
            <p:nvPr/>
          </p:nvSpPr>
          <p:spPr bwMode="auto">
            <a:xfrm>
              <a:off x="542925" y="1962150"/>
              <a:ext cx="381000" cy="482600"/>
            </a:xfrm>
            <a:custGeom>
              <a:avLst/>
              <a:gdLst/>
              <a:ahLst/>
              <a:cxnLst>
                <a:cxn ang="0">
                  <a:pos x="222" y="168"/>
                </a:cxn>
                <a:cxn ang="0">
                  <a:pos x="224" y="168"/>
                </a:cxn>
                <a:cxn ang="0">
                  <a:pos x="236" y="160"/>
                </a:cxn>
                <a:cxn ang="0">
                  <a:pos x="240" y="146"/>
                </a:cxn>
                <a:cxn ang="0">
                  <a:pos x="234" y="122"/>
                </a:cxn>
                <a:cxn ang="0">
                  <a:pos x="218" y="64"/>
                </a:cxn>
                <a:cxn ang="0">
                  <a:pos x="200" y="28"/>
                </a:cxn>
                <a:cxn ang="0">
                  <a:pos x="190" y="16"/>
                </a:cxn>
                <a:cxn ang="0">
                  <a:pos x="160" y="4"/>
                </a:cxn>
                <a:cxn ang="0">
                  <a:pos x="122" y="0"/>
                </a:cxn>
                <a:cxn ang="0">
                  <a:pos x="102" y="2"/>
                </a:cxn>
                <a:cxn ang="0">
                  <a:pos x="64" y="8"/>
                </a:cxn>
                <a:cxn ang="0">
                  <a:pos x="52" y="16"/>
                </a:cxn>
                <a:cxn ang="0">
                  <a:pos x="40" y="26"/>
                </a:cxn>
                <a:cxn ang="0">
                  <a:pos x="22" y="60"/>
                </a:cxn>
                <a:cxn ang="0">
                  <a:pos x="4" y="118"/>
                </a:cxn>
                <a:cxn ang="0">
                  <a:pos x="0" y="148"/>
                </a:cxn>
                <a:cxn ang="0">
                  <a:pos x="4" y="160"/>
                </a:cxn>
                <a:cxn ang="0">
                  <a:pos x="16" y="168"/>
                </a:cxn>
                <a:cxn ang="0">
                  <a:pos x="18" y="168"/>
                </a:cxn>
                <a:cxn ang="0">
                  <a:pos x="24" y="168"/>
                </a:cxn>
                <a:cxn ang="0">
                  <a:pos x="34" y="158"/>
                </a:cxn>
                <a:cxn ang="0">
                  <a:pos x="36" y="152"/>
                </a:cxn>
                <a:cxn ang="0">
                  <a:pos x="50" y="86"/>
                </a:cxn>
                <a:cxn ang="0">
                  <a:pos x="58" y="68"/>
                </a:cxn>
                <a:cxn ang="0">
                  <a:pos x="56" y="134"/>
                </a:cxn>
                <a:cxn ang="0">
                  <a:pos x="56" y="134"/>
                </a:cxn>
                <a:cxn ang="0">
                  <a:pos x="58" y="210"/>
                </a:cxn>
                <a:cxn ang="0">
                  <a:pos x="60" y="284"/>
                </a:cxn>
                <a:cxn ang="0">
                  <a:pos x="68" y="298"/>
                </a:cxn>
                <a:cxn ang="0">
                  <a:pos x="82" y="304"/>
                </a:cxn>
                <a:cxn ang="0">
                  <a:pos x="84" y="304"/>
                </a:cxn>
                <a:cxn ang="0">
                  <a:pos x="92" y="302"/>
                </a:cxn>
                <a:cxn ang="0">
                  <a:pos x="104" y="288"/>
                </a:cxn>
                <a:cxn ang="0">
                  <a:pos x="104" y="280"/>
                </a:cxn>
                <a:cxn ang="0">
                  <a:pos x="100" y="158"/>
                </a:cxn>
                <a:cxn ang="0">
                  <a:pos x="120" y="160"/>
                </a:cxn>
                <a:cxn ang="0">
                  <a:pos x="140" y="158"/>
                </a:cxn>
                <a:cxn ang="0">
                  <a:pos x="138" y="220"/>
                </a:cxn>
                <a:cxn ang="0">
                  <a:pos x="134" y="280"/>
                </a:cxn>
                <a:cxn ang="0">
                  <a:pos x="140" y="296"/>
                </a:cxn>
                <a:cxn ang="0">
                  <a:pos x="154" y="304"/>
                </a:cxn>
                <a:cxn ang="0">
                  <a:pos x="156" y="304"/>
                </a:cxn>
                <a:cxn ang="0">
                  <a:pos x="164" y="302"/>
                </a:cxn>
                <a:cxn ang="0">
                  <a:pos x="176" y="292"/>
                </a:cxn>
                <a:cxn ang="0">
                  <a:pos x="178" y="284"/>
                </a:cxn>
                <a:cxn ang="0">
                  <a:pos x="182" y="136"/>
                </a:cxn>
                <a:cxn ang="0">
                  <a:pos x="184" y="134"/>
                </a:cxn>
                <a:cxn ang="0">
                  <a:pos x="184" y="80"/>
                </a:cxn>
                <a:cxn ang="0">
                  <a:pos x="182" y="72"/>
                </a:cxn>
                <a:cxn ang="0">
                  <a:pos x="204" y="154"/>
                </a:cxn>
                <a:cxn ang="0">
                  <a:pos x="206" y="160"/>
                </a:cxn>
                <a:cxn ang="0">
                  <a:pos x="216" y="168"/>
                </a:cxn>
                <a:cxn ang="0">
                  <a:pos x="222" y="168"/>
                </a:cxn>
              </a:cxnLst>
              <a:rect l="0" t="0" r="r" b="b"/>
              <a:pathLst>
                <a:path w="240" h="304">
                  <a:moveTo>
                    <a:pt x="222" y="168"/>
                  </a:moveTo>
                  <a:lnTo>
                    <a:pt x="222" y="168"/>
                  </a:lnTo>
                  <a:lnTo>
                    <a:pt x="224" y="168"/>
                  </a:lnTo>
                  <a:lnTo>
                    <a:pt x="224" y="168"/>
                  </a:lnTo>
                  <a:lnTo>
                    <a:pt x="232" y="166"/>
                  </a:lnTo>
                  <a:lnTo>
                    <a:pt x="236" y="160"/>
                  </a:lnTo>
                  <a:lnTo>
                    <a:pt x="240" y="154"/>
                  </a:lnTo>
                  <a:lnTo>
                    <a:pt x="240" y="146"/>
                  </a:lnTo>
                  <a:lnTo>
                    <a:pt x="240" y="146"/>
                  </a:lnTo>
                  <a:lnTo>
                    <a:pt x="234" y="122"/>
                  </a:lnTo>
                  <a:lnTo>
                    <a:pt x="224" y="84"/>
                  </a:lnTo>
                  <a:lnTo>
                    <a:pt x="218" y="64"/>
                  </a:lnTo>
                  <a:lnTo>
                    <a:pt x="210" y="44"/>
                  </a:lnTo>
                  <a:lnTo>
                    <a:pt x="200" y="28"/>
                  </a:lnTo>
                  <a:lnTo>
                    <a:pt x="190" y="16"/>
                  </a:lnTo>
                  <a:lnTo>
                    <a:pt x="190" y="16"/>
                  </a:lnTo>
                  <a:lnTo>
                    <a:pt x="176" y="10"/>
                  </a:lnTo>
                  <a:lnTo>
                    <a:pt x="160" y="4"/>
                  </a:lnTo>
                  <a:lnTo>
                    <a:pt x="142" y="2"/>
                  </a:lnTo>
                  <a:lnTo>
                    <a:pt x="122" y="0"/>
                  </a:lnTo>
                  <a:lnTo>
                    <a:pt x="122" y="0"/>
                  </a:lnTo>
                  <a:lnTo>
                    <a:pt x="102" y="2"/>
                  </a:lnTo>
                  <a:lnTo>
                    <a:pt x="82" y="4"/>
                  </a:lnTo>
                  <a:lnTo>
                    <a:pt x="64" y="8"/>
                  </a:lnTo>
                  <a:lnTo>
                    <a:pt x="52" y="16"/>
                  </a:lnTo>
                  <a:lnTo>
                    <a:pt x="52" y="16"/>
                  </a:lnTo>
                  <a:lnTo>
                    <a:pt x="46" y="20"/>
                  </a:lnTo>
                  <a:lnTo>
                    <a:pt x="40" y="26"/>
                  </a:lnTo>
                  <a:lnTo>
                    <a:pt x="30" y="42"/>
                  </a:lnTo>
                  <a:lnTo>
                    <a:pt x="22" y="60"/>
                  </a:lnTo>
                  <a:lnTo>
                    <a:pt x="14" y="80"/>
                  </a:lnTo>
                  <a:lnTo>
                    <a:pt x="4" y="118"/>
                  </a:lnTo>
                  <a:lnTo>
                    <a:pt x="0" y="148"/>
                  </a:lnTo>
                  <a:lnTo>
                    <a:pt x="0" y="148"/>
                  </a:lnTo>
                  <a:lnTo>
                    <a:pt x="0" y="154"/>
                  </a:lnTo>
                  <a:lnTo>
                    <a:pt x="4" y="160"/>
                  </a:lnTo>
                  <a:lnTo>
                    <a:pt x="8" y="166"/>
                  </a:lnTo>
                  <a:lnTo>
                    <a:pt x="16" y="168"/>
                  </a:lnTo>
                  <a:lnTo>
                    <a:pt x="16" y="168"/>
                  </a:lnTo>
                  <a:lnTo>
                    <a:pt x="18" y="168"/>
                  </a:lnTo>
                  <a:lnTo>
                    <a:pt x="18" y="168"/>
                  </a:lnTo>
                  <a:lnTo>
                    <a:pt x="24" y="168"/>
                  </a:lnTo>
                  <a:lnTo>
                    <a:pt x="30" y="164"/>
                  </a:lnTo>
                  <a:lnTo>
                    <a:pt x="34" y="158"/>
                  </a:lnTo>
                  <a:lnTo>
                    <a:pt x="36" y="152"/>
                  </a:lnTo>
                  <a:lnTo>
                    <a:pt x="36" y="152"/>
                  </a:lnTo>
                  <a:lnTo>
                    <a:pt x="44" y="108"/>
                  </a:lnTo>
                  <a:lnTo>
                    <a:pt x="50" y="86"/>
                  </a:lnTo>
                  <a:lnTo>
                    <a:pt x="58" y="68"/>
                  </a:lnTo>
                  <a:lnTo>
                    <a:pt x="58" y="68"/>
                  </a:lnTo>
                  <a:lnTo>
                    <a:pt x="56" y="80"/>
                  </a:lnTo>
                  <a:lnTo>
                    <a:pt x="56" y="134"/>
                  </a:lnTo>
                  <a:lnTo>
                    <a:pt x="56" y="134"/>
                  </a:lnTo>
                  <a:lnTo>
                    <a:pt x="56" y="134"/>
                  </a:lnTo>
                  <a:lnTo>
                    <a:pt x="56" y="134"/>
                  </a:lnTo>
                  <a:lnTo>
                    <a:pt x="58" y="210"/>
                  </a:lnTo>
                  <a:lnTo>
                    <a:pt x="60" y="284"/>
                  </a:lnTo>
                  <a:lnTo>
                    <a:pt x="60" y="284"/>
                  </a:lnTo>
                  <a:lnTo>
                    <a:pt x="62" y="292"/>
                  </a:lnTo>
                  <a:lnTo>
                    <a:pt x="68" y="298"/>
                  </a:lnTo>
                  <a:lnTo>
                    <a:pt x="74" y="302"/>
                  </a:lnTo>
                  <a:lnTo>
                    <a:pt x="82" y="304"/>
                  </a:lnTo>
                  <a:lnTo>
                    <a:pt x="82" y="304"/>
                  </a:lnTo>
                  <a:lnTo>
                    <a:pt x="84" y="304"/>
                  </a:lnTo>
                  <a:lnTo>
                    <a:pt x="84" y="304"/>
                  </a:lnTo>
                  <a:lnTo>
                    <a:pt x="92" y="302"/>
                  </a:lnTo>
                  <a:lnTo>
                    <a:pt x="100" y="296"/>
                  </a:lnTo>
                  <a:lnTo>
                    <a:pt x="104" y="288"/>
                  </a:lnTo>
                  <a:lnTo>
                    <a:pt x="104" y="280"/>
                  </a:lnTo>
                  <a:lnTo>
                    <a:pt x="104" y="280"/>
                  </a:lnTo>
                  <a:lnTo>
                    <a:pt x="102" y="220"/>
                  </a:lnTo>
                  <a:lnTo>
                    <a:pt x="100" y="158"/>
                  </a:lnTo>
                  <a:lnTo>
                    <a:pt x="100" y="158"/>
                  </a:lnTo>
                  <a:lnTo>
                    <a:pt x="120" y="160"/>
                  </a:lnTo>
                  <a:lnTo>
                    <a:pt x="120" y="160"/>
                  </a:lnTo>
                  <a:lnTo>
                    <a:pt x="140" y="158"/>
                  </a:lnTo>
                  <a:lnTo>
                    <a:pt x="140" y="158"/>
                  </a:lnTo>
                  <a:lnTo>
                    <a:pt x="138" y="220"/>
                  </a:lnTo>
                  <a:lnTo>
                    <a:pt x="134" y="280"/>
                  </a:lnTo>
                  <a:lnTo>
                    <a:pt x="134" y="280"/>
                  </a:lnTo>
                  <a:lnTo>
                    <a:pt x="136" y="290"/>
                  </a:lnTo>
                  <a:lnTo>
                    <a:pt x="140" y="296"/>
                  </a:lnTo>
                  <a:lnTo>
                    <a:pt x="146" y="302"/>
                  </a:lnTo>
                  <a:lnTo>
                    <a:pt x="154" y="304"/>
                  </a:lnTo>
                  <a:lnTo>
                    <a:pt x="154" y="304"/>
                  </a:lnTo>
                  <a:lnTo>
                    <a:pt x="156" y="304"/>
                  </a:lnTo>
                  <a:lnTo>
                    <a:pt x="156" y="304"/>
                  </a:lnTo>
                  <a:lnTo>
                    <a:pt x="164" y="302"/>
                  </a:lnTo>
                  <a:lnTo>
                    <a:pt x="172" y="298"/>
                  </a:lnTo>
                  <a:lnTo>
                    <a:pt x="176" y="292"/>
                  </a:lnTo>
                  <a:lnTo>
                    <a:pt x="178" y="284"/>
                  </a:lnTo>
                  <a:lnTo>
                    <a:pt x="178" y="284"/>
                  </a:lnTo>
                  <a:lnTo>
                    <a:pt x="182" y="212"/>
                  </a:lnTo>
                  <a:lnTo>
                    <a:pt x="182" y="136"/>
                  </a:lnTo>
                  <a:lnTo>
                    <a:pt x="182" y="136"/>
                  </a:lnTo>
                  <a:lnTo>
                    <a:pt x="184" y="134"/>
                  </a:lnTo>
                  <a:lnTo>
                    <a:pt x="184" y="80"/>
                  </a:lnTo>
                  <a:lnTo>
                    <a:pt x="184" y="80"/>
                  </a:lnTo>
                  <a:lnTo>
                    <a:pt x="182" y="72"/>
                  </a:lnTo>
                  <a:lnTo>
                    <a:pt x="182" y="72"/>
                  </a:lnTo>
                  <a:lnTo>
                    <a:pt x="194" y="112"/>
                  </a:lnTo>
                  <a:lnTo>
                    <a:pt x="204" y="154"/>
                  </a:lnTo>
                  <a:lnTo>
                    <a:pt x="204" y="154"/>
                  </a:lnTo>
                  <a:lnTo>
                    <a:pt x="206" y="160"/>
                  </a:lnTo>
                  <a:lnTo>
                    <a:pt x="210" y="164"/>
                  </a:lnTo>
                  <a:lnTo>
                    <a:pt x="216" y="168"/>
                  </a:lnTo>
                  <a:lnTo>
                    <a:pt x="222" y="168"/>
                  </a:lnTo>
                  <a:lnTo>
                    <a:pt x="222" y="168"/>
                  </a:lnTo>
                  <a:close/>
                </a:path>
              </a:pathLst>
            </a:custGeom>
            <a:grpFill/>
            <a:ln w="9525">
              <a:noFill/>
              <a:round/>
            </a:ln>
          </p:spPr>
          <p:txBody>
            <a:bodyPr vert="horz" wrap="square" lIns="91440" tIns="45720" rIns="91440" bIns="45720" numCol="1" anchor="t" anchorCtr="0" compatLnSpc="1"/>
            <a:lstStyle/>
            <a:p>
              <a:endParaRPr lang="zh-CN" altLang="en-US">
                <a:solidFill>
                  <a:schemeClr val="bg2">
                    <a:lumMod val="10000"/>
                  </a:schemeClr>
                </a:solidFill>
              </a:endParaRPr>
            </a:p>
          </p:txBody>
        </p:sp>
        <p:sp>
          <p:nvSpPr>
            <p:cNvPr id="49" name="Freeform 99"/>
            <p:cNvSpPr/>
            <p:nvPr/>
          </p:nvSpPr>
          <p:spPr bwMode="auto">
            <a:xfrm>
              <a:off x="622300" y="1724025"/>
              <a:ext cx="219075" cy="219075"/>
            </a:xfrm>
            <a:custGeom>
              <a:avLst/>
              <a:gdLst/>
              <a:ahLst/>
              <a:cxnLst>
                <a:cxn ang="0">
                  <a:pos x="70" y="0"/>
                </a:cxn>
                <a:cxn ang="0">
                  <a:pos x="70" y="0"/>
                </a:cxn>
                <a:cxn ang="0">
                  <a:pos x="84" y="0"/>
                </a:cxn>
                <a:cxn ang="0">
                  <a:pos x="96" y="4"/>
                </a:cxn>
                <a:cxn ang="0">
                  <a:pos x="108" y="12"/>
                </a:cxn>
                <a:cxn ang="0">
                  <a:pos x="118" y="20"/>
                </a:cxn>
                <a:cxn ang="0">
                  <a:pos x="126" y="30"/>
                </a:cxn>
                <a:cxn ang="0">
                  <a:pos x="134" y="42"/>
                </a:cxn>
                <a:cxn ang="0">
                  <a:pos x="138" y="54"/>
                </a:cxn>
                <a:cxn ang="0">
                  <a:pos x="138" y="68"/>
                </a:cxn>
                <a:cxn ang="0">
                  <a:pos x="138" y="68"/>
                </a:cxn>
                <a:cxn ang="0">
                  <a:pos x="138" y="82"/>
                </a:cxn>
                <a:cxn ang="0">
                  <a:pos x="134" y="96"/>
                </a:cxn>
                <a:cxn ang="0">
                  <a:pos x="126" y="106"/>
                </a:cxn>
                <a:cxn ang="0">
                  <a:pos x="118" y="118"/>
                </a:cxn>
                <a:cxn ang="0">
                  <a:pos x="108" y="126"/>
                </a:cxn>
                <a:cxn ang="0">
                  <a:pos x="96" y="132"/>
                </a:cxn>
                <a:cxn ang="0">
                  <a:pos x="84" y="136"/>
                </a:cxn>
                <a:cxn ang="0">
                  <a:pos x="70" y="138"/>
                </a:cxn>
                <a:cxn ang="0">
                  <a:pos x="70" y="138"/>
                </a:cxn>
                <a:cxn ang="0">
                  <a:pos x="56" y="136"/>
                </a:cxn>
                <a:cxn ang="0">
                  <a:pos x="42" y="132"/>
                </a:cxn>
                <a:cxn ang="0">
                  <a:pos x="32" y="126"/>
                </a:cxn>
                <a:cxn ang="0">
                  <a:pos x="20" y="118"/>
                </a:cxn>
                <a:cxn ang="0">
                  <a:pos x="12" y="106"/>
                </a:cxn>
                <a:cxn ang="0">
                  <a:pos x="6" y="96"/>
                </a:cxn>
                <a:cxn ang="0">
                  <a:pos x="2" y="82"/>
                </a:cxn>
                <a:cxn ang="0">
                  <a:pos x="0" y="68"/>
                </a:cxn>
                <a:cxn ang="0">
                  <a:pos x="0" y="68"/>
                </a:cxn>
                <a:cxn ang="0">
                  <a:pos x="2" y="54"/>
                </a:cxn>
                <a:cxn ang="0">
                  <a:pos x="6" y="42"/>
                </a:cxn>
                <a:cxn ang="0">
                  <a:pos x="12" y="30"/>
                </a:cxn>
                <a:cxn ang="0">
                  <a:pos x="20" y="20"/>
                </a:cxn>
                <a:cxn ang="0">
                  <a:pos x="32" y="12"/>
                </a:cxn>
                <a:cxn ang="0">
                  <a:pos x="42" y="4"/>
                </a:cxn>
                <a:cxn ang="0">
                  <a:pos x="56" y="0"/>
                </a:cxn>
                <a:cxn ang="0">
                  <a:pos x="70" y="0"/>
                </a:cxn>
                <a:cxn ang="0">
                  <a:pos x="70" y="0"/>
                </a:cxn>
              </a:cxnLst>
              <a:rect l="0" t="0" r="r" b="b"/>
              <a:pathLst>
                <a:path w="138" h="138">
                  <a:moveTo>
                    <a:pt x="70" y="0"/>
                  </a:moveTo>
                  <a:lnTo>
                    <a:pt x="70" y="0"/>
                  </a:lnTo>
                  <a:lnTo>
                    <a:pt x="84" y="0"/>
                  </a:lnTo>
                  <a:lnTo>
                    <a:pt x="96" y="4"/>
                  </a:lnTo>
                  <a:lnTo>
                    <a:pt x="108" y="12"/>
                  </a:lnTo>
                  <a:lnTo>
                    <a:pt x="118" y="20"/>
                  </a:lnTo>
                  <a:lnTo>
                    <a:pt x="126" y="30"/>
                  </a:lnTo>
                  <a:lnTo>
                    <a:pt x="134" y="42"/>
                  </a:lnTo>
                  <a:lnTo>
                    <a:pt x="138" y="54"/>
                  </a:lnTo>
                  <a:lnTo>
                    <a:pt x="138" y="68"/>
                  </a:lnTo>
                  <a:lnTo>
                    <a:pt x="138" y="68"/>
                  </a:lnTo>
                  <a:lnTo>
                    <a:pt x="138" y="82"/>
                  </a:lnTo>
                  <a:lnTo>
                    <a:pt x="134" y="96"/>
                  </a:lnTo>
                  <a:lnTo>
                    <a:pt x="126" y="106"/>
                  </a:lnTo>
                  <a:lnTo>
                    <a:pt x="118" y="118"/>
                  </a:lnTo>
                  <a:lnTo>
                    <a:pt x="108" y="126"/>
                  </a:lnTo>
                  <a:lnTo>
                    <a:pt x="96" y="132"/>
                  </a:lnTo>
                  <a:lnTo>
                    <a:pt x="84" y="136"/>
                  </a:lnTo>
                  <a:lnTo>
                    <a:pt x="70" y="138"/>
                  </a:lnTo>
                  <a:lnTo>
                    <a:pt x="70" y="138"/>
                  </a:lnTo>
                  <a:lnTo>
                    <a:pt x="56" y="136"/>
                  </a:lnTo>
                  <a:lnTo>
                    <a:pt x="42" y="132"/>
                  </a:lnTo>
                  <a:lnTo>
                    <a:pt x="32" y="126"/>
                  </a:lnTo>
                  <a:lnTo>
                    <a:pt x="20" y="118"/>
                  </a:lnTo>
                  <a:lnTo>
                    <a:pt x="12" y="106"/>
                  </a:lnTo>
                  <a:lnTo>
                    <a:pt x="6" y="96"/>
                  </a:lnTo>
                  <a:lnTo>
                    <a:pt x="2" y="82"/>
                  </a:lnTo>
                  <a:lnTo>
                    <a:pt x="0" y="68"/>
                  </a:lnTo>
                  <a:lnTo>
                    <a:pt x="0" y="68"/>
                  </a:lnTo>
                  <a:lnTo>
                    <a:pt x="2" y="54"/>
                  </a:lnTo>
                  <a:lnTo>
                    <a:pt x="6" y="42"/>
                  </a:lnTo>
                  <a:lnTo>
                    <a:pt x="12" y="30"/>
                  </a:lnTo>
                  <a:lnTo>
                    <a:pt x="20" y="20"/>
                  </a:lnTo>
                  <a:lnTo>
                    <a:pt x="32" y="12"/>
                  </a:lnTo>
                  <a:lnTo>
                    <a:pt x="42" y="4"/>
                  </a:lnTo>
                  <a:lnTo>
                    <a:pt x="56" y="0"/>
                  </a:lnTo>
                  <a:lnTo>
                    <a:pt x="70" y="0"/>
                  </a:lnTo>
                  <a:lnTo>
                    <a:pt x="70" y="0"/>
                  </a:lnTo>
                  <a:close/>
                </a:path>
              </a:pathLst>
            </a:custGeom>
            <a:grpFill/>
            <a:ln w="9525">
              <a:noFill/>
              <a:round/>
            </a:ln>
          </p:spPr>
          <p:txBody>
            <a:bodyPr vert="horz" wrap="square" lIns="91440" tIns="45720" rIns="91440" bIns="45720" numCol="1" anchor="t" anchorCtr="0" compatLnSpc="1"/>
            <a:lstStyle/>
            <a:p>
              <a:endParaRPr lang="zh-CN" altLang="en-US">
                <a:solidFill>
                  <a:schemeClr val="bg2">
                    <a:lumMod val="10000"/>
                  </a:schemeClr>
                </a:solidFill>
              </a:endParaRPr>
            </a:p>
          </p:txBody>
        </p:sp>
      </p:grpSp>
      <p:grpSp>
        <p:nvGrpSpPr>
          <p:cNvPr id="52" name="组合 51"/>
          <p:cNvGrpSpPr/>
          <p:nvPr/>
        </p:nvGrpSpPr>
        <p:grpSpPr>
          <a:xfrm>
            <a:off x="7126725" y="4032346"/>
            <a:ext cx="486271" cy="486271"/>
            <a:chOff x="5438775" y="2660650"/>
            <a:chExt cx="596900" cy="596900"/>
          </a:xfrm>
          <a:solidFill>
            <a:schemeClr val="bg1">
              <a:lumMod val="50000"/>
            </a:schemeClr>
          </a:solidFill>
        </p:grpSpPr>
        <p:sp>
          <p:nvSpPr>
            <p:cNvPr id="50" name="Freeform 185"/>
            <p:cNvSpPr/>
            <p:nvPr/>
          </p:nvSpPr>
          <p:spPr bwMode="auto">
            <a:xfrm>
              <a:off x="5438775" y="2660650"/>
              <a:ext cx="165100" cy="165100"/>
            </a:xfrm>
            <a:custGeom>
              <a:avLst/>
              <a:gdLst/>
              <a:ahLst/>
              <a:cxnLst>
                <a:cxn ang="0">
                  <a:pos x="18" y="18"/>
                </a:cxn>
                <a:cxn ang="0">
                  <a:pos x="18" y="18"/>
                </a:cxn>
                <a:cxn ang="0">
                  <a:pos x="10" y="28"/>
                </a:cxn>
                <a:cxn ang="0">
                  <a:pos x="6" y="38"/>
                </a:cxn>
                <a:cxn ang="0">
                  <a:pos x="2" y="50"/>
                </a:cxn>
                <a:cxn ang="0">
                  <a:pos x="0" y="60"/>
                </a:cxn>
                <a:cxn ang="0">
                  <a:pos x="2" y="72"/>
                </a:cxn>
                <a:cxn ang="0">
                  <a:pos x="6" y="84"/>
                </a:cxn>
                <a:cxn ang="0">
                  <a:pos x="10" y="94"/>
                </a:cxn>
                <a:cxn ang="0">
                  <a:pos x="18" y="104"/>
                </a:cxn>
                <a:cxn ang="0">
                  <a:pos x="104" y="18"/>
                </a:cxn>
                <a:cxn ang="0">
                  <a:pos x="104" y="18"/>
                </a:cxn>
                <a:cxn ang="0">
                  <a:pos x="96" y="10"/>
                </a:cxn>
                <a:cxn ang="0">
                  <a:pos x="84" y="4"/>
                </a:cxn>
                <a:cxn ang="0">
                  <a:pos x="74" y="2"/>
                </a:cxn>
                <a:cxn ang="0">
                  <a:pos x="62" y="0"/>
                </a:cxn>
                <a:cxn ang="0">
                  <a:pos x="50" y="2"/>
                </a:cxn>
                <a:cxn ang="0">
                  <a:pos x="38" y="4"/>
                </a:cxn>
                <a:cxn ang="0">
                  <a:pos x="28" y="10"/>
                </a:cxn>
                <a:cxn ang="0">
                  <a:pos x="18" y="18"/>
                </a:cxn>
                <a:cxn ang="0">
                  <a:pos x="18" y="18"/>
                </a:cxn>
              </a:cxnLst>
              <a:rect l="0" t="0" r="r" b="b"/>
              <a:pathLst>
                <a:path w="104" h="104">
                  <a:moveTo>
                    <a:pt x="18" y="18"/>
                  </a:moveTo>
                  <a:lnTo>
                    <a:pt x="18" y="18"/>
                  </a:lnTo>
                  <a:lnTo>
                    <a:pt x="10" y="28"/>
                  </a:lnTo>
                  <a:lnTo>
                    <a:pt x="6" y="38"/>
                  </a:lnTo>
                  <a:lnTo>
                    <a:pt x="2" y="50"/>
                  </a:lnTo>
                  <a:lnTo>
                    <a:pt x="0" y="60"/>
                  </a:lnTo>
                  <a:lnTo>
                    <a:pt x="2" y="72"/>
                  </a:lnTo>
                  <a:lnTo>
                    <a:pt x="6" y="84"/>
                  </a:lnTo>
                  <a:lnTo>
                    <a:pt x="10" y="94"/>
                  </a:lnTo>
                  <a:lnTo>
                    <a:pt x="18" y="104"/>
                  </a:lnTo>
                  <a:lnTo>
                    <a:pt x="104" y="18"/>
                  </a:lnTo>
                  <a:lnTo>
                    <a:pt x="104" y="18"/>
                  </a:lnTo>
                  <a:lnTo>
                    <a:pt x="96" y="10"/>
                  </a:lnTo>
                  <a:lnTo>
                    <a:pt x="84" y="4"/>
                  </a:lnTo>
                  <a:lnTo>
                    <a:pt x="74" y="2"/>
                  </a:lnTo>
                  <a:lnTo>
                    <a:pt x="62" y="0"/>
                  </a:lnTo>
                  <a:lnTo>
                    <a:pt x="50" y="2"/>
                  </a:lnTo>
                  <a:lnTo>
                    <a:pt x="38" y="4"/>
                  </a:lnTo>
                  <a:lnTo>
                    <a:pt x="28" y="10"/>
                  </a:lnTo>
                  <a:lnTo>
                    <a:pt x="18" y="18"/>
                  </a:lnTo>
                  <a:lnTo>
                    <a:pt x="18" y="18"/>
                  </a:lnTo>
                  <a:close/>
                </a:path>
              </a:pathLst>
            </a:custGeom>
            <a:grpFill/>
            <a:ln w="9525">
              <a:noFill/>
              <a:round/>
            </a:ln>
          </p:spPr>
          <p:txBody>
            <a:bodyPr vert="horz" wrap="square" lIns="91440" tIns="45720" rIns="91440" bIns="45720" numCol="1" anchor="t" anchorCtr="0" compatLnSpc="1"/>
            <a:lstStyle/>
            <a:p>
              <a:endParaRPr lang="zh-CN" altLang="en-US">
                <a:solidFill>
                  <a:schemeClr val="bg2">
                    <a:lumMod val="10000"/>
                  </a:schemeClr>
                </a:solidFill>
              </a:endParaRPr>
            </a:p>
          </p:txBody>
        </p:sp>
        <p:sp>
          <p:nvSpPr>
            <p:cNvPr id="51" name="Freeform 186"/>
            <p:cNvSpPr>
              <a:spLocks noEditPoints="1"/>
            </p:cNvSpPr>
            <p:nvPr/>
          </p:nvSpPr>
          <p:spPr bwMode="auto">
            <a:xfrm>
              <a:off x="5505450" y="2727325"/>
              <a:ext cx="530225" cy="530225"/>
            </a:xfrm>
            <a:custGeom>
              <a:avLst/>
              <a:gdLst/>
              <a:ahLst/>
              <a:cxnLst>
                <a:cxn ang="0">
                  <a:pos x="188" y="274"/>
                </a:cxn>
                <a:cxn ang="0">
                  <a:pos x="334" y="334"/>
                </a:cxn>
                <a:cxn ang="0">
                  <a:pos x="274" y="186"/>
                </a:cxn>
                <a:cxn ang="0">
                  <a:pos x="86" y="0"/>
                </a:cxn>
                <a:cxn ang="0">
                  <a:pos x="0" y="86"/>
                </a:cxn>
                <a:cxn ang="0">
                  <a:pos x="188" y="274"/>
                </a:cxn>
                <a:cxn ang="0">
                  <a:pos x="208" y="234"/>
                </a:cxn>
                <a:cxn ang="0">
                  <a:pos x="208" y="234"/>
                </a:cxn>
                <a:cxn ang="0">
                  <a:pos x="214" y="230"/>
                </a:cxn>
                <a:cxn ang="0">
                  <a:pos x="222" y="230"/>
                </a:cxn>
                <a:cxn ang="0">
                  <a:pos x="228" y="230"/>
                </a:cxn>
                <a:cxn ang="0">
                  <a:pos x="234" y="232"/>
                </a:cxn>
                <a:cxn ang="0">
                  <a:pos x="234" y="232"/>
                </a:cxn>
                <a:cxn ang="0">
                  <a:pos x="230" y="228"/>
                </a:cxn>
                <a:cxn ang="0">
                  <a:pos x="230" y="222"/>
                </a:cxn>
                <a:cxn ang="0">
                  <a:pos x="232" y="214"/>
                </a:cxn>
                <a:cxn ang="0">
                  <a:pos x="236" y="206"/>
                </a:cxn>
                <a:cxn ang="0">
                  <a:pos x="236" y="206"/>
                </a:cxn>
                <a:cxn ang="0">
                  <a:pos x="242" y="202"/>
                </a:cxn>
                <a:cxn ang="0">
                  <a:pos x="250" y="198"/>
                </a:cxn>
                <a:cxn ang="0">
                  <a:pos x="258" y="196"/>
                </a:cxn>
                <a:cxn ang="0">
                  <a:pos x="294" y="280"/>
                </a:cxn>
                <a:cxn ang="0">
                  <a:pos x="282" y="294"/>
                </a:cxn>
                <a:cxn ang="0">
                  <a:pos x="196" y="258"/>
                </a:cxn>
                <a:cxn ang="0">
                  <a:pos x="196" y="258"/>
                </a:cxn>
                <a:cxn ang="0">
                  <a:pos x="198" y="250"/>
                </a:cxn>
                <a:cxn ang="0">
                  <a:pos x="202" y="242"/>
                </a:cxn>
                <a:cxn ang="0">
                  <a:pos x="208" y="234"/>
                </a:cxn>
                <a:cxn ang="0">
                  <a:pos x="208" y="234"/>
                </a:cxn>
              </a:cxnLst>
              <a:rect l="0" t="0" r="r" b="b"/>
              <a:pathLst>
                <a:path w="334" h="334">
                  <a:moveTo>
                    <a:pt x="188" y="274"/>
                  </a:moveTo>
                  <a:lnTo>
                    <a:pt x="334" y="334"/>
                  </a:lnTo>
                  <a:lnTo>
                    <a:pt x="274" y="186"/>
                  </a:lnTo>
                  <a:lnTo>
                    <a:pt x="86" y="0"/>
                  </a:lnTo>
                  <a:lnTo>
                    <a:pt x="0" y="86"/>
                  </a:lnTo>
                  <a:lnTo>
                    <a:pt x="188" y="274"/>
                  </a:lnTo>
                  <a:close/>
                  <a:moveTo>
                    <a:pt x="208" y="234"/>
                  </a:moveTo>
                  <a:lnTo>
                    <a:pt x="208" y="234"/>
                  </a:lnTo>
                  <a:lnTo>
                    <a:pt x="214" y="230"/>
                  </a:lnTo>
                  <a:lnTo>
                    <a:pt x="222" y="230"/>
                  </a:lnTo>
                  <a:lnTo>
                    <a:pt x="228" y="230"/>
                  </a:lnTo>
                  <a:lnTo>
                    <a:pt x="234" y="232"/>
                  </a:lnTo>
                  <a:lnTo>
                    <a:pt x="234" y="232"/>
                  </a:lnTo>
                  <a:lnTo>
                    <a:pt x="230" y="228"/>
                  </a:lnTo>
                  <a:lnTo>
                    <a:pt x="230" y="222"/>
                  </a:lnTo>
                  <a:lnTo>
                    <a:pt x="232" y="214"/>
                  </a:lnTo>
                  <a:lnTo>
                    <a:pt x="236" y="206"/>
                  </a:lnTo>
                  <a:lnTo>
                    <a:pt x="236" y="206"/>
                  </a:lnTo>
                  <a:lnTo>
                    <a:pt x="242" y="202"/>
                  </a:lnTo>
                  <a:lnTo>
                    <a:pt x="250" y="198"/>
                  </a:lnTo>
                  <a:lnTo>
                    <a:pt x="258" y="196"/>
                  </a:lnTo>
                  <a:lnTo>
                    <a:pt x="294" y="280"/>
                  </a:lnTo>
                  <a:lnTo>
                    <a:pt x="282" y="294"/>
                  </a:lnTo>
                  <a:lnTo>
                    <a:pt x="196" y="258"/>
                  </a:lnTo>
                  <a:lnTo>
                    <a:pt x="196" y="258"/>
                  </a:lnTo>
                  <a:lnTo>
                    <a:pt x="198" y="250"/>
                  </a:lnTo>
                  <a:lnTo>
                    <a:pt x="202" y="242"/>
                  </a:lnTo>
                  <a:lnTo>
                    <a:pt x="208" y="234"/>
                  </a:lnTo>
                  <a:lnTo>
                    <a:pt x="208" y="234"/>
                  </a:lnTo>
                  <a:close/>
                </a:path>
              </a:pathLst>
            </a:custGeom>
            <a:grpFill/>
            <a:ln w="9525">
              <a:noFill/>
              <a:round/>
            </a:ln>
          </p:spPr>
          <p:txBody>
            <a:bodyPr vert="horz" wrap="square" lIns="91440" tIns="45720" rIns="91440" bIns="45720" numCol="1" anchor="t" anchorCtr="0" compatLnSpc="1"/>
            <a:lstStyle/>
            <a:p>
              <a:endParaRPr lang="zh-CN" altLang="en-US">
                <a:solidFill>
                  <a:schemeClr val="bg2">
                    <a:lumMod val="10000"/>
                  </a:schemeClr>
                </a:solidFill>
              </a:endParaRPr>
            </a:p>
          </p:txBody>
        </p:sp>
      </p:grpSp>
      <p:sp>
        <p:nvSpPr>
          <p:cNvPr id="53" name="Freeform 46"/>
          <p:cNvSpPr>
            <a:spLocks noEditPoints="1"/>
          </p:cNvSpPr>
          <p:nvPr/>
        </p:nvSpPr>
        <p:spPr bwMode="auto">
          <a:xfrm>
            <a:off x="9325567" y="4099596"/>
            <a:ext cx="593134" cy="366697"/>
          </a:xfrm>
          <a:custGeom>
            <a:avLst/>
            <a:gdLst/>
            <a:ahLst/>
            <a:cxnLst>
              <a:cxn ang="0">
                <a:pos x="256" y="0"/>
              </a:cxn>
              <a:cxn ang="0">
                <a:pos x="256" y="0"/>
              </a:cxn>
              <a:cxn ang="0">
                <a:pos x="242" y="2"/>
              </a:cxn>
              <a:cxn ang="0">
                <a:pos x="184" y="10"/>
              </a:cxn>
              <a:cxn ang="0">
                <a:pos x="114" y="42"/>
              </a:cxn>
              <a:cxn ang="0">
                <a:pos x="60" y="82"/>
              </a:cxn>
              <a:cxn ang="0">
                <a:pos x="4" y="152"/>
              </a:cxn>
              <a:cxn ang="0">
                <a:pos x="4" y="164"/>
              </a:cxn>
              <a:cxn ang="0">
                <a:pos x="48" y="222"/>
              </a:cxn>
              <a:cxn ang="0">
                <a:pos x="98" y="266"/>
              </a:cxn>
              <a:cxn ang="0">
                <a:pos x="168" y="302"/>
              </a:cxn>
              <a:cxn ang="0">
                <a:pos x="256" y="316"/>
              </a:cxn>
              <a:cxn ang="0">
                <a:pos x="316" y="308"/>
              </a:cxn>
              <a:cxn ang="0">
                <a:pos x="390" y="280"/>
              </a:cxn>
              <a:cxn ang="0">
                <a:pos x="448" y="236"/>
              </a:cxn>
              <a:cxn ang="0">
                <a:pos x="494" y="182"/>
              </a:cxn>
              <a:cxn ang="0">
                <a:pos x="510" y="158"/>
              </a:cxn>
              <a:cxn ang="0">
                <a:pos x="476" y="110"/>
              </a:cxn>
              <a:cxn ang="0">
                <a:pos x="416" y="54"/>
              </a:cxn>
              <a:cxn ang="0">
                <a:pos x="352" y="18"/>
              </a:cxn>
              <a:cxn ang="0">
                <a:pos x="268" y="2"/>
              </a:cxn>
              <a:cxn ang="0">
                <a:pos x="214" y="78"/>
              </a:cxn>
              <a:cxn ang="0">
                <a:pos x="232" y="84"/>
              </a:cxn>
              <a:cxn ang="0">
                <a:pos x="244" y="100"/>
              </a:cxn>
              <a:cxn ang="0">
                <a:pos x="248" y="112"/>
              </a:cxn>
              <a:cxn ang="0">
                <a:pos x="242" y="132"/>
              </a:cxn>
              <a:cxn ang="0">
                <a:pos x="226" y="144"/>
              </a:cxn>
              <a:cxn ang="0">
                <a:pos x="214" y="146"/>
              </a:cxn>
              <a:cxn ang="0">
                <a:pos x="194" y="140"/>
              </a:cxn>
              <a:cxn ang="0">
                <a:pos x="182" y="126"/>
              </a:cxn>
              <a:cxn ang="0">
                <a:pos x="180" y="112"/>
              </a:cxn>
              <a:cxn ang="0">
                <a:pos x="186" y="94"/>
              </a:cxn>
              <a:cxn ang="0">
                <a:pos x="200" y="82"/>
              </a:cxn>
              <a:cxn ang="0">
                <a:pos x="214" y="78"/>
              </a:cxn>
              <a:cxn ang="0">
                <a:pos x="236" y="270"/>
              </a:cxn>
              <a:cxn ang="0">
                <a:pos x="180" y="258"/>
              </a:cxn>
              <a:cxn ang="0">
                <a:pos x="122" y="228"/>
              </a:cxn>
              <a:cxn ang="0">
                <a:pos x="64" y="174"/>
              </a:cxn>
              <a:cxn ang="0">
                <a:pos x="66" y="138"/>
              </a:cxn>
              <a:cxn ang="0">
                <a:pos x="128" y="84"/>
              </a:cxn>
              <a:cxn ang="0">
                <a:pos x="138" y="96"/>
              </a:cxn>
              <a:cxn ang="0">
                <a:pos x="136" y="120"/>
              </a:cxn>
              <a:cxn ang="0">
                <a:pos x="144" y="168"/>
              </a:cxn>
              <a:cxn ang="0">
                <a:pos x="188" y="220"/>
              </a:cxn>
              <a:cxn ang="0">
                <a:pos x="242" y="240"/>
              </a:cxn>
              <a:cxn ang="0">
                <a:pos x="268" y="240"/>
              </a:cxn>
              <a:cxn ang="0">
                <a:pos x="322" y="220"/>
              </a:cxn>
              <a:cxn ang="0">
                <a:pos x="366" y="168"/>
              </a:cxn>
              <a:cxn ang="0">
                <a:pos x="376" y="120"/>
              </a:cxn>
              <a:cxn ang="0">
                <a:pos x="372" y="96"/>
              </a:cxn>
              <a:cxn ang="0">
                <a:pos x="382" y="84"/>
              </a:cxn>
              <a:cxn ang="0">
                <a:pos x="444" y="138"/>
              </a:cxn>
              <a:cxn ang="0">
                <a:pos x="446" y="174"/>
              </a:cxn>
              <a:cxn ang="0">
                <a:pos x="388" y="228"/>
              </a:cxn>
              <a:cxn ang="0">
                <a:pos x="330" y="258"/>
              </a:cxn>
              <a:cxn ang="0">
                <a:pos x="276" y="270"/>
              </a:cxn>
            </a:cxnLst>
            <a:rect l="0" t="0" r="r" b="b"/>
            <a:pathLst>
              <a:path w="510" h="316">
                <a:moveTo>
                  <a:pt x="268" y="2"/>
                </a:moveTo>
                <a:lnTo>
                  <a:pt x="268" y="2"/>
                </a:lnTo>
                <a:lnTo>
                  <a:pt x="256" y="0"/>
                </a:lnTo>
                <a:lnTo>
                  <a:pt x="256" y="0"/>
                </a:lnTo>
                <a:lnTo>
                  <a:pt x="256" y="0"/>
                </a:lnTo>
                <a:lnTo>
                  <a:pt x="256" y="0"/>
                </a:lnTo>
                <a:lnTo>
                  <a:pt x="256" y="0"/>
                </a:lnTo>
                <a:lnTo>
                  <a:pt x="256" y="0"/>
                </a:lnTo>
                <a:lnTo>
                  <a:pt x="242" y="2"/>
                </a:lnTo>
                <a:lnTo>
                  <a:pt x="242" y="2"/>
                </a:lnTo>
                <a:lnTo>
                  <a:pt x="212" y="4"/>
                </a:lnTo>
                <a:lnTo>
                  <a:pt x="184" y="10"/>
                </a:lnTo>
                <a:lnTo>
                  <a:pt x="158" y="18"/>
                </a:lnTo>
                <a:lnTo>
                  <a:pt x="136" y="28"/>
                </a:lnTo>
                <a:lnTo>
                  <a:pt x="114" y="42"/>
                </a:lnTo>
                <a:lnTo>
                  <a:pt x="94" y="54"/>
                </a:lnTo>
                <a:lnTo>
                  <a:pt x="76" y="68"/>
                </a:lnTo>
                <a:lnTo>
                  <a:pt x="60" y="82"/>
                </a:lnTo>
                <a:lnTo>
                  <a:pt x="34" y="110"/>
                </a:lnTo>
                <a:lnTo>
                  <a:pt x="16" y="134"/>
                </a:lnTo>
                <a:lnTo>
                  <a:pt x="4" y="152"/>
                </a:lnTo>
                <a:lnTo>
                  <a:pt x="0" y="158"/>
                </a:lnTo>
                <a:lnTo>
                  <a:pt x="0" y="158"/>
                </a:lnTo>
                <a:lnTo>
                  <a:pt x="4" y="164"/>
                </a:lnTo>
                <a:lnTo>
                  <a:pt x="16" y="182"/>
                </a:lnTo>
                <a:lnTo>
                  <a:pt x="36" y="208"/>
                </a:lnTo>
                <a:lnTo>
                  <a:pt x="48" y="222"/>
                </a:lnTo>
                <a:lnTo>
                  <a:pt x="62" y="236"/>
                </a:lnTo>
                <a:lnTo>
                  <a:pt x="80" y="252"/>
                </a:lnTo>
                <a:lnTo>
                  <a:pt x="98" y="266"/>
                </a:lnTo>
                <a:lnTo>
                  <a:pt x="120" y="280"/>
                </a:lnTo>
                <a:lnTo>
                  <a:pt x="142" y="292"/>
                </a:lnTo>
                <a:lnTo>
                  <a:pt x="168" y="302"/>
                </a:lnTo>
                <a:lnTo>
                  <a:pt x="194" y="308"/>
                </a:lnTo>
                <a:lnTo>
                  <a:pt x="224" y="314"/>
                </a:lnTo>
                <a:lnTo>
                  <a:pt x="256" y="316"/>
                </a:lnTo>
                <a:lnTo>
                  <a:pt x="256" y="316"/>
                </a:lnTo>
                <a:lnTo>
                  <a:pt x="286" y="314"/>
                </a:lnTo>
                <a:lnTo>
                  <a:pt x="316" y="308"/>
                </a:lnTo>
                <a:lnTo>
                  <a:pt x="342" y="302"/>
                </a:lnTo>
                <a:lnTo>
                  <a:pt x="368" y="292"/>
                </a:lnTo>
                <a:lnTo>
                  <a:pt x="390" y="280"/>
                </a:lnTo>
                <a:lnTo>
                  <a:pt x="412" y="266"/>
                </a:lnTo>
                <a:lnTo>
                  <a:pt x="430" y="252"/>
                </a:lnTo>
                <a:lnTo>
                  <a:pt x="448" y="236"/>
                </a:lnTo>
                <a:lnTo>
                  <a:pt x="462" y="222"/>
                </a:lnTo>
                <a:lnTo>
                  <a:pt x="474" y="208"/>
                </a:lnTo>
                <a:lnTo>
                  <a:pt x="494" y="182"/>
                </a:lnTo>
                <a:lnTo>
                  <a:pt x="506" y="164"/>
                </a:lnTo>
                <a:lnTo>
                  <a:pt x="510" y="158"/>
                </a:lnTo>
                <a:lnTo>
                  <a:pt x="510" y="158"/>
                </a:lnTo>
                <a:lnTo>
                  <a:pt x="506" y="152"/>
                </a:lnTo>
                <a:lnTo>
                  <a:pt x="496" y="134"/>
                </a:lnTo>
                <a:lnTo>
                  <a:pt x="476" y="110"/>
                </a:lnTo>
                <a:lnTo>
                  <a:pt x="450" y="82"/>
                </a:lnTo>
                <a:lnTo>
                  <a:pt x="434" y="68"/>
                </a:lnTo>
                <a:lnTo>
                  <a:pt x="416" y="54"/>
                </a:lnTo>
                <a:lnTo>
                  <a:pt x="396" y="42"/>
                </a:lnTo>
                <a:lnTo>
                  <a:pt x="374" y="30"/>
                </a:lnTo>
                <a:lnTo>
                  <a:pt x="352" y="18"/>
                </a:lnTo>
                <a:lnTo>
                  <a:pt x="326" y="10"/>
                </a:lnTo>
                <a:lnTo>
                  <a:pt x="298" y="4"/>
                </a:lnTo>
                <a:lnTo>
                  <a:pt x="268" y="2"/>
                </a:lnTo>
                <a:lnTo>
                  <a:pt x="268" y="2"/>
                </a:lnTo>
                <a:close/>
                <a:moveTo>
                  <a:pt x="214" y="78"/>
                </a:moveTo>
                <a:lnTo>
                  <a:pt x="214" y="78"/>
                </a:lnTo>
                <a:lnTo>
                  <a:pt x="220" y="80"/>
                </a:lnTo>
                <a:lnTo>
                  <a:pt x="226" y="82"/>
                </a:lnTo>
                <a:lnTo>
                  <a:pt x="232" y="84"/>
                </a:lnTo>
                <a:lnTo>
                  <a:pt x="238" y="88"/>
                </a:lnTo>
                <a:lnTo>
                  <a:pt x="242" y="94"/>
                </a:lnTo>
                <a:lnTo>
                  <a:pt x="244" y="100"/>
                </a:lnTo>
                <a:lnTo>
                  <a:pt x="246" y="106"/>
                </a:lnTo>
                <a:lnTo>
                  <a:pt x="248" y="112"/>
                </a:lnTo>
                <a:lnTo>
                  <a:pt x="248" y="112"/>
                </a:lnTo>
                <a:lnTo>
                  <a:pt x="246" y="120"/>
                </a:lnTo>
                <a:lnTo>
                  <a:pt x="244" y="126"/>
                </a:lnTo>
                <a:lnTo>
                  <a:pt x="242" y="132"/>
                </a:lnTo>
                <a:lnTo>
                  <a:pt x="238" y="136"/>
                </a:lnTo>
                <a:lnTo>
                  <a:pt x="232" y="140"/>
                </a:lnTo>
                <a:lnTo>
                  <a:pt x="226" y="144"/>
                </a:lnTo>
                <a:lnTo>
                  <a:pt x="220" y="146"/>
                </a:lnTo>
                <a:lnTo>
                  <a:pt x="214" y="146"/>
                </a:lnTo>
                <a:lnTo>
                  <a:pt x="214" y="146"/>
                </a:lnTo>
                <a:lnTo>
                  <a:pt x="206" y="146"/>
                </a:lnTo>
                <a:lnTo>
                  <a:pt x="200" y="144"/>
                </a:lnTo>
                <a:lnTo>
                  <a:pt x="194" y="140"/>
                </a:lnTo>
                <a:lnTo>
                  <a:pt x="190" y="136"/>
                </a:lnTo>
                <a:lnTo>
                  <a:pt x="186" y="132"/>
                </a:lnTo>
                <a:lnTo>
                  <a:pt x="182" y="126"/>
                </a:lnTo>
                <a:lnTo>
                  <a:pt x="180" y="120"/>
                </a:lnTo>
                <a:lnTo>
                  <a:pt x="180" y="112"/>
                </a:lnTo>
                <a:lnTo>
                  <a:pt x="180" y="112"/>
                </a:lnTo>
                <a:lnTo>
                  <a:pt x="180" y="106"/>
                </a:lnTo>
                <a:lnTo>
                  <a:pt x="182" y="100"/>
                </a:lnTo>
                <a:lnTo>
                  <a:pt x="186" y="94"/>
                </a:lnTo>
                <a:lnTo>
                  <a:pt x="190" y="88"/>
                </a:lnTo>
                <a:lnTo>
                  <a:pt x="194" y="84"/>
                </a:lnTo>
                <a:lnTo>
                  <a:pt x="200" y="82"/>
                </a:lnTo>
                <a:lnTo>
                  <a:pt x="206" y="80"/>
                </a:lnTo>
                <a:lnTo>
                  <a:pt x="214" y="78"/>
                </a:lnTo>
                <a:lnTo>
                  <a:pt x="214" y="78"/>
                </a:lnTo>
                <a:close/>
                <a:moveTo>
                  <a:pt x="256" y="270"/>
                </a:moveTo>
                <a:lnTo>
                  <a:pt x="256" y="270"/>
                </a:lnTo>
                <a:lnTo>
                  <a:pt x="236" y="270"/>
                </a:lnTo>
                <a:lnTo>
                  <a:pt x="216" y="268"/>
                </a:lnTo>
                <a:lnTo>
                  <a:pt x="198" y="264"/>
                </a:lnTo>
                <a:lnTo>
                  <a:pt x="180" y="258"/>
                </a:lnTo>
                <a:lnTo>
                  <a:pt x="164" y="252"/>
                </a:lnTo>
                <a:lnTo>
                  <a:pt x="150" y="246"/>
                </a:lnTo>
                <a:lnTo>
                  <a:pt x="122" y="228"/>
                </a:lnTo>
                <a:lnTo>
                  <a:pt x="98" y="210"/>
                </a:lnTo>
                <a:lnTo>
                  <a:pt x="80" y="192"/>
                </a:lnTo>
                <a:lnTo>
                  <a:pt x="64" y="174"/>
                </a:lnTo>
                <a:lnTo>
                  <a:pt x="52" y="158"/>
                </a:lnTo>
                <a:lnTo>
                  <a:pt x="52" y="158"/>
                </a:lnTo>
                <a:lnTo>
                  <a:pt x="66" y="138"/>
                </a:lnTo>
                <a:lnTo>
                  <a:pt x="86" y="116"/>
                </a:lnTo>
                <a:lnTo>
                  <a:pt x="112" y="94"/>
                </a:lnTo>
                <a:lnTo>
                  <a:pt x="128" y="84"/>
                </a:lnTo>
                <a:lnTo>
                  <a:pt x="144" y="74"/>
                </a:lnTo>
                <a:lnTo>
                  <a:pt x="144" y="74"/>
                </a:lnTo>
                <a:lnTo>
                  <a:pt x="138" y="96"/>
                </a:lnTo>
                <a:lnTo>
                  <a:pt x="136" y="108"/>
                </a:lnTo>
                <a:lnTo>
                  <a:pt x="136" y="120"/>
                </a:lnTo>
                <a:lnTo>
                  <a:pt x="136" y="120"/>
                </a:lnTo>
                <a:lnTo>
                  <a:pt x="136" y="132"/>
                </a:lnTo>
                <a:lnTo>
                  <a:pt x="138" y="144"/>
                </a:lnTo>
                <a:lnTo>
                  <a:pt x="144" y="168"/>
                </a:lnTo>
                <a:lnTo>
                  <a:pt x="156" y="188"/>
                </a:lnTo>
                <a:lnTo>
                  <a:pt x="170" y="206"/>
                </a:lnTo>
                <a:lnTo>
                  <a:pt x="188" y="220"/>
                </a:lnTo>
                <a:lnTo>
                  <a:pt x="208" y="232"/>
                </a:lnTo>
                <a:lnTo>
                  <a:pt x="230" y="238"/>
                </a:lnTo>
                <a:lnTo>
                  <a:pt x="242" y="240"/>
                </a:lnTo>
                <a:lnTo>
                  <a:pt x="256" y="240"/>
                </a:lnTo>
                <a:lnTo>
                  <a:pt x="256" y="240"/>
                </a:lnTo>
                <a:lnTo>
                  <a:pt x="268" y="240"/>
                </a:lnTo>
                <a:lnTo>
                  <a:pt x="280" y="238"/>
                </a:lnTo>
                <a:lnTo>
                  <a:pt x="302" y="232"/>
                </a:lnTo>
                <a:lnTo>
                  <a:pt x="322" y="220"/>
                </a:lnTo>
                <a:lnTo>
                  <a:pt x="340" y="206"/>
                </a:lnTo>
                <a:lnTo>
                  <a:pt x="354" y="188"/>
                </a:lnTo>
                <a:lnTo>
                  <a:pt x="366" y="168"/>
                </a:lnTo>
                <a:lnTo>
                  <a:pt x="372" y="144"/>
                </a:lnTo>
                <a:lnTo>
                  <a:pt x="374" y="132"/>
                </a:lnTo>
                <a:lnTo>
                  <a:pt x="376" y="120"/>
                </a:lnTo>
                <a:lnTo>
                  <a:pt x="376" y="120"/>
                </a:lnTo>
                <a:lnTo>
                  <a:pt x="374" y="108"/>
                </a:lnTo>
                <a:lnTo>
                  <a:pt x="372" y="96"/>
                </a:lnTo>
                <a:lnTo>
                  <a:pt x="366" y="74"/>
                </a:lnTo>
                <a:lnTo>
                  <a:pt x="366" y="74"/>
                </a:lnTo>
                <a:lnTo>
                  <a:pt x="382" y="84"/>
                </a:lnTo>
                <a:lnTo>
                  <a:pt x="398" y="94"/>
                </a:lnTo>
                <a:lnTo>
                  <a:pt x="424" y="118"/>
                </a:lnTo>
                <a:lnTo>
                  <a:pt x="444" y="138"/>
                </a:lnTo>
                <a:lnTo>
                  <a:pt x="458" y="158"/>
                </a:lnTo>
                <a:lnTo>
                  <a:pt x="458" y="158"/>
                </a:lnTo>
                <a:lnTo>
                  <a:pt x="446" y="174"/>
                </a:lnTo>
                <a:lnTo>
                  <a:pt x="430" y="192"/>
                </a:lnTo>
                <a:lnTo>
                  <a:pt x="412" y="210"/>
                </a:lnTo>
                <a:lnTo>
                  <a:pt x="388" y="228"/>
                </a:lnTo>
                <a:lnTo>
                  <a:pt x="360" y="246"/>
                </a:lnTo>
                <a:lnTo>
                  <a:pt x="346" y="252"/>
                </a:lnTo>
                <a:lnTo>
                  <a:pt x="330" y="258"/>
                </a:lnTo>
                <a:lnTo>
                  <a:pt x="312" y="264"/>
                </a:lnTo>
                <a:lnTo>
                  <a:pt x="294" y="268"/>
                </a:lnTo>
                <a:lnTo>
                  <a:pt x="276" y="270"/>
                </a:lnTo>
                <a:lnTo>
                  <a:pt x="256" y="270"/>
                </a:lnTo>
                <a:lnTo>
                  <a:pt x="256" y="270"/>
                </a:lnTo>
                <a:close/>
              </a:path>
            </a:pathLst>
          </a:custGeom>
          <a:solidFill>
            <a:schemeClr val="bg1">
              <a:lumMod val="50000"/>
            </a:schemeClr>
          </a:solidFill>
          <a:ln w="9525">
            <a:noFill/>
            <a:round/>
          </a:ln>
        </p:spPr>
        <p:txBody>
          <a:bodyPr vert="horz" wrap="square" lIns="91440" tIns="45720" rIns="91440" bIns="45720" numCol="1" anchor="t" anchorCtr="0" compatLnSpc="1"/>
          <a:lstStyle/>
          <a:p>
            <a:endParaRPr lang="zh-CN" altLang="en-US">
              <a:solidFill>
                <a:schemeClr val="bg2">
                  <a:lumMod val="10000"/>
                </a:schemeClr>
              </a:solidFill>
            </a:endParaRPr>
          </a:p>
        </p:txBody>
      </p:sp>
      <p:sp>
        <p:nvSpPr>
          <p:cNvPr id="2" name="文本框 1"/>
          <p:cNvSpPr txBox="1"/>
          <p:nvPr/>
        </p:nvSpPr>
        <p:spPr>
          <a:xfrm>
            <a:off x="14605" y="19965"/>
            <a:ext cx="4057650" cy="398780"/>
          </a:xfrm>
          <a:prstGeom prst="rect">
            <a:avLst/>
          </a:prstGeom>
          <a:noFill/>
        </p:spPr>
        <p:txBody>
          <a:bodyPr wrap="square" rtlCol="0">
            <a:spAutoFit/>
          </a:bodyPr>
          <a:lstStyle/>
          <a:p>
            <a:r>
              <a:rPr lang="zh-CN" altLang="en-US" sz="2000" b="1" dirty="0" smtClean="0">
                <a:solidFill>
                  <a:schemeClr val="bg1">
                    <a:lumMod val="50000"/>
                  </a:schemeClr>
                </a:solidFill>
                <a:latin typeface="微软雅黑" panose="020B0503020204020204" charset="-122"/>
                <a:ea typeface="微软雅黑" panose="020B0503020204020204" charset="-122"/>
              </a:rPr>
              <a:t>点击此处添加标题</a:t>
            </a:r>
            <a:endParaRPr lang="zh-CN" altLang="en-US" sz="2000" b="1" dirty="0" smtClean="0">
              <a:solidFill>
                <a:schemeClr val="bg1">
                  <a:lumMod val="50000"/>
                </a:schemeClr>
              </a:solidFill>
              <a:latin typeface="微软雅黑" panose="020B0503020204020204" charset="-122"/>
              <a:ea typeface="微软雅黑" panose="020B0503020204020204" charset="-122"/>
            </a:endParaRPr>
          </a:p>
        </p:txBody>
      </p:sp>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12655" y="1070610"/>
            <a:ext cx="5565737" cy="2750185"/>
          </a:xfrm>
          <a:prstGeom prst="rect">
            <a:avLst/>
          </a:prstGeom>
          <a:noFill/>
        </p:spPr>
        <p:txBody>
          <a:bodyPr wrap="square" rtlCol="0">
            <a:spAutoFit/>
          </a:bodyPr>
          <a:lstStyle/>
          <a:p>
            <a:pPr algn="ctr">
              <a:lnSpc>
                <a:spcPct val="90000"/>
              </a:lnSpc>
            </a:pPr>
            <a:r>
              <a:rPr kumimoji="1" lang="en-US" altLang="zh-CN" sz="19200" dirty="0" smtClean="0"/>
              <a:t>04</a:t>
            </a:r>
            <a:endParaRPr kumimoji="1" lang="en-US" altLang="zh-CN" sz="19200" dirty="0" smtClean="0"/>
          </a:p>
        </p:txBody>
      </p:sp>
      <p:sp>
        <p:nvSpPr>
          <p:cNvPr id="4" name="矩形 3"/>
          <p:cNvSpPr/>
          <p:nvPr/>
        </p:nvSpPr>
        <p:spPr>
          <a:xfrm>
            <a:off x="2801303" y="3674827"/>
            <a:ext cx="6850062" cy="113102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3600" dirty="0" smtClean="0">
                <a:solidFill>
                  <a:schemeClr val="tx1"/>
                </a:solidFill>
                <a:latin typeface="微软雅黑" panose="020B0503020204020204" charset="-122"/>
                <a:ea typeface="微软雅黑" panose="020B0503020204020204" charset="-122"/>
              </a:rPr>
              <a:t>点击此处添加标题</a:t>
            </a:r>
            <a:endParaRPr kumimoji="1" lang="zh-CN" altLang="en-US" sz="3600" dirty="0">
              <a:solidFill>
                <a:schemeClr val="tx1"/>
              </a:solidFill>
              <a:latin typeface="微软雅黑" panose="020B0503020204020204" charset="-122"/>
              <a:ea typeface="微软雅黑" panose="020B0503020204020204" charset="-122"/>
            </a:endParaRPr>
          </a:p>
        </p:txBody>
      </p:sp>
      <p:sp>
        <p:nvSpPr>
          <p:cNvPr id="42009" name="PA_文本框 30"/>
          <p:cNvSpPr txBox="1">
            <a:spLocks noChangeArrowheads="1"/>
          </p:cNvSpPr>
          <p:nvPr>
            <p:custDataLst>
              <p:tags r:id="rId1"/>
            </p:custDataLst>
          </p:nvPr>
        </p:nvSpPr>
        <p:spPr bwMode="auto">
          <a:xfrm>
            <a:off x="1455738" y="4929188"/>
            <a:ext cx="9280525" cy="1745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9pPr>
          </a:lstStyle>
          <a:p>
            <a:pPr marL="0" marR="0" lvl="0" indent="0" algn="ctr" defTabSz="914400" rtl="0" eaLnBrk="1" fontAlgn="base" latinLnBrk="0" hangingPunct="1">
              <a:lnSpc>
                <a:spcPct val="125000"/>
              </a:lnSpc>
              <a:spcBef>
                <a:spcPct val="0"/>
              </a:spcBef>
              <a:spcAft>
                <a:spcPts val="800"/>
              </a:spcAft>
              <a:buClrTx/>
              <a:buSzTx/>
              <a:buFont typeface="Arial" panose="020B0604020202020204" pitchFamily="34" charset="0"/>
              <a:buNone/>
              <a:defRPr/>
            </a:pPr>
            <a:r>
              <a:rPr kumimoji="0" lang="zh-CN" altLang="en-US" sz="1400" b="0" u="none" strike="noStrike" kern="1200" cap="none" spc="0" normalizeH="0" baseline="0" noProof="0">
                <a:ln>
                  <a:noFill/>
                </a:ln>
                <a:solidFill>
                  <a:srgbClr val="8F8F8F"/>
                </a:solidFill>
                <a:effectLst/>
                <a:uLnTx/>
                <a:uFillTx/>
                <a:latin typeface="微软雅黑" panose="020B0503020204020204" charset="-122"/>
                <a:cs typeface="+mn-cs"/>
              </a:rPr>
              <a:t>点击此处添加文本</a:t>
            </a:r>
            <a:r>
              <a:rPr lang="zh-CN" altLang="en-US" sz="1400" noProof="0">
                <a:ln>
                  <a:noFill/>
                </a:ln>
                <a:solidFill>
                  <a:srgbClr val="8F8F8F"/>
                </a:solidFill>
                <a:effectLst/>
                <a:uLnTx/>
                <a:uFillTx/>
                <a:latin typeface="微软雅黑" panose="020B0503020204020204" charset="-122"/>
                <a:sym typeface="+mn-ea"/>
              </a:rPr>
              <a:t>点击此处添加文本点击此处添加文本点击此处添加文本点击此处添加文本点击此处添加文本</a:t>
            </a:r>
            <a:endParaRPr kumimoji="0" lang="zh-CN" altLang="en-US" sz="1400" b="0" u="none" strike="noStrike" kern="1200" cap="none" spc="0" normalizeH="0" baseline="0" noProof="0">
              <a:ln>
                <a:noFill/>
              </a:ln>
              <a:solidFill>
                <a:srgbClr val="8F8F8F"/>
              </a:solidFill>
              <a:effectLst/>
              <a:uLnTx/>
              <a:uFillTx/>
              <a:latin typeface="微软雅黑" panose="020B0503020204020204" charset="-122"/>
              <a:cs typeface="+mn-cs"/>
            </a:endParaRPr>
          </a:p>
          <a:p>
            <a:pPr marL="0" marR="0" lvl="0" indent="0" algn="ctr" defTabSz="914400" rtl="0" eaLnBrk="1" fontAlgn="base" latinLnBrk="0" hangingPunct="1">
              <a:lnSpc>
                <a:spcPct val="125000"/>
              </a:lnSpc>
              <a:spcBef>
                <a:spcPct val="0"/>
              </a:spcBef>
              <a:spcAft>
                <a:spcPts val="800"/>
              </a:spcAft>
              <a:buClrTx/>
              <a:buSzTx/>
              <a:buFont typeface="Arial" panose="020B0604020202020204" pitchFamily="34" charset="0"/>
              <a:buNone/>
              <a:defRPr/>
            </a:pPr>
            <a:r>
              <a:rPr lang="zh-CN" altLang="en-US" sz="1400" noProof="0">
                <a:ln>
                  <a:noFill/>
                </a:ln>
                <a:solidFill>
                  <a:srgbClr val="8F8F8F"/>
                </a:solidFill>
                <a:effectLst/>
                <a:uLnTx/>
                <a:uFillTx/>
                <a:latin typeface="微软雅黑" panose="020B0503020204020204" charset="-122"/>
                <a:sym typeface="+mn-ea"/>
              </a:rPr>
              <a:t>点击此处添加文本点击此处添加文本点击此处添加文本点击此处添加文本点击此处添加文本点击此处添加文本点击此处添加文本</a:t>
            </a:r>
            <a:endParaRPr kumimoji="0" lang="zh-CN" altLang="en-US" sz="1400" b="0" u="none" strike="noStrike" kern="1200" cap="none" spc="0" normalizeH="0" baseline="0" noProof="0">
              <a:ln>
                <a:noFill/>
              </a:ln>
              <a:solidFill>
                <a:srgbClr val="8F8F8F"/>
              </a:solidFill>
              <a:effectLst/>
              <a:uLnTx/>
              <a:uFillTx/>
              <a:latin typeface="微软雅黑" panose="020B0503020204020204" charset="-122"/>
              <a:cs typeface="+mn-cs"/>
            </a:endParaRPr>
          </a:p>
          <a:p>
            <a:pPr marL="0" marR="0" lvl="0" indent="0" algn="ctr" defTabSz="914400" rtl="0" eaLnBrk="1" fontAlgn="base" latinLnBrk="0" hangingPunct="1">
              <a:lnSpc>
                <a:spcPct val="125000"/>
              </a:lnSpc>
              <a:spcBef>
                <a:spcPct val="0"/>
              </a:spcBef>
              <a:spcAft>
                <a:spcPts val="800"/>
              </a:spcAft>
              <a:buClrTx/>
              <a:buSzTx/>
              <a:buFont typeface="Arial" panose="020B0604020202020204" pitchFamily="34" charset="0"/>
              <a:buNone/>
              <a:defRPr/>
            </a:pPr>
            <a:endParaRPr kumimoji="0" lang="zh-CN" altLang="en-US" sz="1400" b="0" u="none" strike="noStrike" kern="1200" cap="none" spc="0" normalizeH="0" baseline="0" noProof="0">
              <a:ln>
                <a:noFill/>
              </a:ln>
              <a:solidFill>
                <a:srgbClr val="8F8F8F"/>
              </a:solidFill>
              <a:effectLst/>
              <a:uLnTx/>
              <a:uFillTx/>
              <a:latin typeface="微软雅黑" panose="020B0503020204020204" charset="-122"/>
              <a:cs typeface="+mn-cs"/>
            </a:endParaRPr>
          </a:p>
          <a:p>
            <a:pPr marL="0" marR="0" lvl="0" indent="0" algn="ctr" defTabSz="914400" rtl="0" eaLnBrk="1" fontAlgn="base" latinLnBrk="0" hangingPunct="1">
              <a:lnSpc>
                <a:spcPct val="125000"/>
              </a:lnSpc>
              <a:spcBef>
                <a:spcPct val="0"/>
              </a:spcBef>
              <a:spcAft>
                <a:spcPts val="800"/>
              </a:spcAft>
              <a:buClrTx/>
              <a:buSzTx/>
              <a:buFont typeface="Arial" panose="020B0604020202020204" pitchFamily="34" charset="0"/>
              <a:buNone/>
              <a:defRPr/>
            </a:pPr>
            <a:endParaRPr kumimoji="0" lang="zh-CN" altLang="en-US" sz="1400" b="0" u="none" strike="noStrike" kern="1200" cap="none" spc="0" normalizeH="0" baseline="0" noProof="0">
              <a:ln>
                <a:noFill/>
              </a:ln>
              <a:solidFill>
                <a:srgbClr val="8F8F8F"/>
              </a:solidFill>
              <a:effectLst/>
              <a:uLnTx/>
              <a:uFillTx/>
              <a:latin typeface="微软雅黑" panose="020B0503020204020204" charset="-122"/>
              <a:cs typeface="+mn-cs"/>
            </a:endParaRPr>
          </a:p>
        </p:txBody>
      </p:sp>
    </p:spTree>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表 6"/>
          <p:cNvGraphicFramePr/>
          <p:nvPr/>
        </p:nvGraphicFramePr>
        <p:xfrm>
          <a:off x="1635707" y="1592451"/>
          <a:ext cx="3894262" cy="2596176"/>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8" name="图表 7"/>
          <p:cNvGraphicFramePr/>
          <p:nvPr/>
        </p:nvGraphicFramePr>
        <p:xfrm>
          <a:off x="6512507" y="1573260"/>
          <a:ext cx="3964993" cy="2643330"/>
        </p:xfrm>
        <a:graphic>
          <a:graphicData uri="http://schemas.openxmlformats.org/drawingml/2006/chart">
            <c:chart xmlns:c="http://schemas.openxmlformats.org/drawingml/2006/chart" xmlns:r="http://schemas.openxmlformats.org/officeDocument/2006/relationships" r:id="rId2"/>
          </a:graphicData>
        </a:graphic>
      </p:graphicFrame>
      <p:sp>
        <p:nvSpPr>
          <p:cNvPr id="10" name="文本框 9"/>
          <p:cNvSpPr txBox="1"/>
          <p:nvPr/>
        </p:nvSpPr>
        <p:spPr>
          <a:xfrm>
            <a:off x="1872369" y="4660123"/>
            <a:ext cx="2509380" cy="400110"/>
          </a:xfrm>
          <a:prstGeom prst="rect">
            <a:avLst/>
          </a:prstGeom>
          <a:noFill/>
        </p:spPr>
        <p:txBody>
          <a:bodyPr wrap="square" rtlCol="0">
            <a:spAutoFit/>
          </a:bodyPr>
          <a:lstStyle/>
          <a:p>
            <a:r>
              <a:rPr lang="zh-CN" altLang="en-US" sz="2000" b="1" dirty="0" smtClean="0">
                <a:solidFill>
                  <a:schemeClr val="bg2">
                    <a:lumMod val="10000"/>
                  </a:schemeClr>
                </a:solidFill>
                <a:latin typeface="微软雅黑" panose="020B0503020204020204" charset="-122"/>
                <a:ea typeface="微软雅黑" panose="020B0503020204020204" charset="-122"/>
              </a:rPr>
              <a:t>点击此处添加标题</a:t>
            </a:r>
            <a:endParaRPr lang="zh-CN" altLang="en-US" sz="2000" b="1" dirty="0" smtClean="0">
              <a:solidFill>
                <a:schemeClr val="bg2">
                  <a:lumMod val="10000"/>
                </a:schemeClr>
              </a:solidFill>
              <a:latin typeface="微软雅黑" panose="020B0503020204020204" charset="-122"/>
              <a:ea typeface="微软雅黑" panose="020B0503020204020204" charset="-122"/>
            </a:endParaRPr>
          </a:p>
        </p:txBody>
      </p:sp>
      <p:sp>
        <p:nvSpPr>
          <p:cNvPr id="11" name="矩形 10"/>
          <p:cNvSpPr/>
          <p:nvPr/>
        </p:nvSpPr>
        <p:spPr>
          <a:xfrm>
            <a:off x="1808541" y="5208268"/>
            <a:ext cx="3569028" cy="786130"/>
          </a:xfrm>
          <a:prstGeom prst="rect">
            <a:avLst/>
          </a:prstGeom>
        </p:spPr>
        <p:txBody>
          <a:bodyPr wrap="square" lIns="68570" tIns="34289" rIns="68570" bIns="34289">
            <a:spAutoFit/>
          </a:bodyPr>
          <a:lstStyle/>
          <a:p>
            <a:pPr lvl="0" algn="ctr" defTabSz="457200">
              <a:lnSpc>
                <a:spcPct val="130000"/>
              </a:lnSpc>
            </a:pPr>
            <a:r>
              <a:rPr lang="zh-CN" altLang="en-US" sz="1200" noProof="0">
                <a:ln>
                  <a:noFill/>
                </a:ln>
                <a:solidFill>
                  <a:schemeClr val="bg2">
                    <a:lumMod val="10000"/>
                  </a:schemeClr>
                </a:solidFill>
                <a:effectLst/>
                <a:uLnTx/>
                <a:uFillTx/>
                <a:latin typeface="微软雅黑" panose="020B0503020204020204" charset="-122"/>
                <a:sym typeface="+mn-ea"/>
              </a:rPr>
              <a:t>点击此处添加文本点击此处添加文本点击此处添加文本点击此处添加文本点击此处添加文本点击此处添加文本点击此处添加文本</a:t>
            </a:r>
            <a:endParaRPr lang="zh-CN" altLang="en-US" sz="1200" dirty="0" smtClean="0">
              <a:solidFill>
                <a:schemeClr val="bg2">
                  <a:lumMod val="10000"/>
                </a:schemeClr>
              </a:solidFill>
              <a:latin typeface="微软雅黑" panose="020B0503020204020204" charset="-122"/>
              <a:ea typeface="微软雅黑" panose="020B0503020204020204" charset="-122"/>
            </a:endParaRPr>
          </a:p>
        </p:txBody>
      </p:sp>
      <p:sp>
        <p:nvSpPr>
          <p:cNvPr id="13" name="文本框 12"/>
          <p:cNvSpPr txBox="1"/>
          <p:nvPr/>
        </p:nvSpPr>
        <p:spPr>
          <a:xfrm>
            <a:off x="6692019" y="4660123"/>
            <a:ext cx="2509380" cy="400110"/>
          </a:xfrm>
          <a:prstGeom prst="rect">
            <a:avLst/>
          </a:prstGeom>
          <a:noFill/>
        </p:spPr>
        <p:txBody>
          <a:bodyPr wrap="square" rtlCol="0">
            <a:spAutoFit/>
          </a:bodyPr>
          <a:lstStyle/>
          <a:p>
            <a:r>
              <a:rPr lang="zh-CN" altLang="en-US" sz="2000" b="1" dirty="0" smtClean="0">
                <a:solidFill>
                  <a:schemeClr val="bg2">
                    <a:lumMod val="10000"/>
                  </a:schemeClr>
                </a:solidFill>
                <a:latin typeface="微软雅黑" panose="020B0503020204020204" charset="-122"/>
                <a:ea typeface="微软雅黑" panose="020B0503020204020204" charset="-122"/>
              </a:rPr>
              <a:t>点击此处添加标题</a:t>
            </a:r>
            <a:endParaRPr lang="zh-CN" altLang="en-US" sz="2000" b="1" dirty="0" smtClean="0">
              <a:solidFill>
                <a:schemeClr val="bg2">
                  <a:lumMod val="10000"/>
                </a:schemeClr>
              </a:solidFill>
              <a:latin typeface="微软雅黑" panose="020B0503020204020204" charset="-122"/>
              <a:ea typeface="微软雅黑" panose="020B0503020204020204" charset="-122"/>
            </a:endParaRPr>
          </a:p>
        </p:txBody>
      </p:sp>
      <p:sp>
        <p:nvSpPr>
          <p:cNvPr id="14" name="矩形 13"/>
          <p:cNvSpPr/>
          <p:nvPr/>
        </p:nvSpPr>
        <p:spPr>
          <a:xfrm>
            <a:off x="6628191" y="5208268"/>
            <a:ext cx="3569028" cy="786130"/>
          </a:xfrm>
          <a:prstGeom prst="rect">
            <a:avLst/>
          </a:prstGeom>
        </p:spPr>
        <p:txBody>
          <a:bodyPr wrap="square" lIns="68570" tIns="34289" rIns="68570" bIns="34289">
            <a:spAutoFit/>
          </a:bodyPr>
          <a:lstStyle/>
          <a:p>
            <a:pPr lvl="0" algn="ctr" defTabSz="457200">
              <a:lnSpc>
                <a:spcPct val="130000"/>
              </a:lnSpc>
            </a:pPr>
            <a:r>
              <a:rPr lang="zh-CN" altLang="en-US" sz="1200" noProof="0">
                <a:ln>
                  <a:noFill/>
                </a:ln>
                <a:solidFill>
                  <a:schemeClr val="bg2">
                    <a:lumMod val="10000"/>
                  </a:schemeClr>
                </a:solidFill>
                <a:effectLst/>
                <a:uLnTx/>
                <a:uFillTx/>
                <a:latin typeface="微软雅黑" panose="020B0503020204020204" charset="-122"/>
                <a:sym typeface="+mn-ea"/>
              </a:rPr>
              <a:t>点击此处添加文本点击此处添加文本点击此处添加文本点击此处添加文本点击此处添加文本点击此处添加文本点击此处添加文本</a:t>
            </a:r>
            <a:endParaRPr lang="zh-CN" altLang="en-US" sz="1200" dirty="0" smtClean="0">
              <a:solidFill>
                <a:schemeClr val="bg2">
                  <a:lumMod val="10000"/>
                </a:schemeClr>
              </a:solidFill>
              <a:latin typeface="微软雅黑" panose="020B0503020204020204" charset="-122"/>
              <a:ea typeface="微软雅黑" panose="020B0503020204020204" charset="-122"/>
            </a:endParaRPr>
          </a:p>
        </p:txBody>
      </p:sp>
      <p:sp>
        <p:nvSpPr>
          <p:cNvPr id="2" name="文本框 1"/>
          <p:cNvSpPr txBox="1"/>
          <p:nvPr/>
        </p:nvSpPr>
        <p:spPr>
          <a:xfrm>
            <a:off x="14605" y="19965"/>
            <a:ext cx="4057650" cy="398780"/>
          </a:xfrm>
          <a:prstGeom prst="rect">
            <a:avLst/>
          </a:prstGeom>
          <a:noFill/>
        </p:spPr>
        <p:txBody>
          <a:bodyPr wrap="square" rtlCol="0">
            <a:spAutoFit/>
          </a:bodyPr>
          <a:lstStyle/>
          <a:p>
            <a:r>
              <a:rPr lang="zh-CN" altLang="en-US" sz="2000" b="1" dirty="0" smtClean="0">
                <a:solidFill>
                  <a:schemeClr val="bg1">
                    <a:lumMod val="50000"/>
                  </a:schemeClr>
                </a:solidFill>
                <a:latin typeface="微软雅黑" panose="020B0503020204020204" charset="-122"/>
                <a:ea typeface="微软雅黑" panose="020B0503020204020204" charset="-122"/>
              </a:rPr>
              <a:t>点击此处添加标题</a:t>
            </a:r>
            <a:endParaRPr lang="zh-CN" altLang="en-US" sz="2000" b="1" dirty="0" smtClean="0">
              <a:solidFill>
                <a:schemeClr val="bg1">
                  <a:lumMod val="50000"/>
                </a:schemeClr>
              </a:solidFill>
              <a:latin typeface="微软雅黑" panose="020B0503020204020204" charset="-122"/>
              <a:ea typeface="微软雅黑" panose="020B0503020204020204" charset="-122"/>
            </a:endParaRPr>
          </a:p>
        </p:txBody>
      </p:sp>
    </p:spTree>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p:nvPr/>
        </p:nvSpPr>
        <p:spPr>
          <a:xfrm rot="5078396">
            <a:off x="3224213" y="1189038"/>
            <a:ext cx="4941887" cy="4565650"/>
          </a:xfrm>
          <a:custGeom>
            <a:avLst/>
            <a:gdLst>
              <a:gd name="txL" fmla="*/ 3163 w 21600"/>
              <a:gd name="txT" fmla="*/ 3163 h 21600"/>
              <a:gd name="txR" fmla="*/ 18437 w 21600"/>
              <a:gd name="txB" fmla="*/ 18437 h 21600"/>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1600" h="21600">
                <a:moveTo>
                  <a:pt x="15955" y="16037"/>
                </a:moveTo>
                <a:cubicBezTo>
                  <a:pt x="17358" y="14655"/>
                  <a:pt x="18149" y="12769"/>
                  <a:pt x="18149" y="10800"/>
                </a:cubicBezTo>
                <a:cubicBezTo>
                  <a:pt x="18149" y="9018"/>
                  <a:pt x="17501" y="7297"/>
                  <a:pt x="16327" y="5957"/>
                </a:cubicBezTo>
                <a:lnTo>
                  <a:pt x="18923" y="3683"/>
                </a:lnTo>
                <a:cubicBezTo>
                  <a:pt x="20648" y="5652"/>
                  <a:pt x="21600" y="8181"/>
                  <a:pt x="21600" y="10800"/>
                </a:cubicBezTo>
                <a:cubicBezTo>
                  <a:pt x="21600" y="13693"/>
                  <a:pt x="20438" y="16466"/>
                  <a:pt x="18376" y="18496"/>
                </a:cubicBezTo>
                <a:lnTo>
                  <a:pt x="20270" y="20420"/>
                </a:lnTo>
                <a:lnTo>
                  <a:pt x="14012" y="20372"/>
                </a:lnTo>
                <a:lnTo>
                  <a:pt x="14061" y="14113"/>
                </a:lnTo>
                <a:lnTo>
                  <a:pt x="15955" y="16037"/>
                </a:lnTo>
                <a:close/>
              </a:path>
            </a:pathLst>
          </a:custGeom>
          <a:solidFill>
            <a:schemeClr val="bg1">
              <a:lumMod val="50000"/>
            </a:schemeClr>
          </a:solidFill>
          <a:ln w="25400" cap="flat" cmpd="sng">
            <a:solidFill>
              <a:srgbClr val="FFFFFF"/>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6628" name="AutoShape 6"/>
          <p:cNvSpPr/>
          <p:nvPr/>
        </p:nvSpPr>
        <p:spPr>
          <a:xfrm rot="12146960">
            <a:off x="3435350" y="1460500"/>
            <a:ext cx="4941888" cy="4564063"/>
          </a:xfrm>
          <a:custGeom>
            <a:avLst/>
            <a:gdLst>
              <a:gd name="txL" fmla="*/ 3163 w 21600"/>
              <a:gd name="txT" fmla="*/ 3163 h 21600"/>
              <a:gd name="txR" fmla="*/ 18437 w 21600"/>
              <a:gd name="txB" fmla="*/ 18437 h 21600"/>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1600" h="21600">
                <a:moveTo>
                  <a:pt x="15955" y="16037"/>
                </a:moveTo>
                <a:cubicBezTo>
                  <a:pt x="17358" y="14655"/>
                  <a:pt x="18149" y="12769"/>
                  <a:pt x="18149" y="10800"/>
                </a:cubicBezTo>
                <a:cubicBezTo>
                  <a:pt x="18149" y="9130"/>
                  <a:pt x="17580" y="7511"/>
                  <a:pt x="16538" y="6208"/>
                </a:cubicBezTo>
                <a:lnTo>
                  <a:pt x="19232" y="4052"/>
                </a:lnTo>
                <a:cubicBezTo>
                  <a:pt x="20765" y="5967"/>
                  <a:pt x="21600" y="8347"/>
                  <a:pt x="21600" y="10800"/>
                </a:cubicBezTo>
                <a:cubicBezTo>
                  <a:pt x="21600" y="13693"/>
                  <a:pt x="20438" y="16466"/>
                  <a:pt x="18376" y="18496"/>
                </a:cubicBezTo>
                <a:lnTo>
                  <a:pt x="20270" y="20420"/>
                </a:lnTo>
                <a:lnTo>
                  <a:pt x="14012" y="20372"/>
                </a:lnTo>
                <a:lnTo>
                  <a:pt x="14061" y="14113"/>
                </a:lnTo>
                <a:lnTo>
                  <a:pt x="15955" y="16037"/>
                </a:lnTo>
                <a:close/>
              </a:path>
            </a:pathLst>
          </a:custGeom>
          <a:solidFill>
            <a:schemeClr val="bg1">
              <a:lumMod val="50000"/>
            </a:schemeClr>
          </a:solidFill>
          <a:ln w="25400" cap="flat" cmpd="sng">
            <a:solidFill>
              <a:srgbClr val="FFFFFF"/>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6629" name="WordArt 7"/>
          <p:cNvSpPr/>
          <p:nvPr/>
        </p:nvSpPr>
        <p:spPr>
          <a:xfrm rot="3394332">
            <a:off x="4891088" y="2138363"/>
            <a:ext cx="2762250" cy="2325687"/>
          </a:xfrm>
          <a:prstGeom prst="rect">
            <a:avLst/>
          </a:prstGeom>
        </p:spPr>
        <p:txBody>
          <a:bodyPr wrap="none" fromWordArt="1">
            <a:prstTxWarp prst="textArchUp">
              <a:avLst>
                <a:gd name="adj" fmla="val 13089563"/>
              </a:avLst>
            </a:prstTxWarp>
            <a:normAutofit/>
          </a:bodyPr>
          <a:p>
            <a:pPr algn="ctr"/>
            <a:r>
              <a:rPr lang="zh-CN" altLang="en-US" sz="2000">
                <a:ln w="6350" cap="flat" cmpd="sng">
                  <a:solidFill>
                    <a:srgbClr val="FFFFFF"/>
                  </a:solidFill>
                  <a:prstDash val="solid"/>
                  <a:headEnd type="none" w="med" len="med"/>
                  <a:tailEnd type="none" w="med" len="med"/>
                </a:ln>
                <a:solidFill>
                  <a:schemeClr val="bg2">
                    <a:lumMod val="10000"/>
                  </a:schemeClr>
                </a:solidFill>
                <a:latin typeface="微软雅黑" panose="020B0503020204020204" charset="-122"/>
                <a:ea typeface="微软雅黑" panose="020B0503020204020204" charset="-122"/>
              </a:rPr>
              <a:t>Click to add Text</a:t>
            </a:r>
            <a:endParaRPr lang="zh-CN" altLang="en-US" sz="2000">
              <a:ln w="6350" cap="flat" cmpd="sng">
                <a:solidFill>
                  <a:srgbClr val="FFFFFF"/>
                </a:solidFill>
                <a:prstDash val="solid"/>
                <a:headEnd type="none" w="med" len="med"/>
                <a:tailEnd type="none" w="med" len="med"/>
              </a:ln>
              <a:solidFill>
                <a:schemeClr val="bg2">
                  <a:lumMod val="10000"/>
                </a:schemeClr>
              </a:solidFill>
              <a:latin typeface="微软雅黑" panose="020B0503020204020204" charset="-122"/>
              <a:ea typeface="微软雅黑" panose="020B0503020204020204" charset="-122"/>
            </a:endParaRPr>
          </a:p>
        </p:txBody>
      </p:sp>
      <p:sp>
        <p:nvSpPr>
          <p:cNvPr id="26630" name="WordArt 8"/>
          <p:cNvSpPr/>
          <p:nvPr/>
        </p:nvSpPr>
        <p:spPr>
          <a:xfrm rot="79672">
            <a:off x="4068763" y="3154363"/>
            <a:ext cx="3248025" cy="2325687"/>
          </a:xfrm>
          <a:prstGeom prst="rect">
            <a:avLst/>
          </a:prstGeom>
        </p:spPr>
        <p:txBody>
          <a:bodyPr wrap="none" fromWordArt="1">
            <a:prstTxWarp prst="textArchDown">
              <a:avLst>
                <a:gd name="adj" fmla="val 2891491"/>
              </a:avLst>
            </a:prstTxWarp>
            <a:normAutofit/>
          </a:bodyPr>
          <a:p>
            <a:pPr algn="ctr"/>
            <a:r>
              <a:rPr lang="zh-CN" altLang="en-US" sz="2000">
                <a:ln w="6350" cap="flat" cmpd="sng">
                  <a:solidFill>
                    <a:srgbClr val="FFFFFF"/>
                  </a:solidFill>
                  <a:prstDash val="solid"/>
                  <a:headEnd type="none" w="med" len="med"/>
                  <a:tailEnd type="none" w="med" len="med"/>
                </a:ln>
                <a:solidFill>
                  <a:schemeClr val="bg2">
                    <a:lumMod val="10000"/>
                  </a:schemeClr>
                </a:solidFill>
                <a:latin typeface="微软雅黑" panose="020B0503020204020204" charset="-122"/>
                <a:ea typeface="微软雅黑" panose="020B0503020204020204" charset="-122"/>
              </a:rPr>
              <a:t>Click to add Text</a:t>
            </a:r>
            <a:endParaRPr lang="zh-CN" altLang="en-US" sz="2000">
              <a:ln w="6350" cap="flat" cmpd="sng">
                <a:solidFill>
                  <a:srgbClr val="FFFFFF"/>
                </a:solidFill>
                <a:prstDash val="solid"/>
                <a:headEnd type="none" w="med" len="med"/>
                <a:tailEnd type="none" w="med" len="med"/>
              </a:ln>
              <a:solidFill>
                <a:schemeClr val="bg2">
                  <a:lumMod val="10000"/>
                </a:schemeClr>
              </a:solidFill>
              <a:latin typeface="微软雅黑" panose="020B0503020204020204" charset="-122"/>
              <a:ea typeface="微软雅黑" panose="020B0503020204020204" charset="-122"/>
            </a:endParaRPr>
          </a:p>
        </p:txBody>
      </p:sp>
      <p:sp>
        <p:nvSpPr>
          <p:cNvPr id="26631" name="WordArt 9"/>
          <p:cNvSpPr/>
          <p:nvPr/>
        </p:nvSpPr>
        <p:spPr>
          <a:xfrm rot="17984564">
            <a:off x="3724275" y="2216150"/>
            <a:ext cx="2763838" cy="2324100"/>
          </a:xfrm>
          <a:prstGeom prst="rect">
            <a:avLst/>
          </a:prstGeom>
        </p:spPr>
        <p:txBody>
          <a:bodyPr wrap="none" fromWordArt="1">
            <a:prstTxWarp prst="textArchUp">
              <a:avLst>
                <a:gd name="adj" fmla="val 13089565"/>
              </a:avLst>
            </a:prstTxWarp>
            <a:normAutofit/>
          </a:bodyPr>
          <a:p>
            <a:pPr algn="ctr"/>
            <a:r>
              <a:rPr lang="zh-CN" altLang="en-US" sz="2000">
                <a:ln w="6350" cap="flat" cmpd="sng">
                  <a:solidFill>
                    <a:srgbClr val="FFFFFF"/>
                  </a:solidFill>
                  <a:prstDash val="solid"/>
                  <a:headEnd type="none" w="med" len="med"/>
                  <a:tailEnd type="none" w="med" len="med"/>
                </a:ln>
                <a:solidFill>
                  <a:schemeClr val="bg2">
                    <a:lumMod val="10000"/>
                  </a:schemeClr>
                </a:solidFill>
                <a:latin typeface="微软雅黑" panose="020B0503020204020204" charset="-122"/>
                <a:ea typeface="微软雅黑" panose="020B0503020204020204" charset="-122"/>
              </a:rPr>
              <a:t>Click to add Text</a:t>
            </a:r>
            <a:endParaRPr lang="zh-CN" altLang="en-US" sz="2000">
              <a:ln w="6350" cap="flat" cmpd="sng">
                <a:solidFill>
                  <a:srgbClr val="FFFFFF"/>
                </a:solidFill>
                <a:prstDash val="solid"/>
                <a:headEnd type="none" w="med" len="med"/>
                <a:tailEnd type="none" w="med" len="med"/>
              </a:ln>
              <a:solidFill>
                <a:schemeClr val="bg2">
                  <a:lumMod val="10000"/>
                </a:schemeClr>
              </a:solidFill>
              <a:latin typeface="微软雅黑" panose="020B0503020204020204" charset="-122"/>
              <a:ea typeface="微软雅黑" panose="020B0503020204020204" charset="-122"/>
            </a:endParaRPr>
          </a:p>
        </p:txBody>
      </p:sp>
      <p:sp>
        <p:nvSpPr>
          <p:cNvPr id="26632" name="Line 16"/>
          <p:cNvSpPr/>
          <p:nvPr/>
        </p:nvSpPr>
        <p:spPr>
          <a:xfrm>
            <a:off x="1941513" y="2197100"/>
            <a:ext cx="1800225" cy="0"/>
          </a:xfrm>
          <a:prstGeom prst="line">
            <a:avLst/>
          </a:prstGeom>
          <a:ln w="19050" cap="flat" cmpd="sng">
            <a:solidFill>
              <a:srgbClr val="257BC0"/>
            </a:solidFill>
            <a:prstDash val="solid"/>
            <a:headEnd type="none" w="med" len="med"/>
            <a:tailEnd type="triangle" w="med" len="med"/>
          </a:ln>
        </p:spPr>
      </p:sp>
      <p:sp>
        <p:nvSpPr>
          <p:cNvPr id="26633" name="Line 17"/>
          <p:cNvSpPr/>
          <p:nvPr/>
        </p:nvSpPr>
        <p:spPr>
          <a:xfrm flipH="1">
            <a:off x="4864100" y="6456363"/>
            <a:ext cx="1800225" cy="0"/>
          </a:xfrm>
          <a:prstGeom prst="line">
            <a:avLst/>
          </a:prstGeom>
          <a:ln w="19050" cap="flat" cmpd="sng">
            <a:solidFill>
              <a:srgbClr val="7F7F7F"/>
            </a:solidFill>
            <a:prstDash val="solid"/>
            <a:headEnd type="none" w="med" len="med"/>
            <a:tailEnd type="none" w="med" len="med"/>
          </a:ln>
        </p:spPr>
      </p:sp>
      <p:sp>
        <p:nvSpPr>
          <p:cNvPr id="26634" name="Line 18"/>
          <p:cNvSpPr/>
          <p:nvPr/>
        </p:nvSpPr>
        <p:spPr>
          <a:xfrm flipH="1">
            <a:off x="7566025" y="2197100"/>
            <a:ext cx="1800225" cy="0"/>
          </a:xfrm>
          <a:prstGeom prst="line">
            <a:avLst/>
          </a:prstGeom>
          <a:ln w="19050" cap="flat" cmpd="sng">
            <a:solidFill>
              <a:srgbClr val="257BC0"/>
            </a:solidFill>
            <a:prstDash val="solid"/>
            <a:headEnd type="none" w="med" len="med"/>
            <a:tailEnd type="triangle" w="med" len="med"/>
          </a:ln>
        </p:spPr>
      </p:sp>
      <p:sp>
        <p:nvSpPr>
          <p:cNvPr id="26635" name="Rectangle 20"/>
          <p:cNvSpPr/>
          <p:nvPr/>
        </p:nvSpPr>
        <p:spPr>
          <a:xfrm>
            <a:off x="4854575" y="3136900"/>
            <a:ext cx="1692275" cy="923925"/>
          </a:xfrm>
          <a:prstGeom prst="rect">
            <a:avLst/>
          </a:prstGeom>
          <a:noFill/>
          <a:ln w="9525">
            <a:noFill/>
          </a:ln>
        </p:spPr>
        <p:txBody>
          <a:bodyPr>
            <a:spAutoFit/>
          </a:bodyPr>
          <a:p>
            <a:pPr algn="ctr"/>
            <a:r>
              <a:rPr lang="zh-CN" altLang="en-US" sz="5400" b="1" dirty="0">
                <a:solidFill>
                  <a:schemeClr val="bg2">
                    <a:lumMod val="10000"/>
                  </a:schemeClr>
                </a:solidFill>
                <a:effectLst>
                  <a:outerShdw blurRad="38100" dist="38100" dir="2700000">
                    <a:srgbClr val="C0C0C0"/>
                  </a:outerShdw>
                </a:effectLst>
                <a:latin typeface="微软雅黑" panose="020B0503020204020204" charset="-122"/>
                <a:ea typeface="微软雅黑" panose="020B0503020204020204" charset="-122"/>
              </a:rPr>
              <a:t>标题</a:t>
            </a:r>
            <a:endParaRPr lang="zh-CN" altLang="en-US" sz="5400" b="1" dirty="0">
              <a:solidFill>
                <a:schemeClr val="bg2">
                  <a:lumMod val="10000"/>
                </a:schemeClr>
              </a:solidFill>
              <a:effectLst>
                <a:outerShdw blurRad="38100" dist="38100" dir="2700000">
                  <a:srgbClr val="C0C0C0"/>
                </a:outerShdw>
              </a:effectLst>
              <a:latin typeface="微软雅黑" panose="020B0503020204020204" charset="-122"/>
              <a:ea typeface="微软雅黑" panose="020B0503020204020204" charset="-122"/>
            </a:endParaRPr>
          </a:p>
        </p:txBody>
      </p:sp>
      <p:sp>
        <p:nvSpPr>
          <p:cNvPr id="26636" name="Text Box 22"/>
          <p:cNvSpPr txBox="1"/>
          <p:nvPr/>
        </p:nvSpPr>
        <p:spPr>
          <a:xfrm>
            <a:off x="1416050" y="1730375"/>
            <a:ext cx="2074863" cy="366713"/>
          </a:xfrm>
          <a:prstGeom prst="rect">
            <a:avLst/>
          </a:prstGeom>
          <a:noFill/>
          <a:ln w="9525">
            <a:noFill/>
          </a:ln>
        </p:spPr>
        <p:txBody>
          <a:bodyPr>
            <a:spAutoFit/>
          </a:bodyPr>
          <a:lstStyle>
            <a:lvl1pPr marL="228600" lvl="0" indent="-228600" algn="l" defTabSz="914400" eaLnBrk="0" fontAlgn="base" latinLnBrk="0" hangingPunct="0">
              <a:lnSpc>
                <a:spcPct val="90000"/>
              </a:lnSpc>
              <a:spcBef>
                <a:spcPts val="1000"/>
              </a:spcBef>
              <a:spcAft>
                <a:spcPct val="0"/>
              </a:spcAft>
              <a:buFont typeface="Arial" panose="020B0604020202020204" pitchFamily="34" charset="0"/>
              <a:buChar char="•"/>
              <a:defRPr sz="2800" u="none" kern="1200" baseline="0">
                <a:solidFill>
                  <a:schemeClr val="tx1"/>
                </a:solidFill>
                <a:latin typeface="Calibri" panose="020F0502020204030204" charset="0"/>
              </a:defRPr>
            </a:lvl1pPr>
            <a:lvl2pPr marL="685800" lvl="1" indent="-228600" algn="l" defTabSz="914400" eaLnBrk="0" fontAlgn="base" latinLnBrk="0" hangingPunct="0">
              <a:lnSpc>
                <a:spcPct val="90000"/>
              </a:lnSpc>
              <a:spcBef>
                <a:spcPts val="500"/>
              </a:spcBef>
              <a:spcAft>
                <a:spcPct val="0"/>
              </a:spcAft>
              <a:buFont typeface="Arial" panose="020B0604020202020204" pitchFamily="34" charset="0"/>
              <a:buChar char="•"/>
              <a:defRPr sz="2400" b="0" i="0" u="none" kern="1200" baseline="0">
                <a:solidFill>
                  <a:schemeClr val="tx1"/>
                </a:solidFill>
                <a:latin typeface="Calibri" panose="020F0502020204030204" charset="0"/>
              </a:defRPr>
            </a:lvl2pPr>
            <a:lvl3pPr marL="1143000" lvl="2" indent="-228600" algn="l" defTabSz="914400" eaLnBrk="0" fontAlgn="base" latinLnBrk="0" hangingPunct="0">
              <a:lnSpc>
                <a:spcPct val="90000"/>
              </a:lnSpc>
              <a:spcBef>
                <a:spcPts val="500"/>
              </a:spcBef>
              <a:spcAft>
                <a:spcPct val="0"/>
              </a:spcAft>
              <a:buFont typeface="Arial" panose="020B0604020202020204" pitchFamily="34" charset="0"/>
              <a:buChar char="•"/>
              <a:defRPr sz="2000" b="0" i="0" u="none" kern="1200" baseline="0">
                <a:solidFill>
                  <a:schemeClr val="tx1"/>
                </a:solidFill>
                <a:latin typeface="Calibri" panose="020F0502020204030204" charset="0"/>
              </a:defRPr>
            </a:lvl3pPr>
            <a:lvl4pPr marL="1600200" lvl="3" indent="-228600" algn="l" defTabSz="91440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charset="0"/>
              </a:defRPr>
            </a:lvl4pPr>
            <a:lvl5pPr marL="2057400" lvl="4" indent="-228600" algn="l" defTabSz="91440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charset="0"/>
              </a:defRPr>
            </a:lvl5pPr>
          </a:lstStyle>
          <a:p>
            <a:pPr marL="0" lvl="0" indent="0" algn="r" eaLnBrk="1" hangingPunct="1">
              <a:lnSpc>
                <a:spcPct val="100000"/>
              </a:lnSpc>
              <a:spcBef>
                <a:spcPct val="50000"/>
              </a:spcBef>
              <a:buNone/>
            </a:pPr>
            <a:r>
              <a:rPr lang="zh-CN" altLang="en-US" sz="1800" b="1">
                <a:solidFill>
                  <a:schemeClr val="bg2">
                    <a:lumMod val="10000"/>
                  </a:schemeClr>
                </a:solidFill>
                <a:latin typeface="微软雅黑" panose="020B0503020204020204" charset="-122"/>
                <a:ea typeface="微软雅黑" panose="020B0503020204020204" charset="-122"/>
              </a:rPr>
              <a:t>此处添加内容</a:t>
            </a:r>
            <a:endParaRPr lang="zh-CN" altLang="en-US" sz="1800" b="1">
              <a:solidFill>
                <a:schemeClr val="bg2">
                  <a:lumMod val="10000"/>
                </a:schemeClr>
              </a:solidFill>
              <a:latin typeface="微软雅黑" panose="020B0503020204020204" charset="-122"/>
              <a:ea typeface="微软雅黑" panose="020B0503020204020204" charset="-122"/>
            </a:endParaRPr>
          </a:p>
        </p:txBody>
      </p:sp>
      <p:sp>
        <p:nvSpPr>
          <p:cNvPr id="26637" name="Rectangle 23"/>
          <p:cNvSpPr/>
          <p:nvPr/>
        </p:nvSpPr>
        <p:spPr>
          <a:xfrm>
            <a:off x="1411288" y="2262188"/>
            <a:ext cx="2136775" cy="609600"/>
          </a:xfrm>
          <a:prstGeom prst="rect">
            <a:avLst/>
          </a:prstGeom>
          <a:noFill/>
          <a:ln w="9525">
            <a:noFill/>
          </a:ln>
        </p:spPr>
        <p:txBody>
          <a:bodyPr>
            <a:spAutoFit/>
          </a:bodyPr>
          <a:lstStyle>
            <a:lvl1pPr marL="228600" lvl="0" indent="-228600" algn="l" defTabSz="914400" eaLnBrk="0" fontAlgn="base" latinLnBrk="0" hangingPunct="0">
              <a:lnSpc>
                <a:spcPct val="90000"/>
              </a:lnSpc>
              <a:spcBef>
                <a:spcPts val="1000"/>
              </a:spcBef>
              <a:spcAft>
                <a:spcPct val="0"/>
              </a:spcAft>
              <a:buFont typeface="Arial" panose="020B0604020202020204" pitchFamily="34" charset="0"/>
              <a:buChar char="•"/>
              <a:defRPr sz="2800" u="none" kern="1200" baseline="0">
                <a:solidFill>
                  <a:schemeClr val="tx1"/>
                </a:solidFill>
                <a:latin typeface="Calibri" panose="020F0502020204030204" charset="0"/>
              </a:defRPr>
            </a:lvl1pPr>
            <a:lvl2pPr marL="685800" lvl="1" indent="-228600" algn="l" defTabSz="914400" eaLnBrk="0" fontAlgn="base" latinLnBrk="0" hangingPunct="0">
              <a:lnSpc>
                <a:spcPct val="90000"/>
              </a:lnSpc>
              <a:spcBef>
                <a:spcPts val="500"/>
              </a:spcBef>
              <a:spcAft>
                <a:spcPct val="0"/>
              </a:spcAft>
              <a:buFont typeface="Arial" panose="020B0604020202020204" pitchFamily="34" charset="0"/>
              <a:buChar char="•"/>
              <a:defRPr sz="2400" b="0" i="0" u="none" kern="1200" baseline="0">
                <a:solidFill>
                  <a:schemeClr val="tx1"/>
                </a:solidFill>
                <a:latin typeface="Calibri" panose="020F0502020204030204" charset="0"/>
              </a:defRPr>
            </a:lvl2pPr>
            <a:lvl3pPr marL="1143000" lvl="2" indent="-228600" algn="l" defTabSz="914400" eaLnBrk="0" fontAlgn="base" latinLnBrk="0" hangingPunct="0">
              <a:lnSpc>
                <a:spcPct val="90000"/>
              </a:lnSpc>
              <a:spcBef>
                <a:spcPts val="500"/>
              </a:spcBef>
              <a:spcAft>
                <a:spcPct val="0"/>
              </a:spcAft>
              <a:buFont typeface="Arial" panose="020B0604020202020204" pitchFamily="34" charset="0"/>
              <a:buChar char="•"/>
              <a:defRPr sz="2000" b="0" i="0" u="none" kern="1200" baseline="0">
                <a:solidFill>
                  <a:schemeClr val="tx1"/>
                </a:solidFill>
                <a:latin typeface="Calibri" panose="020F0502020204030204" charset="0"/>
              </a:defRPr>
            </a:lvl3pPr>
            <a:lvl4pPr marL="1600200" lvl="3" indent="-228600" algn="l" defTabSz="91440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charset="0"/>
              </a:defRPr>
            </a:lvl4pPr>
            <a:lvl5pPr marL="2057400" lvl="4" indent="-228600" algn="l" defTabSz="91440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charset="0"/>
              </a:defRPr>
            </a:lvl5pPr>
          </a:lstStyle>
          <a:p>
            <a:pPr marL="263525" lvl="0" indent="-263525" algn="r" eaLnBrk="1" hangingPunct="1">
              <a:lnSpc>
                <a:spcPct val="120000"/>
              </a:lnSpc>
              <a:spcBef>
                <a:spcPct val="0"/>
              </a:spcBef>
            </a:pPr>
            <a:r>
              <a:rPr lang="zh-CN" altLang="en-US" sz="1400">
                <a:solidFill>
                  <a:schemeClr val="bg2">
                    <a:lumMod val="10000"/>
                  </a:schemeClr>
                </a:solidFill>
                <a:latin typeface="微软雅黑" panose="020B0503020204020204" charset="-122"/>
                <a:ea typeface="微软雅黑" panose="020B0503020204020204" charset="-122"/>
              </a:rPr>
              <a:t>单击添加段落文字</a:t>
            </a:r>
            <a:endParaRPr lang="zh-CN" altLang="en-US" sz="1400">
              <a:solidFill>
                <a:schemeClr val="bg2">
                  <a:lumMod val="10000"/>
                </a:schemeClr>
              </a:solidFill>
              <a:latin typeface="微软雅黑" panose="020B0503020204020204" charset="-122"/>
              <a:ea typeface="微软雅黑" panose="020B0503020204020204" charset="-122"/>
            </a:endParaRPr>
          </a:p>
          <a:p>
            <a:pPr marL="263525" lvl="0" indent="-263525" algn="r" eaLnBrk="1" hangingPunct="1">
              <a:lnSpc>
                <a:spcPct val="120000"/>
              </a:lnSpc>
              <a:spcBef>
                <a:spcPct val="0"/>
              </a:spcBef>
            </a:pPr>
            <a:r>
              <a:rPr lang="zh-CN" altLang="en-US" sz="1400">
                <a:solidFill>
                  <a:schemeClr val="bg2">
                    <a:lumMod val="10000"/>
                  </a:schemeClr>
                </a:solidFill>
                <a:latin typeface="微软雅黑" panose="020B0503020204020204" charset="-122"/>
                <a:ea typeface="微软雅黑" panose="020B0503020204020204" charset="-122"/>
              </a:rPr>
              <a:t>单击添加段落文字</a:t>
            </a:r>
            <a:endParaRPr lang="zh-CN" altLang="en-US" sz="1400">
              <a:solidFill>
                <a:schemeClr val="bg2">
                  <a:lumMod val="10000"/>
                </a:schemeClr>
              </a:solidFill>
              <a:latin typeface="微软雅黑" panose="020B0503020204020204" charset="-122"/>
              <a:ea typeface="微软雅黑" panose="020B0503020204020204" charset="-122"/>
            </a:endParaRPr>
          </a:p>
        </p:txBody>
      </p:sp>
      <p:sp>
        <p:nvSpPr>
          <p:cNvPr id="26638" name="Text Box 22"/>
          <p:cNvSpPr txBox="1"/>
          <p:nvPr/>
        </p:nvSpPr>
        <p:spPr>
          <a:xfrm>
            <a:off x="7734300" y="1730375"/>
            <a:ext cx="2074863" cy="366713"/>
          </a:xfrm>
          <a:prstGeom prst="rect">
            <a:avLst/>
          </a:prstGeom>
          <a:noFill/>
          <a:ln w="9525">
            <a:noFill/>
          </a:ln>
        </p:spPr>
        <p:txBody>
          <a:bodyPr>
            <a:spAutoFit/>
          </a:bodyPr>
          <a:lstStyle>
            <a:lvl1pPr marL="228600" lvl="0" indent="-228600" algn="l" defTabSz="914400" eaLnBrk="0" fontAlgn="base" latinLnBrk="0" hangingPunct="0">
              <a:lnSpc>
                <a:spcPct val="90000"/>
              </a:lnSpc>
              <a:spcBef>
                <a:spcPts val="1000"/>
              </a:spcBef>
              <a:spcAft>
                <a:spcPct val="0"/>
              </a:spcAft>
              <a:buFont typeface="Arial" panose="020B0604020202020204" pitchFamily="34" charset="0"/>
              <a:buChar char="•"/>
              <a:defRPr sz="2800" u="none" kern="1200" baseline="0">
                <a:solidFill>
                  <a:schemeClr val="tx1"/>
                </a:solidFill>
                <a:latin typeface="Calibri" panose="020F0502020204030204" charset="0"/>
              </a:defRPr>
            </a:lvl1pPr>
            <a:lvl2pPr marL="685800" lvl="1" indent="-228600" algn="l" defTabSz="914400" eaLnBrk="0" fontAlgn="base" latinLnBrk="0" hangingPunct="0">
              <a:lnSpc>
                <a:spcPct val="90000"/>
              </a:lnSpc>
              <a:spcBef>
                <a:spcPts val="500"/>
              </a:spcBef>
              <a:spcAft>
                <a:spcPct val="0"/>
              </a:spcAft>
              <a:buFont typeface="Arial" panose="020B0604020202020204" pitchFamily="34" charset="0"/>
              <a:buChar char="•"/>
              <a:defRPr sz="2400" b="0" i="0" u="none" kern="1200" baseline="0">
                <a:solidFill>
                  <a:schemeClr val="tx1"/>
                </a:solidFill>
                <a:latin typeface="Calibri" panose="020F0502020204030204" charset="0"/>
              </a:defRPr>
            </a:lvl2pPr>
            <a:lvl3pPr marL="1143000" lvl="2" indent="-228600" algn="l" defTabSz="914400" eaLnBrk="0" fontAlgn="base" latinLnBrk="0" hangingPunct="0">
              <a:lnSpc>
                <a:spcPct val="90000"/>
              </a:lnSpc>
              <a:spcBef>
                <a:spcPts val="500"/>
              </a:spcBef>
              <a:spcAft>
                <a:spcPct val="0"/>
              </a:spcAft>
              <a:buFont typeface="Arial" panose="020B0604020202020204" pitchFamily="34" charset="0"/>
              <a:buChar char="•"/>
              <a:defRPr sz="2000" b="0" i="0" u="none" kern="1200" baseline="0">
                <a:solidFill>
                  <a:schemeClr val="tx1"/>
                </a:solidFill>
                <a:latin typeface="Calibri" panose="020F0502020204030204" charset="0"/>
              </a:defRPr>
            </a:lvl3pPr>
            <a:lvl4pPr marL="1600200" lvl="3" indent="-228600" algn="l" defTabSz="91440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charset="0"/>
              </a:defRPr>
            </a:lvl4pPr>
            <a:lvl5pPr marL="2057400" lvl="4" indent="-228600" algn="l" defTabSz="91440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charset="0"/>
              </a:defRPr>
            </a:lvl5pPr>
          </a:lstStyle>
          <a:p>
            <a:pPr marL="0" lvl="0" indent="0" eaLnBrk="1" hangingPunct="1">
              <a:lnSpc>
                <a:spcPct val="100000"/>
              </a:lnSpc>
              <a:spcBef>
                <a:spcPct val="50000"/>
              </a:spcBef>
              <a:buNone/>
            </a:pPr>
            <a:r>
              <a:rPr lang="zh-CN" altLang="en-US" sz="1800" b="1">
                <a:solidFill>
                  <a:schemeClr val="bg2">
                    <a:lumMod val="10000"/>
                  </a:schemeClr>
                </a:solidFill>
                <a:latin typeface="微软雅黑" panose="020B0503020204020204" charset="-122"/>
                <a:ea typeface="微软雅黑" panose="020B0503020204020204" charset="-122"/>
              </a:rPr>
              <a:t>此处添加内容</a:t>
            </a:r>
            <a:endParaRPr lang="zh-CN" altLang="en-US" sz="1800" b="1">
              <a:solidFill>
                <a:schemeClr val="bg2">
                  <a:lumMod val="10000"/>
                </a:schemeClr>
              </a:solidFill>
              <a:latin typeface="微软雅黑" panose="020B0503020204020204" charset="-122"/>
              <a:ea typeface="微软雅黑" panose="020B0503020204020204" charset="-122"/>
            </a:endParaRPr>
          </a:p>
        </p:txBody>
      </p:sp>
      <p:sp>
        <p:nvSpPr>
          <p:cNvPr id="26639" name="Rectangle 23"/>
          <p:cNvSpPr/>
          <p:nvPr/>
        </p:nvSpPr>
        <p:spPr>
          <a:xfrm>
            <a:off x="7729538" y="2262188"/>
            <a:ext cx="2136775" cy="609600"/>
          </a:xfrm>
          <a:prstGeom prst="rect">
            <a:avLst/>
          </a:prstGeom>
          <a:noFill/>
          <a:ln w="9525">
            <a:noFill/>
          </a:ln>
        </p:spPr>
        <p:txBody>
          <a:bodyPr>
            <a:spAutoFit/>
          </a:bodyPr>
          <a:lstStyle>
            <a:lvl1pPr marL="228600" lvl="0" indent="-228600" algn="l" defTabSz="914400" eaLnBrk="0" fontAlgn="base" latinLnBrk="0" hangingPunct="0">
              <a:lnSpc>
                <a:spcPct val="90000"/>
              </a:lnSpc>
              <a:spcBef>
                <a:spcPts val="1000"/>
              </a:spcBef>
              <a:spcAft>
                <a:spcPct val="0"/>
              </a:spcAft>
              <a:buFont typeface="Arial" panose="020B0604020202020204" pitchFamily="34" charset="0"/>
              <a:buChar char="•"/>
              <a:defRPr sz="2800" u="none" kern="1200" baseline="0">
                <a:solidFill>
                  <a:schemeClr val="tx1"/>
                </a:solidFill>
                <a:latin typeface="Calibri" panose="020F0502020204030204" charset="0"/>
              </a:defRPr>
            </a:lvl1pPr>
            <a:lvl2pPr marL="685800" lvl="1" indent="-228600" algn="l" defTabSz="914400" eaLnBrk="0" fontAlgn="base" latinLnBrk="0" hangingPunct="0">
              <a:lnSpc>
                <a:spcPct val="90000"/>
              </a:lnSpc>
              <a:spcBef>
                <a:spcPts val="500"/>
              </a:spcBef>
              <a:spcAft>
                <a:spcPct val="0"/>
              </a:spcAft>
              <a:buFont typeface="Arial" panose="020B0604020202020204" pitchFamily="34" charset="0"/>
              <a:buChar char="•"/>
              <a:defRPr sz="2400" b="0" i="0" u="none" kern="1200" baseline="0">
                <a:solidFill>
                  <a:schemeClr val="tx1"/>
                </a:solidFill>
                <a:latin typeface="Calibri" panose="020F0502020204030204" charset="0"/>
              </a:defRPr>
            </a:lvl2pPr>
            <a:lvl3pPr marL="1143000" lvl="2" indent="-228600" algn="l" defTabSz="914400" eaLnBrk="0" fontAlgn="base" latinLnBrk="0" hangingPunct="0">
              <a:lnSpc>
                <a:spcPct val="90000"/>
              </a:lnSpc>
              <a:spcBef>
                <a:spcPts val="500"/>
              </a:spcBef>
              <a:spcAft>
                <a:spcPct val="0"/>
              </a:spcAft>
              <a:buFont typeface="Arial" panose="020B0604020202020204" pitchFamily="34" charset="0"/>
              <a:buChar char="•"/>
              <a:defRPr sz="2000" b="0" i="0" u="none" kern="1200" baseline="0">
                <a:solidFill>
                  <a:schemeClr val="tx1"/>
                </a:solidFill>
                <a:latin typeface="Calibri" panose="020F0502020204030204" charset="0"/>
              </a:defRPr>
            </a:lvl3pPr>
            <a:lvl4pPr marL="1600200" lvl="3" indent="-228600" algn="l" defTabSz="91440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charset="0"/>
              </a:defRPr>
            </a:lvl4pPr>
            <a:lvl5pPr marL="2057400" lvl="4" indent="-228600" algn="l" defTabSz="91440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charset="0"/>
              </a:defRPr>
            </a:lvl5pPr>
          </a:lstStyle>
          <a:p>
            <a:pPr marL="263525" lvl="0" indent="-263525" eaLnBrk="1" hangingPunct="1">
              <a:lnSpc>
                <a:spcPct val="120000"/>
              </a:lnSpc>
              <a:spcBef>
                <a:spcPct val="0"/>
              </a:spcBef>
            </a:pPr>
            <a:r>
              <a:rPr lang="zh-CN" altLang="en-US" sz="1400">
                <a:solidFill>
                  <a:schemeClr val="bg2">
                    <a:lumMod val="10000"/>
                  </a:schemeClr>
                </a:solidFill>
                <a:latin typeface="微软雅黑" panose="020B0503020204020204" charset="-122"/>
                <a:ea typeface="微软雅黑" panose="020B0503020204020204" charset="-122"/>
              </a:rPr>
              <a:t>单击添加段落文字</a:t>
            </a:r>
            <a:endParaRPr lang="zh-CN" altLang="en-US" sz="1400">
              <a:solidFill>
                <a:schemeClr val="bg2">
                  <a:lumMod val="10000"/>
                </a:schemeClr>
              </a:solidFill>
              <a:latin typeface="微软雅黑" panose="020B0503020204020204" charset="-122"/>
              <a:ea typeface="微软雅黑" panose="020B0503020204020204" charset="-122"/>
            </a:endParaRPr>
          </a:p>
          <a:p>
            <a:pPr marL="263525" lvl="0" indent="-263525" eaLnBrk="1" hangingPunct="1">
              <a:lnSpc>
                <a:spcPct val="120000"/>
              </a:lnSpc>
              <a:spcBef>
                <a:spcPct val="0"/>
              </a:spcBef>
            </a:pPr>
            <a:r>
              <a:rPr lang="zh-CN" altLang="en-US" sz="1400">
                <a:solidFill>
                  <a:schemeClr val="bg2">
                    <a:lumMod val="10000"/>
                  </a:schemeClr>
                </a:solidFill>
                <a:latin typeface="微软雅黑" panose="020B0503020204020204" charset="-122"/>
                <a:ea typeface="微软雅黑" panose="020B0503020204020204" charset="-122"/>
              </a:rPr>
              <a:t>单击添加段落文字</a:t>
            </a:r>
            <a:endParaRPr lang="zh-CN" altLang="en-US" sz="1400">
              <a:solidFill>
                <a:schemeClr val="bg2">
                  <a:lumMod val="10000"/>
                </a:schemeClr>
              </a:solidFill>
              <a:latin typeface="微软雅黑" panose="020B0503020204020204" charset="-122"/>
              <a:ea typeface="微软雅黑" panose="020B0503020204020204" charset="-122"/>
            </a:endParaRPr>
          </a:p>
        </p:txBody>
      </p:sp>
      <p:sp>
        <p:nvSpPr>
          <p:cNvPr id="26640" name="Text Box 22"/>
          <p:cNvSpPr txBox="1"/>
          <p:nvPr/>
        </p:nvSpPr>
        <p:spPr>
          <a:xfrm>
            <a:off x="4725988" y="6038850"/>
            <a:ext cx="2074862" cy="366713"/>
          </a:xfrm>
          <a:prstGeom prst="rect">
            <a:avLst/>
          </a:prstGeom>
          <a:noFill/>
          <a:ln w="9525">
            <a:noFill/>
          </a:ln>
        </p:spPr>
        <p:txBody>
          <a:bodyPr>
            <a:spAutoFit/>
          </a:bodyPr>
          <a:lstStyle>
            <a:lvl1pPr marL="228600" lvl="0" indent="-228600" algn="l" defTabSz="914400" eaLnBrk="0" fontAlgn="base" latinLnBrk="0" hangingPunct="0">
              <a:lnSpc>
                <a:spcPct val="90000"/>
              </a:lnSpc>
              <a:spcBef>
                <a:spcPts val="1000"/>
              </a:spcBef>
              <a:spcAft>
                <a:spcPct val="0"/>
              </a:spcAft>
              <a:buFont typeface="Arial" panose="020B0604020202020204" pitchFamily="34" charset="0"/>
              <a:buChar char="•"/>
              <a:defRPr sz="2800" u="none" kern="1200" baseline="0">
                <a:solidFill>
                  <a:schemeClr val="tx1"/>
                </a:solidFill>
                <a:latin typeface="Calibri" panose="020F0502020204030204" charset="0"/>
              </a:defRPr>
            </a:lvl1pPr>
            <a:lvl2pPr marL="685800" lvl="1" indent="-228600" algn="l" defTabSz="914400" eaLnBrk="0" fontAlgn="base" latinLnBrk="0" hangingPunct="0">
              <a:lnSpc>
                <a:spcPct val="90000"/>
              </a:lnSpc>
              <a:spcBef>
                <a:spcPts val="500"/>
              </a:spcBef>
              <a:spcAft>
                <a:spcPct val="0"/>
              </a:spcAft>
              <a:buFont typeface="Arial" panose="020B0604020202020204" pitchFamily="34" charset="0"/>
              <a:buChar char="•"/>
              <a:defRPr sz="2400" b="0" i="0" u="none" kern="1200" baseline="0">
                <a:solidFill>
                  <a:schemeClr val="tx1"/>
                </a:solidFill>
                <a:latin typeface="Calibri" panose="020F0502020204030204" charset="0"/>
              </a:defRPr>
            </a:lvl2pPr>
            <a:lvl3pPr marL="1143000" lvl="2" indent="-228600" algn="l" defTabSz="914400" eaLnBrk="0" fontAlgn="base" latinLnBrk="0" hangingPunct="0">
              <a:lnSpc>
                <a:spcPct val="90000"/>
              </a:lnSpc>
              <a:spcBef>
                <a:spcPts val="500"/>
              </a:spcBef>
              <a:spcAft>
                <a:spcPct val="0"/>
              </a:spcAft>
              <a:buFont typeface="Arial" panose="020B0604020202020204" pitchFamily="34" charset="0"/>
              <a:buChar char="•"/>
              <a:defRPr sz="2000" b="0" i="0" u="none" kern="1200" baseline="0">
                <a:solidFill>
                  <a:schemeClr val="tx1"/>
                </a:solidFill>
                <a:latin typeface="Calibri" panose="020F0502020204030204" charset="0"/>
              </a:defRPr>
            </a:lvl3pPr>
            <a:lvl4pPr marL="1600200" lvl="3" indent="-228600" algn="l" defTabSz="91440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charset="0"/>
              </a:defRPr>
            </a:lvl4pPr>
            <a:lvl5pPr marL="2057400" lvl="4" indent="-228600" algn="l" defTabSz="91440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charset="0"/>
              </a:defRPr>
            </a:lvl5pPr>
          </a:lstStyle>
          <a:p>
            <a:pPr marL="0" lvl="0" indent="0" algn="ctr" eaLnBrk="1" hangingPunct="1">
              <a:lnSpc>
                <a:spcPct val="100000"/>
              </a:lnSpc>
              <a:spcBef>
                <a:spcPct val="50000"/>
              </a:spcBef>
              <a:buNone/>
            </a:pPr>
            <a:r>
              <a:rPr lang="zh-CN" altLang="en-US" sz="1800" b="1">
                <a:solidFill>
                  <a:schemeClr val="bg2">
                    <a:lumMod val="10000"/>
                  </a:schemeClr>
                </a:solidFill>
                <a:latin typeface="微软雅黑" panose="020B0503020204020204" charset="-122"/>
                <a:ea typeface="微软雅黑" panose="020B0503020204020204" charset="-122"/>
              </a:rPr>
              <a:t>此处添加内容</a:t>
            </a:r>
            <a:endParaRPr lang="zh-CN" altLang="en-US" sz="1800" b="1">
              <a:solidFill>
                <a:schemeClr val="bg2">
                  <a:lumMod val="10000"/>
                </a:schemeClr>
              </a:solidFill>
              <a:latin typeface="微软雅黑" panose="020B0503020204020204" charset="-122"/>
              <a:ea typeface="微软雅黑" panose="020B0503020204020204" charset="-122"/>
            </a:endParaRPr>
          </a:p>
        </p:txBody>
      </p:sp>
      <p:sp>
        <p:nvSpPr>
          <p:cNvPr id="26641" name="Rectangle 23"/>
          <p:cNvSpPr/>
          <p:nvPr/>
        </p:nvSpPr>
        <p:spPr>
          <a:xfrm>
            <a:off x="2705100" y="6022975"/>
            <a:ext cx="2136775" cy="609600"/>
          </a:xfrm>
          <a:prstGeom prst="rect">
            <a:avLst/>
          </a:prstGeom>
          <a:noFill/>
          <a:ln w="9525">
            <a:noFill/>
          </a:ln>
        </p:spPr>
        <p:txBody>
          <a:bodyPr>
            <a:spAutoFit/>
          </a:bodyPr>
          <a:lstStyle>
            <a:lvl1pPr marL="228600" lvl="0" indent="-228600" algn="l" defTabSz="914400" eaLnBrk="0" fontAlgn="base" latinLnBrk="0" hangingPunct="0">
              <a:lnSpc>
                <a:spcPct val="90000"/>
              </a:lnSpc>
              <a:spcBef>
                <a:spcPts val="1000"/>
              </a:spcBef>
              <a:spcAft>
                <a:spcPct val="0"/>
              </a:spcAft>
              <a:buFont typeface="Arial" panose="020B0604020202020204" pitchFamily="34" charset="0"/>
              <a:buChar char="•"/>
              <a:defRPr sz="2800" u="none" kern="1200" baseline="0">
                <a:solidFill>
                  <a:schemeClr val="tx1"/>
                </a:solidFill>
                <a:latin typeface="Calibri" panose="020F0502020204030204" charset="0"/>
              </a:defRPr>
            </a:lvl1pPr>
            <a:lvl2pPr marL="685800" lvl="1" indent="-228600" algn="l" defTabSz="914400" eaLnBrk="0" fontAlgn="base" latinLnBrk="0" hangingPunct="0">
              <a:lnSpc>
                <a:spcPct val="90000"/>
              </a:lnSpc>
              <a:spcBef>
                <a:spcPts val="500"/>
              </a:spcBef>
              <a:spcAft>
                <a:spcPct val="0"/>
              </a:spcAft>
              <a:buFont typeface="Arial" panose="020B0604020202020204" pitchFamily="34" charset="0"/>
              <a:buChar char="•"/>
              <a:defRPr sz="2400" b="0" i="0" u="none" kern="1200" baseline="0">
                <a:solidFill>
                  <a:schemeClr val="tx1"/>
                </a:solidFill>
                <a:latin typeface="Calibri" panose="020F0502020204030204" charset="0"/>
              </a:defRPr>
            </a:lvl2pPr>
            <a:lvl3pPr marL="1143000" lvl="2" indent="-228600" algn="l" defTabSz="914400" eaLnBrk="0" fontAlgn="base" latinLnBrk="0" hangingPunct="0">
              <a:lnSpc>
                <a:spcPct val="90000"/>
              </a:lnSpc>
              <a:spcBef>
                <a:spcPts val="500"/>
              </a:spcBef>
              <a:spcAft>
                <a:spcPct val="0"/>
              </a:spcAft>
              <a:buFont typeface="Arial" panose="020B0604020202020204" pitchFamily="34" charset="0"/>
              <a:buChar char="•"/>
              <a:defRPr sz="2000" b="0" i="0" u="none" kern="1200" baseline="0">
                <a:solidFill>
                  <a:schemeClr val="tx1"/>
                </a:solidFill>
                <a:latin typeface="Calibri" panose="020F0502020204030204" charset="0"/>
              </a:defRPr>
            </a:lvl3pPr>
            <a:lvl4pPr marL="1600200" lvl="3" indent="-228600" algn="l" defTabSz="91440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charset="0"/>
              </a:defRPr>
            </a:lvl4pPr>
            <a:lvl5pPr marL="2057400" lvl="4" indent="-228600" algn="l" defTabSz="91440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charset="0"/>
              </a:defRPr>
            </a:lvl5pPr>
          </a:lstStyle>
          <a:p>
            <a:pPr marL="263525" lvl="0" indent="-263525" algn="ctr" eaLnBrk="1" hangingPunct="1">
              <a:lnSpc>
                <a:spcPct val="120000"/>
              </a:lnSpc>
              <a:spcBef>
                <a:spcPct val="0"/>
              </a:spcBef>
            </a:pPr>
            <a:r>
              <a:rPr lang="zh-CN" altLang="en-US" sz="1400">
                <a:solidFill>
                  <a:schemeClr val="bg2">
                    <a:lumMod val="10000"/>
                  </a:schemeClr>
                </a:solidFill>
                <a:latin typeface="微软雅黑" panose="020B0503020204020204" charset="-122"/>
                <a:ea typeface="微软雅黑" panose="020B0503020204020204" charset="-122"/>
              </a:rPr>
              <a:t>单击添加段落文字</a:t>
            </a:r>
            <a:endParaRPr lang="zh-CN" altLang="en-US" sz="1400">
              <a:solidFill>
                <a:schemeClr val="bg2">
                  <a:lumMod val="10000"/>
                </a:schemeClr>
              </a:solidFill>
              <a:latin typeface="微软雅黑" panose="020B0503020204020204" charset="-122"/>
              <a:ea typeface="微软雅黑" panose="020B0503020204020204" charset="-122"/>
            </a:endParaRPr>
          </a:p>
          <a:p>
            <a:pPr marL="263525" lvl="0" indent="-263525" algn="ctr" eaLnBrk="1" hangingPunct="1">
              <a:lnSpc>
                <a:spcPct val="120000"/>
              </a:lnSpc>
              <a:spcBef>
                <a:spcPct val="0"/>
              </a:spcBef>
            </a:pPr>
            <a:r>
              <a:rPr lang="zh-CN" altLang="en-US" sz="1400">
                <a:solidFill>
                  <a:schemeClr val="bg2">
                    <a:lumMod val="10000"/>
                  </a:schemeClr>
                </a:solidFill>
                <a:latin typeface="微软雅黑" panose="020B0503020204020204" charset="-122"/>
                <a:ea typeface="微软雅黑" panose="020B0503020204020204" charset="-122"/>
              </a:rPr>
              <a:t>单击添加段落文字</a:t>
            </a:r>
            <a:endParaRPr lang="zh-CN" altLang="en-US" sz="1400">
              <a:solidFill>
                <a:schemeClr val="bg2">
                  <a:lumMod val="10000"/>
                </a:schemeClr>
              </a:solidFill>
              <a:latin typeface="微软雅黑" panose="020B0503020204020204" charset="-122"/>
              <a:ea typeface="微软雅黑" panose="020B0503020204020204" charset="-122"/>
            </a:endParaRPr>
          </a:p>
        </p:txBody>
      </p:sp>
      <p:sp>
        <p:nvSpPr>
          <p:cNvPr id="26626" name="AutoShape 4"/>
          <p:cNvSpPr/>
          <p:nvPr/>
        </p:nvSpPr>
        <p:spPr>
          <a:xfrm rot="19367479">
            <a:off x="3173413" y="1625600"/>
            <a:ext cx="4940300" cy="4565650"/>
          </a:xfrm>
          <a:custGeom>
            <a:avLst/>
            <a:gdLst>
              <a:gd name="txL" fmla="*/ 3163 w 21600"/>
              <a:gd name="txT" fmla="*/ 3163 h 21600"/>
              <a:gd name="txR" fmla="*/ 18437 w 21600"/>
              <a:gd name="txB" fmla="*/ 18437 h 21600"/>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1600" h="21600">
                <a:moveTo>
                  <a:pt x="15955" y="16037"/>
                </a:moveTo>
                <a:cubicBezTo>
                  <a:pt x="17358" y="14655"/>
                  <a:pt x="18149" y="12769"/>
                  <a:pt x="18149" y="10800"/>
                </a:cubicBezTo>
                <a:cubicBezTo>
                  <a:pt x="18149" y="9018"/>
                  <a:pt x="17501" y="7297"/>
                  <a:pt x="16328" y="5957"/>
                </a:cubicBezTo>
                <a:lnTo>
                  <a:pt x="18924" y="3683"/>
                </a:lnTo>
                <a:cubicBezTo>
                  <a:pt x="20649" y="5653"/>
                  <a:pt x="21600" y="8182"/>
                  <a:pt x="21600" y="10800"/>
                </a:cubicBezTo>
                <a:cubicBezTo>
                  <a:pt x="21600" y="13693"/>
                  <a:pt x="20438" y="16466"/>
                  <a:pt x="18376" y="18496"/>
                </a:cubicBezTo>
                <a:lnTo>
                  <a:pt x="20270" y="20420"/>
                </a:lnTo>
                <a:lnTo>
                  <a:pt x="14012" y="20372"/>
                </a:lnTo>
                <a:lnTo>
                  <a:pt x="14061" y="14113"/>
                </a:lnTo>
                <a:lnTo>
                  <a:pt x="15955" y="16037"/>
                </a:lnTo>
                <a:close/>
              </a:path>
            </a:pathLst>
          </a:custGeom>
          <a:solidFill>
            <a:schemeClr val="bg1">
              <a:lumMod val="50000"/>
            </a:schemeClr>
          </a:solidFill>
          <a:ln w="25400" cap="flat" cmpd="sng">
            <a:solidFill>
              <a:srgbClr val="FFFFFF"/>
            </a:solidFill>
            <a:prstDash val="solid"/>
            <a:bevel/>
            <a:headEnd type="none" w="med" len="med"/>
            <a:tailEnd type="none" w="med" len="med"/>
          </a:ln>
        </p:spPr>
        <p:txBody>
          <a:bodyPr/>
          <a:p>
            <a:endParaRPr lang="zh-CN" altLang="en-US"/>
          </a:p>
        </p:txBody>
      </p:sp>
      <p:sp>
        <p:nvSpPr>
          <p:cNvPr id="2" name="文本框 1"/>
          <p:cNvSpPr txBox="1"/>
          <p:nvPr/>
        </p:nvSpPr>
        <p:spPr>
          <a:xfrm>
            <a:off x="14605" y="19965"/>
            <a:ext cx="4057650" cy="398780"/>
          </a:xfrm>
          <a:prstGeom prst="rect">
            <a:avLst/>
          </a:prstGeom>
          <a:noFill/>
        </p:spPr>
        <p:txBody>
          <a:bodyPr wrap="square" rtlCol="0">
            <a:spAutoFit/>
          </a:bodyPr>
          <a:lstStyle/>
          <a:p>
            <a:r>
              <a:rPr lang="zh-CN" altLang="en-US" sz="2000" b="1" dirty="0" smtClean="0">
                <a:solidFill>
                  <a:schemeClr val="bg1">
                    <a:lumMod val="50000"/>
                  </a:schemeClr>
                </a:solidFill>
                <a:latin typeface="微软雅黑" panose="020B0503020204020204" charset="-122"/>
                <a:ea typeface="微软雅黑" panose="020B0503020204020204" charset="-122"/>
              </a:rPr>
              <a:t>点击此处添加标题</a:t>
            </a:r>
            <a:endParaRPr lang="zh-CN" altLang="en-US" sz="2000" b="1" dirty="0" smtClean="0">
              <a:solidFill>
                <a:schemeClr val="bg1">
                  <a:lumMod val="50000"/>
                </a:schemeClr>
              </a:solidFill>
              <a:latin typeface="微软雅黑" panose="020B0503020204020204" charset="-122"/>
              <a:ea typeface="微软雅黑" panose="020B0503020204020204" charset="-122"/>
            </a:endParaRPr>
          </a:p>
        </p:txBody>
      </p:sp>
    </p:spTree>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312655" y="1070610"/>
            <a:ext cx="5565737" cy="1932940"/>
          </a:xfrm>
          <a:prstGeom prst="rect">
            <a:avLst/>
          </a:prstGeom>
          <a:noFill/>
        </p:spPr>
        <p:txBody>
          <a:bodyPr wrap="square" rtlCol="0">
            <a:spAutoFit/>
          </a:bodyPr>
          <a:lstStyle/>
          <a:p>
            <a:pPr algn="ctr">
              <a:lnSpc>
                <a:spcPct val="90000"/>
              </a:lnSpc>
            </a:pPr>
            <a:r>
              <a:rPr kumimoji="1" lang="zh-CN" altLang="en-US" sz="13300" dirty="0" smtClean="0"/>
              <a:t>极简</a:t>
            </a:r>
            <a:endParaRPr kumimoji="1" lang="zh-CN" altLang="en-US" sz="13300" dirty="0" smtClean="0"/>
          </a:p>
        </p:txBody>
      </p:sp>
      <p:sp>
        <p:nvSpPr>
          <p:cNvPr id="6" name="矩形 5"/>
          <p:cNvSpPr/>
          <p:nvPr/>
        </p:nvSpPr>
        <p:spPr>
          <a:xfrm>
            <a:off x="2801303" y="3674827"/>
            <a:ext cx="6850062" cy="113102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3200" dirty="0" smtClean="0">
                <a:solidFill>
                  <a:schemeClr val="tx1"/>
                </a:solidFill>
                <a:latin typeface="微软雅黑" panose="020B0503020204020204" charset="-122"/>
                <a:ea typeface="微软雅黑" panose="020B0503020204020204" charset="-122"/>
              </a:rPr>
              <a:t>谢谢您的聆听</a:t>
            </a:r>
            <a:endParaRPr kumimoji="1" lang="zh-CN" altLang="en-US" sz="3200" dirty="0" smtClean="0">
              <a:solidFill>
                <a:schemeClr val="tx1"/>
              </a:solidFill>
              <a:latin typeface="微软雅黑" panose="020B0503020204020204" charset="-122"/>
              <a:ea typeface="微软雅黑" panose="020B0503020204020204" charset="-122"/>
            </a:endParaRPr>
          </a:p>
        </p:txBody>
      </p:sp>
      <p:sp>
        <p:nvSpPr>
          <p:cNvPr id="42009" name="PA_文本框 30"/>
          <p:cNvSpPr txBox="1">
            <a:spLocks noChangeArrowheads="1"/>
          </p:cNvSpPr>
          <p:nvPr>
            <p:custDataLst>
              <p:tags r:id="rId1"/>
            </p:custDataLst>
          </p:nvPr>
        </p:nvSpPr>
        <p:spPr bwMode="auto">
          <a:xfrm>
            <a:off x="1455738" y="4929188"/>
            <a:ext cx="9280525" cy="1745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9pPr>
          </a:lstStyle>
          <a:p>
            <a:pPr marL="0" marR="0" lvl="0" indent="0" algn="ctr" defTabSz="914400" rtl="0" eaLnBrk="1" fontAlgn="base" latinLnBrk="0" hangingPunct="1">
              <a:lnSpc>
                <a:spcPct val="125000"/>
              </a:lnSpc>
              <a:spcBef>
                <a:spcPct val="0"/>
              </a:spcBef>
              <a:spcAft>
                <a:spcPts val="800"/>
              </a:spcAft>
              <a:buClrTx/>
              <a:buSzTx/>
              <a:buFont typeface="Arial" panose="020B0604020202020204" pitchFamily="34" charset="0"/>
              <a:buNone/>
              <a:defRPr/>
            </a:pPr>
            <a:r>
              <a:rPr kumimoji="0" lang="zh-CN" altLang="en-US" sz="1400" b="0" u="none" strike="noStrike" kern="1200" cap="none" spc="0" normalizeH="0" baseline="0" noProof="0">
                <a:ln>
                  <a:noFill/>
                </a:ln>
                <a:solidFill>
                  <a:srgbClr val="8F8F8F"/>
                </a:solidFill>
                <a:effectLst/>
                <a:uLnTx/>
                <a:uFillTx/>
                <a:latin typeface="微软雅黑" panose="020B0503020204020204" charset="-122"/>
                <a:cs typeface="+mn-cs"/>
              </a:rPr>
              <a:t>点击此处添加文本</a:t>
            </a:r>
            <a:r>
              <a:rPr lang="zh-CN" altLang="en-US" sz="1400" noProof="0">
                <a:ln>
                  <a:noFill/>
                </a:ln>
                <a:solidFill>
                  <a:srgbClr val="8F8F8F"/>
                </a:solidFill>
                <a:effectLst/>
                <a:uLnTx/>
                <a:uFillTx/>
                <a:latin typeface="微软雅黑" panose="020B0503020204020204" charset="-122"/>
                <a:sym typeface="+mn-ea"/>
              </a:rPr>
              <a:t>点击此处添加文本点击此处添加文本点击此处添加文本点击此处添加文本点击此处添加文本</a:t>
            </a:r>
            <a:endParaRPr kumimoji="0" lang="zh-CN" altLang="en-US" sz="1400" b="0" u="none" strike="noStrike" kern="1200" cap="none" spc="0" normalizeH="0" baseline="0" noProof="0">
              <a:ln>
                <a:noFill/>
              </a:ln>
              <a:solidFill>
                <a:srgbClr val="8F8F8F"/>
              </a:solidFill>
              <a:effectLst/>
              <a:uLnTx/>
              <a:uFillTx/>
              <a:latin typeface="微软雅黑" panose="020B0503020204020204" charset="-122"/>
              <a:cs typeface="+mn-cs"/>
            </a:endParaRPr>
          </a:p>
          <a:p>
            <a:pPr marL="0" marR="0" lvl="0" indent="0" algn="ctr" defTabSz="914400" rtl="0" eaLnBrk="1" fontAlgn="base" latinLnBrk="0" hangingPunct="1">
              <a:lnSpc>
                <a:spcPct val="125000"/>
              </a:lnSpc>
              <a:spcBef>
                <a:spcPct val="0"/>
              </a:spcBef>
              <a:spcAft>
                <a:spcPts val="800"/>
              </a:spcAft>
              <a:buClrTx/>
              <a:buSzTx/>
              <a:buFont typeface="Arial" panose="020B0604020202020204" pitchFamily="34" charset="0"/>
              <a:buNone/>
              <a:defRPr/>
            </a:pPr>
            <a:r>
              <a:rPr lang="zh-CN" altLang="en-US" sz="1400" noProof="0">
                <a:ln>
                  <a:noFill/>
                </a:ln>
                <a:solidFill>
                  <a:srgbClr val="8F8F8F"/>
                </a:solidFill>
                <a:effectLst/>
                <a:uLnTx/>
                <a:uFillTx/>
                <a:latin typeface="微软雅黑" panose="020B0503020204020204" charset="-122"/>
                <a:sym typeface="+mn-ea"/>
              </a:rPr>
              <a:t>点击此处添加文本点击此处添加文本点击此处添加文本点击此处添加文本点击此处添加文本点击此处添加文本点击此处添加文本</a:t>
            </a:r>
            <a:endParaRPr kumimoji="0" lang="zh-CN" altLang="en-US" sz="1400" b="0" u="none" strike="noStrike" kern="1200" cap="none" spc="0" normalizeH="0" baseline="0" noProof="0">
              <a:ln>
                <a:noFill/>
              </a:ln>
              <a:solidFill>
                <a:srgbClr val="8F8F8F"/>
              </a:solidFill>
              <a:effectLst/>
              <a:uLnTx/>
              <a:uFillTx/>
              <a:latin typeface="微软雅黑" panose="020B0503020204020204" charset="-122"/>
              <a:cs typeface="+mn-cs"/>
            </a:endParaRPr>
          </a:p>
          <a:p>
            <a:pPr marL="0" marR="0" lvl="0" indent="0" algn="ctr" defTabSz="914400" rtl="0" eaLnBrk="1" fontAlgn="base" latinLnBrk="0" hangingPunct="1">
              <a:lnSpc>
                <a:spcPct val="125000"/>
              </a:lnSpc>
              <a:spcBef>
                <a:spcPct val="0"/>
              </a:spcBef>
              <a:spcAft>
                <a:spcPts val="800"/>
              </a:spcAft>
              <a:buClrTx/>
              <a:buSzTx/>
              <a:buFont typeface="Arial" panose="020B0604020202020204" pitchFamily="34" charset="0"/>
              <a:buNone/>
              <a:defRPr/>
            </a:pPr>
            <a:endParaRPr kumimoji="0" lang="zh-CN" altLang="en-US" sz="1400" b="0" u="none" strike="noStrike" kern="1200" cap="none" spc="0" normalizeH="0" baseline="0" noProof="0">
              <a:ln>
                <a:noFill/>
              </a:ln>
              <a:solidFill>
                <a:srgbClr val="8F8F8F"/>
              </a:solidFill>
              <a:effectLst/>
              <a:uLnTx/>
              <a:uFillTx/>
              <a:latin typeface="微软雅黑" panose="020B0503020204020204" charset="-122"/>
              <a:cs typeface="+mn-cs"/>
            </a:endParaRPr>
          </a:p>
          <a:p>
            <a:pPr marL="0" marR="0" lvl="0" indent="0" algn="ctr" defTabSz="914400" rtl="0" eaLnBrk="1" fontAlgn="base" latinLnBrk="0" hangingPunct="1">
              <a:lnSpc>
                <a:spcPct val="125000"/>
              </a:lnSpc>
              <a:spcBef>
                <a:spcPct val="0"/>
              </a:spcBef>
              <a:spcAft>
                <a:spcPts val="800"/>
              </a:spcAft>
              <a:buClrTx/>
              <a:buSzTx/>
              <a:buFont typeface="Arial" panose="020B0604020202020204" pitchFamily="34" charset="0"/>
              <a:buNone/>
              <a:defRPr/>
            </a:pPr>
            <a:endParaRPr kumimoji="0" lang="zh-CN" altLang="en-US" sz="1400" b="0" u="none" strike="noStrike" kern="1200" cap="none" spc="0" normalizeH="0" baseline="0" noProof="0">
              <a:ln>
                <a:noFill/>
              </a:ln>
              <a:solidFill>
                <a:srgbClr val="8F8F8F"/>
              </a:solidFill>
              <a:effectLst/>
              <a:uLnTx/>
              <a:uFillTx/>
              <a:latin typeface="微软雅黑" panose="020B0503020204020204" charset="-122"/>
              <a:cs typeface="+mn-cs"/>
            </a:endParaRPr>
          </a:p>
        </p:txBody>
      </p:sp>
      <p:cxnSp>
        <p:nvCxnSpPr>
          <p:cNvPr id="14" name="直线连接符 16"/>
          <p:cNvCxnSpPr/>
          <p:nvPr/>
        </p:nvCxnSpPr>
        <p:spPr>
          <a:xfrm>
            <a:off x="4023360" y="3223895"/>
            <a:ext cx="413194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custDataLst>
      <p:tags r:id="rId2"/>
    </p:custData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63568" y="160472"/>
            <a:ext cx="3534410" cy="1568450"/>
          </a:xfrm>
          <a:prstGeom prst="rect">
            <a:avLst/>
          </a:prstGeom>
          <a:noFill/>
        </p:spPr>
        <p:txBody>
          <a:bodyPr wrap="none" rtlCol="0">
            <a:spAutoFit/>
          </a:bodyPr>
          <a:lstStyle/>
          <a:p>
            <a:pPr algn="ctr"/>
            <a:r>
              <a:rPr kumimoji="1" lang="zh-CN" altLang="en-US" sz="4800" b="1" dirty="0" smtClean="0">
                <a:solidFill>
                  <a:schemeClr val="bg2">
                    <a:lumMod val="10000"/>
                  </a:schemeClr>
                </a:solidFill>
              </a:rPr>
              <a:t>目录</a:t>
            </a:r>
            <a:endParaRPr kumimoji="1" lang="zh-CN" altLang="en-US" sz="4800" b="1" dirty="0" smtClean="0">
              <a:solidFill>
                <a:schemeClr val="bg2">
                  <a:lumMod val="10000"/>
                </a:schemeClr>
              </a:solidFill>
            </a:endParaRPr>
          </a:p>
          <a:p>
            <a:pPr algn="ctr"/>
            <a:r>
              <a:rPr kumimoji="1" lang="en-US" altLang="zh-CN" sz="4800" b="1" dirty="0" smtClean="0">
                <a:solidFill>
                  <a:schemeClr val="bg2">
                    <a:lumMod val="10000"/>
                  </a:schemeClr>
                </a:solidFill>
              </a:rPr>
              <a:t>CONTENTS</a:t>
            </a:r>
            <a:endParaRPr kumimoji="1" lang="en-US" altLang="zh-CN" sz="4800" b="1" dirty="0" smtClean="0">
              <a:solidFill>
                <a:schemeClr val="bg2">
                  <a:lumMod val="10000"/>
                </a:schemeClr>
              </a:solidFill>
            </a:endParaRPr>
          </a:p>
        </p:txBody>
      </p:sp>
      <p:sp>
        <p:nvSpPr>
          <p:cNvPr id="6" name="文本框 5"/>
          <p:cNvSpPr txBox="1"/>
          <p:nvPr/>
        </p:nvSpPr>
        <p:spPr>
          <a:xfrm>
            <a:off x="1473835" y="2618105"/>
            <a:ext cx="2756535" cy="521970"/>
          </a:xfrm>
          <a:prstGeom prst="rect">
            <a:avLst/>
          </a:prstGeom>
          <a:noFill/>
          <a:extLst>
            <a:ext uri="{909E8E84-426E-40DD-AFC4-6F175D3DCCD1}">
              <a14:hiddenFill xmlns:a14="http://schemas.microsoft.com/office/drawing/2010/main">
                <a:solidFill>
                  <a:srgbClr val="E9E6E8"/>
                </a:solidFill>
              </a14:hiddenFill>
            </a:ext>
          </a:extLst>
        </p:spPr>
        <p:txBody>
          <a:bodyPr wrap="square" rtlCol="0">
            <a:spAutoFit/>
          </a:bodyPr>
          <a:lstStyle/>
          <a:p>
            <a:r>
              <a:rPr kumimoji="1" lang="en-US" altLang="zh-CN" sz="2800" b="1" dirty="0" smtClean="0">
                <a:solidFill>
                  <a:schemeClr val="bg2">
                    <a:lumMod val="10000"/>
                  </a:schemeClr>
                </a:solidFill>
              </a:rPr>
              <a:t>PART</a:t>
            </a:r>
            <a:r>
              <a:rPr kumimoji="1" lang="zh-CN" altLang="en-US" sz="2800" b="1" dirty="0" smtClean="0">
                <a:solidFill>
                  <a:schemeClr val="bg2">
                    <a:lumMod val="10000"/>
                  </a:schemeClr>
                </a:solidFill>
              </a:rPr>
              <a:t> </a:t>
            </a:r>
            <a:r>
              <a:rPr kumimoji="1" lang="en-US" altLang="zh-CN" sz="2800" b="1" dirty="0" smtClean="0">
                <a:solidFill>
                  <a:schemeClr val="bg2">
                    <a:lumMod val="10000"/>
                  </a:schemeClr>
                </a:solidFill>
              </a:rPr>
              <a:t>ONE</a:t>
            </a:r>
            <a:endParaRPr kumimoji="1" lang="en-US" altLang="zh-CN" sz="2800" b="1" dirty="0" smtClean="0">
              <a:solidFill>
                <a:schemeClr val="bg2">
                  <a:lumMod val="10000"/>
                </a:schemeClr>
              </a:solidFill>
            </a:endParaRPr>
          </a:p>
        </p:txBody>
      </p:sp>
      <p:sp>
        <p:nvSpPr>
          <p:cNvPr id="7" name="文本框 6"/>
          <p:cNvSpPr txBox="1"/>
          <p:nvPr/>
        </p:nvSpPr>
        <p:spPr>
          <a:xfrm>
            <a:off x="1473835" y="4439920"/>
            <a:ext cx="2756535" cy="521970"/>
          </a:xfrm>
          <a:prstGeom prst="rect">
            <a:avLst/>
          </a:prstGeom>
          <a:noFill/>
          <a:extLst>
            <a:ext uri="{909E8E84-426E-40DD-AFC4-6F175D3DCCD1}">
              <a14:hiddenFill xmlns:a14="http://schemas.microsoft.com/office/drawing/2010/main">
                <a:solidFill>
                  <a:srgbClr val="E9E6E8"/>
                </a:solidFill>
              </a14:hiddenFill>
            </a:ext>
          </a:extLst>
        </p:spPr>
        <p:txBody>
          <a:bodyPr wrap="square" rtlCol="0">
            <a:spAutoFit/>
          </a:bodyPr>
          <a:lstStyle/>
          <a:p>
            <a:r>
              <a:rPr kumimoji="1" lang="en-US" altLang="zh-CN" sz="2800" b="1" dirty="0" smtClean="0">
                <a:solidFill>
                  <a:schemeClr val="bg2">
                    <a:lumMod val="10000"/>
                  </a:schemeClr>
                </a:solidFill>
              </a:rPr>
              <a:t>PART</a:t>
            </a:r>
            <a:r>
              <a:rPr kumimoji="1" lang="zh-CN" altLang="en-US" sz="2800" b="1" dirty="0" smtClean="0">
                <a:solidFill>
                  <a:schemeClr val="bg2">
                    <a:lumMod val="10000"/>
                  </a:schemeClr>
                </a:solidFill>
              </a:rPr>
              <a:t> </a:t>
            </a:r>
            <a:r>
              <a:rPr kumimoji="1" lang="en-US" altLang="zh-CN" sz="2800" b="1" dirty="0" smtClean="0">
                <a:solidFill>
                  <a:schemeClr val="bg2">
                    <a:lumMod val="10000"/>
                  </a:schemeClr>
                </a:solidFill>
              </a:rPr>
              <a:t>TWO</a:t>
            </a:r>
            <a:endParaRPr kumimoji="1" lang="en-US" altLang="zh-CN" sz="2800" b="1" dirty="0" smtClean="0">
              <a:solidFill>
                <a:schemeClr val="bg2">
                  <a:lumMod val="10000"/>
                </a:schemeClr>
              </a:solidFill>
            </a:endParaRPr>
          </a:p>
        </p:txBody>
      </p:sp>
      <p:sp>
        <p:nvSpPr>
          <p:cNvPr id="8" name="矩形 7"/>
          <p:cNvSpPr/>
          <p:nvPr/>
        </p:nvSpPr>
        <p:spPr>
          <a:xfrm>
            <a:off x="1369810" y="3160025"/>
            <a:ext cx="4147305" cy="450850"/>
          </a:xfrm>
          <a:prstGeom prst="rect">
            <a:avLst/>
          </a:prstGeom>
        </p:spPr>
        <p:txBody>
          <a:bodyPr wrap="square">
            <a:spAutoFit/>
          </a:bodyPr>
          <a:lstStyle/>
          <a:p>
            <a:pPr>
              <a:lnSpc>
                <a:spcPct val="130000"/>
              </a:lnSpc>
            </a:pPr>
            <a:r>
              <a:rPr lang="zh-CN" altLang="en-US" dirty="0">
                <a:solidFill>
                  <a:schemeClr val="bg2">
                    <a:lumMod val="10000"/>
                  </a:schemeClr>
                </a:solidFill>
                <a:latin typeface="微软雅黑" panose="020B0503020204020204" charset="-122"/>
                <a:ea typeface="微软雅黑" panose="020B0503020204020204" charset="-122"/>
              </a:rPr>
              <a:t>点击此处添加标题</a:t>
            </a:r>
            <a:endParaRPr lang="zh-CN" altLang="en-US" dirty="0">
              <a:solidFill>
                <a:schemeClr val="bg2">
                  <a:lumMod val="10000"/>
                </a:schemeClr>
              </a:solidFill>
              <a:latin typeface="微软雅黑" panose="020B0503020204020204" charset="-122"/>
              <a:ea typeface="微软雅黑" panose="020B0503020204020204" charset="-122"/>
            </a:endParaRPr>
          </a:p>
        </p:txBody>
      </p:sp>
      <p:sp>
        <p:nvSpPr>
          <p:cNvPr id="9" name="矩形 8"/>
          <p:cNvSpPr/>
          <p:nvPr/>
        </p:nvSpPr>
        <p:spPr>
          <a:xfrm>
            <a:off x="1369810" y="4989383"/>
            <a:ext cx="4147305" cy="450850"/>
          </a:xfrm>
          <a:prstGeom prst="rect">
            <a:avLst/>
          </a:prstGeom>
        </p:spPr>
        <p:txBody>
          <a:bodyPr wrap="square">
            <a:spAutoFit/>
          </a:bodyPr>
          <a:lstStyle/>
          <a:p>
            <a:pPr>
              <a:lnSpc>
                <a:spcPct val="130000"/>
              </a:lnSpc>
            </a:pPr>
            <a:r>
              <a:rPr lang="zh-CN" altLang="en-US" dirty="0">
                <a:solidFill>
                  <a:schemeClr val="bg2">
                    <a:lumMod val="10000"/>
                  </a:schemeClr>
                </a:solidFill>
                <a:latin typeface="微软雅黑" panose="020B0503020204020204" charset="-122"/>
                <a:ea typeface="微软雅黑" panose="020B0503020204020204" charset="-122"/>
                <a:sym typeface="+mn-ea"/>
              </a:rPr>
              <a:t>点击此处添加标题</a:t>
            </a:r>
            <a:endParaRPr lang="zh-CN" altLang="en-US" dirty="0">
              <a:solidFill>
                <a:schemeClr val="bg2">
                  <a:lumMod val="10000"/>
                </a:schemeClr>
              </a:solidFill>
              <a:latin typeface="微软雅黑" panose="020B0503020204020204" charset="-122"/>
              <a:ea typeface="微软雅黑" panose="020B0503020204020204" charset="-122"/>
              <a:sym typeface="+mn-ea"/>
            </a:endParaRPr>
          </a:p>
        </p:txBody>
      </p:sp>
      <p:sp>
        <p:nvSpPr>
          <p:cNvPr id="10" name="文本框 9"/>
          <p:cNvSpPr txBox="1"/>
          <p:nvPr/>
        </p:nvSpPr>
        <p:spPr>
          <a:xfrm>
            <a:off x="7417435" y="2618105"/>
            <a:ext cx="2787015" cy="521970"/>
          </a:xfrm>
          <a:prstGeom prst="rect">
            <a:avLst/>
          </a:prstGeom>
          <a:noFill/>
          <a:extLst>
            <a:ext uri="{909E8E84-426E-40DD-AFC4-6F175D3DCCD1}">
              <a14:hiddenFill xmlns:a14="http://schemas.microsoft.com/office/drawing/2010/main">
                <a:solidFill>
                  <a:srgbClr val="E9E6E8"/>
                </a:solidFill>
              </a14:hiddenFill>
            </a:ext>
          </a:extLst>
        </p:spPr>
        <p:txBody>
          <a:bodyPr wrap="square" rtlCol="0">
            <a:spAutoFit/>
          </a:bodyPr>
          <a:lstStyle/>
          <a:p>
            <a:r>
              <a:rPr kumimoji="1" lang="en-US" altLang="zh-CN" sz="2800" b="1" dirty="0" smtClean="0">
                <a:solidFill>
                  <a:schemeClr val="bg2">
                    <a:lumMod val="10000"/>
                  </a:schemeClr>
                </a:solidFill>
              </a:rPr>
              <a:t>PART</a:t>
            </a:r>
            <a:r>
              <a:rPr kumimoji="1" lang="zh-CN" altLang="en-US" sz="2800" b="1" dirty="0">
                <a:solidFill>
                  <a:schemeClr val="bg2">
                    <a:lumMod val="10000"/>
                  </a:schemeClr>
                </a:solidFill>
              </a:rPr>
              <a:t> </a:t>
            </a:r>
            <a:r>
              <a:rPr kumimoji="1" lang="en-US" altLang="zh-CN" sz="2800" b="1" dirty="0" smtClean="0">
                <a:solidFill>
                  <a:schemeClr val="bg2">
                    <a:lumMod val="10000"/>
                  </a:schemeClr>
                </a:solidFill>
              </a:rPr>
              <a:t>THREE</a:t>
            </a:r>
            <a:endParaRPr kumimoji="1" lang="en-US" altLang="zh-CN" sz="2800" b="1" dirty="0" smtClean="0">
              <a:solidFill>
                <a:schemeClr val="bg2">
                  <a:lumMod val="10000"/>
                </a:schemeClr>
              </a:solidFill>
            </a:endParaRPr>
          </a:p>
        </p:txBody>
      </p:sp>
      <p:sp>
        <p:nvSpPr>
          <p:cNvPr id="11" name="文本框 10"/>
          <p:cNvSpPr txBox="1"/>
          <p:nvPr/>
        </p:nvSpPr>
        <p:spPr>
          <a:xfrm>
            <a:off x="7417435" y="4439920"/>
            <a:ext cx="2787015" cy="521970"/>
          </a:xfrm>
          <a:prstGeom prst="rect">
            <a:avLst/>
          </a:prstGeom>
          <a:noFill/>
          <a:extLst>
            <a:ext uri="{909E8E84-426E-40DD-AFC4-6F175D3DCCD1}">
              <a14:hiddenFill xmlns:a14="http://schemas.microsoft.com/office/drawing/2010/main">
                <a:solidFill>
                  <a:srgbClr val="E9E6E8"/>
                </a:solidFill>
              </a14:hiddenFill>
            </a:ext>
          </a:extLst>
        </p:spPr>
        <p:txBody>
          <a:bodyPr wrap="square" rtlCol="0">
            <a:spAutoFit/>
          </a:bodyPr>
          <a:lstStyle/>
          <a:p>
            <a:r>
              <a:rPr kumimoji="1" lang="en-US" altLang="zh-CN" sz="2800" b="1" dirty="0" smtClean="0">
                <a:solidFill>
                  <a:schemeClr val="bg2">
                    <a:lumMod val="10000"/>
                  </a:schemeClr>
                </a:solidFill>
              </a:rPr>
              <a:t>PART</a:t>
            </a:r>
            <a:r>
              <a:rPr kumimoji="1" lang="zh-CN" altLang="en-US" sz="2800" b="1" dirty="0" smtClean="0">
                <a:solidFill>
                  <a:schemeClr val="bg2">
                    <a:lumMod val="10000"/>
                  </a:schemeClr>
                </a:solidFill>
              </a:rPr>
              <a:t> </a:t>
            </a:r>
            <a:r>
              <a:rPr kumimoji="1" lang="en-US" altLang="zh-CN" sz="2800" b="1" dirty="0" smtClean="0">
                <a:solidFill>
                  <a:schemeClr val="bg2">
                    <a:lumMod val="10000"/>
                  </a:schemeClr>
                </a:solidFill>
              </a:rPr>
              <a:t>FOUR</a:t>
            </a:r>
            <a:endParaRPr kumimoji="1" lang="en-US" altLang="zh-CN" sz="2800" b="1" dirty="0" smtClean="0">
              <a:solidFill>
                <a:schemeClr val="bg2">
                  <a:lumMod val="10000"/>
                </a:schemeClr>
              </a:solidFill>
            </a:endParaRPr>
          </a:p>
        </p:txBody>
      </p:sp>
      <p:sp>
        <p:nvSpPr>
          <p:cNvPr id="12" name="矩形 11"/>
          <p:cNvSpPr/>
          <p:nvPr/>
        </p:nvSpPr>
        <p:spPr>
          <a:xfrm>
            <a:off x="7313532" y="3160025"/>
            <a:ext cx="4147305" cy="450850"/>
          </a:xfrm>
          <a:prstGeom prst="rect">
            <a:avLst/>
          </a:prstGeom>
        </p:spPr>
        <p:txBody>
          <a:bodyPr wrap="square">
            <a:spAutoFit/>
          </a:bodyPr>
          <a:lstStyle/>
          <a:p>
            <a:pPr>
              <a:lnSpc>
                <a:spcPct val="130000"/>
              </a:lnSpc>
            </a:pPr>
            <a:r>
              <a:rPr lang="zh-CN" altLang="en-US" dirty="0">
                <a:solidFill>
                  <a:schemeClr val="bg2">
                    <a:lumMod val="10000"/>
                  </a:schemeClr>
                </a:solidFill>
                <a:latin typeface="微软雅黑" panose="020B0503020204020204" charset="-122"/>
                <a:ea typeface="微软雅黑" panose="020B0503020204020204" charset="-122"/>
                <a:sym typeface="+mn-ea"/>
              </a:rPr>
              <a:t>点击此处添加标题</a:t>
            </a:r>
            <a:endParaRPr lang="zh-CN" altLang="en-US" dirty="0">
              <a:solidFill>
                <a:schemeClr val="bg2">
                  <a:lumMod val="10000"/>
                </a:schemeClr>
              </a:solidFill>
              <a:latin typeface="微软雅黑" panose="020B0503020204020204" charset="-122"/>
              <a:ea typeface="微软雅黑" panose="020B0503020204020204" charset="-122"/>
              <a:sym typeface="+mn-ea"/>
            </a:endParaRPr>
          </a:p>
        </p:txBody>
      </p:sp>
      <p:sp>
        <p:nvSpPr>
          <p:cNvPr id="13" name="矩形 12"/>
          <p:cNvSpPr/>
          <p:nvPr/>
        </p:nvSpPr>
        <p:spPr>
          <a:xfrm>
            <a:off x="7313532" y="4989383"/>
            <a:ext cx="4147305" cy="450850"/>
          </a:xfrm>
          <a:prstGeom prst="rect">
            <a:avLst/>
          </a:prstGeom>
        </p:spPr>
        <p:txBody>
          <a:bodyPr wrap="square">
            <a:spAutoFit/>
          </a:bodyPr>
          <a:lstStyle/>
          <a:p>
            <a:pPr>
              <a:lnSpc>
                <a:spcPct val="130000"/>
              </a:lnSpc>
            </a:pPr>
            <a:r>
              <a:rPr lang="zh-CN" altLang="en-US" dirty="0">
                <a:solidFill>
                  <a:schemeClr val="bg2">
                    <a:lumMod val="10000"/>
                  </a:schemeClr>
                </a:solidFill>
                <a:latin typeface="微软雅黑" panose="020B0503020204020204" charset="-122"/>
                <a:ea typeface="微软雅黑" panose="020B0503020204020204" charset="-122"/>
                <a:sym typeface="+mn-ea"/>
              </a:rPr>
              <a:t>点击此处添加标题</a:t>
            </a:r>
            <a:endParaRPr lang="zh-CN" altLang="en-US" dirty="0">
              <a:solidFill>
                <a:schemeClr val="bg2">
                  <a:lumMod val="10000"/>
                </a:schemeClr>
              </a:solidFill>
              <a:latin typeface="微软雅黑" panose="020B0503020204020204" charset="-122"/>
              <a:ea typeface="微软雅黑" panose="020B0503020204020204" charset="-122"/>
              <a:sym typeface="+mn-ea"/>
            </a:endParaRPr>
          </a:p>
        </p:txBody>
      </p:sp>
      <p:cxnSp>
        <p:nvCxnSpPr>
          <p:cNvPr id="14" name="直线连接符 16"/>
          <p:cNvCxnSpPr/>
          <p:nvPr/>
        </p:nvCxnSpPr>
        <p:spPr>
          <a:xfrm>
            <a:off x="5742261" y="2618253"/>
            <a:ext cx="0" cy="3092574"/>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312655" y="1070610"/>
            <a:ext cx="5565737" cy="2750185"/>
          </a:xfrm>
          <a:prstGeom prst="rect">
            <a:avLst/>
          </a:prstGeom>
          <a:noFill/>
        </p:spPr>
        <p:txBody>
          <a:bodyPr wrap="square" rtlCol="0">
            <a:spAutoFit/>
          </a:bodyPr>
          <a:lstStyle/>
          <a:p>
            <a:pPr algn="ctr">
              <a:lnSpc>
                <a:spcPct val="90000"/>
              </a:lnSpc>
            </a:pPr>
            <a:r>
              <a:rPr kumimoji="1" lang="en-US" altLang="zh-CN" sz="19200" dirty="0" smtClean="0"/>
              <a:t>01</a:t>
            </a:r>
            <a:endParaRPr kumimoji="1" lang="en-US" altLang="zh-CN" sz="19200" dirty="0" smtClean="0"/>
          </a:p>
        </p:txBody>
      </p:sp>
      <p:sp>
        <p:nvSpPr>
          <p:cNvPr id="6" name="矩形 5"/>
          <p:cNvSpPr/>
          <p:nvPr/>
        </p:nvSpPr>
        <p:spPr>
          <a:xfrm>
            <a:off x="2801303" y="3674827"/>
            <a:ext cx="6850062" cy="113102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3600" dirty="0" smtClean="0">
                <a:solidFill>
                  <a:schemeClr val="tx1"/>
                </a:solidFill>
                <a:latin typeface="微软雅黑" panose="020B0503020204020204" charset="-122"/>
                <a:ea typeface="微软雅黑" panose="020B0503020204020204" charset="-122"/>
              </a:rPr>
              <a:t>点击此处添加标题</a:t>
            </a:r>
            <a:endParaRPr kumimoji="1" lang="zh-CN" altLang="en-US" sz="3600" dirty="0">
              <a:solidFill>
                <a:schemeClr val="tx1"/>
              </a:solidFill>
              <a:latin typeface="微软雅黑" panose="020B0503020204020204" charset="-122"/>
              <a:ea typeface="微软雅黑" panose="020B0503020204020204" charset="-122"/>
            </a:endParaRPr>
          </a:p>
        </p:txBody>
      </p:sp>
      <p:sp>
        <p:nvSpPr>
          <p:cNvPr id="42009" name="PA_文本框 30"/>
          <p:cNvSpPr txBox="1">
            <a:spLocks noChangeArrowheads="1"/>
          </p:cNvSpPr>
          <p:nvPr>
            <p:custDataLst>
              <p:tags r:id="rId1"/>
            </p:custDataLst>
          </p:nvPr>
        </p:nvSpPr>
        <p:spPr bwMode="auto">
          <a:xfrm>
            <a:off x="1455738" y="4929188"/>
            <a:ext cx="9280525" cy="1745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9pPr>
          </a:lstStyle>
          <a:p>
            <a:pPr marL="0" marR="0" lvl="0" indent="0" algn="ctr" defTabSz="914400" rtl="0" eaLnBrk="1" fontAlgn="base" latinLnBrk="0" hangingPunct="1">
              <a:lnSpc>
                <a:spcPct val="125000"/>
              </a:lnSpc>
              <a:spcBef>
                <a:spcPct val="0"/>
              </a:spcBef>
              <a:spcAft>
                <a:spcPts val="800"/>
              </a:spcAft>
              <a:buClrTx/>
              <a:buSzTx/>
              <a:buFont typeface="Arial" panose="020B0604020202020204" pitchFamily="34" charset="0"/>
              <a:buNone/>
              <a:defRPr/>
            </a:pPr>
            <a:r>
              <a:rPr kumimoji="0" lang="zh-CN" altLang="en-US" sz="1400" b="0" u="none" strike="noStrike" kern="1200" cap="none" spc="0" normalizeH="0" baseline="0" noProof="0">
                <a:ln>
                  <a:noFill/>
                </a:ln>
                <a:solidFill>
                  <a:srgbClr val="8F8F8F"/>
                </a:solidFill>
                <a:effectLst/>
                <a:uLnTx/>
                <a:uFillTx/>
                <a:latin typeface="微软雅黑" panose="020B0503020204020204" charset="-122"/>
                <a:cs typeface="+mn-cs"/>
              </a:rPr>
              <a:t>点击此处添加文本</a:t>
            </a:r>
            <a:r>
              <a:rPr lang="zh-CN" altLang="en-US" sz="1400" noProof="0">
                <a:ln>
                  <a:noFill/>
                </a:ln>
                <a:solidFill>
                  <a:srgbClr val="8F8F8F"/>
                </a:solidFill>
                <a:effectLst/>
                <a:uLnTx/>
                <a:uFillTx/>
                <a:latin typeface="微软雅黑" panose="020B0503020204020204" charset="-122"/>
                <a:sym typeface="+mn-ea"/>
              </a:rPr>
              <a:t>点击此处添加文本点击此处添加文本点击此处添加文本点击此处添加文本点击此处添加文本</a:t>
            </a:r>
            <a:endParaRPr kumimoji="0" lang="zh-CN" altLang="en-US" sz="1400" b="0" u="none" strike="noStrike" kern="1200" cap="none" spc="0" normalizeH="0" baseline="0" noProof="0">
              <a:ln>
                <a:noFill/>
              </a:ln>
              <a:solidFill>
                <a:srgbClr val="8F8F8F"/>
              </a:solidFill>
              <a:effectLst/>
              <a:uLnTx/>
              <a:uFillTx/>
              <a:latin typeface="微软雅黑" panose="020B0503020204020204" charset="-122"/>
              <a:cs typeface="+mn-cs"/>
            </a:endParaRPr>
          </a:p>
          <a:p>
            <a:pPr marL="0" marR="0" lvl="0" indent="0" algn="ctr" defTabSz="914400" rtl="0" eaLnBrk="1" fontAlgn="base" latinLnBrk="0" hangingPunct="1">
              <a:lnSpc>
                <a:spcPct val="125000"/>
              </a:lnSpc>
              <a:spcBef>
                <a:spcPct val="0"/>
              </a:spcBef>
              <a:spcAft>
                <a:spcPts val="800"/>
              </a:spcAft>
              <a:buClrTx/>
              <a:buSzTx/>
              <a:buFont typeface="Arial" panose="020B0604020202020204" pitchFamily="34" charset="0"/>
              <a:buNone/>
              <a:defRPr/>
            </a:pPr>
            <a:r>
              <a:rPr lang="zh-CN" altLang="en-US" sz="1400" noProof="0">
                <a:ln>
                  <a:noFill/>
                </a:ln>
                <a:solidFill>
                  <a:srgbClr val="8F8F8F"/>
                </a:solidFill>
                <a:effectLst/>
                <a:uLnTx/>
                <a:uFillTx/>
                <a:latin typeface="微软雅黑" panose="020B0503020204020204" charset="-122"/>
                <a:sym typeface="+mn-ea"/>
              </a:rPr>
              <a:t>点击此处添加文本点击此处添加文本点击此处添加文本点击此处添加文本点击此处添加文本点击此处添加文本点击此处添加文本</a:t>
            </a:r>
            <a:endParaRPr kumimoji="0" lang="zh-CN" altLang="en-US" sz="1400" b="0" u="none" strike="noStrike" kern="1200" cap="none" spc="0" normalizeH="0" baseline="0" noProof="0">
              <a:ln>
                <a:noFill/>
              </a:ln>
              <a:solidFill>
                <a:srgbClr val="8F8F8F"/>
              </a:solidFill>
              <a:effectLst/>
              <a:uLnTx/>
              <a:uFillTx/>
              <a:latin typeface="微软雅黑" panose="020B0503020204020204" charset="-122"/>
              <a:cs typeface="+mn-cs"/>
            </a:endParaRPr>
          </a:p>
          <a:p>
            <a:pPr marL="0" marR="0" lvl="0" indent="0" algn="ctr" defTabSz="914400" rtl="0" eaLnBrk="1" fontAlgn="base" latinLnBrk="0" hangingPunct="1">
              <a:lnSpc>
                <a:spcPct val="125000"/>
              </a:lnSpc>
              <a:spcBef>
                <a:spcPct val="0"/>
              </a:spcBef>
              <a:spcAft>
                <a:spcPts val="800"/>
              </a:spcAft>
              <a:buClrTx/>
              <a:buSzTx/>
              <a:buFont typeface="Arial" panose="020B0604020202020204" pitchFamily="34" charset="0"/>
              <a:buNone/>
              <a:defRPr/>
            </a:pPr>
            <a:endParaRPr kumimoji="0" lang="zh-CN" altLang="en-US" sz="1400" b="0" u="none" strike="noStrike" kern="1200" cap="none" spc="0" normalizeH="0" baseline="0" noProof="0">
              <a:ln>
                <a:noFill/>
              </a:ln>
              <a:solidFill>
                <a:srgbClr val="8F8F8F"/>
              </a:solidFill>
              <a:effectLst/>
              <a:uLnTx/>
              <a:uFillTx/>
              <a:latin typeface="微软雅黑" panose="020B0503020204020204" charset="-122"/>
              <a:cs typeface="+mn-cs"/>
            </a:endParaRPr>
          </a:p>
          <a:p>
            <a:pPr marL="0" marR="0" lvl="0" indent="0" algn="ctr" defTabSz="914400" rtl="0" eaLnBrk="1" fontAlgn="base" latinLnBrk="0" hangingPunct="1">
              <a:lnSpc>
                <a:spcPct val="125000"/>
              </a:lnSpc>
              <a:spcBef>
                <a:spcPct val="0"/>
              </a:spcBef>
              <a:spcAft>
                <a:spcPts val="800"/>
              </a:spcAft>
              <a:buClrTx/>
              <a:buSzTx/>
              <a:buFont typeface="Arial" panose="020B0604020202020204" pitchFamily="34" charset="0"/>
              <a:buNone/>
              <a:defRPr/>
            </a:pPr>
            <a:endParaRPr kumimoji="0" lang="zh-CN" altLang="en-US" sz="1400" b="0" u="none" strike="noStrike" kern="1200" cap="none" spc="0" normalizeH="0" baseline="0" noProof="0">
              <a:ln>
                <a:noFill/>
              </a:ln>
              <a:solidFill>
                <a:srgbClr val="8F8F8F"/>
              </a:solidFill>
              <a:effectLst/>
              <a:uLnTx/>
              <a:uFillTx/>
              <a:latin typeface="微软雅黑" panose="020B0503020204020204" charset="-122"/>
              <a:cs typeface="+mn-cs"/>
            </a:endParaRPr>
          </a:p>
        </p:txBody>
      </p:sp>
    </p:spTree>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238250" y="1798109"/>
            <a:ext cx="3369586" cy="2295225"/>
            <a:chOff x="1352362" y="7607300"/>
            <a:chExt cx="2484000" cy="1692000"/>
          </a:xfrm>
        </p:grpSpPr>
        <p:graphicFrame>
          <p:nvGraphicFramePr>
            <p:cNvPr id="26" name="图表 25"/>
            <p:cNvGraphicFramePr/>
            <p:nvPr/>
          </p:nvGraphicFramePr>
          <p:xfrm>
            <a:off x="1352362" y="7607300"/>
            <a:ext cx="2484000" cy="1692000"/>
          </p:xfrm>
          <a:graphic>
            <a:graphicData uri="http://schemas.openxmlformats.org/drawingml/2006/chart">
              <c:chart xmlns:c="http://schemas.openxmlformats.org/drawingml/2006/chart" xmlns:r="http://schemas.openxmlformats.org/officeDocument/2006/relationships" r:id="rId1"/>
            </a:graphicData>
          </a:graphic>
        </p:graphicFrame>
        <p:sp>
          <p:nvSpPr>
            <p:cNvPr id="27" name="文本框 26"/>
            <p:cNvSpPr txBox="1"/>
            <p:nvPr/>
          </p:nvSpPr>
          <p:spPr>
            <a:xfrm>
              <a:off x="2264963" y="8233982"/>
              <a:ext cx="729349" cy="476464"/>
            </a:xfrm>
            <a:prstGeom prst="rect">
              <a:avLst/>
            </a:prstGeom>
            <a:noFill/>
          </p:spPr>
          <p:txBody>
            <a:bodyPr wrap="none" rtlCol="0">
              <a:spAutoFit/>
            </a:bodyPr>
            <a:lstStyle/>
            <a:p>
              <a:pPr marL="0" marR="0" lvl="0" indent="0" defTabSz="685165" eaLnBrk="1" fontAlgn="auto" latinLnBrk="0" hangingPunct="1">
                <a:lnSpc>
                  <a:spcPct val="100000"/>
                </a:lnSpc>
                <a:spcBef>
                  <a:spcPts val="0"/>
                </a:spcBef>
                <a:spcAft>
                  <a:spcPts val="0"/>
                </a:spcAft>
                <a:buClrTx/>
                <a:buSzTx/>
                <a:buFontTx/>
                <a:buNone/>
                <a:defRPr/>
              </a:pPr>
              <a:r>
                <a:rPr kumimoji="0" lang="en-US" altLang="zh-CN" sz="3600" b="1" i="0" u="none" strike="noStrike" kern="0" cap="none" spc="0" normalizeH="0" baseline="0" noProof="0" dirty="0" smtClean="0">
                  <a:ln>
                    <a:noFill/>
                  </a:ln>
                  <a:solidFill>
                    <a:schemeClr val="bg2">
                      <a:lumMod val="10000"/>
                    </a:schemeClr>
                  </a:solidFill>
                  <a:effectLst/>
                  <a:uLnTx/>
                  <a:uFillTx/>
                </a:rPr>
                <a:t>85</a:t>
              </a:r>
              <a:r>
                <a:rPr kumimoji="0" lang="en-US" altLang="zh-CN" sz="3600" b="1" i="0" u="none" strike="noStrike" kern="0" cap="none" spc="0" normalizeH="0" baseline="0" noProof="0" dirty="0">
                  <a:ln>
                    <a:noFill/>
                  </a:ln>
                  <a:solidFill>
                    <a:schemeClr val="bg2">
                      <a:lumMod val="10000"/>
                    </a:schemeClr>
                  </a:solidFill>
                  <a:effectLst/>
                  <a:uLnTx/>
                  <a:uFillTx/>
                </a:rPr>
                <a:t>%</a:t>
              </a:r>
              <a:endParaRPr kumimoji="0" lang="en-US" altLang="zh-CN" sz="3600" b="1" i="0" u="none" strike="noStrike" kern="0" cap="none" spc="0" normalizeH="0" baseline="0" noProof="0" dirty="0">
                <a:ln>
                  <a:noFill/>
                </a:ln>
                <a:solidFill>
                  <a:schemeClr val="bg2">
                    <a:lumMod val="10000"/>
                  </a:schemeClr>
                </a:solidFill>
                <a:effectLst/>
                <a:uLnTx/>
                <a:uFillTx/>
              </a:endParaRPr>
            </a:p>
          </p:txBody>
        </p:sp>
      </p:grpSp>
      <p:grpSp>
        <p:nvGrpSpPr>
          <p:cNvPr id="28" name="组合 27"/>
          <p:cNvGrpSpPr/>
          <p:nvPr/>
        </p:nvGrpSpPr>
        <p:grpSpPr>
          <a:xfrm>
            <a:off x="4350630" y="1802891"/>
            <a:ext cx="3369586" cy="2295225"/>
            <a:chOff x="3543550" y="7473950"/>
            <a:chExt cx="2484000" cy="1692000"/>
          </a:xfrm>
        </p:grpSpPr>
        <p:graphicFrame>
          <p:nvGraphicFramePr>
            <p:cNvPr id="29" name="图表 28"/>
            <p:cNvGraphicFramePr/>
            <p:nvPr/>
          </p:nvGraphicFramePr>
          <p:xfrm>
            <a:off x="3543550" y="7473950"/>
            <a:ext cx="2484000" cy="1692000"/>
          </p:xfrm>
          <a:graphic>
            <a:graphicData uri="http://schemas.openxmlformats.org/drawingml/2006/chart">
              <c:chart xmlns:c="http://schemas.openxmlformats.org/drawingml/2006/chart" xmlns:r="http://schemas.openxmlformats.org/officeDocument/2006/relationships" r:id="rId2"/>
            </a:graphicData>
          </a:graphic>
        </p:graphicFrame>
        <p:sp>
          <p:nvSpPr>
            <p:cNvPr id="30" name="文本框 29"/>
            <p:cNvSpPr txBox="1"/>
            <p:nvPr/>
          </p:nvSpPr>
          <p:spPr>
            <a:xfrm>
              <a:off x="4440728" y="8097106"/>
              <a:ext cx="729349" cy="476464"/>
            </a:xfrm>
            <a:prstGeom prst="rect">
              <a:avLst/>
            </a:prstGeom>
            <a:noFill/>
          </p:spPr>
          <p:txBody>
            <a:bodyPr wrap="none" rtlCol="0">
              <a:spAutoFit/>
            </a:bodyPr>
            <a:lstStyle/>
            <a:p>
              <a:pPr marL="0" marR="0" lvl="0" indent="0" defTabSz="685165" eaLnBrk="1" fontAlgn="auto" latinLnBrk="0" hangingPunct="1">
                <a:lnSpc>
                  <a:spcPct val="100000"/>
                </a:lnSpc>
                <a:spcBef>
                  <a:spcPts val="0"/>
                </a:spcBef>
                <a:spcAft>
                  <a:spcPts val="0"/>
                </a:spcAft>
                <a:buClrTx/>
                <a:buSzTx/>
                <a:buFontTx/>
                <a:buNone/>
                <a:defRPr/>
              </a:pPr>
              <a:r>
                <a:rPr kumimoji="0" lang="en-US" altLang="zh-CN" sz="3600" b="1" i="0" u="none" strike="noStrike" kern="0" cap="none" spc="0" normalizeH="0" baseline="0" noProof="0" dirty="0">
                  <a:ln>
                    <a:noFill/>
                  </a:ln>
                  <a:solidFill>
                    <a:schemeClr val="bg2">
                      <a:lumMod val="10000"/>
                    </a:schemeClr>
                  </a:solidFill>
                  <a:effectLst/>
                  <a:uLnTx/>
                  <a:uFillTx/>
                </a:rPr>
                <a:t>75%</a:t>
              </a:r>
              <a:endParaRPr kumimoji="0" lang="en-US" altLang="zh-CN" sz="3600" b="1" i="0" u="none" strike="noStrike" kern="0" cap="none" spc="0" normalizeH="0" baseline="0" noProof="0" dirty="0">
                <a:ln>
                  <a:noFill/>
                </a:ln>
                <a:solidFill>
                  <a:schemeClr val="bg2">
                    <a:lumMod val="10000"/>
                  </a:schemeClr>
                </a:solidFill>
                <a:effectLst/>
                <a:uLnTx/>
                <a:uFillTx/>
              </a:endParaRPr>
            </a:p>
          </p:txBody>
        </p:sp>
      </p:grpSp>
      <p:grpSp>
        <p:nvGrpSpPr>
          <p:cNvPr id="31" name="组合 30"/>
          <p:cNvGrpSpPr/>
          <p:nvPr/>
        </p:nvGrpSpPr>
        <p:grpSpPr>
          <a:xfrm>
            <a:off x="7679414" y="1818984"/>
            <a:ext cx="3369586" cy="2295225"/>
            <a:chOff x="6390807" y="7473950"/>
            <a:chExt cx="2484000" cy="1692000"/>
          </a:xfrm>
        </p:grpSpPr>
        <p:graphicFrame>
          <p:nvGraphicFramePr>
            <p:cNvPr id="32" name="图表 31"/>
            <p:cNvGraphicFramePr/>
            <p:nvPr/>
          </p:nvGraphicFramePr>
          <p:xfrm>
            <a:off x="6390807" y="7473950"/>
            <a:ext cx="2484000" cy="1692000"/>
          </p:xfrm>
          <a:graphic>
            <a:graphicData uri="http://schemas.openxmlformats.org/drawingml/2006/chart">
              <c:chart xmlns:c="http://schemas.openxmlformats.org/drawingml/2006/chart" xmlns:r="http://schemas.openxmlformats.org/officeDocument/2006/relationships" r:id="rId3"/>
            </a:graphicData>
          </a:graphic>
        </p:graphicFrame>
        <p:sp>
          <p:nvSpPr>
            <p:cNvPr id="33" name="文本框 32"/>
            <p:cNvSpPr txBox="1"/>
            <p:nvPr/>
          </p:nvSpPr>
          <p:spPr>
            <a:xfrm>
              <a:off x="7295595" y="8085242"/>
              <a:ext cx="729349" cy="476464"/>
            </a:xfrm>
            <a:prstGeom prst="rect">
              <a:avLst/>
            </a:prstGeom>
            <a:noFill/>
          </p:spPr>
          <p:txBody>
            <a:bodyPr wrap="none" rtlCol="0">
              <a:spAutoFit/>
            </a:bodyPr>
            <a:lstStyle/>
            <a:p>
              <a:pPr marL="0" marR="0" lvl="0" indent="0" defTabSz="685165" eaLnBrk="1" fontAlgn="auto" latinLnBrk="0" hangingPunct="1">
                <a:lnSpc>
                  <a:spcPct val="100000"/>
                </a:lnSpc>
                <a:spcBef>
                  <a:spcPts val="0"/>
                </a:spcBef>
                <a:spcAft>
                  <a:spcPts val="0"/>
                </a:spcAft>
                <a:buClrTx/>
                <a:buSzTx/>
                <a:buFontTx/>
                <a:buNone/>
                <a:defRPr/>
              </a:pPr>
              <a:r>
                <a:rPr kumimoji="0" lang="en-US" altLang="zh-CN" sz="3600" b="1" i="0" u="none" strike="noStrike" kern="0" cap="none" spc="0" normalizeH="0" baseline="0" noProof="0" dirty="0" smtClean="0">
                  <a:ln>
                    <a:noFill/>
                  </a:ln>
                  <a:solidFill>
                    <a:schemeClr val="bg2">
                      <a:lumMod val="10000"/>
                    </a:schemeClr>
                  </a:solidFill>
                  <a:effectLst/>
                  <a:uLnTx/>
                  <a:uFillTx/>
                </a:rPr>
                <a:t>55</a:t>
              </a:r>
              <a:r>
                <a:rPr kumimoji="0" lang="en-US" altLang="zh-CN" sz="3600" b="1" i="0" u="none" strike="noStrike" kern="0" cap="none" spc="0" normalizeH="0" baseline="0" noProof="0" dirty="0">
                  <a:ln>
                    <a:noFill/>
                  </a:ln>
                  <a:solidFill>
                    <a:schemeClr val="bg2">
                      <a:lumMod val="10000"/>
                    </a:schemeClr>
                  </a:solidFill>
                  <a:effectLst/>
                  <a:uLnTx/>
                  <a:uFillTx/>
                </a:rPr>
                <a:t>%</a:t>
              </a:r>
              <a:endParaRPr kumimoji="0" lang="en-US" altLang="zh-CN" sz="3600" b="1" i="0" u="none" strike="noStrike" kern="0" cap="none" spc="0" normalizeH="0" baseline="0" noProof="0" dirty="0">
                <a:ln>
                  <a:noFill/>
                </a:ln>
                <a:solidFill>
                  <a:schemeClr val="bg2">
                    <a:lumMod val="10000"/>
                  </a:schemeClr>
                </a:solidFill>
                <a:effectLst/>
                <a:uLnTx/>
                <a:uFillTx/>
              </a:endParaRPr>
            </a:p>
          </p:txBody>
        </p:sp>
      </p:grpSp>
      <p:sp>
        <p:nvSpPr>
          <p:cNvPr id="38" name="矩形 37"/>
          <p:cNvSpPr/>
          <p:nvPr/>
        </p:nvSpPr>
        <p:spPr>
          <a:xfrm>
            <a:off x="1724030" y="4434706"/>
            <a:ext cx="2493730" cy="1050290"/>
          </a:xfrm>
          <a:prstGeom prst="rect">
            <a:avLst/>
          </a:prstGeom>
        </p:spPr>
        <p:txBody>
          <a:bodyPr wrap="square">
            <a:spAutoFit/>
          </a:bodyPr>
          <a:lstStyle/>
          <a:p>
            <a:pPr lvl="0" defTabSz="457200">
              <a:lnSpc>
                <a:spcPct val="130000"/>
              </a:lnSpc>
            </a:pPr>
            <a:r>
              <a:rPr lang="zh-CN" altLang="en-US" sz="1200" i="1" noProof="0">
                <a:ln>
                  <a:noFill/>
                </a:ln>
                <a:solidFill>
                  <a:schemeClr val="bg2">
                    <a:lumMod val="10000"/>
                  </a:schemeClr>
                </a:solidFill>
                <a:effectLst/>
                <a:uLnTx/>
                <a:uFillTx/>
                <a:latin typeface="微软雅黑" panose="020B0503020204020204" charset="-122"/>
                <a:sym typeface="+mn-ea"/>
              </a:rPr>
              <a:t>点击此处添加文本点击此处添加文本点击此处添加文本点击此处添加文本点击此处添加文本点击此处添加文本点击此处添加文本</a:t>
            </a:r>
            <a:endParaRPr lang="zh-CN" altLang="en-US" sz="1200" i="1" noProof="0" dirty="0">
              <a:ln>
                <a:noFill/>
              </a:ln>
              <a:solidFill>
                <a:schemeClr val="bg2">
                  <a:lumMod val="10000"/>
                </a:schemeClr>
              </a:solidFill>
              <a:effectLst/>
              <a:uLnTx/>
              <a:uFillTx/>
              <a:latin typeface="微软雅黑" panose="020B0503020204020204" charset="-122"/>
              <a:ea typeface="微软雅黑" panose="020B0503020204020204" charset="-122"/>
              <a:sym typeface="+mn-ea"/>
            </a:endParaRPr>
          </a:p>
        </p:txBody>
      </p:sp>
      <p:sp>
        <p:nvSpPr>
          <p:cNvPr id="39" name="TextBox 41"/>
          <p:cNvSpPr txBox="1"/>
          <p:nvPr/>
        </p:nvSpPr>
        <p:spPr>
          <a:xfrm>
            <a:off x="1709657" y="4127326"/>
            <a:ext cx="2124236" cy="369316"/>
          </a:xfrm>
          <a:prstGeom prst="rect">
            <a:avLst/>
          </a:prstGeom>
          <a:noFill/>
          <a:effectLst/>
        </p:spPr>
        <p:txBody>
          <a:bodyPr wrap="square" lIns="91424" tIns="45712" rIns="91424" bIns="45712" rtlCol="0">
            <a:spAutoFit/>
          </a:bodyPr>
          <a:lstStyle/>
          <a:p>
            <a:pPr defTabSz="913765"/>
            <a:r>
              <a:rPr lang="zh-CN" altLang="en-US" b="1" dirty="0">
                <a:solidFill>
                  <a:schemeClr val="bg2">
                    <a:lumMod val="10000"/>
                  </a:schemeClr>
                </a:solidFill>
                <a:latin typeface="微软雅黑" panose="020B0503020204020204" charset="-122"/>
                <a:ea typeface="微软雅黑" panose="020B0503020204020204" charset="-122"/>
              </a:rPr>
              <a:t>点击此处添加标题</a:t>
            </a:r>
            <a:endParaRPr lang="zh-CN" altLang="en-US" b="1" dirty="0">
              <a:solidFill>
                <a:schemeClr val="bg2">
                  <a:lumMod val="10000"/>
                </a:schemeClr>
              </a:solidFill>
              <a:latin typeface="微软雅黑" panose="020B0503020204020204" charset="-122"/>
              <a:ea typeface="微软雅黑" panose="020B0503020204020204" charset="-122"/>
            </a:endParaRPr>
          </a:p>
        </p:txBody>
      </p:sp>
      <p:sp>
        <p:nvSpPr>
          <p:cNvPr id="40" name="矩形 39"/>
          <p:cNvSpPr/>
          <p:nvPr/>
        </p:nvSpPr>
        <p:spPr>
          <a:xfrm>
            <a:off x="5019680" y="4434706"/>
            <a:ext cx="2493730" cy="1050290"/>
          </a:xfrm>
          <a:prstGeom prst="rect">
            <a:avLst/>
          </a:prstGeom>
        </p:spPr>
        <p:txBody>
          <a:bodyPr wrap="square">
            <a:spAutoFit/>
          </a:bodyPr>
          <a:lstStyle/>
          <a:p>
            <a:pPr lvl="0" defTabSz="457200">
              <a:lnSpc>
                <a:spcPct val="130000"/>
              </a:lnSpc>
            </a:pPr>
            <a:r>
              <a:rPr lang="zh-CN" altLang="en-US" sz="1200" i="1" noProof="0">
                <a:ln>
                  <a:noFill/>
                </a:ln>
                <a:solidFill>
                  <a:schemeClr val="bg2">
                    <a:lumMod val="10000"/>
                  </a:schemeClr>
                </a:solidFill>
                <a:effectLst/>
                <a:uLnTx/>
                <a:uFillTx/>
                <a:latin typeface="微软雅黑" panose="020B0503020204020204" charset="-122"/>
                <a:sym typeface="+mn-ea"/>
              </a:rPr>
              <a:t>点击此处添加文本点击此处添加文本点击此处添加文本点击此处添加文本点击此处添加文本点击此处添加文本点击此处添加文本</a:t>
            </a:r>
            <a:endParaRPr lang="zh-CN" altLang="en-US" sz="1200" i="1" noProof="0" dirty="0">
              <a:ln>
                <a:noFill/>
              </a:ln>
              <a:solidFill>
                <a:schemeClr val="bg2">
                  <a:lumMod val="10000"/>
                </a:schemeClr>
              </a:solidFill>
              <a:effectLst/>
              <a:uLnTx/>
              <a:uFillTx/>
              <a:latin typeface="微软雅黑" panose="020B0503020204020204" charset="-122"/>
              <a:ea typeface="微软雅黑" panose="020B0503020204020204" charset="-122"/>
              <a:sym typeface="+mn-ea"/>
            </a:endParaRPr>
          </a:p>
        </p:txBody>
      </p:sp>
      <p:sp>
        <p:nvSpPr>
          <p:cNvPr id="41" name="TextBox 41"/>
          <p:cNvSpPr txBox="1"/>
          <p:nvPr/>
        </p:nvSpPr>
        <p:spPr>
          <a:xfrm>
            <a:off x="5005307" y="4127326"/>
            <a:ext cx="2124236" cy="369316"/>
          </a:xfrm>
          <a:prstGeom prst="rect">
            <a:avLst/>
          </a:prstGeom>
          <a:noFill/>
          <a:effectLst/>
        </p:spPr>
        <p:txBody>
          <a:bodyPr wrap="square" lIns="91424" tIns="45712" rIns="91424" bIns="45712" rtlCol="0">
            <a:spAutoFit/>
          </a:bodyPr>
          <a:lstStyle/>
          <a:p>
            <a:pPr defTabSz="913765"/>
            <a:r>
              <a:rPr lang="zh-CN" altLang="en-US" b="1" dirty="0">
                <a:solidFill>
                  <a:schemeClr val="bg2">
                    <a:lumMod val="10000"/>
                  </a:schemeClr>
                </a:solidFill>
                <a:latin typeface="微软雅黑" panose="020B0503020204020204" charset="-122"/>
                <a:ea typeface="微软雅黑" panose="020B0503020204020204" charset="-122"/>
              </a:rPr>
              <a:t>点击此处添加标题</a:t>
            </a:r>
            <a:endParaRPr lang="zh-CN" altLang="en-US" b="1" dirty="0">
              <a:solidFill>
                <a:schemeClr val="bg2">
                  <a:lumMod val="10000"/>
                </a:schemeClr>
              </a:solidFill>
              <a:latin typeface="微软雅黑" panose="020B0503020204020204" charset="-122"/>
              <a:ea typeface="微软雅黑" panose="020B0503020204020204" charset="-122"/>
            </a:endParaRPr>
          </a:p>
        </p:txBody>
      </p:sp>
      <p:sp>
        <p:nvSpPr>
          <p:cNvPr id="42" name="矩形 41"/>
          <p:cNvSpPr/>
          <p:nvPr/>
        </p:nvSpPr>
        <p:spPr>
          <a:xfrm>
            <a:off x="8300957" y="4434706"/>
            <a:ext cx="2493730" cy="1050290"/>
          </a:xfrm>
          <a:prstGeom prst="rect">
            <a:avLst/>
          </a:prstGeom>
        </p:spPr>
        <p:txBody>
          <a:bodyPr wrap="square">
            <a:spAutoFit/>
          </a:bodyPr>
          <a:lstStyle/>
          <a:p>
            <a:pPr lvl="0" defTabSz="457200">
              <a:lnSpc>
                <a:spcPct val="130000"/>
              </a:lnSpc>
            </a:pPr>
            <a:r>
              <a:rPr lang="zh-CN" altLang="en-US" sz="1200" i="1" noProof="0">
                <a:ln>
                  <a:noFill/>
                </a:ln>
                <a:solidFill>
                  <a:schemeClr val="bg2">
                    <a:lumMod val="10000"/>
                  </a:schemeClr>
                </a:solidFill>
                <a:effectLst/>
                <a:uLnTx/>
                <a:uFillTx/>
                <a:latin typeface="微软雅黑" panose="020B0503020204020204" charset="-122"/>
                <a:sym typeface="+mn-ea"/>
              </a:rPr>
              <a:t>点击此处添加文本点击此处添加文本点击此处添加文本点击此处添加文本点击此处添加文本点击此处添加文本点击此处添加文本</a:t>
            </a:r>
            <a:endParaRPr lang="zh-CN" altLang="en-US" sz="1200" i="1" noProof="0" dirty="0">
              <a:ln>
                <a:noFill/>
              </a:ln>
              <a:solidFill>
                <a:schemeClr val="bg2">
                  <a:lumMod val="10000"/>
                </a:schemeClr>
              </a:solidFill>
              <a:effectLst/>
              <a:uLnTx/>
              <a:uFillTx/>
              <a:latin typeface="微软雅黑" panose="020B0503020204020204" charset="-122"/>
              <a:ea typeface="微软雅黑" panose="020B0503020204020204" charset="-122"/>
              <a:sym typeface="+mn-ea"/>
            </a:endParaRPr>
          </a:p>
        </p:txBody>
      </p:sp>
      <p:sp>
        <p:nvSpPr>
          <p:cNvPr id="43" name="TextBox 41"/>
          <p:cNvSpPr txBox="1"/>
          <p:nvPr/>
        </p:nvSpPr>
        <p:spPr>
          <a:xfrm>
            <a:off x="8286584" y="4127326"/>
            <a:ext cx="2124236" cy="369316"/>
          </a:xfrm>
          <a:prstGeom prst="rect">
            <a:avLst/>
          </a:prstGeom>
          <a:noFill/>
          <a:effectLst/>
        </p:spPr>
        <p:txBody>
          <a:bodyPr wrap="square" lIns="91424" tIns="45712" rIns="91424" bIns="45712" rtlCol="0">
            <a:spAutoFit/>
          </a:bodyPr>
          <a:lstStyle/>
          <a:p>
            <a:pPr defTabSz="913765"/>
            <a:r>
              <a:rPr lang="zh-CN" altLang="en-US" b="1" dirty="0">
                <a:solidFill>
                  <a:schemeClr val="bg2">
                    <a:lumMod val="10000"/>
                  </a:schemeClr>
                </a:solidFill>
                <a:latin typeface="微软雅黑" panose="020B0503020204020204" charset="-122"/>
                <a:ea typeface="微软雅黑" panose="020B0503020204020204" charset="-122"/>
              </a:rPr>
              <a:t>点击此处添加标题</a:t>
            </a:r>
            <a:endParaRPr lang="zh-CN" altLang="en-US" b="1" dirty="0">
              <a:solidFill>
                <a:schemeClr val="bg2">
                  <a:lumMod val="10000"/>
                </a:schemeClr>
              </a:solidFill>
              <a:latin typeface="微软雅黑" panose="020B0503020204020204" charset="-122"/>
              <a:ea typeface="微软雅黑" panose="020B0503020204020204" charset="-122"/>
            </a:endParaRPr>
          </a:p>
        </p:txBody>
      </p:sp>
      <p:sp>
        <p:nvSpPr>
          <p:cNvPr id="2" name="文本框 1"/>
          <p:cNvSpPr txBox="1"/>
          <p:nvPr/>
        </p:nvSpPr>
        <p:spPr>
          <a:xfrm>
            <a:off x="14605" y="19965"/>
            <a:ext cx="4057650" cy="398780"/>
          </a:xfrm>
          <a:prstGeom prst="rect">
            <a:avLst/>
          </a:prstGeom>
          <a:noFill/>
        </p:spPr>
        <p:txBody>
          <a:bodyPr wrap="square" rtlCol="0">
            <a:spAutoFit/>
          </a:bodyPr>
          <a:p>
            <a:r>
              <a:rPr lang="zh-CN" altLang="en-US" sz="2000" b="1" dirty="0" smtClean="0">
                <a:solidFill>
                  <a:schemeClr val="bg1">
                    <a:lumMod val="50000"/>
                  </a:schemeClr>
                </a:solidFill>
                <a:latin typeface="微软雅黑" panose="020B0503020204020204" charset="-122"/>
                <a:ea typeface="微软雅黑" panose="020B0503020204020204" charset="-122"/>
              </a:rPr>
              <a:t>点击此处添加标题</a:t>
            </a:r>
            <a:endParaRPr lang="zh-CN" altLang="en-US" sz="2000" b="1" dirty="0" smtClean="0">
              <a:solidFill>
                <a:schemeClr val="bg1">
                  <a:lumMod val="50000"/>
                </a:schemeClr>
              </a:solidFill>
              <a:latin typeface="微软雅黑" panose="020B0503020204020204" charset="-122"/>
              <a:ea typeface="微软雅黑" panose="020B0503020204020204" charset="-122"/>
            </a:endParaRPr>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87500" y="2401955"/>
            <a:ext cx="9396000" cy="432421"/>
            <a:chOff x="1398000" y="1592579"/>
            <a:chExt cx="9396000" cy="432421"/>
          </a:xfrm>
          <a:solidFill>
            <a:schemeClr val="tx1">
              <a:lumMod val="95000"/>
              <a:lumOff val="5000"/>
            </a:schemeClr>
          </a:solidFill>
        </p:grpSpPr>
        <p:sp>
          <p:nvSpPr>
            <p:cNvPr id="16" name="矩形 15"/>
            <p:cNvSpPr/>
            <p:nvPr/>
          </p:nvSpPr>
          <p:spPr>
            <a:xfrm>
              <a:off x="1398000" y="1989000"/>
              <a:ext cx="9396000" cy="36000"/>
            </a:xfrm>
            <a:prstGeom prst="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sp>
          <p:nvSpPr>
            <p:cNvPr id="17" name="矩形 16"/>
            <p:cNvSpPr/>
            <p:nvPr/>
          </p:nvSpPr>
          <p:spPr>
            <a:xfrm>
              <a:off x="1398000" y="1592579"/>
              <a:ext cx="330960" cy="413335"/>
            </a:xfrm>
            <a:prstGeom prst="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charset="-122"/>
                <a:ea typeface="微软雅黑" panose="020B0503020204020204" charset="-122"/>
                <a:cs typeface="+mn-cs"/>
              </a:endParaRPr>
            </a:p>
          </p:txBody>
        </p:sp>
        <p:sp>
          <p:nvSpPr>
            <p:cNvPr id="18" name="矩形 17"/>
            <p:cNvSpPr/>
            <p:nvPr/>
          </p:nvSpPr>
          <p:spPr>
            <a:xfrm>
              <a:off x="5930520" y="1592579"/>
              <a:ext cx="330960" cy="413335"/>
            </a:xfrm>
            <a:prstGeom prst="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sp>
          <p:nvSpPr>
            <p:cNvPr id="19" name="矩形 18"/>
            <p:cNvSpPr/>
            <p:nvPr/>
          </p:nvSpPr>
          <p:spPr>
            <a:xfrm>
              <a:off x="10463040" y="1592579"/>
              <a:ext cx="330960" cy="413335"/>
            </a:xfrm>
            <a:prstGeom prst="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grpSp>
      <p:sp>
        <p:nvSpPr>
          <p:cNvPr id="20" name="文本框 19"/>
          <p:cNvSpPr txBox="1"/>
          <p:nvPr/>
        </p:nvSpPr>
        <p:spPr>
          <a:xfrm>
            <a:off x="1397000" y="2446338"/>
            <a:ext cx="320675" cy="368300"/>
          </a:xfrm>
          <a:prstGeom prst="rect">
            <a:avLst/>
          </a:prstGeom>
          <a:solidFill>
            <a:schemeClr val="tx1">
              <a:lumMod val="95000"/>
              <a:lumOff val="5000"/>
            </a:schemeClr>
          </a:solidFill>
          <a:ln>
            <a:solidFill>
              <a:schemeClr val="tx1">
                <a:lumMod val="95000"/>
                <a:lumOff val="5000"/>
              </a:schemeClr>
            </a:solidFill>
          </a:ln>
        </p:spPr>
        <p:txBody>
          <a:bodyPr>
            <a:spAutoFit/>
          </a:bodyPr>
          <a:lstStyle/>
          <a:p>
            <a:pPr marR="0" defTabSz="914400" eaLnBrk="1" fontAlgn="auto" hangingPunct="1">
              <a:spcBef>
                <a:spcPts val="0"/>
              </a:spcBef>
              <a:spcAft>
                <a:spcPts val="0"/>
              </a:spcAft>
              <a:buClrTx/>
              <a:buSzTx/>
              <a:buFontTx/>
              <a:buNone/>
              <a:defRPr/>
            </a:pPr>
            <a:r>
              <a:rPr kumimoji="0" lang="en-US" altLang="zh-CN" b="1" kern="1200" cap="none" spc="0" normalizeH="0" baseline="0" noProof="0" dirty="0">
                <a:solidFill>
                  <a:schemeClr val="bg1">
                    <a:lumMod val="95000"/>
                  </a:schemeClr>
                </a:solidFill>
                <a:latin typeface="微软雅黑" panose="020B0503020204020204" charset="-122"/>
                <a:ea typeface="微软雅黑" panose="020B0503020204020204" charset="-122"/>
                <a:cs typeface="+mn-cs"/>
              </a:rPr>
              <a:t>1</a:t>
            </a:r>
            <a:endParaRPr kumimoji="0" lang="en-US" altLang="zh-CN" b="1" kern="1200" cap="none" spc="0" normalizeH="0" baseline="0" noProof="0" dirty="0">
              <a:solidFill>
                <a:schemeClr val="bg1">
                  <a:lumMod val="95000"/>
                </a:schemeClr>
              </a:solidFill>
              <a:latin typeface="微软雅黑" panose="020B0503020204020204" charset="-122"/>
              <a:ea typeface="微软雅黑" panose="020B0503020204020204" charset="-122"/>
              <a:cs typeface="+mn-cs"/>
            </a:endParaRPr>
          </a:p>
        </p:txBody>
      </p:sp>
      <p:sp>
        <p:nvSpPr>
          <p:cNvPr id="21" name="文本框 20"/>
          <p:cNvSpPr txBox="1"/>
          <p:nvPr/>
        </p:nvSpPr>
        <p:spPr>
          <a:xfrm>
            <a:off x="10452100" y="2417763"/>
            <a:ext cx="322263" cy="369888"/>
          </a:xfrm>
          <a:prstGeom prst="rect">
            <a:avLst/>
          </a:prstGeom>
          <a:solidFill>
            <a:schemeClr val="tx1">
              <a:lumMod val="95000"/>
              <a:lumOff val="5000"/>
            </a:schemeClr>
          </a:solidFill>
          <a:ln>
            <a:solidFill>
              <a:schemeClr val="tx1">
                <a:lumMod val="95000"/>
                <a:lumOff val="5000"/>
              </a:schemeClr>
            </a:solidFill>
          </a:ln>
        </p:spPr>
        <p:txBody>
          <a:bodyPr>
            <a:spAutoFit/>
          </a:bodyPr>
          <a:lstStyle/>
          <a:p>
            <a:pPr marR="0" defTabSz="914400" eaLnBrk="1" fontAlgn="auto" hangingPunct="1">
              <a:spcBef>
                <a:spcPts val="0"/>
              </a:spcBef>
              <a:spcAft>
                <a:spcPts val="0"/>
              </a:spcAft>
              <a:buClrTx/>
              <a:buSzTx/>
              <a:buFontTx/>
              <a:buNone/>
              <a:defRPr/>
            </a:pPr>
            <a:r>
              <a:rPr kumimoji="0" lang="en-US" altLang="zh-CN" b="1" kern="1200" cap="none" spc="0" normalizeH="0" baseline="0" noProof="0" dirty="0">
                <a:solidFill>
                  <a:schemeClr val="bg1">
                    <a:lumMod val="95000"/>
                  </a:schemeClr>
                </a:solidFill>
                <a:latin typeface="微软雅黑" panose="020B0503020204020204" charset="-122"/>
                <a:ea typeface="微软雅黑" panose="020B0503020204020204" charset="-122"/>
                <a:cs typeface="+mn-cs"/>
              </a:rPr>
              <a:t>3</a:t>
            </a:r>
            <a:endParaRPr kumimoji="0" lang="en-US" altLang="zh-CN" b="1" kern="1200" cap="none" spc="0" normalizeH="0" baseline="0" noProof="0" dirty="0">
              <a:solidFill>
                <a:schemeClr val="bg1">
                  <a:lumMod val="95000"/>
                </a:schemeClr>
              </a:solidFill>
              <a:latin typeface="微软雅黑" panose="020B0503020204020204" charset="-122"/>
              <a:ea typeface="微软雅黑" panose="020B0503020204020204" charset="-122"/>
              <a:cs typeface="+mn-cs"/>
            </a:endParaRPr>
          </a:p>
        </p:txBody>
      </p:sp>
      <p:sp>
        <p:nvSpPr>
          <p:cNvPr id="22" name="文本框 21"/>
          <p:cNvSpPr txBox="1"/>
          <p:nvPr/>
        </p:nvSpPr>
        <p:spPr>
          <a:xfrm>
            <a:off x="5929313" y="2436813"/>
            <a:ext cx="322263" cy="369888"/>
          </a:xfrm>
          <a:prstGeom prst="rect">
            <a:avLst/>
          </a:prstGeom>
          <a:solidFill>
            <a:schemeClr val="tx1">
              <a:lumMod val="95000"/>
              <a:lumOff val="5000"/>
            </a:schemeClr>
          </a:solidFill>
          <a:ln>
            <a:solidFill>
              <a:schemeClr val="tx1">
                <a:lumMod val="95000"/>
                <a:lumOff val="5000"/>
              </a:schemeClr>
            </a:solidFill>
          </a:ln>
        </p:spPr>
        <p:txBody>
          <a:bodyPr>
            <a:spAutoFit/>
          </a:bodyPr>
          <a:lstStyle/>
          <a:p>
            <a:pPr marR="0" defTabSz="914400" eaLnBrk="1" fontAlgn="auto" hangingPunct="1">
              <a:spcBef>
                <a:spcPts val="0"/>
              </a:spcBef>
              <a:spcAft>
                <a:spcPts val="0"/>
              </a:spcAft>
              <a:buClrTx/>
              <a:buSzTx/>
              <a:buFontTx/>
              <a:buNone/>
              <a:defRPr/>
            </a:pPr>
            <a:r>
              <a:rPr kumimoji="0" lang="en-US" altLang="zh-CN" b="1" kern="1200" cap="none" spc="0" normalizeH="0" baseline="0" noProof="0" dirty="0">
                <a:solidFill>
                  <a:schemeClr val="bg1">
                    <a:lumMod val="95000"/>
                  </a:schemeClr>
                </a:solidFill>
                <a:latin typeface="微软雅黑" panose="020B0503020204020204" charset="-122"/>
                <a:ea typeface="微软雅黑" panose="020B0503020204020204" charset="-122"/>
                <a:cs typeface="+mn-cs"/>
              </a:rPr>
              <a:t>2</a:t>
            </a:r>
            <a:endParaRPr kumimoji="0" lang="en-US" altLang="zh-CN" b="1" kern="1200" cap="none" spc="0" normalizeH="0" baseline="0" noProof="0" dirty="0">
              <a:solidFill>
                <a:schemeClr val="bg1">
                  <a:lumMod val="95000"/>
                </a:schemeClr>
              </a:solidFill>
              <a:latin typeface="微软雅黑" panose="020B0503020204020204" charset="-122"/>
              <a:ea typeface="微软雅黑" panose="020B0503020204020204" charset="-122"/>
              <a:cs typeface="+mn-cs"/>
            </a:endParaRPr>
          </a:p>
        </p:txBody>
      </p:sp>
      <p:sp>
        <p:nvSpPr>
          <p:cNvPr id="23" name="矩形 22"/>
          <p:cNvSpPr/>
          <p:nvPr/>
        </p:nvSpPr>
        <p:spPr>
          <a:xfrm>
            <a:off x="1387475" y="4776788"/>
            <a:ext cx="9396413" cy="36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sp>
        <p:nvSpPr>
          <p:cNvPr id="7179" name="矩形 3"/>
          <p:cNvSpPr/>
          <p:nvPr/>
        </p:nvSpPr>
        <p:spPr>
          <a:xfrm>
            <a:off x="1322388" y="3382963"/>
            <a:ext cx="2436812" cy="1168400"/>
          </a:xfrm>
          <a:prstGeom prst="rect">
            <a:avLst/>
          </a:prstGeom>
          <a:noFill/>
          <a:ln w="9525">
            <a:noFill/>
          </a:ln>
        </p:spPr>
        <p:txBody>
          <a:bodyPr>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zh-CN" altLang="en-US" sz="1400" i="1" noProof="0">
                <a:ln>
                  <a:noFill/>
                </a:ln>
                <a:solidFill>
                  <a:srgbClr val="8F8F8F"/>
                </a:solidFill>
                <a:effectLst/>
                <a:uLnTx/>
                <a:uFillTx/>
                <a:latin typeface="微软雅黑" panose="020B0503020204020204" charset="-122"/>
                <a:sym typeface="+mn-ea"/>
              </a:rPr>
              <a:t>点击此处添加文本点击此处添加文本点击此处添加文本点击此处添加文本点击此处添加文本点击此处添加文本点击此处添加文本</a:t>
            </a:r>
            <a:endParaRPr lang="en-US" altLang="zh-CN" sz="1400" dirty="0">
              <a:latin typeface="微软雅黑" panose="020B0503020204020204" charset="-122"/>
              <a:ea typeface="微软雅黑" panose="020B0503020204020204" charset="-122"/>
            </a:endParaRPr>
          </a:p>
        </p:txBody>
      </p:sp>
      <p:sp>
        <p:nvSpPr>
          <p:cNvPr id="7180" name="矩形 18"/>
          <p:cNvSpPr/>
          <p:nvPr/>
        </p:nvSpPr>
        <p:spPr>
          <a:xfrm>
            <a:off x="4932363" y="3382963"/>
            <a:ext cx="2435225" cy="1168400"/>
          </a:xfrm>
          <a:prstGeom prst="rect">
            <a:avLst/>
          </a:prstGeom>
          <a:noFill/>
          <a:ln w="9525">
            <a:noFill/>
          </a:ln>
        </p:spPr>
        <p:txBody>
          <a:bodyPr>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zh-CN" altLang="en-US" sz="1400" i="1" noProof="0">
                <a:ln>
                  <a:noFill/>
                </a:ln>
                <a:solidFill>
                  <a:srgbClr val="8F8F8F"/>
                </a:solidFill>
                <a:effectLst/>
                <a:uLnTx/>
                <a:uFillTx/>
                <a:latin typeface="微软雅黑" panose="020B0503020204020204" charset="-122"/>
                <a:sym typeface="+mn-ea"/>
              </a:rPr>
              <a:t>点击此处添加文本点击此处添加文本点击此处添加文本点击此处添加文本点击此处添加文本点击此处添加文本点击此处添加文本</a:t>
            </a:r>
            <a:endParaRPr lang="en-US" altLang="zh-CN" sz="1400" dirty="0">
              <a:latin typeface="微软雅黑" panose="020B0503020204020204" charset="-122"/>
              <a:ea typeface="微软雅黑" panose="020B0503020204020204" charset="-122"/>
            </a:endParaRPr>
          </a:p>
        </p:txBody>
      </p:sp>
      <p:sp>
        <p:nvSpPr>
          <p:cNvPr id="7181" name="矩形 19"/>
          <p:cNvSpPr/>
          <p:nvPr/>
        </p:nvSpPr>
        <p:spPr>
          <a:xfrm>
            <a:off x="8540750" y="3382963"/>
            <a:ext cx="2435225" cy="1168400"/>
          </a:xfrm>
          <a:prstGeom prst="rect">
            <a:avLst/>
          </a:prstGeom>
          <a:noFill/>
          <a:ln w="9525">
            <a:noFill/>
          </a:ln>
        </p:spPr>
        <p:txBody>
          <a:bodyPr>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zh-CN" altLang="en-US" sz="1400" i="1" noProof="0">
                <a:ln>
                  <a:noFill/>
                </a:ln>
                <a:solidFill>
                  <a:srgbClr val="8F8F8F"/>
                </a:solidFill>
                <a:effectLst/>
                <a:uLnTx/>
                <a:uFillTx/>
                <a:latin typeface="微软雅黑" panose="020B0503020204020204" charset="-122"/>
                <a:sym typeface="+mn-ea"/>
              </a:rPr>
              <a:t>点击此处添加文本点击此处添加文本点击此处添加文本点击此处添加文本点击此处添加文本点击此处添加文本点击此处添加文本</a:t>
            </a:r>
            <a:endParaRPr lang="en-US" altLang="zh-CN" sz="1400" dirty="0">
              <a:latin typeface="微软雅黑" panose="020B0503020204020204" charset="-122"/>
              <a:ea typeface="微软雅黑" panose="020B0503020204020204" charset="-122"/>
            </a:endParaRPr>
          </a:p>
        </p:txBody>
      </p:sp>
      <p:sp>
        <p:nvSpPr>
          <p:cNvPr id="7" name="文本框 6"/>
          <p:cNvSpPr txBox="1"/>
          <p:nvPr/>
        </p:nvSpPr>
        <p:spPr>
          <a:xfrm>
            <a:off x="14605" y="19965"/>
            <a:ext cx="4057650" cy="398780"/>
          </a:xfrm>
          <a:prstGeom prst="rect">
            <a:avLst/>
          </a:prstGeom>
          <a:noFill/>
        </p:spPr>
        <p:txBody>
          <a:bodyPr wrap="square" rtlCol="0">
            <a:spAutoFit/>
          </a:bodyPr>
          <a:lstStyle/>
          <a:p>
            <a:r>
              <a:rPr lang="zh-CN" altLang="en-US" sz="2000" b="1" dirty="0" smtClean="0">
                <a:solidFill>
                  <a:schemeClr val="bg1">
                    <a:lumMod val="50000"/>
                  </a:schemeClr>
                </a:solidFill>
                <a:latin typeface="微软雅黑" panose="020B0503020204020204" charset="-122"/>
                <a:ea typeface="微软雅黑" panose="020B0503020204020204" charset="-122"/>
              </a:rPr>
              <a:t>点击此处添加标题</a:t>
            </a:r>
            <a:endParaRPr lang="zh-CN" altLang="en-US" sz="2000" b="1" dirty="0" smtClean="0">
              <a:solidFill>
                <a:schemeClr val="bg1">
                  <a:lumMod val="50000"/>
                </a:schemeClr>
              </a:solidFill>
              <a:latin typeface="微软雅黑" panose="020B0503020204020204" charset="-122"/>
              <a:ea typeface="微软雅黑" panose="020B0503020204020204" charset="-122"/>
            </a:endParaRPr>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4605" y="19965"/>
            <a:ext cx="4057650" cy="398780"/>
          </a:xfrm>
          <a:prstGeom prst="rect">
            <a:avLst/>
          </a:prstGeom>
          <a:noFill/>
        </p:spPr>
        <p:txBody>
          <a:bodyPr wrap="square" rtlCol="0">
            <a:spAutoFit/>
          </a:bodyPr>
          <a:lstStyle/>
          <a:p>
            <a:r>
              <a:rPr lang="zh-CN" altLang="en-US" sz="2000" b="1" dirty="0" smtClean="0">
                <a:solidFill>
                  <a:schemeClr val="bg1">
                    <a:lumMod val="50000"/>
                  </a:schemeClr>
                </a:solidFill>
                <a:latin typeface="微软雅黑" panose="020B0503020204020204" charset="-122"/>
                <a:ea typeface="微软雅黑" panose="020B0503020204020204" charset="-122"/>
              </a:rPr>
              <a:t>点击此处添加标题</a:t>
            </a:r>
            <a:endParaRPr lang="zh-CN" altLang="en-US" sz="2000" b="1" dirty="0" smtClean="0">
              <a:solidFill>
                <a:schemeClr val="bg1">
                  <a:lumMod val="50000"/>
                </a:schemeClr>
              </a:solidFill>
              <a:latin typeface="微软雅黑" panose="020B0503020204020204" charset="-122"/>
              <a:ea typeface="微软雅黑" panose="020B0503020204020204" charset="-122"/>
            </a:endParaRPr>
          </a:p>
        </p:txBody>
      </p:sp>
      <p:grpSp>
        <p:nvGrpSpPr>
          <p:cNvPr id="2" name="PA_组合 1"/>
          <p:cNvGrpSpPr/>
          <p:nvPr>
            <p:custDataLst>
              <p:tags r:id="rId1"/>
            </p:custDataLst>
          </p:nvPr>
        </p:nvGrpSpPr>
        <p:grpSpPr>
          <a:xfrm>
            <a:off x="2538095" y="2122170"/>
            <a:ext cx="6653213" cy="2178050"/>
            <a:chOff x="838200" y="2190750"/>
            <a:chExt cx="6653213" cy="2178050"/>
          </a:xfrm>
          <a:solidFill>
            <a:schemeClr val="bg1">
              <a:lumMod val="50000"/>
            </a:schemeClr>
          </a:solidFill>
        </p:grpSpPr>
        <p:sp>
          <p:nvSpPr>
            <p:cNvPr id="41989" name="圆角矩形 2"/>
            <p:cNvSpPr>
              <a:spLocks noChangeArrowheads="1"/>
            </p:cNvSpPr>
            <p:nvPr/>
          </p:nvSpPr>
          <p:spPr bwMode="auto">
            <a:xfrm>
              <a:off x="2495550" y="2343150"/>
              <a:ext cx="4321175" cy="71438"/>
            </a:xfrm>
            <a:prstGeom prst="roundRect">
              <a:avLst>
                <a:gd name="adj" fmla="val 50000"/>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bg2">
                    <a:lumMod val="10000"/>
                  </a:schemeClr>
                </a:solidFill>
                <a:effectLst/>
                <a:uLnTx/>
                <a:uFillTx/>
                <a:latin typeface="微软雅黑" panose="020B0503020204020204" charset="-122"/>
                <a:cs typeface="+mn-cs"/>
              </a:endParaRPr>
            </a:p>
          </p:txBody>
        </p:sp>
        <p:sp>
          <p:nvSpPr>
            <p:cNvPr id="41990" name="圆角矩形 7"/>
            <p:cNvSpPr>
              <a:spLocks noChangeArrowheads="1"/>
            </p:cNvSpPr>
            <p:nvPr/>
          </p:nvSpPr>
          <p:spPr bwMode="auto">
            <a:xfrm>
              <a:off x="2495550" y="2343150"/>
              <a:ext cx="2879725" cy="71438"/>
            </a:xfrm>
            <a:prstGeom prst="roundRect">
              <a:avLst>
                <a:gd name="adj" fmla="val 50000"/>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bg2">
                    <a:lumMod val="10000"/>
                  </a:schemeClr>
                </a:solidFill>
                <a:effectLst/>
                <a:uLnTx/>
                <a:uFillTx/>
                <a:latin typeface="微软雅黑" panose="020B0503020204020204" charset="-122"/>
                <a:cs typeface="+mn-cs"/>
              </a:endParaRPr>
            </a:p>
          </p:txBody>
        </p:sp>
        <p:sp>
          <p:nvSpPr>
            <p:cNvPr id="41991" name="椭圆 8"/>
            <p:cNvSpPr>
              <a:spLocks noChangeAspect="1" noChangeArrowheads="1"/>
            </p:cNvSpPr>
            <p:nvPr/>
          </p:nvSpPr>
          <p:spPr bwMode="auto">
            <a:xfrm>
              <a:off x="5267325" y="2271713"/>
              <a:ext cx="215900" cy="2159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bg2">
                    <a:lumMod val="10000"/>
                  </a:schemeClr>
                </a:solidFill>
                <a:effectLst/>
                <a:uLnTx/>
                <a:uFillTx/>
                <a:latin typeface="微软雅黑" panose="020B0503020204020204" charset="-122"/>
                <a:cs typeface="+mn-cs"/>
              </a:endParaRPr>
            </a:p>
          </p:txBody>
        </p:sp>
        <p:sp>
          <p:nvSpPr>
            <p:cNvPr id="41992" name="圆角矩形 11"/>
            <p:cNvSpPr>
              <a:spLocks noChangeArrowheads="1"/>
            </p:cNvSpPr>
            <p:nvPr/>
          </p:nvSpPr>
          <p:spPr bwMode="auto">
            <a:xfrm>
              <a:off x="2495550" y="2935288"/>
              <a:ext cx="4321175" cy="71437"/>
            </a:xfrm>
            <a:prstGeom prst="roundRect">
              <a:avLst>
                <a:gd name="adj" fmla="val 50000"/>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bg2">
                    <a:lumMod val="10000"/>
                  </a:schemeClr>
                </a:solidFill>
                <a:effectLst/>
                <a:uLnTx/>
                <a:uFillTx/>
                <a:latin typeface="微软雅黑" panose="020B0503020204020204" charset="-122"/>
                <a:cs typeface="+mn-cs"/>
              </a:endParaRPr>
            </a:p>
          </p:txBody>
        </p:sp>
        <p:sp>
          <p:nvSpPr>
            <p:cNvPr id="41993" name="圆角矩形 12"/>
            <p:cNvSpPr>
              <a:spLocks noChangeArrowheads="1"/>
            </p:cNvSpPr>
            <p:nvPr/>
          </p:nvSpPr>
          <p:spPr bwMode="auto">
            <a:xfrm>
              <a:off x="2495550" y="2935288"/>
              <a:ext cx="3240088" cy="71437"/>
            </a:xfrm>
            <a:prstGeom prst="roundRect">
              <a:avLst>
                <a:gd name="adj" fmla="val 50000"/>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bg2">
                    <a:lumMod val="10000"/>
                  </a:schemeClr>
                </a:solidFill>
                <a:effectLst/>
                <a:uLnTx/>
                <a:uFillTx/>
                <a:latin typeface="微软雅黑" panose="020B0503020204020204" charset="-122"/>
                <a:cs typeface="+mn-cs"/>
              </a:endParaRPr>
            </a:p>
          </p:txBody>
        </p:sp>
        <p:sp>
          <p:nvSpPr>
            <p:cNvPr id="41994" name="椭圆 13"/>
            <p:cNvSpPr>
              <a:spLocks noChangeAspect="1" noChangeArrowheads="1"/>
            </p:cNvSpPr>
            <p:nvPr/>
          </p:nvSpPr>
          <p:spPr bwMode="auto">
            <a:xfrm>
              <a:off x="5627688" y="2862263"/>
              <a:ext cx="215900" cy="2159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bg2">
                    <a:lumMod val="10000"/>
                  </a:schemeClr>
                </a:solidFill>
                <a:effectLst/>
                <a:uLnTx/>
                <a:uFillTx/>
                <a:latin typeface="微软雅黑" panose="020B0503020204020204" charset="-122"/>
                <a:cs typeface="+mn-cs"/>
              </a:endParaRPr>
            </a:p>
          </p:txBody>
        </p:sp>
        <p:sp>
          <p:nvSpPr>
            <p:cNvPr id="41995" name="圆角矩形 15"/>
            <p:cNvSpPr>
              <a:spLocks noChangeArrowheads="1"/>
            </p:cNvSpPr>
            <p:nvPr/>
          </p:nvSpPr>
          <p:spPr bwMode="auto">
            <a:xfrm>
              <a:off x="2495550" y="3525838"/>
              <a:ext cx="4321175" cy="71437"/>
            </a:xfrm>
            <a:prstGeom prst="roundRect">
              <a:avLst>
                <a:gd name="adj" fmla="val 50000"/>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bg2">
                    <a:lumMod val="10000"/>
                  </a:schemeClr>
                </a:solidFill>
                <a:effectLst/>
                <a:uLnTx/>
                <a:uFillTx/>
                <a:latin typeface="微软雅黑" panose="020B0503020204020204" charset="-122"/>
                <a:cs typeface="+mn-cs"/>
              </a:endParaRPr>
            </a:p>
          </p:txBody>
        </p:sp>
        <p:sp>
          <p:nvSpPr>
            <p:cNvPr id="41996" name="圆角矩形 16"/>
            <p:cNvSpPr>
              <a:spLocks noChangeArrowheads="1"/>
            </p:cNvSpPr>
            <p:nvPr/>
          </p:nvSpPr>
          <p:spPr bwMode="auto">
            <a:xfrm>
              <a:off x="2495550" y="3525838"/>
              <a:ext cx="2160588" cy="71437"/>
            </a:xfrm>
            <a:prstGeom prst="roundRect">
              <a:avLst>
                <a:gd name="adj" fmla="val 50000"/>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bg2">
                    <a:lumMod val="10000"/>
                  </a:schemeClr>
                </a:solidFill>
                <a:effectLst/>
                <a:uLnTx/>
                <a:uFillTx/>
                <a:latin typeface="微软雅黑" panose="020B0503020204020204" charset="-122"/>
                <a:cs typeface="+mn-cs"/>
              </a:endParaRPr>
            </a:p>
          </p:txBody>
        </p:sp>
        <p:sp>
          <p:nvSpPr>
            <p:cNvPr id="41997" name="椭圆 17"/>
            <p:cNvSpPr>
              <a:spLocks noChangeAspect="1" noChangeArrowheads="1"/>
            </p:cNvSpPr>
            <p:nvPr/>
          </p:nvSpPr>
          <p:spPr bwMode="auto">
            <a:xfrm>
              <a:off x="4548188" y="3454400"/>
              <a:ext cx="215900" cy="2159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bg2">
                    <a:lumMod val="10000"/>
                  </a:schemeClr>
                </a:solidFill>
                <a:effectLst/>
                <a:uLnTx/>
                <a:uFillTx/>
                <a:latin typeface="微软雅黑" panose="020B0503020204020204" charset="-122"/>
                <a:cs typeface="+mn-cs"/>
              </a:endParaRPr>
            </a:p>
          </p:txBody>
        </p:sp>
        <p:sp>
          <p:nvSpPr>
            <p:cNvPr id="41998" name="圆角矩形 19"/>
            <p:cNvSpPr>
              <a:spLocks noChangeArrowheads="1"/>
            </p:cNvSpPr>
            <p:nvPr/>
          </p:nvSpPr>
          <p:spPr bwMode="auto">
            <a:xfrm>
              <a:off x="2495550" y="4116388"/>
              <a:ext cx="4321175" cy="73025"/>
            </a:xfrm>
            <a:prstGeom prst="roundRect">
              <a:avLst>
                <a:gd name="adj" fmla="val 50000"/>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bg2">
                    <a:lumMod val="10000"/>
                  </a:schemeClr>
                </a:solidFill>
                <a:effectLst/>
                <a:uLnTx/>
                <a:uFillTx/>
                <a:latin typeface="微软雅黑" panose="020B0503020204020204" charset="-122"/>
                <a:cs typeface="+mn-cs"/>
              </a:endParaRPr>
            </a:p>
          </p:txBody>
        </p:sp>
        <p:sp>
          <p:nvSpPr>
            <p:cNvPr id="41999" name="圆角矩形 20"/>
            <p:cNvSpPr>
              <a:spLocks noChangeArrowheads="1"/>
            </p:cNvSpPr>
            <p:nvPr/>
          </p:nvSpPr>
          <p:spPr bwMode="auto">
            <a:xfrm>
              <a:off x="2495550" y="4116388"/>
              <a:ext cx="3600450" cy="73025"/>
            </a:xfrm>
            <a:prstGeom prst="roundRect">
              <a:avLst>
                <a:gd name="adj" fmla="val 50000"/>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bg2">
                    <a:lumMod val="10000"/>
                  </a:schemeClr>
                </a:solidFill>
                <a:effectLst/>
                <a:uLnTx/>
                <a:uFillTx/>
                <a:latin typeface="微软雅黑" panose="020B0503020204020204" charset="-122"/>
                <a:cs typeface="+mn-cs"/>
              </a:endParaRPr>
            </a:p>
          </p:txBody>
        </p:sp>
        <p:sp>
          <p:nvSpPr>
            <p:cNvPr id="42000" name="椭圆 21"/>
            <p:cNvSpPr>
              <a:spLocks noChangeAspect="1" noChangeArrowheads="1"/>
            </p:cNvSpPr>
            <p:nvPr/>
          </p:nvSpPr>
          <p:spPr bwMode="auto">
            <a:xfrm>
              <a:off x="5988050" y="4044950"/>
              <a:ext cx="215900" cy="2159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bg2">
                    <a:lumMod val="10000"/>
                  </a:schemeClr>
                </a:solidFill>
                <a:effectLst/>
                <a:uLnTx/>
                <a:uFillTx/>
                <a:latin typeface="微软雅黑" panose="020B0503020204020204" charset="-122"/>
                <a:cs typeface="+mn-cs"/>
              </a:endParaRPr>
            </a:p>
          </p:txBody>
        </p:sp>
        <p:sp>
          <p:nvSpPr>
            <p:cNvPr id="42001" name="文本框 22"/>
            <p:cNvSpPr txBox="1">
              <a:spLocks noChangeArrowheads="1"/>
            </p:cNvSpPr>
            <p:nvPr/>
          </p:nvSpPr>
          <p:spPr bwMode="auto">
            <a:xfrm>
              <a:off x="838200" y="2190750"/>
              <a:ext cx="1555750" cy="368300"/>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9pPr>
            </a:lstStyle>
            <a:p>
              <a:pPr marL="0" marR="0" lvl="0" indent="0" algn="r" defTabSz="914400" rtl="0" eaLnBrk="1" fontAlgn="base" latinLnBrk="0" hangingPunct="1">
                <a:lnSpc>
                  <a:spcPct val="125000"/>
                </a:lnSpc>
                <a:spcBef>
                  <a:spcPct val="0"/>
                </a:spcBef>
                <a:spcAft>
                  <a:spcPts val="800"/>
                </a:spcAft>
                <a:buClrTx/>
                <a:buSzTx/>
                <a:buFont typeface="Arial" panose="020B0604020202020204" pitchFamily="34" charset="0"/>
                <a:buNone/>
                <a:defRPr/>
              </a:pPr>
              <a:r>
                <a:rPr kumimoji="0" lang="en-US" altLang="zh-CN" sz="1600" b="0" i="0" u="none" strike="noStrike" kern="1200" cap="none" spc="0" normalizeH="0" baseline="0" noProof="0">
                  <a:ln>
                    <a:noFill/>
                  </a:ln>
                  <a:solidFill>
                    <a:schemeClr val="bg2">
                      <a:lumMod val="10000"/>
                    </a:schemeClr>
                  </a:solidFill>
                  <a:effectLst/>
                  <a:uLnTx/>
                  <a:uFillTx/>
                  <a:latin typeface="微软雅黑" panose="020B0503020204020204" charset="-122"/>
                  <a:cs typeface="+mn-cs"/>
                </a:rPr>
                <a:t>TEXTE HERE #1</a:t>
              </a:r>
              <a:endParaRPr kumimoji="0" lang="en-US" altLang="zh-CN" sz="1600" b="0" i="0" u="none" strike="noStrike" kern="1200" cap="none" spc="0" normalizeH="0" baseline="0" noProof="0">
                <a:ln>
                  <a:noFill/>
                </a:ln>
                <a:solidFill>
                  <a:schemeClr val="bg2">
                    <a:lumMod val="10000"/>
                  </a:schemeClr>
                </a:solidFill>
                <a:effectLst/>
                <a:uLnTx/>
                <a:uFillTx/>
                <a:latin typeface="微软雅黑" panose="020B0503020204020204" charset="-122"/>
                <a:cs typeface="+mn-cs"/>
              </a:endParaRPr>
            </a:p>
          </p:txBody>
        </p:sp>
        <p:sp>
          <p:nvSpPr>
            <p:cNvPr id="42002" name="文本框 23"/>
            <p:cNvSpPr txBox="1">
              <a:spLocks noChangeArrowheads="1"/>
            </p:cNvSpPr>
            <p:nvPr/>
          </p:nvSpPr>
          <p:spPr bwMode="auto">
            <a:xfrm>
              <a:off x="838200" y="2786063"/>
              <a:ext cx="1555750" cy="400050"/>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9pPr>
            </a:lstStyle>
            <a:p>
              <a:pPr marL="0" marR="0" lvl="0" indent="0" algn="r" defTabSz="914400" rtl="0" eaLnBrk="1" fontAlgn="base" latinLnBrk="0" hangingPunct="1">
                <a:lnSpc>
                  <a:spcPct val="125000"/>
                </a:lnSpc>
                <a:spcBef>
                  <a:spcPct val="0"/>
                </a:spcBef>
                <a:spcAft>
                  <a:spcPts val="800"/>
                </a:spcAft>
                <a:buClrTx/>
                <a:buSzTx/>
                <a:buFont typeface="Arial" panose="020B0604020202020204" pitchFamily="34" charset="0"/>
                <a:buNone/>
                <a:defRPr/>
              </a:pPr>
              <a:r>
                <a:rPr kumimoji="0" lang="en-US" altLang="zh-CN" sz="1600" b="0" i="0" u="none" strike="noStrike" kern="1200" cap="none" spc="0" normalizeH="0" baseline="0" noProof="0">
                  <a:ln>
                    <a:noFill/>
                  </a:ln>
                  <a:solidFill>
                    <a:schemeClr val="bg2">
                      <a:lumMod val="10000"/>
                    </a:schemeClr>
                  </a:solidFill>
                  <a:effectLst/>
                  <a:uLnTx/>
                  <a:uFillTx/>
                  <a:latin typeface="微软雅黑" panose="020B0503020204020204" charset="-122"/>
                  <a:cs typeface="+mn-cs"/>
                </a:rPr>
                <a:t>TEXTE HERE #2</a:t>
              </a:r>
              <a:endParaRPr kumimoji="0" lang="en-US" altLang="zh-CN" sz="1600" b="0" i="0" u="none" strike="noStrike" kern="1200" cap="none" spc="0" normalizeH="0" baseline="0" noProof="0">
                <a:ln>
                  <a:noFill/>
                </a:ln>
                <a:solidFill>
                  <a:schemeClr val="bg2">
                    <a:lumMod val="10000"/>
                  </a:schemeClr>
                </a:solidFill>
                <a:effectLst/>
                <a:uLnTx/>
                <a:uFillTx/>
                <a:latin typeface="微软雅黑" panose="020B0503020204020204" charset="-122"/>
                <a:cs typeface="+mn-cs"/>
              </a:endParaRPr>
            </a:p>
          </p:txBody>
        </p:sp>
        <p:sp>
          <p:nvSpPr>
            <p:cNvPr id="42003" name="文本框 24"/>
            <p:cNvSpPr txBox="1">
              <a:spLocks noChangeArrowheads="1"/>
            </p:cNvSpPr>
            <p:nvPr/>
          </p:nvSpPr>
          <p:spPr bwMode="auto">
            <a:xfrm>
              <a:off x="838200" y="3376613"/>
              <a:ext cx="1555750" cy="400050"/>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9pPr>
            </a:lstStyle>
            <a:p>
              <a:pPr marL="0" marR="0" lvl="0" indent="0" algn="r" defTabSz="914400" rtl="0" eaLnBrk="1" fontAlgn="base" latinLnBrk="0" hangingPunct="1">
                <a:lnSpc>
                  <a:spcPct val="125000"/>
                </a:lnSpc>
                <a:spcBef>
                  <a:spcPct val="0"/>
                </a:spcBef>
                <a:spcAft>
                  <a:spcPts val="800"/>
                </a:spcAft>
                <a:buClrTx/>
                <a:buSzTx/>
                <a:buFont typeface="Arial" panose="020B0604020202020204" pitchFamily="34" charset="0"/>
                <a:buNone/>
                <a:defRPr/>
              </a:pPr>
              <a:r>
                <a:rPr kumimoji="0" lang="en-US" altLang="zh-CN" sz="1600" b="0" i="0" u="none" strike="noStrike" kern="1200" cap="none" spc="0" normalizeH="0" baseline="0" noProof="0">
                  <a:ln>
                    <a:noFill/>
                  </a:ln>
                  <a:solidFill>
                    <a:schemeClr val="bg2">
                      <a:lumMod val="10000"/>
                    </a:schemeClr>
                  </a:solidFill>
                  <a:effectLst/>
                  <a:uLnTx/>
                  <a:uFillTx/>
                  <a:latin typeface="微软雅黑" panose="020B0503020204020204" charset="-122"/>
                  <a:cs typeface="+mn-cs"/>
                </a:rPr>
                <a:t>TEXTE HERE #3</a:t>
              </a:r>
              <a:endParaRPr kumimoji="0" lang="en-US" altLang="zh-CN" sz="1600" b="0" i="0" u="none" strike="noStrike" kern="1200" cap="none" spc="0" normalizeH="0" baseline="0" noProof="0">
                <a:ln>
                  <a:noFill/>
                </a:ln>
                <a:solidFill>
                  <a:schemeClr val="bg2">
                    <a:lumMod val="10000"/>
                  </a:schemeClr>
                </a:solidFill>
                <a:effectLst/>
                <a:uLnTx/>
                <a:uFillTx/>
                <a:latin typeface="微软雅黑" panose="020B0503020204020204" charset="-122"/>
                <a:cs typeface="+mn-cs"/>
              </a:endParaRPr>
            </a:p>
          </p:txBody>
        </p:sp>
        <p:sp>
          <p:nvSpPr>
            <p:cNvPr id="42004" name="文本框 25"/>
            <p:cNvSpPr txBox="1">
              <a:spLocks noChangeArrowheads="1"/>
            </p:cNvSpPr>
            <p:nvPr/>
          </p:nvSpPr>
          <p:spPr bwMode="auto">
            <a:xfrm>
              <a:off x="838200" y="3968750"/>
              <a:ext cx="1555750" cy="400050"/>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9pPr>
            </a:lstStyle>
            <a:p>
              <a:pPr marL="0" marR="0" lvl="0" indent="0" algn="r" defTabSz="914400" rtl="0" eaLnBrk="1" fontAlgn="base" latinLnBrk="0" hangingPunct="1">
                <a:lnSpc>
                  <a:spcPct val="125000"/>
                </a:lnSpc>
                <a:spcBef>
                  <a:spcPct val="0"/>
                </a:spcBef>
                <a:spcAft>
                  <a:spcPts val="800"/>
                </a:spcAft>
                <a:buClrTx/>
                <a:buSzTx/>
                <a:buFont typeface="Arial" panose="020B0604020202020204" pitchFamily="34" charset="0"/>
                <a:buNone/>
                <a:defRPr/>
              </a:pPr>
              <a:r>
                <a:rPr kumimoji="0" lang="en-US" altLang="zh-CN" sz="1600" b="0" i="0" u="none" strike="noStrike" kern="1200" cap="none" spc="0" normalizeH="0" baseline="0" noProof="0">
                  <a:ln>
                    <a:noFill/>
                  </a:ln>
                  <a:solidFill>
                    <a:schemeClr val="bg2">
                      <a:lumMod val="10000"/>
                    </a:schemeClr>
                  </a:solidFill>
                  <a:effectLst/>
                  <a:uLnTx/>
                  <a:uFillTx/>
                  <a:latin typeface="微软雅黑" panose="020B0503020204020204" charset="-122"/>
                  <a:cs typeface="+mn-cs"/>
                </a:rPr>
                <a:t>TEXTE HERE #4</a:t>
              </a:r>
              <a:endParaRPr kumimoji="0" lang="en-US" altLang="zh-CN" sz="1600" b="0" i="0" u="none" strike="noStrike" kern="1200" cap="none" spc="0" normalizeH="0" baseline="0" noProof="0">
                <a:ln>
                  <a:noFill/>
                </a:ln>
                <a:solidFill>
                  <a:schemeClr val="bg2">
                    <a:lumMod val="10000"/>
                  </a:schemeClr>
                </a:solidFill>
                <a:effectLst/>
                <a:uLnTx/>
                <a:uFillTx/>
                <a:latin typeface="微软雅黑" panose="020B0503020204020204" charset="-122"/>
                <a:cs typeface="+mn-cs"/>
              </a:endParaRPr>
            </a:p>
          </p:txBody>
        </p:sp>
        <p:sp>
          <p:nvSpPr>
            <p:cNvPr id="42005" name="文本框 26"/>
            <p:cNvSpPr txBox="1">
              <a:spLocks noChangeArrowheads="1"/>
            </p:cNvSpPr>
            <p:nvPr/>
          </p:nvSpPr>
          <p:spPr bwMode="auto">
            <a:xfrm>
              <a:off x="6918325" y="2190750"/>
              <a:ext cx="573088" cy="368300"/>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9pPr>
            </a:lstStyle>
            <a:p>
              <a:pPr marL="0" marR="0" lvl="0" indent="0" algn="l" defTabSz="914400" rtl="0" eaLnBrk="1" fontAlgn="base" latinLnBrk="0" hangingPunct="1">
                <a:lnSpc>
                  <a:spcPct val="125000"/>
                </a:lnSpc>
                <a:spcBef>
                  <a:spcPct val="0"/>
                </a:spcBef>
                <a:spcAft>
                  <a:spcPts val="800"/>
                </a:spcAft>
                <a:buClrTx/>
                <a:buSzTx/>
                <a:buFont typeface="Arial" panose="020B0604020202020204" pitchFamily="34" charset="0"/>
                <a:buNone/>
                <a:defRPr/>
              </a:pPr>
              <a:r>
                <a:rPr kumimoji="0" lang="en-US" altLang="zh-CN" sz="1600" b="0" i="0" u="none" strike="noStrike" kern="1200" cap="none" spc="0" normalizeH="0" baseline="0" noProof="0">
                  <a:ln>
                    <a:noFill/>
                  </a:ln>
                  <a:solidFill>
                    <a:schemeClr val="bg2">
                      <a:lumMod val="10000"/>
                    </a:schemeClr>
                  </a:solidFill>
                  <a:effectLst/>
                  <a:uLnTx/>
                  <a:uFillTx/>
                  <a:latin typeface="微软雅黑" panose="020B0503020204020204" charset="-122"/>
                  <a:cs typeface="+mn-cs"/>
                </a:rPr>
                <a:t>65%</a:t>
              </a:r>
              <a:endParaRPr kumimoji="0" lang="en-US" altLang="zh-CN" sz="1600" b="0" i="0" u="none" strike="noStrike" kern="1200" cap="none" spc="0" normalizeH="0" baseline="0" noProof="0">
                <a:ln>
                  <a:noFill/>
                </a:ln>
                <a:solidFill>
                  <a:schemeClr val="bg2">
                    <a:lumMod val="10000"/>
                  </a:schemeClr>
                </a:solidFill>
                <a:effectLst/>
                <a:uLnTx/>
                <a:uFillTx/>
                <a:latin typeface="微软雅黑" panose="020B0503020204020204" charset="-122"/>
                <a:cs typeface="+mn-cs"/>
              </a:endParaRPr>
            </a:p>
          </p:txBody>
        </p:sp>
        <p:sp>
          <p:nvSpPr>
            <p:cNvPr id="42006" name="文本框 27"/>
            <p:cNvSpPr txBox="1">
              <a:spLocks noChangeArrowheads="1"/>
            </p:cNvSpPr>
            <p:nvPr/>
          </p:nvSpPr>
          <p:spPr bwMode="auto">
            <a:xfrm>
              <a:off x="6918325" y="2782888"/>
              <a:ext cx="573088" cy="400050"/>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9pPr>
            </a:lstStyle>
            <a:p>
              <a:pPr marL="0" marR="0" lvl="0" indent="0" algn="l" defTabSz="914400" rtl="0" eaLnBrk="1" fontAlgn="base" latinLnBrk="0" hangingPunct="1">
                <a:lnSpc>
                  <a:spcPct val="125000"/>
                </a:lnSpc>
                <a:spcBef>
                  <a:spcPct val="0"/>
                </a:spcBef>
                <a:spcAft>
                  <a:spcPts val="800"/>
                </a:spcAft>
                <a:buClrTx/>
                <a:buSzTx/>
                <a:buFont typeface="Arial" panose="020B0604020202020204" pitchFamily="34" charset="0"/>
                <a:buNone/>
                <a:defRPr/>
              </a:pPr>
              <a:r>
                <a:rPr kumimoji="0" lang="en-US" altLang="zh-CN" sz="1600" b="0" i="0" u="none" strike="noStrike" kern="1200" cap="none" spc="0" normalizeH="0" baseline="0" noProof="0">
                  <a:ln>
                    <a:noFill/>
                  </a:ln>
                  <a:solidFill>
                    <a:schemeClr val="bg2">
                      <a:lumMod val="10000"/>
                    </a:schemeClr>
                  </a:solidFill>
                  <a:effectLst/>
                  <a:uLnTx/>
                  <a:uFillTx/>
                  <a:latin typeface="微软雅黑" panose="020B0503020204020204" charset="-122"/>
                  <a:cs typeface="+mn-cs"/>
                </a:rPr>
                <a:t>75%</a:t>
              </a:r>
              <a:endParaRPr kumimoji="0" lang="en-US" altLang="zh-CN" sz="1600" b="0" i="0" u="none" strike="noStrike" kern="1200" cap="none" spc="0" normalizeH="0" baseline="0" noProof="0">
                <a:ln>
                  <a:noFill/>
                </a:ln>
                <a:solidFill>
                  <a:schemeClr val="bg2">
                    <a:lumMod val="10000"/>
                  </a:schemeClr>
                </a:solidFill>
                <a:effectLst/>
                <a:uLnTx/>
                <a:uFillTx/>
                <a:latin typeface="微软雅黑" panose="020B0503020204020204" charset="-122"/>
                <a:cs typeface="+mn-cs"/>
              </a:endParaRPr>
            </a:p>
          </p:txBody>
        </p:sp>
        <p:sp>
          <p:nvSpPr>
            <p:cNvPr id="42007" name="文本框 28"/>
            <p:cNvSpPr txBox="1">
              <a:spLocks noChangeArrowheads="1"/>
            </p:cNvSpPr>
            <p:nvPr/>
          </p:nvSpPr>
          <p:spPr bwMode="auto">
            <a:xfrm>
              <a:off x="6918325" y="3376613"/>
              <a:ext cx="573088" cy="400050"/>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9pPr>
            </a:lstStyle>
            <a:p>
              <a:pPr marL="0" marR="0" lvl="0" indent="0" algn="l" defTabSz="914400" rtl="0" eaLnBrk="1" fontAlgn="base" latinLnBrk="0" hangingPunct="1">
                <a:lnSpc>
                  <a:spcPct val="125000"/>
                </a:lnSpc>
                <a:spcBef>
                  <a:spcPct val="0"/>
                </a:spcBef>
                <a:spcAft>
                  <a:spcPts val="800"/>
                </a:spcAft>
                <a:buClrTx/>
                <a:buSzTx/>
                <a:buFont typeface="Arial" panose="020B0604020202020204" pitchFamily="34" charset="0"/>
                <a:buNone/>
                <a:defRPr/>
              </a:pPr>
              <a:r>
                <a:rPr kumimoji="0" lang="en-US" altLang="zh-CN" sz="1600" b="0" i="0" u="none" strike="noStrike" kern="1200" cap="none" spc="0" normalizeH="0" baseline="0" noProof="0">
                  <a:ln>
                    <a:noFill/>
                  </a:ln>
                  <a:solidFill>
                    <a:schemeClr val="bg2">
                      <a:lumMod val="10000"/>
                    </a:schemeClr>
                  </a:solidFill>
                  <a:effectLst/>
                  <a:uLnTx/>
                  <a:uFillTx/>
                  <a:latin typeface="微软雅黑" panose="020B0503020204020204" charset="-122"/>
                  <a:cs typeface="+mn-cs"/>
                </a:rPr>
                <a:t>50%</a:t>
              </a:r>
              <a:endParaRPr kumimoji="0" lang="en-US" altLang="zh-CN" sz="1600" b="0" i="0" u="none" strike="noStrike" kern="1200" cap="none" spc="0" normalizeH="0" baseline="0" noProof="0">
                <a:ln>
                  <a:noFill/>
                </a:ln>
                <a:solidFill>
                  <a:schemeClr val="bg2">
                    <a:lumMod val="10000"/>
                  </a:schemeClr>
                </a:solidFill>
                <a:effectLst/>
                <a:uLnTx/>
                <a:uFillTx/>
                <a:latin typeface="微软雅黑" panose="020B0503020204020204" charset="-122"/>
                <a:cs typeface="+mn-cs"/>
              </a:endParaRPr>
            </a:p>
          </p:txBody>
        </p:sp>
        <p:sp>
          <p:nvSpPr>
            <p:cNvPr id="42008" name="文本框 29"/>
            <p:cNvSpPr txBox="1">
              <a:spLocks noChangeArrowheads="1"/>
            </p:cNvSpPr>
            <p:nvPr/>
          </p:nvSpPr>
          <p:spPr bwMode="auto">
            <a:xfrm>
              <a:off x="6918325" y="3968750"/>
              <a:ext cx="573088" cy="400050"/>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9pPr>
            </a:lstStyle>
            <a:p>
              <a:pPr marL="0" marR="0" lvl="0" indent="0" algn="l" defTabSz="914400" rtl="0" eaLnBrk="1" fontAlgn="base" latinLnBrk="0" hangingPunct="1">
                <a:lnSpc>
                  <a:spcPct val="125000"/>
                </a:lnSpc>
                <a:spcBef>
                  <a:spcPct val="0"/>
                </a:spcBef>
                <a:spcAft>
                  <a:spcPts val="800"/>
                </a:spcAft>
                <a:buClrTx/>
                <a:buSzTx/>
                <a:buFont typeface="Arial" panose="020B0604020202020204" pitchFamily="34" charset="0"/>
                <a:buNone/>
                <a:defRPr/>
              </a:pPr>
              <a:r>
                <a:rPr kumimoji="0" lang="en-US" altLang="zh-CN" sz="1600" b="0" i="0" u="none" strike="noStrike" kern="1200" cap="none" spc="0" normalizeH="0" baseline="0" noProof="0">
                  <a:ln>
                    <a:noFill/>
                  </a:ln>
                  <a:solidFill>
                    <a:schemeClr val="bg2">
                      <a:lumMod val="10000"/>
                    </a:schemeClr>
                  </a:solidFill>
                  <a:effectLst/>
                  <a:uLnTx/>
                  <a:uFillTx/>
                  <a:latin typeface="微软雅黑" panose="020B0503020204020204" charset="-122"/>
                  <a:cs typeface="+mn-cs"/>
                </a:rPr>
                <a:t>85%</a:t>
              </a:r>
              <a:endParaRPr kumimoji="0" lang="en-US" altLang="zh-CN" sz="1600" b="0" i="0" u="none" strike="noStrike" kern="1200" cap="none" spc="0" normalizeH="0" baseline="0" noProof="0">
                <a:ln>
                  <a:noFill/>
                </a:ln>
                <a:solidFill>
                  <a:schemeClr val="bg2">
                    <a:lumMod val="10000"/>
                  </a:schemeClr>
                </a:solidFill>
                <a:effectLst/>
                <a:uLnTx/>
                <a:uFillTx/>
                <a:latin typeface="微软雅黑" panose="020B0503020204020204" charset="-122"/>
                <a:cs typeface="+mn-cs"/>
              </a:endParaRPr>
            </a:p>
          </p:txBody>
        </p:sp>
        <p:sp>
          <p:nvSpPr>
            <p:cNvPr id="3" name="圆角矩形 7"/>
            <p:cNvSpPr>
              <a:spLocks noChangeArrowheads="1"/>
            </p:cNvSpPr>
            <p:nvPr/>
          </p:nvSpPr>
          <p:spPr bwMode="auto">
            <a:xfrm>
              <a:off x="2496185" y="2343150"/>
              <a:ext cx="2879725" cy="71438"/>
            </a:xfrm>
            <a:prstGeom prst="roundRect">
              <a:avLst>
                <a:gd name="adj" fmla="val 50000"/>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bg2">
                    <a:lumMod val="10000"/>
                  </a:schemeClr>
                </a:solidFill>
                <a:effectLst/>
                <a:uLnTx/>
                <a:uFillTx/>
                <a:latin typeface="微软雅黑" panose="020B0503020204020204" charset="-122"/>
                <a:cs typeface="+mn-cs"/>
              </a:endParaRPr>
            </a:p>
          </p:txBody>
        </p:sp>
        <p:sp>
          <p:nvSpPr>
            <p:cNvPr id="19" name="椭圆 8"/>
            <p:cNvSpPr>
              <a:spLocks noChangeAspect="1" noChangeArrowheads="1"/>
            </p:cNvSpPr>
            <p:nvPr/>
          </p:nvSpPr>
          <p:spPr bwMode="auto">
            <a:xfrm>
              <a:off x="5267960" y="2271713"/>
              <a:ext cx="215900" cy="2159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bg2">
                    <a:lumMod val="10000"/>
                  </a:schemeClr>
                </a:solidFill>
                <a:effectLst/>
                <a:uLnTx/>
                <a:uFillTx/>
                <a:latin typeface="微软雅黑" panose="020B0503020204020204" charset="-122"/>
                <a:cs typeface="+mn-cs"/>
              </a:endParaRPr>
            </a:p>
          </p:txBody>
        </p:sp>
      </p:grpSp>
      <p:sp>
        <p:nvSpPr>
          <p:cNvPr id="42009" name="PA_文本框 30"/>
          <p:cNvSpPr txBox="1">
            <a:spLocks noChangeArrowheads="1"/>
          </p:cNvSpPr>
          <p:nvPr>
            <p:custDataLst>
              <p:tags r:id="rId2"/>
            </p:custDataLst>
          </p:nvPr>
        </p:nvSpPr>
        <p:spPr bwMode="auto">
          <a:xfrm>
            <a:off x="1455738" y="4929188"/>
            <a:ext cx="9280525" cy="1745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9pPr>
          </a:lstStyle>
          <a:p>
            <a:pPr marL="0" marR="0" lvl="0" indent="0" algn="ctr" defTabSz="914400" rtl="0" eaLnBrk="1" fontAlgn="base" latinLnBrk="0" hangingPunct="1">
              <a:lnSpc>
                <a:spcPct val="125000"/>
              </a:lnSpc>
              <a:spcBef>
                <a:spcPct val="0"/>
              </a:spcBef>
              <a:spcAft>
                <a:spcPts val="800"/>
              </a:spcAft>
              <a:buClrTx/>
              <a:buSzTx/>
              <a:buFont typeface="Arial" panose="020B0604020202020204" pitchFamily="34" charset="0"/>
              <a:buNone/>
              <a:defRPr/>
            </a:pPr>
            <a:r>
              <a:rPr kumimoji="0" lang="zh-CN" altLang="en-US" sz="1400" b="0" u="none" strike="noStrike" kern="1200" cap="none" spc="0" normalizeH="0" baseline="0" noProof="0">
                <a:ln>
                  <a:noFill/>
                </a:ln>
                <a:solidFill>
                  <a:srgbClr val="8F8F8F"/>
                </a:solidFill>
                <a:effectLst/>
                <a:uLnTx/>
                <a:uFillTx/>
                <a:latin typeface="微软雅黑" panose="020B0503020204020204" charset="-122"/>
                <a:cs typeface="+mn-cs"/>
              </a:rPr>
              <a:t>点击此处添加文本</a:t>
            </a:r>
            <a:r>
              <a:rPr lang="zh-CN" altLang="en-US" sz="1400" noProof="0">
                <a:ln>
                  <a:noFill/>
                </a:ln>
                <a:solidFill>
                  <a:srgbClr val="8F8F8F"/>
                </a:solidFill>
                <a:effectLst/>
                <a:uLnTx/>
                <a:uFillTx/>
                <a:latin typeface="微软雅黑" panose="020B0503020204020204" charset="-122"/>
                <a:sym typeface="+mn-ea"/>
              </a:rPr>
              <a:t>点击此处添加文本点击此处添加文本点击此处添加文本点击此处添加文本点击此处添加文本</a:t>
            </a:r>
            <a:endParaRPr kumimoji="0" lang="zh-CN" altLang="en-US" sz="1400" b="0" u="none" strike="noStrike" kern="1200" cap="none" spc="0" normalizeH="0" baseline="0" noProof="0">
              <a:ln>
                <a:noFill/>
              </a:ln>
              <a:solidFill>
                <a:srgbClr val="8F8F8F"/>
              </a:solidFill>
              <a:effectLst/>
              <a:uLnTx/>
              <a:uFillTx/>
              <a:latin typeface="微软雅黑" panose="020B0503020204020204" charset="-122"/>
              <a:cs typeface="+mn-cs"/>
            </a:endParaRPr>
          </a:p>
          <a:p>
            <a:pPr marL="0" marR="0" lvl="0" indent="0" algn="ctr" defTabSz="914400" rtl="0" eaLnBrk="1" fontAlgn="base" latinLnBrk="0" hangingPunct="1">
              <a:lnSpc>
                <a:spcPct val="125000"/>
              </a:lnSpc>
              <a:spcBef>
                <a:spcPct val="0"/>
              </a:spcBef>
              <a:spcAft>
                <a:spcPts val="800"/>
              </a:spcAft>
              <a:buClrTx/>
              <a:buSzTx/>
              <a:buFont typeface="Arial" panose="020B0604020202020204" pitchFamily="34" charset="0"/>
              <a:buNone/>
              <a:defRPr/>
            </a:pPr>
            <a:r>
              <a:rPr lang="zh-CN" altLang="en-US" sz="1400" noProof="0">
                <a:ln>
                  <a:noFill/>
                </a:ln>
                <a:solidFill>
                  <a:srgbClr val="8F8F8F"/>
                </a:solidFill>
                <a:effectLst/>
                <a:uLnTx/>
                <a:uFillTx/>
                <a:latin typeface="微软雅黑" panose="020B0503020204020204" charset="-122"/>
                <a:sym typeface="+mn-ea"/>
              </a:rPr>
              <a:t>点击此处添加文本点击此处添加文本点击此处添加文本点击此处添加文本点击此处添加文本点击此处添加文本点击此处添加文本</a:t>
            </a:r>
            <a:endParaRPr kumimoji="0" lang="zh-CN" altLang="en-US" sz="1400" b="0" u="none" strike="noStrike" kern="1200" cap="none" spc="0" normalizeH="0" baseline="0" noProof="0">
              <a:ln>
                <a:noFill/>
              </a:ln>
              <a:solidFill>
                <a:srgbClr val="8F8F8F"/>
              </a:solidFill>
              <a:effectLst/>
              <a:uLnTx/>
              <a:uFillTx/>
              <a:latin typeface="微软雅黑" panose="020B0503020204020204" charset="-122"/>
              <a:cs typeface="+mn-cs"/>
            </a:endParaRPr>
          </a:p>
          <a:p>
            <a:pPr marL="0" marR="0" lvl="0" indent="0" algn="ctr" defTabSz="914400" rtl="0" eaLnBrk="1" fontAlgn="base" latinLnBrk="0" hangingPunct="1">
              <a:lnSpc>
                <a:spcPct val="125000"/>
              </a:lnSpc>
              <a:spcBef>
                <a:spcPct val="0"/>
              </a:spcBef>
              <a:spcAft>
                <a:spcPts val="800"/>
              </a:spcAft>
              <a:buClrTx/>
              <a:buSzTx/>
              <a:buFont typeface="Arial" panose="020B0604020202020204" pitchFamily="34" charset="0"/>
              <a:buNone/>
              <a:defRPr/>
            </a:pPr>
            <a:endParaRPr kumimoji="0" lang="zh-CN" altLang="en-US" sz="1400" b="0" u="none" strike="noStrike" kern="1200" cap="none" spc="0" normalizeH="0" baseline="0" noProof="0">
              <a:ln>
                <a:noFill/>
              </a:ln>
              <a:solidFill>
                <a:srgbClr val="8F8F8F"/>
              </a:solidFill>
              <a:effectLst/>
              <a:uLnTx/>
              <a:uFillTx/>
              <a:latin typeface="微软雅黑" panose="020B0503020204020204" charset="-122"/>
              <a:cs typeface="+mn-cs"/>
            </a:endParaRPr>
          </a:p>
          <a:p>
            <a:pPr marL="0" marR="0" lvl="0" indent="0" algn="ctr" defTabSz="914400" rtl="0" eaLnBrk="1" fontAlgn="base" latinLnBrk="0" hangingPunct="1">
              <a:lnSpc>
                <a:spcPct val="125000"/>
              </a:lnSpc>
              <a:spcBef>
                <a:spcPct val="0"/>
              </a:spcBef>
              <a:spcAft>
                <a:spcPts val="800"/>
              </a:spcAft>
              <a:buClrTx/>
              <a:buSzTx/>
              <a:buFont typeface="Arial" panose="020B0604020202020204" pitchFamily="34" charset="0"/>
              <a:buNone/>
              <a:defRPr/>
            </a:pPr>
            <a:endParaRPr kumimoji="0" lang="zh-CN" altLang="en-US" sz="1400" b="0" u="none" strike="noStrike" kern="1200" cap="none" spc="0" normalizeH="0" baseline="0" noProof="0">
              <a:ln>
                <a:noFill/>
              </a:ln>
              <a:solidFill>
                <a:srgbClr val="8F8F8F"/>
              </a:solidFill>
              <a:effectLst/>
              <a:uLnTx/>
              <a:uFillTx/>
              <a:latin typeface="微软雅黑" panose="020B0503020204020204" charset="-122"/>
              <a:cs typeface="+mn-cs"/>
            </a:endParaRPr>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4605" y="19965"/>
            <a:ext cx="4057650" cy="398780"/>
          </a:xfrm>
          <a:prstGeom prst="rect">
            <a:avLst/>
          </a:prstGeom>
          <a:noFill/>
        </p:spPr>
        <p:txBody>
          <a:bodyPr wrap="square" rtlCol="0">
            <a:spAutoFit/>
          </a:bodyPr>
          <a:lstStyle/>
          <a:p>
            <a:r>
              <a:rPr lang="zh-CN" altLang="en-US" sz="2000" b="1" dirty="0" smtClean="0">
                <a:solidFill>
                  <a:schemeClr val="bg1">
                    <a:lumMod val="50000"/>
                  </a:schemeClr>
                </a:solidFill>
                <a:latin typeface="微软雅黑" panose="020B0503020204020204" charset="-122"/>
                <a:ea typeface="微软雅黑" panose="020B0503020204020204" charset="-122"/>
              </a:rPr>
              <a:t>点击此处添加标题</a:t>
            </a:r>
            <a:endParaRPr lang="zh-CN" altLang="en-US" sz="2000" b="1" dirty="0" smtClean="0">
              <a:solidFill>
                <a:schemeClr val="bg1">
                  <a:lumMod val="50000"/>
                </a:schemeClr>
              </a:solidFill>
              <a:latin typeface="微软雅黑" panose="020B0503020204020204" charset="-122"/>
              <a:ea typeface="微软雅黑" panose="020B0503020204020204" charset="-122"/>
            </a:endParaRPr>
          </a:p>
        </p:txBody>
      </p:sp>
      <p:graphicFrame>
        <p:nvGraphicFramePr>
          <p:cNvPr id="8" name="图表 7"/>
          <p:cNvGraphicFramePr/>
          <p:nvPr/>
        </p:nvGraphicFramePr>
        <p:xfrm>
          <a:off x="2921000" y="1047750"/>
          <a:ext cx="6350000" cy="3749675"/>
        </p:xfrm>
        <a:graphic>
          <a:graphicData uri="http://schemas.openxmlformats.org/drawingml/2006/chart">
            <c:chart xmlns:c="http://schemas.openxmlformats.org/drawingml/2006/chart" xmlns:r="http://schemas.openxmlformats.org/officeDocument/2006/relationships" r:id="rId1"/>
          </a:graphicData>
        </a:graphic>
      </p:graphicFrame>
      <p:sp>
        <p:nvSpPr>
          <p:cNvPr id="38" name="矩形 37"/>
          <p:cNvSpPr/>
          <p:nvPr/>
        </p:nvSpPr>
        <p:spPr>
          <a:xfrm>
            <a:off x="2968625" y="5625465"/>
            <a:ext cx="6446520" cy="570865"/>
          </a:xfrm>
          <a:prstGeom prst="rect">
            <a:avLst/>
          </a:prstGeom>
        </p:spPr>
        <p:txBody>
          <a:bodyPr wrap="square">
            <a:spAutoFit/>
          </a:bodyPr>
          <a:p>
            <a:pPr lvl="0" algn="ctr" defTabSz="457200">
              <a:lnSpc>
                <a:spcPct val="130000"/>
              </a:lnSpc>
            </a:pPr>
            <a:r>
              <a:rPr lang="zh-CN" altLang="en-US" sz="1200" i="1" noProof="0">
                <a:ln>
                  <a:noFill/>
                </a:ln>
                <a:solidFill>
                  <a:schemeClr val="bg2">
                    <a:lumMod val="10000"/>
                  </a:schemeClr>
                </a:solidFill>
                <a:effectLst/>
                <a:uLnTx/>
                <a:uFillTx/>
                <a:latin typeface="微软雅黑" panose="020B0503020204020204" charset="-122"/>
                <a:sym typeface="+mn-ea"/>
              </a:rPr>
              <a:t>点击此处添加文本点击此处添加文本点击此处添加文本点击此处添加文本点击此处添加文本点击此处添加文本点击此处添加文本</a:t>
            </a:r>
            <a:endParaRPr lang="zh-CN" altLang="en-US" sz="1200" i="1" noProof="0" dirty="0">
              <a:ln>
                <a:noFill/>
              </a:ln>
              <a:solidFill>
                <a:schemeClr val="bg2">
                  <a:lumMod val="10000"/>
                </a:schemeClr>
              </a:solidFill>
              <a:effectLst/>
              <a:uLnTx/>
              <a:uFillTx/>
              <a:latin typeface="微软雅黑" panose="020B0503020204020204" charset="-122"/>
              <a:ea typeface="微软雅黑" panose="020B0503020204020204" charset="-122"/>
              <a:sym typeface="+mn-ea"/>
            </a:endParaRPr>
          </a:p>
        </p:txBody>
      </p:sp>
      <p:sp>
        <p:nvSpPr>
          <p:cNvPr id="39" name="TextBox 41"/>
          <p:cNvSpPr txBox="1"/>
          <p:nvPr/>
        </p:nvSpPr>
        <p:spPr>
          <a:xfrm>
            <a:off x="3554730" y="5329555"/>
            <a:ext cx="5115560" cy="367030"/>
          </a:xfrm>
          <a:prstGeom prst="rect">
            <a:avLst/>
          </a:prstGeom>
          <a:noFill/>
          <a:effectLst/>
        </p:spPr>
        <p:txBody>
          <a:bodyPr wrap="square" lIns="91424" tIns="45712" rIns="91424" bIns="45712" rtlCol="0">
            <a:spAutoFit/>
          </a:bodyPr>
          <a:p>
            <a:pPr algn="ctr" defTabSz="913765"/>
            <a:r>
              <a:rPr lang="zh-CN" altLang="en-US" b="1" dirty="0">
                <a:solidFill>
                  <a:schemeClr val="bg2">
                    <a:lumMod val="10000"/>
                  </a:schemeClr>
                </a:solidFill>
                <a:latin typeface="微软雅黑" panose="020B0503020204020204" charset="-122"/>
                <a:ea typeface="微软雅黑" panose="020B0503020204020204" charset="-122"/>
              </a:rPr>
              <a:t>点击此处添加标题</a:t>
            </a:r>
            <a:endParaRPr lang="zh-CN" altLang="en-US" b="1" dirty="0">
              <a:solidFill>
                <a:schemeClr val="bg2">
                  <a:lumMod val="10000"/>
                </a:schemeClr>
              </a:solidFill>
              <a:latin typeface="微软雅黑" panose="020B0503020204020204" charset="-122"/>
              <a:ea typeface="微软雅黑" panose="020B0503020204020204" charset="-122"/>
            </a:endParaRPr>
          </a:p>
        </p:txBody>
      </p:sp>
    </p:spTree>
    <p:custDataLst>
      <p:tags r:id="rId2"/>
    </p:custData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12655" y="1070610"/>
            <a:ext cx="5565737" cy="2750185"/>
          </a:xfrm>
          <a:prstGeom prst="rect">
            <a:avLst/>
          </a:prstGeom>
          <a:noFill/>
        </p:spPr>
        <p:txBody>
          <a:bodyPr wrap="square" rtlCol="0">
            <a:spAutoFit/>
          </a:bodyPr>
          <a:lstStyle/>
          <a:p>
            <a:pPr algn="ctr">
              <a:lnSpc>
                <a:spcPct val="90000"/>
              </a:lnSpc>
            </a:pPr>
            <a:r>
              <a:rPr kumimoji="1" lang="en-US" altLang="zh-CN" sz="19200" dirty="0" smtClean="0"/>
              <a:t>02</a:t>
            </a:r>
            <a:endParaRPr kumimoji="1" lang="en-US" altLang="zh-CN" sz="19200" dirty="0" smtClean="0"/>
          </a:p>
        </p:txBody>
      </p:sp>
      <p:sp>
        <p:nvSpPr>
          <p:cNvPr id="4" name="矩形 3"/>
          <p:cNvSpPr/>
          <p:nvPr/>
        </p:nvSpPr>
        <p:spPr>
          <a:xfrm>
            <a:off x="2801303" y="3674827"/>
            <a:ext cx="6850062" cy="113102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3600" dirty="0" smtClean="0">
                <a:solidFill>
                  <a:schemeClr val="tx1"/>
                </a:solidFill>
                <a:latin typeface="微软雅黑" panose="020B0503020204020204" charset="-122"/>
                <a:ea typeface="微软雅黑" panose="020B0503020204020204" charset="-122"/>
              </a:rPr>
              <a:t>点击此处添加标题</a:t>
            </a:r>
            <a:endParaRPr kumimoji="1" lang="zh-CN" altLang="en-US" sz="3600" dirty="0">
              <a:solidFill>
                <a:schemeClr val="tx1"/>
              </a:solidFill>
              <a:latin typeface="微软雅黑" panose="020B0503020204020204" charset="-122"/>
              <a:ea typeface="微软雅黑" panose="020B0503020204020204" charset="-122"/>
            </a:endParaRPr>
          </a:p>
        </p:txBody>
      </p:sp>
      <p:sp>
        <p:nvSpPr>
          <p:cNvPr id="42009" name="PA_文本框 30"/>
          <p:cNvSpPr txBox="1">
            <a:spLocks noChangeArrowheads="1"/>
          </p:cNvSpPr>
          <p:nvPr>
            <p:custDataLst>
              <p:tags r:id="rId1"/>
            </p:custDataLst>
          </p:nvPr>
        </p:nvSpPr>
        <p:spPr bwMode="auto">
          <a:xfrm>
            <a:off x="1455738" y="4929188"/>
            <a:ext cx="9280525" cy="1745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9pPr>
          </a:lstStyle>
          <a:p>
            <a:pPr marL="0" marR="0" lvl="0" indent="0" algn="ctr" defTabSz="914400" rtl="0" eaLnBrk="1" fontAlgn="base" latinLnBrk="0" hangingPunct="1">
              <a:lnSpc>
                <a:spcPct val="125000"/>
              </a:lnSpc>
              <a:spcBef>
                <a:spcPct val="0"/>
              </a:spcBef>
              <a:spcAft>
                <a:spcPts val="800"/>
              </a:spcAft>
              <a:buClrTx/>
              <a:buSzTx/>
              <a:buFont typeface="Arial" panose="020B0604020202020204" pitchFamily="34" charset="0"/>
              <a:buNone/>
              <a:defRPr/>
            </a:pPr>
            <a:r>
              <a:rPr kumimoji="0" lang="zh-CN" altLang="en-US" sz="1400" b="0" u="none" strike="noStrike" kern="1200" cap="none" spc="0" normalizeH="0" baseline="0" noProof="0">
                <a:ln>
                  <a:noFill/>
                </a:ln>
                <a:solidFill>
                  <a:srgbClr val="8F8F8F"/>
                </a:solidFill>
                <a:effectLst/>
                <a:uLnTx/>
                <a:uFillTx/>
                <a:latin typeface="微软雅黑" panose="020B0503020204020204" charset="-122"/>
                <a:cs typeface="+mn-cs"/>
              </a:rPr>
              <a:t>点击此处添加文本</a:t>
            </a:r>
            <a:r>
              <a:rPr lang="zh-CN" altLang="en-US" sz="1400" noProof="0">
                <a:ln>
                  <a:noFill/>
                </a:ln>
                <a:solidFill>
                  <a:srgbClr val="8F8F8F"/>
                </a:solidFill>
                <a:effectLst/>
                <a:uLnTx/>
                <a:uFillTx/>
                <a:latin typeface="微软雅黑" panose="020B0503020204020204" charset="-122"/>
                <a:sym typeface="+mn-ea"/>
              </a:rPr>
              <a:t>点击此处添加文本点击此处添加文本点击此处添加文本点击此处添加文本点击此处添加文本</a:t>
            </a:r>
            <a:endParaRPr kumimoji="0" lang="zh-CN" altLang="en-US" sz="1400" b="0" u="none" strike="noStrike" kern="1200" cap="none" spc="0" normalizeH="0" baseline="0" noProof="0">
              <a:ln>
                <a:noFill/>
              </a:ln>
              <a:solidFill>
                <a:srgbClr val="8F8F8F"/>
              </a:solidFill>
              <a:effectLst/>
              <a:uLnTx/>
              <a:uFillTx/>
              <a:latin typeface="微软雅黑" panose="020B0503020204020204" charset="-122"/>
              <a:cs typeface="+mn-cs"/>
            </a:endParaRPr>
          </a:p>
          <a:p>
            <a:pPr marL="0" marR="0" lvl="0" indent="0" algn="ctr" defTabSz="914400" rtl="0" eaLnBrk="1" fontAlgn="base" latinLnBrk="0" hangingPunct="1">
              <a:lnSpc>
                <a:spcPct val="125000"/>
              </a:lnSpc>
              <a:spcBef>
                <a:spcPct val="0"/>
              </a:spcBef>
              <a:spcAft>
                <a:spcPts val="800"/>
              </a:spcAft>
              <a:buClrTx/>
              <a:buSzTx/>
              <a:buFont typeface="Arial" panose="020B0604020202020204" pitchFamily="34" charset="0"/>
              <a:buNone/>
              <a:defRPr/>
            </a:pPr>
            <a:r>
              <a:rPr lang="zh-CN" altLang="en-US" sz="1400" noProof="0">
                <a:ln>
                  <a:noFill/>
                </a:ln>
                <a:solidFill>
                  <a:srgbClr val="8F8F8F"/>
                </a:solidFill>
                <a:effectLst/>
                <a:uLnTx/>
                <a:uFillTx/>
                <a:latin typeface="微软雅黑" panose="020B0503020204020204" charset="-122"/>
                <a:sym typeface="+mn-ea"/>
              </a:rPr>
              <a:t>点击此处添加文本点击此处添加文本点击此处添加文本点击此处添加文本点击此处添加文本点击此处添加文本点击此处添加文本</a:t>
            </a:r>
            <a:endParaRPr kumimoji="0" lang="zh-CN" altLang="en-US" sz="1400" b="0" u="none" strike="noStrike" kern="1200" cap="none" spc="0" normalizeH="0" baseline="0" noProof="0">
              <a:ln>
                <a:noFill/>
              </a:ln>
              <a:solidFill>
                <a:srgbClr val="8F8F8F"/>
              </a:solidFill>
              <a:effectLst/>
              <a:uLnTx/>
              <a:uFillTx/>
              <a:latin typeface="微软雅黑" panose="020B0503020204020204" charset="-122"/>
              <a:cs typeface="+mn-cs"/>
            </a:endParaRPr>
          </a:p>
          <a:p>
            <a:pPr marL="0" marR="0" lvl="0" indent="0" algn="ctr" defTabSz="914400" rtl="0" eaLnBrk="1" fontAlgn="base" latinLnBrk="0" hangingPunct="1">
              <a:lnSpc>
                <a:spcPct val="125000"/>
              </a:lnSpc>
              <a:spcBef>
                <a:spcPct val="0"/>
              </a:spcBef>
              <a:spcAft>
                <a:spcPts val="800"/>
              </a:spcAft>
              <a:buClrTx/>
              <a:buSzTx/>
              <a:buFont typeface="Arial" panose="020B0604020202020204" pitchFamily="34" charset="0"/>
              <a:buNone/>
              <a:defRPr/>
            </a:pPr>
            <a:endParaRPr kumimoji="0" lang="zh-CN" altLang="en-US" sz="1400" b="0" u="none" strike="noStrike" kern="1200" cap="none" spc="0" normalizeH="0" baseline="0" noProof="0">
              <a:ln>
                <a:noFill/>
              </a:ln>
              <a:solidFill>
                <a:srgbClr val="8F8F8F"/>
              </a:solidFill>
              <a:effectLst/>
              <a:uLnTx/>
              <a:uFillTx/>
              <a:latin typeface="微软雅黑" panose="020B0503020204020204" charset="-122"/>
              <a:cs typeface="+mn-cs"/>
            </a:endParaRPr>
          </a:p>
          <a:p>
            <a:pPr marL="0" marR="0" lvl="0" indent="0" algn="ctr" defTabSz="914400" rtl="0" eaLnBrk="1" fontAlgn="base" latinLnBrk="0" hangingPunct="1">
              <a:lnSpc>
                <a:spcPct val="125000"/>
              </a:lnSpc>
              <a:spcBef>
                <a:spcPct val="0"/>
              </a:spcBef>
              <a:spcAft>
                <a:spcPts val="800"/>
              </a:spcAft>
              <a:buClrTx/>
              <a:buSzTx/>
              <a:buFont typeface="Arial" panose="020B0604020202020204" pitchFamily="34" charset="0"/>
              <a:buNone/>
              <a:defRPr/>
            </a:pPr>
            <a:endParaRPr kumimoji="0" lang="zh-CN" altLang="en-US" sz="1400" b="0" u="none" strike="noStrike" kern="1200" cap="none" spc="0" normalizeH="0" baseline="0" noProof="0">
              <a:ln>
                <a:noFill/>
              </a:ln>
              <a:solidFill>
                <a:srgbClr val="8F8F8F"/>
              </a:solidFill>
              <a:effectLst/>
              <a:uLnTx/>
              <a:uFillTx/>
              <a:latin typeface="微软雅黑" panose="020B0503020204020204" charset="-122"/>
              <a:cs typeface="+mn-cs"/>
            </a:endParaRPr>
          </a:p>
        </p:txBody>
      </p:sp>
    </p:spTree>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Text_1"/>
          <p:cNvSpPr>
            <a:spLocks noChangeArrowheads="1"/>
          </p:cNvSpPr>
          <p:nvPr>
            <p:custDataLst>
              <p:tags r:id="rId1"/>
            </p:custDataLst>
          </p:nvPr>
        </p:nvSpPr>
        <p:spPr bwMode="auto">
          <a:xfrm>
            <a:off x="1103313" y="2178050"/>
            <a:ext cx="3214688" cy="4570413"/>
          </a:xfrm>
          <a:prstGeom prst="roundRect">
            <a:avLst>
              <a:gd name="adj" fmla="val 5634"/>
            </a:avLst>
          </a:prstGeom>
          <a:solidFill>
            <a:schemeClr val="bg1"/>
          </a:solidFill>
          <a:ln>
            <a:noFill/>
          </a:ln>
          <a:effectLst>
            <a:outerShdw blurRad="50800" dist="38100" dir="18900000" algn="bl" rotWithShape="0">
              <a:prstClr val="black">
                <a:alpha val="40000"/>
              </a:prstClr>
            </a:outerShdw>
          </a:effectLst>
        </p:spPr>
        <p:txBody>
          <a:bodyPr lIns="90000" tIns="180000" rIns="90000" bIns="9000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3D3D3D"/>
              </a:solidFill>
              <a:effectLst/>
              <a:uLnTx/>
              <a:uFillTx/>
              <a:latin typeface="微软雅黑" panose="020B0503020204020204" charset="-122"/>
              <a:ea typeface="微软雅黑" panose="020B0503020204020204" charset="-122"/>
              <a:cs typeface="+mn-cs"/>
            </a:endParaRPr>
          </a:p>
        </p:txBody>
      </p:sp>
      <p:sp>
        <p:nvSpPr>
          <p:cNvPr id="12" name="MH_Other_2"/>
          <p:cNvSpPr/>
          <p:nvPr>
            <p:custDataLst>
              <p:tags r:id="rId2"/>
            </p:custDataLst>
          </p:nvPr>
        </p:nvSpPr>
        <p:spPr>
          <a:xfrm>
            <a:off x="1458913" y="5191125"/>
            <a:ext cx="163513" cy="1149350"/>
          </a:xfrm>
          <a:prstGeom prst="roundRect">
            <a:avLst>
              <a:gd name="adj" fmla="val 50000"/>
            </a:avLst>
          </a:prstGeom>
          <a:solidFill>
            <a:srgbClr val="FFFFFF"/>
          </a:solidFill>
          <a:ln w="25400" cap="flat" cmpd="sng" algn="ctr">
            <a:noFill/>
            <a:prstDash val="solid"/>
          </a:ln>
          <a:effectLst/>
        </p:spPr>
        <p:txBody>
          <a:bodyPr lIns="68580" tIns="34290" rIns="68580" bIns="3429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13" name="MH_Other_3"/>
          <p:cNvSpPr/>
          <p:nvPr>
            <p:custDataLst>
              <p:tags r:id="rId3"/>
            </p:custDataLst>
          </p:nvPr>
        </p:nvSpPr>
        <p:spPr>
          <a:xfrm>
            <a:off x="3789363" y="5191125"/>
            <a:ext cx="163513" cy="1149350"/>
          </a:xfrm>
          <a:prstGeom prst="roundRect">
            <a:avLst>
              <a:gd name="adj" fmla="val 50000"/>
            </a:avLst>
          </a:prstGeom>
          <a:solidFill>
            <a:srgbClr val="FFFFFF"/>
          </a:solidFill>
          <a:ln w="25400" cap="flat" cmpd="sng" algn="ctr">
            <a:noFill/>
            <a:prstDash val="solid"/>
          </a:ln>
          <a:effectLst/>
        </p:spPr>
        <p:txBody>
          <a:bodyPr lIns="68580" tIns="34290" rIns="68580" bIns="3429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19" name="MH_SubTitle_1"/>
          <p:cNvSpPr/>
          <p:nvPr>
            <p:custDataLst>
              <p:tags r:id="rId4"/>
            </p:custDataLst>
          </p:nvPr>
        </p:nvSpPr>
        <p:spPr>
          <a:xfrm>
            <a:off x="1506538" y="5300663"/>
            <a:ext cx="2411413" cy="957263"/>
          </a:xfrm>
          <a:prstGeom prst="rect">
            <a:avLst/>
          </a:prstGeom>
          <a:solidFill>
            <a:schemeClr val="tx1">
              <a:lumMod val="95000"/>
              <a:lumOff val="5000"/>
            </a:schemeClr>
          </a:solidFill>
          <a:ln w="25400" cap="flat" cmpd="sng" algn="ctr">
            <a:noFill/>
            <a:prstDash val="solid"/>
          </a:ln>
          <a:effectLst/>
        </p:spPr>
        <p:txBody>
          <a:bodyPr lIns="0" tIns="0" rIns="0" bIns="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20" name="MH_Text_2"/>
          <p:cNvSpPr>
            <a:spLocks noChangeArrowheads="1"/>
          </p:cNvSpPr>
          <p:nvPr>
            <p:custDataLst>
              <p:tags r:id="rId5"/>
            </p:custDataLst>
          </p:nvPr>
        </p:nvSpPr>
        <p:spPr bwMode="auto">
          <a:xfrm>
            <a:off x="4554538" y="2178050"/>
            <a:ext cx="3214688" cy="4570413"/>
          </a:xfrm>
          <a:prstGeom prst="roundRect">
            <a:avLst>
              <a:gd name="adj" fmla="val 5634"/>
            </a:avLst>
          </a:prstGeom>
          <a:solidFill>
            <a:schemeClr val="bg1"/>
          </a:solidFill>
          <a:ln>
            <a:noFill/>
          </a:ln>
          <a:effectLst>
            <a:outerShdw blurRad="50800" dist="38100" dir="18900000" algn="bl" rotWithShape="0">
              <a:prstClr val="black">
                <a:alpha val="40000"/>
              </a:prstClr>
            </a:outerShdw>
          </a:effectLst>
        </p:spPr>
        <p:txBody>
          <a:bodyPr lIns="90000" tIns="180000" rIns="90000" bIns="9000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3D3D3D"/>
              </a:solidFill>
              <a:effectLst/>
              <a:uLnTx/>
              <a:uFillTx/>
              <a:latin typeface="微软雅黑" panose="020B0503020204020204" charset="-122"/>
              <a:ea typeface="微软雅黑" panose="020B0503020204020204" charset="-122"/>
              <a:cs typeface="+mn-cs"/>
            </a:endParaRPr>
          </a:p>
        </p:txBody>
      </p:sp>
      <p:sp>
        <p:nvSpPr>
          <p:cNvPr id="21" name="MH_Other_4"/>
          <p:cNvSpPr/>
          <p:nvPr>
            <p:custDataLst>
              <p:tags r:id="rId6"/>
            </p:custDataLst>
          </p:nvPr>
        </p:nvSpPr>
        <p:spPr>
          <a:xfrm>
            <a:off x="4906963" y="5191125"/>
            <a:ext cx="166688" cy="1149350"/>
          </a:xfrm>
          <a:prstGeom prst="roundRect">
            <a:avLst>
              <a:gd name="adj" fmla="val 50000"/>
            </a:avLst>
          </a:prstGeom>
          <a:solidFill>
            <a:srgbClr val="FFFFFF"/>
          </a:solidFill>
          <a:ln w="25400" cap="flat" cmpd="sng" algn="ctr">
            <a:noFill/>
            <a:prstDash val="solid"/>
          </a:ln>
          <a:effectLst/>
        </p:spPr>
        <p:txBody>
          <a:bodyPr lIns="68580" tIns="34290" rIns="68580" bIns="3429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22" name="MH_Other_5"/>
          <p:cNvSpPr/>
          <p:nvPr>
            <p:custDataLst>
              <p:tags r:id="rId7"/>
            </p:custDataLst>
          </p:nvPr>
        </p:nvSpPr>
        <p:spPr>
          <a:xfrm>
            <a:off x="7237413" y="5191125"/>
            <a:ext cx="165100" cy="1149350"/>
          </a:xfrm>
          <a:prstGeom prst="roundRect">
            <a:avLst>
              <a:gd name="adj" fmla="val 50000"/>
            </a:avLst>
          </a:prstGeom>
          <a:solidFill>
            <a:srgbClr val="FFFFFF"/>
          </a:solidFill>
          <a:ln w="25400" cap="flat" cmpd="sng" algn="ctr">
            <a:noFill/>
            <a:prstDash val="solid"/>
          </a:ln>
          <a:effectLst/>
        </p:spPr>
        <p:txBody>
          <a:bodyPr lIns="68580" tIns="34290" rIns="68580" bIns="3429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23" name="MH_SubTitle_2"/>
          <p:cNvSpPr/>
          <p:nvPr>
            <p:custDataLst>
              <p:tags r:id="rId8"/>
            </p:custDataLst>
          </p:nvPr>
        </p:nvSpPr>
        <p:spPr>
          <a:xfrm>
            <a:off x="4957763" y="5300663"/>
            <a:ext cx="2411413" cy="957263"/>
          </a:xfrm>
          <a:prstGeom prst="rect">
            <a:avLst/>
          </a:prstGeom>
          <a:solidFill>
            <a:schemeClr val="tx1">
              <a:lumMod val="95000"/>
              <a:lumOff val="5000"/>
            </a:schemeClr>
          </a:solidFill>
          <a:ln w="25400" cap="flat" cmpd="sng" algn="ctr">
            <a:noFill/>
            <a:prstDash val="solid"/>
          </a:ln>
          <a:effectLst/>
        </p:spPr>
        <p:txBody>
          <a:bodyPr lIns="0" tIns="0" rIns="0" bIns="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24" name="MH_Text_3"/>
          <p:cNvSpPr>
            <a:spLocks noChangeArrowheads="1"/>
          </p:cNvSpPr>
          <p:nvPr>
            <p:custDataLst>
              <p:tags r:id="rId9"/>
            </p:custDataLst>
          </p:nvPr>
        </p:nvSpPr>
        <p:spPr bwMode="auto">
          <a:xfrm>
            <a:off x="8002588" y="2178050"/>
            <a:ext cx="3217863" cy="4570413"/>
          </a:xfrm>
          <a:prstGeom prst="roundRect">
            <a:avLst>
              <a:gd name="adj" fmla="val 5634"/>
            </a:avLst>
          </a:prstGeom>
          <a:solidFill>
            <a:schemeClr val="bg1"/>
          </a:solidFill>
          <a:ln>
            <a:noFill/>
          </a:ln>
          <a:effectLst>
            <a:outerShdw blurRad="50800" dist="38100" dir="18900000" algn="bl" rotWithShape="0">
              <a:prstClr val="black">
                <a:alpha val="40000"/>
              </a:prstClr>
            </a:outerShdw>
          </a:effectLst>
        </p:spPr>
        <p:txBody>
          <a:bodyPr lIns="90000" tIns="180000" rIns="90000" bIns="9000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3D3D3D"/>
              </a:solidFill>
              <a:effectLst/>
              <a:uLnTx/>
              <a:uFillTx/>
              <a:latin typeface="微软雅黑" panose="020B0503020204020204" charset="-122"/>
              <a:ea typeface="微软雅黑" panose="020B0503020204020204" charset="-122"/>
              <a:cs typeface="+mn-cs"/>
            </a:endParaRPr>
          </a:p>
        </p:txBody>
      </p:sp>
      <p:sp>
        <p:nvSpPr>
          <p:cNvPr id="25" name="MH_Other_6"/>
          <p:cNvSpPr/>
          <p:nvPr>
            <p:custDataLst>
              <p:tags r:id="rId10"/>
            </p:custDataLst>
          </p:nvPr>
        </p:nvSpPr>
        <p:spPr>
          <a:xfrm>
            <a:off x="8358188" y="5191125"/>
            <a:ext cx="163513" cy="1149350"/>
          </a:xfrm>
          <a:prstGeom prst="roundRect">
            <a:avLst>
              <a:gd name="adj" fmla="val 50000"/>
            </a:avLst>
          </a:prstGeom>
          <a:solidFill>
            <a:srgbClr val="FFFFFF"/>
          </a:solidFill>
          <a:ln w="25400" cap="flat" cmpd="sng" algn="ctr">
            <a:noFill/>
            <a:prstDash val="solid"/>
          </a:ln>
          <a:effectLst/>
        </p:spPr>
        <p:txBody>
          <a:bodyPr lIns="68580" tIns="34290" rIns="68580" bIns="3429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36" name="MH_Other_7"/>
          <p:cNvSpPr/>
          <p:nvPr>
            <p:custDataLst>
              <p:tags r:id="rId11"/>
            </p:custDataLst>
          </p:nvPr>
        </p:nvSpPr>
        <p:spPr>
          <a:xfrm>
            <a:off x="10688638" y="5191125"/>
            <a:ext cx="163513" cy="1149350"/>
          </a:xfrm>
          <a:prstGeom prst="roundRect">
            <a:avLst>
              <a:gd name="adj" fmla="val 50000"/>
            </a:avLst>
          </a:prstGeom>
          <a:solidFill>
            <a:srgbClr val="FFFFFF"/>
          </a:solidFill>
          <a:ln w="25400" cap="flat" cmpd="sng" algn="ctr">
            <a:noFill/>
            <a:prstDash val="solid"/>
          </a:ln>
          <a:effectLst/>
        </p:spPr>
        <p:txBody>
          <a:bodyPr lIns="68580" tIns="34290" rIns="68580" bIns="3429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37" name="MH_SubTitle_3"/>
          <p:cNvSpPr/>
          <p:nvPr>
            <p:custDataLst>
              <p:tags r:id="rId12"/>
            </p:custDataLst>
          </p:nvPr>
        </p:nvSpPr>
        <p:spPr>
          <a:xfrm>
            <a:off x="8405813" y="5300663"/>
            <a:ext cx="2411413" cy="957263"/>
          </a:xfrm>
          <a:prstGeom prst="rect">
            <a:avLst/>
          </a:prstGeom>
          <a:solidFill>
            <a:schemeClr val="tx1">
              <a:lumMod val="95000"/>
              <a:lumOff val="5000"/>
            </a:schemeClr>
          </a:solidFill>
          <a:ln w="25400" cap="flat" cmpd="sng" algn="ctr">
            <a:noFill/>
            <a:prstDash val="solid"/>
          </a:ln>
          <a:effectLst/>
        </p:spPr>
        <p:txBody>
          <a:bodyPr lIns="0" tIns="0" rIns="0" bIns="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38" name="文本框 37"/>
          <p:cNvSpPr txBox="1"/>
          <p:nvPr/>
        </p:nvSpPr>
        <p:spPr>
          <a:xfrm>
            <a:off x="2413000" y="5516563"/>
            <a:ext cx="900113" cy="585788"/>
          </a:xfrm>
          <a:prstGeom prst="rect">
            <a:avLst/>
          </a:prstGeom>
          <a:noFill/>
        </p:spPr>
        <p:txBody>
          <a:bodyPr>
            <a:spAutoFit/>
          </a:bodyPr>
          <a:lstStyle/>
          <a:p>
            <a:pPr marR="0" defTabSz="914400" eaLnBrk="1" fontAlgn="auto" hangingPunct="1">
              <a:spcBef>
                <a:spcPts val="0"/>
              </a:spcBef>
              <a:spcAft>
                <a:spcPts val="0"/>
              </a:spcAft>
              <a:buClrTx/>
              <a:buSzTx/>
              <a:buFontTx/>
              <a:buNone/>
              <a:defRPr/>
            </a:pPr>
            <a:r>
              <a:rPr kumimoji="0" lang="en-US" altLang="zh-CN" sz="3200" b="1" kern="1200" cap="none" spc="600" normalizeH="0" baseline="0" noProof="0" dirty="0">
                <a:solidFill>
                  <a:schemeClr val="bg1">
                    <a:lumMod val="95000"/>
                  </a:schemeClr>
                </a:solidFill>
                <a:latin typeface="微软雅黑" panose="020B0503020204020204" charset="-122"/>
                <a:ea typeface="微软雅黑" panose="020B0503020204020204" charset="-122"/>
                <a:cs typeface="+mn-cs"/>
              </a:rPr>
              <a:t>01</a:t>
            </a:r>
            <a:endParaRPr kumimoji="0" lang="en-US" altLang="zh-CN" sz="3200" b="1" kern="1200" cap="none" spc="600" normalizeH="0" baseline="0" noProof="0" dirty="0">
              <a:solidFill>
                <a:schemeClr val="bg1">
                  <a:lumMod val="95000"/>
                </a:schemeClr>
              </a:solidFill>
              <a:latin typeface="微软雅黑" panose="020B0503020204020204" charset="-122"/>
              <a:ea typeface="微软雅黑" panose="020B0503020204020204" charset="-122"/>
              <a:cs typeface="+mn-cs"/>
            </a:endParaRPr>
          </a:p>
        </p:txBody>
      </p:sp>
      <p:sp>
        <p:nvSpPr>
          <p:cNvPr id="39" name="文本框 38"/>
          <p:cNvSpPr txBox="1"/>
          <p:nvPr/>
        </p:nvSpPr>
        <p:spPr>
          <a:xfrm>
            <a:off x="5773738" y="5497513"/>
            <a:ext cx="900113" cy="585788"/>
          </a:xfrm>
          <a:prstGeom prst="rect">
            <a:avLst/>
          </a:prstGeom>
          <a:noFill/>
        </p:spPr>
        <p:txBody>
          <a:bodyPr>
            <a:spAutoFit/>
          </a:bodyPr>
          <a:lstStyle/>
          <a:p>
            <a:pPr marR="0" defTabSz="914400" eaLnBrk="1" fontAlgn="auto" hangingPunct="1">
              <a:spcBef>
                <a:spcPts val="0"/>
              </a:spcBef>
              <a:spcAft>
                <a:spcPts val="0"/>
              </a:spcAft>
              <a:buClrTx/>
              <a:buSzTx/>
              <a:buFontTx/>
              <a:buNone/>
              <a:defRPr/>
            </a:pPr>
            <a:r>
              <a:rPr kumimoji="0" lang="en-US" altLang="zh-CN" sz="3200" b="1" kern="1200" cap="none" spc="600" normalizeH="0" baseline="0" noProof="0" dirty="0">
                <a:solidFill>
                  <a:schemeClr val="bg1">
                    <a:lumMod val="95000"/>
                  </a:schemeClr>
                </a:solidFill>
                <a:latin typeface="微软雅黑" panose="020B0503020204020204" charset="-122"/>
                <a:ea typeface="微软雅黑" panose="020B0503020204020204" charset="-122"/>
                <a:cs typeface="+mn-cs"/>
              </a:rPr>
              <a:t>02</a:t>
            </a:r>
            <a:endParaRPr kumimoji="0" lang="en-US" altLang="zh-CN" sz="3200" b="1" kern="1200" cap="none" spc="600" normalizeH="0" baseline="0" noProof="0" dirty="0">
              <a:solidFill>
                <a:schemeClr val="bg1">
                  <a:lumMod val="95000"/>
                </a:schemeClr>
              </a:solidFill>
              <a:latin typeface="微软雅黑" panose="020B0503020204020204" charset="-122"/>
              <a:ea typeface="微软雅黑" panose="020B0503020204020204" charset="-122"/>
              <a:cs typeface="+mn-cs"/>
            </a:endParaRPr>
          </a:p>
        </p:txBody>
      </p:sp>
      <p:sp>
        <p:nvSpPr>
          <p:cNvPr id="40" name="文本框 39"/>
          <p:cNvSpPr txBox="1"/>
          <p:nvPr/>
        </p:nvSpPr>
        <p:spPr>
          <a:xfrm>
            <a:off x="9136063" y="5478463"/>
            <a:ext cx="900113" cy="585788"/>
          </a:xfrm>
          <a:prstGeom prst="rect">
            <a:avLst/>
          </a:prstGeom>
          <a:noFill/>
        </p:spPr>
        <p:txBody>
          <a:bodyPr>
            <a:spAutoFit/>
          </a:bodyPr>
          <a:lstStyle/>
          <a:p>
            <a:pPr marR="0" defTabSz="914400" eaLnBrk="1" fontAlgn="auto" hangingPunct="1">
              <a:spcBef>
                <a:spcPts val="0"/>
              </a:spcBef>
              <a:spcAft>
                <a:spcPts val="0"/>
              </a:spcAft>
              <a:buClrTx/>
              <a:buSzTx/>
              <a:buFontTx/>
              <a:buNone/>
              <a:defRPr/>
            </a:pPr>
            <a:r>
              <a:rPr kumimoji="0" lang="en-US" altLang="zh-CN" sz="3200" b="1" kern="1200" cap="none" spc="600" normalizeH="0" baseline="0" noProof="0" dirty="0">
                <a:solidFill>
                  <a:schemeClr val="bg1">
                    <a:lumMod val="95000"/>
                  </a:schemeClr>
                </a:solidFill>
                <a:latin typeface="微软雅黑" panose="020B0503020204020204" charset="-122"/>
                <a:ea typeface="微软雅黑" panose="020B0503020204020204" charset="-122"/>
                <a:cs typeface="+mn-cs"/>
              </a:rPr>
              <a:t>03</a:t>
            </a:r>
            <a:endParaRPr kumimoji="0" lang="en-US" altLang="zh-CN" sz="3200" b="1" kern="1200" cap="none" spc="600" normalizeH="0" baseline="0" noProof="0" dirty="0">
              <a:solidFill>
                <a:schemeClr val="bg1">
                  <a:lumMod val="95000"/>
                </a:schemeClr>
              </a:solidFill>
              <a:latin typeface="微软雅黑" panose="020B0503020204020204" charset="-122"/>
              <a:ea typeface="微软雅黑" panose="020B0503020204020204" charset="-122"/>
              <a:cs typeface="+mn-cs"/>
            </a:endParaRPr>
          </a:p>
        </p:txBody>
      </p:sp>
      <p:sp>
        <p:nvSpPr>
          <p:cNvPr id="41" name="矩形 40"/>
          <p:cNvSpPr/>
          <p:nvPr/>
        </p:nvSpPr>
        <p:spPr>
          <a:xfrm>
            <a:off x="1393825" y="3109913"/>
            <a:ext cx="2635250" cy="1489075"/>
          </a:xfrm>
          <a:prstGeom prst="rect">
            <a:avLst/>
          </a:prstGeom>
        </p:spPr>
        <p:txBody>
          <a:bodyPr>
            <a:spAutoFit/>
          </a:bodyPr>
          <a:lstStyle/>
          <a:p>
            <a:pPr lvl="0" algn="ctr" defTabSz="457200">
              <a:lnSpc>
                <a:spcPct val="130000"/>
              </a:lnSpc>
            </a:pPr>
            <a:r>
              <a:rPr lang="zh-CN" altLang="en-US" sz="1400" noProof="0">
                <a:ln>
                  <a:noFill/>
                </a:ln>
                <a:solidFill>
                  <a:schemeClr val="bg2">
                    <a:lumMod val="10000"/>
                  </a:schemeClr>
                </a:solidFill>
                <a:effectLst/>
                <a:uLnTx/>
                <a:uFillTx/>
                <a:latin typeface="微软雅黑" panose="020B0503020204020204" charset="-122"/>
                <a:sym typeface="+mn-ea"/>
              </a:rPr>
              <a:t>点击此处添加文本点击此处添加文本点击此处添加文本点击此处添加文本点击此处添加文本点击此处添加文本点击此处添加文本</a:t>
            </a:r>
            <a:endParaRPr kumimoji="0" lang="zh-CN" altLang="en-US" sz="1400" b="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sym typeface="+mn-ea"/>
            </a:endParaRPr>
          </a:p>
        </p:txBody>
      </p:sp>
      <p:sp>
        <p:nvSpPr>
          <p:cNvPr id="42" name="矩形 41"/>
          <p:cNvSpPr/>
          <p:nvPr/>
        </p:nvSpPr>
        <p:spPr>
          <a:xfrm>
            <a:off x="4843463" y="3109913"/>
            <a:ext cx="2635250" cy="1489075"/>
          </a:xfrm>
          <a:prstGeom prst="rect">
            <a:avLst/>
          </a:prstGeom>
        </p:spPr>
        <p:txBody>
          <a:bodyPr>
            <a:spAutoFit/>
          </a:bodyPr>
          <a:lstStyle/>
          <a:p>
            <a:pPr lvl="0" algn="ctr" defTabSz="457200">
              <a:lnSpc>
                <a:spcPct val="130000"/>
              </a:lnSpc>
            </a:pPr>
            <a:r>
              <a:rPr lang="zh-CN" altLang="en-US" sz="1400" noProof="0">
                <a:ln>
                  <a:noFill/>
                </a:ln>
                <a:solidFill>
                  <a:schemeClr val="bg2">
                    <a:lumMod val="10000"/>
                  </a:schemeClr>
                </a:solidFill>
                <a:effectLst/>
                <a:uLnTx/>
                <a:uFillTx/>
                <a:latin typeface="微软雅黑" panose="020B0503020204020204" charset="-122"/>
                <a:sym typeface="+mn-ea"/>
              </a:rPr>
              <a:t>点击此处添加文本点击此处添加文本点击此处添加文本点击此处添加文本点击此处添加文本点击此处添加文本点击此处添加文本</a:t>
            </a:r>
            <a:endParaRPr kumimoji="0" lang="zh-CN" altLang="en-US" sz="1400" b="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sym typeface="+mn-ea"/>
            </a:endParaRPr>
          </a:p>
        </p:txBody>
      </p:sp>
      <p:sp>
        <p:nvSpPr>
          <p:cNvPr id="43" name="矩形 42"/>
          <p:cNvSpPr/>
          <p:nvPr/>
        </p:nvSpPr>
        <p:spPr>
          <a:xfrm>
            <a:off x="8293100" y="3109913"/>
            <a:ext cx="2635250" cy="1489075"/>
          </a:xfrm>
          <a:prstGeom prst="rect">
            <a:avLst/>
          </a:prstGeom>
        </p:spPr>
        <p:txBody>
          <a:bodyPr>
            <a:spAutoFit/>
          </a:bodyPr>
          <a:lstStyle/>
          <a:p>
            <a:pPr lvl="0" algn="ctr" defTabSz="457200">
              <a:lnSpc>
                <a:spcPct val="130000"/>
              </a:lnSpc>
            </a:pPr>
            <a:r>
              <a:rPr lang="zh-CN" altLang="en-US" sz="1400" noProof="0">
                <a:ln>
                  <a:noFill/>
                </a:ln>
                <a:solidFill>
                  <a:schemeClr val="bg2">
                    <a:lumMod val="10000"/>
                  </a:schemeClr>
                </a:solidFill>
                <a:effectLst/>
                <a:uLnTx/>
                <a:uFillTx/>
                <a:latin typeface="微软雅黑" panose="020B0503020204020204" charset="-122"/>
                <a:sym typeface="+mn-ea"/>
              </a:rPr>
              <a:t>点击此处添加文本点击此处添加文本点击此处添加文本点击此处添加文本点击此处添加文本点击此处添加文本点击此处添加文本</a:t>
            </a:r>
            <a:endParaRPr kumimoji="0" lang="zh-CN" altLang="en-US" sz="1400" b="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sym typeface="+mn-ea"/>
            </a:endParaRPr>
          </a:p>
        </p:txBody>
      </p:sp>
      <p:sp>
        <p:nvSpPr>
          <p:cNvPr id="7" name="文本框 6"/>
          <p:cNvSpPr txBox="1"/>
          <p:nvPr/>
        </p:nvSpPr>
        <p:spPr>
          <a:xfrm>
            <a:off x="14605" y="19965"/>
            <a:ext cx="4057650" cy="398780"/>
          </a:xfrm>
          <a:prstGeom prst="rect">
            <a:avLst/>
          </a:prstGeom>
          <a:noFill/>
        </p:spPr>
        <p:txBody>
          <a:bodyPr wrap="square" rtlCol="0">
            <a:spAutoFit/>
          </a:bodyPr>
          <a:lstStyle/>
          <a:p>
            <a:r>
              <a:rPr lang="zh-CN" altLang="en-US" sz="2000" b="1" dirty="0" smtClean="0">
                <a:solidFill>
                  <a:schemeClr val="bg1">
                    <a:lumMod val="50000"/>
                  </a:schemeClr>
                </a:solidFill>
                <a:latin typeface="微软雅黑" panose="020B0503020204020204" charset="-122"/>
                <a:ea typeface="微软雅黑" panose="020B0503020204020204" charset="-122"/>
              </a:rPr>
              <a:t>点击此处添加标题</a:t>
            </a:r>
            <a:endParaRPr lang="zh-CN" altLang="en-US" sz="2000" b="1" dirty="0" smtClean="0">
              <a:solidFill>
                <a:schemeClr val="bg1">
                  <a:lumMod val="50000"/>
                </a:schemeClr>
              </a:solidFill>
              <a:latin typeface="微软雅黑" panose="020B0503020204020204" charset="-122"/>
              <a:ea typeface="微软雅黑" panose="020B0503020204020204" charset="-122"/>
            </a:endParaRPr>
          </a:p>
        </p:txBody>
      </p:sp>
    </p:spTree>
  </p:cSld>
  <p:clrMapOvr>
    <a:masterClrMapping/>
  </p:clrMapOvr>
  <p:transition spd="slow">
    <p:push dir="u"/>
  </p:transition>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MH" val="20160520220250"/>
  <p:tag name="MH_LIBRARY" val="GRAPHIC"/>
  <p:tag name="MH_TYPE" val="Other"/>
  <p:tag name="MH_ORDER" val="1"/>
</p:tagLst>
</file>

<file path=ppt/tags/tag101.xml><?xml version="1.0" encoding="utf-8"?>
<p:tagLst xmlns:p="http://schemas.openxmlformats.org/presentationml/2006/main">
  <p:tag name="MH" val="20160520220250"/>
  <p:tag name="MH_LIBRARY" val="GRAPHIC"/>
  <p:tag name="MH_TYPE" val="Other"/>
  <p:tag name="MH_ORDER" val="2"/>
</p:tagLst>
</file>

<file path=ppt/tags/tag102.xml><?xml version="1.0" encoding="utf-8"?>
<p:tagLst xmlns:p="http://schemas.openxmlformats.org/presentationml/2006/main">
  <p:tag name="MH" val="20160520220250"/>
  <p:tag name="MH_LIBRARY" val="GRAPHIC"/>
  <p:tag name="MH_TYPE" val="Other"/>
  <p:tag name="MH_ORDER" val="3"/>
</p:tagLst>
</file>

<file path=ppt/tags/tag103.xml><?xml version="1.0" encoding="utf-8"?>
<p:tagLst xmlns:p="http://schemas.openxmlformats.org/presentationml/2006/main">
  <p:tag name="MH" val="20160520220250"/>
  <p:tag name="MH_LIBRARY" val="GRAPHIC"/>
  <p:tag name="MH_TYPE" val="Other"/>
  <p:tag name="MH_ORDER" val="4"/>
</p:tagLst>
</file>

<file path=ppt/tags/tag104.xml><?xml version="1.0" encoding="utf-8"?>
<p:tagLst xmlns:p="http://schemas.openxmlformats.org/presentationml/2006/main">
  <p:tag name="MH" val="20160520220250"/>
  <p:tag name="MH_LIBRARY" val="GRAPHIC"/>
  <p:tag name="MH_TYPE" val="Other"/>
  <p:tag name="MH_ORDER" val="5"/>
</p:tagLst>
</file>

<file path=ppt/tags/tag105.xml><?xml version="1.0" encoding="utf-8"?>
<p:tagLst xmlns:p="http://schemas.openxmlformats.org/presentationml/2006/main">
  <p:tag name="MH" val="20160520220250"/>
  <p:tag name="MH_LIBRARY" val="GRAPHIC"/>
  <p:tag name="MH_TYPE" val="Other"/>
  <p:tag name="MH_ORDER" val="6"/>
</p:tagLst>
</file>

<file path=ppt/tags/tag106.xml><?xml version="1.0" encoding="utf-8"?>
<p:tagLst xmlns:p="http://schemas.openxmlformats.org/presentationml/2006/main">
  <p:tag name="MH" val="20160520220250"/>
  <p:tag name="MH_LIBRARY" val="GRAPHIC"/>
  <p:tag name="MH_TYPE" val="Other"/>
  <p:tag name="MH_ORDER" val="7"/>
</p:tagLst>
</file>

<file path=ppt/tags/tag107.xml><?xml version="1.0" encoding="utf-8"?>
<p:tagLst xmlns:p="http://schemas.openxmlformats.org/presentationml/2006/main">
  <p:tag name="MH" val="20160520220250"/>
  <p:tag name="MH_LIBRARY" val="GRAPHIC"/>
  <p:tag name="MH_TYPE" val="Other"/>
  <p:tag name="MH_ORDER" val="8"/>
</p:tagLst>
</file>

<file path=ppt/tags/tag108.xml><?xml version="1.0" encoding="utf-8"?>
<p:tagLst xmlns:p="http://schemas.openxmlformats.org/presentationml/2006/main">
  <p:tag name="MH" val="20160520220250"/>
  <p:tag name="MH_LIBRARY" val="GRAPHIC"/>
  <p:tag name="MH_TYPE" val="Other"/>
  <p:tag name="MH_ORDER" val="9"/>
</p:tagLst>
</file>

<file path=ppt/tags/tag109.xml><?xml version="1.0" encoding="utf-8"?>
<p:tagLst xmlns:p="http://schemas.openxmlformats.org/presentationml/2006/main">
  <p:tag name="MH" val="20160520220250"/>
  <p:tag name="MH_LIBRARY" val="GRAPHIC"/>
  <p:tag name="MH_TYPE" val="Other"/>
  <p:tag name="MH_ORDER" val="10"/>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MH" val="20160520220250"/>
  <p:tag name="MH_LIBRARY" val="GRAPHIC"/>
  <p:tag name="MH_TYPE" val="Other"/>
  <p:tag name="MH_ORDER" val="11"/>
</p:tagLst>
</file>

<file path=ppt/tags/tag111.xml><?xml version="1.0" encoding="utf-8"?>
<p:tagLst xmlns:p="http://schemas.openxmlformats.org/presentationml/2006/main">
  <p:tag name="MH" val="20160520220250"/>
  <p:tag name="MH_LIBRARY" val="GRAPHIC"/>
  <p:tag name="MH_TYPE" val="Other"/>
  <p:tag name="MH_ORDER" val="12"/>
</p:tagLst>
</file>

<file path=ppt/tags/tag112.xml><?xml version="1.0" encoding="utf-8"?>
<p:tagLst xmlns:p="http://schemas.openxmlformats.org/presentationml/2006/main">
  <p:tag name="MH" val="20160520220250"/>
  <p:tag name="MH_LIBRARY" val="GRAPHIC"/>
  <p:tag name="MH_TYPE" val="Other"/>
  <p:tag name="MH_ORDER" val="13"/>
</p:tagLst>
</file>

<file path=ppt/tags/tag113.xml><?xml version="1.0" encoding="utf-8"?>
<p:tagLst xmlns:p="http://schemas.openxmlformats.org/presentationml/2006/main">
  <p:tag name="PA" val="v4.1.3"/>
</p:tagLst>
</file>

<file path=ppt/tags/tag114.xml><?xml version="1.0" encoding="utf-8"?>
<p:tagLst xmlns:p="http://schemas.openxmlformats.org/presentationml/2006/main">
  <p:tag name="PA" val="v4.1.3"/>
</p:tagLst>
</file>

<file path=ppt/tags/tag115.xml><?xml version="1.0" encoding="utf-8"?>
<p:tagLst xmlns:p="http://schemas.openxmlformats.org/presentationml/2006/main">
  <p:tag name="PA" val="v4.1.3"/>
</p:tagLst>
</file>

<file path=ppt/tags/tag116.xml><?xml version="1.0" encoding="utf-8"?>
<p:tagLst xmlns:p="http://schemas.openxmlformats.org/presentationml/2006/main">
  <p:tag name="KSO_WM_SLIDE_MODEL_TYPE" val="cover"/>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PA" val="v4.1.3"/>
</p:tagLst>
</file>

<file path=ppt/tags/tag63.xml><?xml version="1.0" encoding="utf-8"?>
<p:tagLst xmlns:p="http://schemas.openxmlformats.org/presentationml/2006/main">
  <p:tag name="PA" val="v4.1.3"/>
</p:tagLst>
</file>

<file path=ppt/tags/tag64.xml><?xml version="1.0" encoding="utf-8"?>
<p:tagLst xmlns:p="http://schemas.openxmlformats.org/presentationml/2006/main">
  <p:tag name="PA" val="v4.1.3"/>
</p:tagLst>
</file>

<file path=ppt/tags/tag65.xml><?xml version="1.0" encoding="utf-8"?>
<p:tagLst xmlns:p="http://schemas.openxmlformats.org/presentationml/2006/main">
  <p:tag name="PA" val="v4.1.3"/>
</p:tagLst>
</file>

<file path=ppt/tags/tag66.xml><?xml version="1.0" encoding="utf-8"?>
<p:tagLst xmlns:p="http://schemas.openxmlformats.org/presentationml/2006/main">
  <p:tag name="KSO_WM_SLIDE_MODEL_TYPE" val="numdgm"/>
</p:tagLst>
</file>

<file path=ppt/tags/tag67.xml><?xml version="1.0" encoding="utf-8"?>
<p:tagLst xmlns:p="http://schemas.openxmlformats.org/presentationml/2006/main">
  <p:tag name="PA" val="v4.1.3"/>
</p:tagLst>
</file>

<file path=ppt/tags/tag68.xml><?xml version="1.0" encoding="utf-8"?>
<p:tagLst xmlns:p="http://schemas.openxmlformats.org/presentationml/2006/main">
  <p:tag name="MH" val="20160520223315"/>
  <p:tag name="MH_LIBRARY" val="GRAPHIC"/>
  <p:tag name="MH_TYPE" val="Text"/>
  <p:tag name="MH_ORDER" val="1"/>
</p:tagLst>
</file>

<file path=ppt/tags/tag69.xml><?xml version="1.0" encoding="utf-8"?>
<p:tagLst xmlns:p="http://schemas.openxmlformats.org/presentationml/2006/main">
  <p:tag name="MH" val="20160520223315"/>
  <p:tag name="MH_LIBRARY" val="GRAPHIC"/>
  <p:tag name="MH_TYPE" val="Other"/>
  <p:tag name="MH_ORDER" val="2"/>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MH" val="20160520223315"/>
  <p:tag name="MH_LIBRARY" val="GRAPHIC"/>
  <p:tag name="MH_TYPE" val="Other"/>
  <p:tag name="MH_ORDER" val="3"/>
</p:tagLst>
</file>

<file path=ppt/tags/tag71.xml><?xml version="1.0" encoding="utf-8"?>
<p:tagLst xmlns:p="http://schemas.openxmlformats.org/presentationml/2006/main">
  <p:tag name="MH" val="20160520223315"/>
  <p:tag name="MH_LIBRARY" val="GRAPHIC"/>
  <p:tag name="MH_TYPE" val="SubTitle"/>
  <p:tag name="MH_ORDER" val="1"/>
</p:tagLst>
</file>

<file path=ppt/tags/tag72.xml><?xml version="1.0" encoding="utf-8"?>
<p:tagLst xmlns:p="http://schemas.openxmlformats.org/presentationml/2006/main">
  <p:tag name="MH" val="20160520223315"/>
  <p:tag name="MH_LIBRARY" val="GRAPHIC"/>
  <p:tag name="MH_TYPE" val="Text"/>
  <p:tag name="MH_ORDER" val="2"/>
</p:tagLst>
</file>

<file path=ppt/tags/tag73.xml><?xml version="1.0" encoding="utf-8"?>
<p:tagLst xmlns:p="http://schemas.openxmlformats.org/presentationml/2006/main">
  <p:tag name="MH" val="20160520223315"/>
  <p:tag name="MH_LIBRARY" val="GRAPHIC"/>
  <p:tag name="MH_TYPE" val="Other"/>
  <p:tag name="MH_ORDER" val="4"/>
</p:tagLst>
</file>

<file path=ppt/tags/tag74.xml><?xml version="1.0" encoding="utf-8"?>
<p:tagLst xmlns:p="http://schemas.openxmlformats.org/presentationml/2006/main">
  <p:tag name="MH" val="20160520223315"/>
  <p:tag name="MH_LIBRARY" val="GRAPHIC"/>
  <p:tag name="MH_TYPE" val="Other"/>
  <p:tag name="MH_ORDER" val="5"/>
</p:tagLst>
</file>

<file path=ppt/tags/tag75.xml><?xml version="1.0" encoding="utf-8"?>
<p:tagLst xmlns:p="http://schemas.openxmlformats.org/presentationml/2006/main">
  <p:tag name="MH" val="20160520223315"/>
  <p:tag name="MH_LIBRARY" val="GRAPHIC"/>
  <p:tag name="MH_TYPE" val="SubTitle"/>
  <p:tag name="MH_ORDER" val="2"/>
</p:tagLst>
</file>

<file path=ppt/tags/tag76.xml><?xml version="1.0" encoding="utf-8"?>
<p:tagLst xmlns:p="http://schemas.openxmlformats.org/presentationml/2006/main">
  <p:tag name="MH" val="20160520223315"/>
  <p:tag name="MH_LIBRARY" val="GRAPHIC"/>
  <p:tag name="MH_TYPE" val="Text"/>
  <p:tag name="MH_ORDER" val="3"/>
</p:tagLst>
</file>

<file path=ppt/tags/tag77.xml><?xml version="1.0" encoding="utf-8"?>
<p:tagLst xmlns:p="http://schemas.openxmlformats.org/presentationml/2006/main">
  <p:tag name="MH" val="20160520223315"/>
  <p:tag name="MH_LIBRARY" val="GRAPHIC"/>
  <p:tag name="MH_TYPE" val="Other"/>
  <p:tag name="MH_ORDER" val="6"/>
</p:tagLst>
</file>

<file path=ppt/tags/tag78.xml><?xml version="1.0" encoding="utf-8"?>
<p:tagLst xmlns:p="http://schemas.openxmlformats.org/presentationml/2006/main">
  <p:tag name="MH" val="20160520223315"/>
  <p:tag name="MH_LIBRARY" val="GRAPHIC"/>
  <p:tag name="MH_TYPE" val="Other"/>
  <p:tag name="MH_ORDER" val="7"/>
</p:tagLst>
</file>

<file path=ppt/tags/tag79.xml><?xml version="1.0" encoding="utf-8"?>
<p:tagLst xmlns:p="http://schemas.openxmlformats.org/presentationml/2006/main">
  <p:tag name="MH" val="20160520223315"/>
  <p:tag name="MH_LIBRARY" val="GRAPHIC"/>
  <p:tag name="MH_TYPE" val="SubTitle"/>
  <p:tag name="MH_ORDER" val="3"/>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TEMPLATE_CATEGORY" val="diagram"/>
  <p:tag name="KSO_WM_TEMPLATE_INDEX" val="771"/>
  <p:tag name="KSO_WM_TAG_VERSION" val="1.0"/>
  <p:tag name="KSO_WM_UNIT_TYPE" val="l_i"/>
  <p:tag name="KSO_WM_UNIT_INDEX" val="1_1"/>
  <p:tag name="KSO_WM_UNIT_ID" val="diagram771_3*l_i*1_1"/>
  <p:tag name="KSO_WM_UNIT_CLEAR" val="1"/>
  <p:tag name="KSO_WM_UNIT_LAYERLEVEL" val="1_1"/>
  <p:tag name="KSO_WM_BEAUTIFY_FLAG" val="#wm#"/>
  <p:tag name="KSO_WM_DIAGRAM_GROUP_CODE" val="l1-1"/>
  <p:tag name="KSO_WM_UNIT_LINE_FORE_SCHEMECOLOR_INDEX" val="5"/>
  <p:tag name="KSO_WM_UNIT_LINE_FILL_TYPE" val="2"/>
  <p:tag name="KSO_WM_UNIT_TEXT_FILL_FORE_SCHEMECOLOR_INDEX" val="2"/>
  <p:tag name="KSO_WM_UNIT_TEXT_FILL_TYPE" val="1"/>
</p:tagLst>
</file>

<file path=ppt/tags/tag81.xml><?xml version="1.0" encoding="utf-8"?>
<p:tagLst xmlns:p="http://schemas.openxmlformats.org/presentationml/2006/main">
  <p:tag name="KSO_WM_TEMPLATE_CATEGORY" val="diagram"/>
  <p:tag name="KSO_WM_TEMPLATE_INDEX" val="771"/>
  <p:tag name="KSO_WM_TAG_VERSION" val="1.0"/>
  <p:tag name="KSO_WM_UNIT_TYPE" val="l_i"/>
  <p:tag name="KSO_WM_UNIT_INDEX" val="1_2"/>
  <p:tag name="KSO_WM_UNIT_ID" val="diagram771_3*l_i*1_2"/>
  <p:tag name="KSO_WM_UNIT_CLEAR" val="1"/>
  <p:tag name="KSO_WM_UNIT_LAYERLEVEL" val="1_1"/>
  <p:tag name="KSO_WM_BEAUTIFY_FLAG" val="#wm#"/>
  <p:tag name="KSO_WM_DIAGRAM_GROUP_CODE" val="l1-1"/>
  <p:tag name="KSO_WM_UNIT_FILL_FORE_SCHEMECOLOR_INDEX" val="5"/>
  <p:tag name="KSO_WM_UNIT_FILL_TYPE" val="1"/>
</p:tagLst>
</file>

<file path=ppt/tags/tag82.xml><?xml version="1.0" encoding="utf-8"?>
<p:tagLst xmlns:p="http://schemas.openxmlformats.org/presentationml/2006/main">
  <p:tag name="KSO_WM_TEMPLATE_CATEGORY" val="diagram"/>
  <p:tag name="KSO_WM_TEMPLATE_INDEX" val="771"/>
  <p:tag name="KSO_WM_TAG_VERSION" val="1.0"/>
  <p:tag name="KSO_WM_UNIT_TYPE" val="l_h_f"/>
  <p:tag name="KSO_WM_UNIT_INDEX" val="1_1_1"/>
  <p:tag name="KSO_WM_UNIT_ID" val="diagram771_3*l_h_f*1_1_1"/>
  <p:tag name="KSO_WM_UNIT_CLEAR" val="1"/>
  <p:tag name="KSO_WM_UNIT_LAYERLEVEL" val="1_1_1"/>
  <p:tag name="KSO_WM_UNIT_VALUE" val="15"/>
  <p:tag name="KSO_WM_UNIT_HIGHLIGHT" val="0"/>
  <p:tag name="KSO_WM_UNIT_COMPATIBLE" val="0"/>
  <p:tag name="KSO_WM_BEAUTIFY_FLAG" val="#wm#"/>
  <p:tag name="KSO_WM_UNIT_PRESET_TEXT_INDEX" val="4"/>
  <p:tag name="KSO_WM_UNIT_PRESET_TEXT_LEN" val="26"/>
  <p:tag name="KSO_WM_DIAGRAM_GROUP_CODE" val="l1-1"/>
  <p:tag name="KSO_WM_UNIT_TEXT_FILL_FORE_SCHEMECOLOR_INDEX" val="13"/>
  <p:tag name="KSO_WM_UNIT_TEXT_FILL_TYPE" val="1"/>
</p:tagLst>
</file>

<file path=ppt/tags/tag83.xml><?xml version="1.0" encoding="utf-8"?>
<p:tagLst xmlns:p="http://schemas.openxmlformats.org/presentationml/2006/main">
  <p:tag name="KSO_WM_TEMPLATE_CATEGORY" val="diagram"/>
  <p:tag name="KSO_WM_TEMPLATE_INDEX" val="771"/>
  <p:tag name="KSO_WM_TAG_VERSION" val="1.0"/>
  <p:tag name="KSO_WM_UNIT_TYPE" val="l_h_a"/>
  <p:tag name="KSO_WM_UNIT_INDEX" val="1_1_1"/>
  <p:tag name="KSO_WM_UNIT_ID" val="diagram771_3*l_h_a*1_1_1"/>
  <p:tag name="KSO_WM_UNIT_CLEAR" val="1"/>
  <p:tag name="KSO_WM_UNIT_LAYERLEVEL" val="1_1_1"/>
  <p:tag name="KSO_WM_UNIT_VALUE" val="5"/>
  <p:tag name="KSO_WM_UNIT_HIGHLIGHT" val="0"/>
  <p:tag name="KSO_WM_UNIT_COMPATIBLE" val="0"/>
  <p:tag name="KSO_WM_BEAUTIFY_FLAG" val="#wm#"/>
  <p:tag name="KSO_WM_DIAGRAM_GROUP_CODE" val="l1-1"/>
  <p:tag name="KSO_WM_UNIT_PRESET_TEXT" val="LOREM"/>
  <p:tag name="KSO_WM_UNIT_TEXT_FILL_FORE_SCHEMECOLOR_INDEX" val="5"/>
  <p:tag name="KSO_WM_UNIT_TEXT_FILL_TYPE" val="1"/>
</p:tagLst>
</file>

<file path=ppt/tags/tag84.xml><?xml version="1.0" encoding="utf-8"?>
<p:tagLst xmlns:p="http://schemas.openxmlformats.org/presentationml/2006/main">
  <p:tag name="KSO_WM_TEMPLATE_CATEGORY" val="diagram"/>
  <p:tag name="KSO_WM_TEMPLATE_INDEX" val="771"/>
  <p:tag name="KSO_WM_TAG_VERSION" val="1.0"/>
  <p:tag name="KSO_WM_UNIT_TYPE" val="l_i"/>
  <p:tag name="KSO_WM_UNIT_INDEX" val="1_3"/>
  <p:tag name="KSO_WM_UNIT_ID" val="diagram771_3*l_i*1_3"/>
  <p:tag name="KSO_WM_UNIT_CLEAR" val="1"/>
  <p:tag name="KSO_WM_UNIT_LAYERLEVEL" val="1_1"/>
  <p:tag name="KSO_WM_BEAUTIFY_FLAG" val="#wm#"/>
  <p:tag name="KSO_WM_DIAGRAM_GROUP_CODE" val="l1-1"/>
  <p:tag name="KSO_WM_UNIT_LINE_FORE_SCHEMECOLOR_INDEX" val="5"/>
  <p:tag name="KSO_WM_UNIT_LINE_FILL_TYPE" val="2"/>
  <p:tag name="KSO_WM_UNIT_TEXT_FILL_FORE_SCHEMECOLOR_INDEX" val="2"/>
  <p:tag name="KSO_WM_UNIT_TEXT_FILL_TYPE" val="1"/>
</p:tagLst>
</file>

<file path=ppt/tags/tag85.xml><?xml version="1.0" encoding="utf-8"?>
<p:tagLst xmlns:p="http://schemas.openxmlformats.org/presentationml/2006/main">
  <p:tag name="KSO_WM_TEMPLATE_CATEGORY" val="diagram"/>
  <p:tag name="KSO_WM_TEMPLATE_INDEX" val="771"/>
  <p:tag name="KSO_WM_TAG_VERSION" val="1.0"/>
  <p:tag name="KSO_WM_UNIT_TYPE" val="l_i"/>
  <p:tag name="KSO_WM_UNIT_INDEX" val="1_4"/>
  <p:tag name="KSO_WM_UNIT_ID" val="diagram771_3*l_i*1_4"/>
  <p:tag name="KSO_WM_UNIT_CLEAR" val="1"/>
  <p:tag name="KSO_WM_UNIT_LAYERLEVEL" val="1_1"/>
  <p:tag name="KSO_WM_BEAUTIFY_FLAG" val="#wm#"/>
  <p:tag name="KSO_WM_DIAGRAM_GROUP_CODE" val="l1-1"/>
  <p:tag name="KSO_WM_UNIT_FILL_FORE_SCHEMECOLOR_INDEX" val="5"/>
  <p:tag name="KSO_WM_UNIT_FILL_TYPE" val="1"/>
</p:tagLst>
</file>

<file path=ppt/tags/tag86.xml><?xml version="1.0" encoding="utf-8"?>
<p:tagLst xmlns:p="http://schemas.openxmlformats.org/presentationml/2006/main">
  <p:tag name="KSO_WM_TEMPLATE_CATEGORY" val="diagram"/>
  <p:tag name="KSO_WM_TEMPLATE_INDEX" val="771"/>
  <p:tag name="KSO_WM_TAG_VERSION" val="1.0"/>
  <p:tag name="KSO_WM_UNIT_TYPE" val="l_h_f"/>
  <p:tag name="KSO_WM_UNIT_INDEX" val="1_2_1"/>
  <p:tag name="KSO_WM_UNIT_ID" val="diagram771_3*l_h_f*1_2_1"/>
  <p:tag name="KSO_WM_UNIT_CLEAR" val="1"/>
  <p:tag name="KSO_WM_UNIT_LAYERLEVEL" val="1_1_1"/>
  <p:tag name="KSO_WM_UNIT_VALUE" val="15"/>
  <p:tag name="KSO_WM_UNIT_HIGHLIGHT" val="0"/>
  <p:tag name="KSO_WM_UNIT_COMPATIBLE" val="0"/>
  <p:tag name="KSO_WM_BEAUTIFY_FLAG" val="#wm#"/>
  <p:tag name="KSO_WM_UNIT_PRESET_TEXT_INDEX" val="4"/>
  <p:tag name="KSO_WM_UNIT_PRESET_TEXT_LEN" val="26"/>
  <p:tag name="KSO_WM_DIAGRAM_GROUP_CODE" val="l1-1"/>
  <p:tag name="KSO_WM_UNIT_TEXT_FILL_FORE_SCHEMECOLOR_INDEX" val="13"/>
  <p:tag name="KSO_WM_UNIT_TEXT_FILL_TYPE" val="1"/>
</p:tagLst>
</file>

<file path=ppt/tags/tag87.xml><?xml version="1.0" encoding="utf-8"?>
<p:tagLst xmlns:p="http://schemas.openxmlformats.org/presentationml/2006/main">
  <p:tag name="KSO_WM_TEMPLATE_CATEGORY" val="diagram"/>
  <p:tag name="KSO_WM_TEMPLATE_INDEX" val="771"/>
  <p:tag name="KSO_WM_TAG_VERSION" val="1.0"/>
  <p:tag name="KSO_WM_UNIT_TYPE" val="l_h_a"/>
  <p:tag name="KSO_WM_UNIT_INDEX" val="1_2_1"/>
  <p:tag name="KSO_WM_UNIT_ID" val="diagram771_3*l_h_a*1_2_1"/>
  <p:tag name="KSO_WM_UNIT_CLEAR" val="1"/>
  <p:tag name="KSO_WM_UNIT_LAYERLEVEL" val="1_1_1"/>
  <p:tag name="KSO_WM_UNIT_VALUE" val="5"/>
  <p:tag name="KSO_WM_UNIT_HIGHLIGHT" val="0"/>
  <p:tag name="KSO_WM_UNIT_COMPATIBLE" val="0"/>
  <p:tag name="KSO_WM_BEAUTIFY_FLAG" val="#wm#"/>
  <p:tag name="KSO_WM_DIAGRAM_GROUP_CODE" val="l1-1"/>
  <p:tag name="KSO_WM_UNIT_PRESET_TEXT" val="LOREM"/>
  <p:tag name="KSO_WM_UNIT_TEXT_FILL_FORE_SCHEMECOLOR_INDEX" val="5"/>
  <p:tag name="KSO_WM_UNIT_TEXT_FILL_TYPE" val="1"/>
</p:tagLst>
</file>

<file path=ppt/tags/tag88.xml><?xml version="1.0" encoding="utf-8"?>
<p:tagLst xmlns:p="http://schemas.openxmlformats.org/presentationml/2006/main">
  <p:tag name="KSO_WM_TEMPLATE_CATEGORY" val="diagram"/>
  <p:tag name="KSO_WM_TEMPLATE_INDEX" val="771"/>
  <p:tag name="KSO_WM_TAG_VERSION" val="1.0"/>
  <p:tag name="KSO_WM_UNIT_TYPE" val="l_i"/>
  <p:tag name="KSO_WM_UNIT_INDEX" val="1_5"/>
  <p:tag name="KSO_WM_UNIT_ID" val="diagram771_3*l_i*1_5"/>
  <p:tag name="KSO_WM_UNIT_CLEAR" val="1"/>
  <p:tag name="KSO_WM_UNIT_LAYERLEVEL" val="1_1"/>
  <p:tag name="KSO_WM_BEAUTIFY_FLAG" val="#wm#"/>
  <p:tag name="KSO_WM_DIAGRAM_GROUP_CODE" val="l1-1"/>
  <p:tag name="KSO_WM_UNIT_LINE_FORE_SCHEMECOLOR_INDEX" val="5"/>
  <p:tag name="KSO_WM_UNIT_LINE_FILL_TYPE" val="2"/>
  <p:tag name="KSO_WM_UNIT_TEXT_FILL_FORE_SCHEMECOLOR_INDEX" val="2"/>
  <p:tag name="KSO_WM_UNIT_TEXT_FILL_TYPE" val="1"/>
</p:tagLst>
</file>

<file path=ppt/tags/tag89.xml><?xml version="1.0" encoding="utf-8"?>
<p:tagLst xmlns:p="http://schemas.openxmlformats.org/presentationml/2006/main">
  <p:tag name="KSO_WM_TEMPLATE_CATEGORY" val="diagram"/>
  <p:tag name="KSO_WM_TEMPLATE_INDEX" val="771"/>
  <p:tag name="KSO_WM_TAG_VERSION" val="1.0"/>
  <p:tag name="KSO_WM_UNIT_TYPE" val="l_i"/>
  <p:tag name="KSO_WM_UNIT_INDEX" val="1_6"/>
  <p:tag name="KSO_WM_UNIT_ID" val="diagram771_3*l_i*1_6"/>
  <p:tag name="KSO_WM_UNIT_CLEAR" val="1"/>
  <p:tag name="KSO_WM_UNIT_LAYERLEVEL" val="1_1"/>
  <p:tag name="KSO_WM_BEAUTIFY_FLAG" val="#wm#"/>
  <p:tag name="KSO_WM_DIAGRAM_GROUP_CODE" val="l1-1"/>
  <p:tag name="KSO_WM_UNIT_FILL_FORE_SCHEMECOLOR_INDEX" val="5"/>
  <p:tag name="KSO_WM_UNIT_FILL_TYPE"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TEMPLATE_CATEGORY" val="diagram"/>
  <p:tag name="KSO_WM_TEMPLATE_INDEX" val="771"/>
  <p:tag name="KSO_WM_TAG_VERSION" val="1.0"/>
  <p:tag name="KSO_WM_UNIT_TYPE" val="l_h_f"/>
  <p:tag name="KSO_WM_UNIT_INDEX" val="1_3_1"/>
  <p:tag name="KSO_WM_UNIT_ID" val="diagram771_3*l_h_f*1_3_1"/>
  <p:tag name="KSO_WM_UNIT_CLEAR" val="1"/>
  <p:tag name="KSO_WM_UNIT_LAYERLEVEL" val="1_1_1"/>
  <p:tag name="KSO_WM_UNIT_VALUE" val="15"/>
  <p:tag name="KSO_WM_UNIT_HIGHLIGHT" val="0"/>
  <p:tag name="KSO_WM_UNIT_COMPATIBLE" val="0"/>
  <p:tag name="KSO_WM_BEAUTIFY_FLAG" val="#wm#"/>
  <p:tag name="KSO_WM_UNIT_PRESET_TEXT_INDEX" val="4"/>
  <p:tag name="KSO_WM_UNIT_PRESET_TEXT_LEN" val="26"/>
  <p:tag name="KSO_WM_DIAGRAM_GROUP_CODE" val="l1-1"/>
  <p:tag name="KSO_WM_UNIT_TEXT_FILL_FORE_SCHEMECOLOR_INDEX" val="13"/>
  <p:tag name="KSO_WM_UNIT_TEXT_FILL_TYPE" val="1"/>
</p:tagLst>
</file>

<file path=ppt/tags/tag91.xml><?xml version="1.0" encoding="utf-8"?>
<p:tagLst xmlns:p="http://schemas.openxmlformats.org/presentationml/2006/main">
  <p:tag name="KSO_WM_TEMPLATE_CATEGORY" val="diagram"/>
  <p:tag name="KSO_WM_TEMPLATE_INDEX" val="771"/>
  <p:tag name="KSO_WM_TAG_VERSION" val="1.0"/>
  <p:tag name="KSO_WM_UNIT_TYPE" val="l_h_a"/>
  <p:tag name="KSO_WM_UNIT_INDEX" val="1_3_1"/>
  <p:tag name="KSO_WM_UNIT_ID" val="diagram771_3*l_h_a*1_3_1"/>
  <p:tag name="KSO_WM_UNIT_CLEAR" val="1"/>
  <p:tag name="KSO_WM_UNIT_LAYERLEVEL" val="1_1_1"/>
  <p:tag name="KSO_WM_UNIT_VALUE" val="5"/>
  <p:tag name="KSO_WM_UNIT_HIGHLIGHT" val="0"/>
  <p:tag name="KSO_WM_UNIT_COMPATIBLE" val="0"/>
  <p:tag name="KSO_WM_BEAUTIFY_FLAG" val="#wm#"/>
  <p:tag name="KSO_WM_DIAGRAM_GROUP_CODE" val="l1-1"/>
  <p:tag name="KSO_WM_UNIT_PRESET_TEXT" val="LOREM"/>
  <p:tag name="KSO_WM_UNIT_TEXT_FILL_FORE_SCHEMECOLOR_INDEX" val="5"/>
  <p:tag name="KSO_WM_UNIT_TEXT_FILL_TYPE" val="1"/>
</p:tagLst>
</file>

<file path=ppt/tags/tag92.xml><?xml version="1.0" encoding="utf-8"?>
<p:tagLst xmlns:p="http://schemas.openxmlformats.org/presentationml/2006/main">
  <p:tag name="KSO_WM_TEMPLATE_CATEGORY" val="diagram"/>
  <p:tag name="KSO_WM_TEMPLATE_INDEX" val="771"/>
  <p:tag name="KSO_WM_TAG_VERSION" val="1.0"/>
  <p:tag name="KSO_WM_UNIT_TYPE" val="l_i"/>
  <p:tag name="KSO_WM_UNIT_INDEX" val="1_7"/>
  <p:tag name="KSO_WM_UNIT_ID" val="diagram771_3*l_i*1_7"/>
  <p:tag name="KSO_WM_UNIT_CLEAR" val="1"/>
  <p:tag name="KSO_WM_UNIT_LAYERLEVEL" val="1_1"/>
  <p:tag name="KSO_WM_BEAUTIFY_FLAG" val="#wm#"/>
  <p:tag name="KSO_WM_DIAGRAM_GROUP_CODE" val="l1-1"/>
  <p:tag name="KSO_WM_UNIT_LINE_FORE_SCHEMECOLOR_INDEX" val="5"/>
  <p:tag name="KSO_WM_UNIT_LINE_FILL_TYPE" val="2"/>
  <p:tag name="KSO_WM_UNIT_TEXT_FILL_FORE_SCHEMECOLOR_INDEX" val="2"/>
  <p:tag name="KSO_WM_UNIT_TEXT_FILL_TYPE" val="1"/>
</p:tagLst>
</file>

<file path=ppt/tags/tag93.xml><?xml version="1.0" encoding="utf-8"?>
<p:tagLst xmlns:p="http://schemas.openxmlformats.org/presentationml/2006/main">
  <p:tag name="KSO_WM_TEMPLATE_CATEGORY" val="diagram"/>
  <p:tag name="KSO_WM_TEMPLATE_INDEX" val="771"/>
  <p:tag name="KSO_WM_TAG_VERSION" val="1.0"/>
  <p:tag name="KSO_WM_UNIT_TYPE" val="l_i"/>
  <p:tag name="KSO_WM_UNIT_INDEX" val="1_8"/>
  <p:tag name="KSO_WM_UNIT_ID" val="diagram771_3*l_i*1_8"/>
  <p:tag name="KSO_WM_UNIT_CLEAR" val="1"/>
  <p:tag name="KSO_WM_UNIT_LAYERLEVEL" val="1_1"/>
  <p:tag name="KSO_WM_BEAUTIFY_FLAG" val="#wm#"/>
  <p:tag name="KSO_WM_DIAGRAM_GROUP_CODE" val="l1-1"/>
  <p:tag name="KSO_WM_UNIT_FILL_FORE_SCHEMECOLOR_INDEX" val="5"/>
  <p:tag name="KSO_WM_UNIT_FILL_TYPE" val="1"/>
</p:tagLst>
</file>

<file path=ppt/tags/tag94.xml><?xml version="1.0" encoding="utf-8"?>
<p:tagLst xmlns:p="http://schemas.openxmlformats.org/presentationml/2006/main">
  <p:tag name="KSO_WM_TEMPLATE_CATEGORY" val="diagram"/>
  <p:tag name="KSO_WM_TEMPLATE_INDEX" val="771"/>
  <p:tag name="KSO_WM_TAG_VERSION" val="1.0"/>
  <p:tag name="KSO_WM_UNIT_TYPE" val="l_h_f"/>
  <p:tag name="KSO_WM_UNIT_INDEX" val="1_4_1"/>
  <p:tag name="KSO_WM_UNIT_ID" val="diagram771_3*l_h_f*1_4_1"/>
  <p:tag name="KSO_WM_UNIT_CLEAR" val="1"/>
  <p:tag name="KSO_WM_UNIT_LAYERLEVEL" val="1_1_1"/>
  <p:tag name="KSO_WM_UNIT_VALUE" val="15"/>
  <p:tag name="KSO_WM_UNIT_HIGHLIGHT" val="0"/>
  <p:tag name="KSO_WM_UNIT_COMPATIBLE" val="0"/>
  <p:tag name="KSO_WM_BEAUTIFY_FLAG" val="#wm#"/>
  <p:tag name="KSO_WM_UNIT_PRESET_TEXT_INDEX" val="4"/>
  <p:tag name="KSO_WM_UNIT_PRESET_TEXT_LEN" val="26"/>
  <p:tag name="KSO_WM_DIAGRAM_GROUP_CODE" val="l1-1"/>
  <p:tag name="KSO_WM_UNIT_TEXT_FILL_FORE_SCHEMECOLOR_INDEX" val="13"/>
  <p:tag name="KSO_WM_UNIT_TEXT_FILL_TYPE" val="1"/>
</p:tagLst>
</file>

<file path=ppt/tags/tag95.xml><?xml version="1.0" encoding="utf-8"?>
<p:tagLst xmlns:p="http://schemas.openxmlformats.org/presentationml/2006/main">
  <p:tag name="KSO_WM_TEMPLATE_CATEGORY" val="diagram"/>
  <p:tag name="KSO_WM_TEMPLATE_INDEX" val="771"/>
  <p:tag name="KSO_WM_TAG_VERSION" val="1.0"/>
  <p:tag name="KSO_WM_UNIT_TYPE" val="l_h_a"/>
  <p:tag name="KSO_WM_UNIT_INDEX" val="1_4_1"/>
  <p:tag name="KSO_WM_UNIT_ID" val="diagram771_3*l_h_a*1_4_1"/>
  <p:tag name="KSO_WM_UNIT_CLEAR" val="1"/>
  <p:tag name="KSO_WM_UNIT_LAYERLEVEL" val="1_1_1"/>
  <p:tag name="KSO_WM_UNIT_VALUE" val="5"/>
  <p:tag name="KSO_WM_UNIT_HIGHLIGHT" val="0"/>
  <p:tag name="KSO_WM_UNIT_COMPATIBLE" val="0"/>
  <p:tag name="KSO_WM_BEAUTIFY_FLAG" val="#wm#"/>
  <p:tag name="KSO_WM_DIAGRAM_GROUP_CODE" val="l1-1"/>
  <p:tag name="KSO_WM_UNIT_PRESET_TEXT" val="LOREM"/>
  <p:tag name="KSO_WM_UNIT_TEXT_FILL_FORE_SCHEMECOLOR_INDEX" val="5"/>
  <p:tag name="KSO_WM_UNIT_TEXT_FILL_TYPE" val="1"/>
</p:tagLst>
</file>

<file path=ppt/tags/tag96.xml><?xml version="1.0" encoding="utf-8"?>
<p:tagLst xmlns:p="http://schemas.openxmlformats.org/presentationml/2006/main">
  <p:tag name="KSO_WM_TEMPLATE_CATEGORY" val="diagram"/>
  <p:tag name="KSO_WM_TEMPLATE_INDEX" val="771"/>
  <p:tag name="KSO_WM_TAG_VERSION" val="1.0"/>
  <p:tag name="KSO_WM_UNIT_TYPE" val="l_i"/>
  <p:tag name="KSO_WM_UNIT_INDEX" val="1_1"/>
  <p:tag name="KSO_WM_UNIT_ID" val="diagram771_3*l_i*1_1"/>
  <p:tag name="KSO_WM_UNIT_CLEAR" val="1"/>
  <p:tag name="KSO_WM_UNIT_LAYERLEVEL" val="1_1"/>
  <p:tag name="KSO_WM_BEAUTIFY_FLAG" val="#wm#"/>
  <p:tag name="KSO_WM_DIAGRAM_GROUP_CODE" val="l1-1"/>
  <p:tag name="KSO_WM_UNIT_LINE_FORE_SCHEMECOLOR_INDEX" val="5"/>
  <p:tag name="KSO_WM_UNIT_LINE_FILL_TYPE" val="2"/>
  <p:tag name="KSO_WM_UNIT_TEXT_FILL_FORE_SCHEMECOLOR_INDEX" val="2"/>
  <p:tag name="KSO_WM_UNIT_TEXT_FILL_TYPE" val="1"/>
</p:tagLst>
</file>

<file path=ppt/tags/tag97.xml><?xml version="1.0" encoding="utf-8"?>
<p:tagLst xmlns:p="http://schemas.openxmlformats.org/presentationml/2006/main">
  <p:tag name="KSO_WM_TEMPLATE_CATEGORY" val="diagram"/>
  <p:tag name="KSO_WM_TEMPLATE_INDEX" val="771"/>
  <p:tag name="KSO_WM_TAG_VERSION" val="1.0"/>
  <p:tag name="KSO_WM_UNIT_TYPE" val="l_i"/>
  <p:tag name="KSO_WM_UNIT_INDEX" val="1_2"/>
  <p:tag name="KSO_WM_UNIT_ID" val="diagram771_3*l_i*1_2"/>
  <p:tag name="KSO_WM_UNIT_CLEAR" val="1"/>
  <p:tag name="KSO_WM_UNIT_LAYERLEVEL" val="1_1"/>
  <p:tag name="KSO_WM_BEAUTIFY_FLAG" val="#wm#"/>
  <p:tag name="KSO_WM_DIAGRAM_GROUP_CODE" val="l1-1"/>
  <p:tag name="KSO_WM_UNIT_FILL_FORE_SCHEMECOLOR_INDEX" val="5"/>
  <p:tag name="KSO_WM_UNIT_FILL_TYPE" val="1"/>
</p:tagLst>
</file>

<file path=ppt/tags/tag98.xml><?xml version="1.0" encoding="utf-8"?>
<p:tagLst xmlns:p="http://schemas.openxmlformats.org/presentationml/2006/main">
  <p:tag name="KSO_WM_TEMPLATE_CATEGORY" val="diagram"/>
  <p:tag name="KSO_WM_TEMPLATE_INDEX" val="771"/>
  <p:tag name="KSO_WM_TAG_VERSION" val="1.0"/>
  <p:tag name="KSO_WM_UNIT_TYPE" val="l_h_f"/>
  <p:tag name="KSO_WM_UNIT_INDEX" val="1_1_1"/>
  <p:tag name="KSO_WM_UNIT_ID" val="diagram771_3*l_h_f*1_1_1"/>
  <p:tag name="KSO_WM_UNIT_CLEAR" val="1"/>
  <p:tag name="KSO_WM_UNIT_LAYERLEVEL" val="1_1_1"/>
  <p:tag name="KSO_WM_UNIT_VALUE" val="15"/>
  <p:tag name="KSO_WM_UNIT_HIGHLIGHT" val="0"/>
  <p:tag name="KSO_WM_UNIT_COMPATIBLE" val="0"/>
  <p:tag name="KSO_WM_BEAUTIFY_FLAG" val="#wm#"/>
  <p:tag name="KSO_WM_UNIT_PRESET_TEXT_INDEX" val="4"/>
  <p:tag name="KSO_WM_UNIT_PRESET_TEXT_LEN" val="26"/>
  <p:tag name="KSO_WM_DIAGRAM_GROUP_CODE" val="l1-1"/>
  <p:tag name="KSO_WM_UNIT_TEXT_FILL_FORE_SCHEMECOLOR_INDEX" val="13"/>
  <p:tag name="KSO_WM_UNIT_TEXT_FILL_TYPE" val="1"/>
</p:tagLst>
</file>

<file path=ppt/tags/tag99.xml><?xml version="1.0" encoding="utf-8"?>
<p:tagLst xmlns:p="http://schemas.openxmlformats.org/presentationml/2006/main">
  <p:tag name="KSO_WM_TEMPLATE_CATEGORY" val="diagram"/>
  <p:tag name="KSO_WM_TEMPLATE_INDEX" val="771"/>
  <p:tag name="KSO_WM_TAG_VERSION" val="1.0"/>
  <p:tag name="KSO_WM_UNIT_TYPE" val="l_h_a"/>
  <p:tag name="KSO_WM_UNIT_INDEX" val="1_1_1"/>
  <p:tag name="KSO_WM_UNIT_ID" val="diagram771_3*l_h_a*1_1_1"/>
  <p:tag name="KSO_WM_UNIT_CLEAR" val="1"/>
  <p:tag name="KSO_WM_UNIT_LAYERLEVEL" val="1_1_1"/>
  <p:tag name="KSO_WM_UNIT_VALUE" val="5"/>
  <p:tag name="KSO_WM_UNIT_HIGHLIGHT" val="0"/>
  <p:tag name="KSO_WM_UNIT_COMPATIBLE" val="0"/>
  <p:tag name="KSO_WM_BEAUTIFY_FLAG" val="#wm#"/>
  <p:tag name="KSO_WM_DIAGRAM_GROUP_CODE" val="l1-1"/>
  <p:tag name="KSO_WM_UNIT_PRESET_TEXT" val="LOREM"/>
  <p:tag name="KSO_WM_UNIT_TEXT_FILL_FORE_SCHEMECOLOR_INDEX" val="5"/>
  <p:tag name="KSO_WM_UNIT_TEXT_FILL_TYP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8">
    <a:dk1>
      <a:sysClr val="windowText" lastClr="000000"/>
    </a:dk1>
    <a:lt1>
      <a:sysClr val="window" lastClr="FFFFFF"/>
    </a:lt1>
    <a:dk2>
      <a:srgbClr val="44546A"/>
    </a:dk2>
    <a:lt2>
      <a:srgbClr val="E7E6E6"/>
    </a:lt2>
    <a:accent1>
      <a:srgbClr val="E55948"/>
    </a:accent1>
    <a:accent2>
      <a:srgbClr val="1BBA9E"/>
    </a:accent2>
    <a:accent3>
      <a:srgbClr val="FAA31E"/>
    </a:accent3>
    <a:accent4>
      <a:srgbClr val="3ABDDB"/>
    </a:accent4>
    <a:accent5>
      <a:srgbClr val="4472C4"/>
    </a:accent5>
    <a:accent6>
      <a:srgbClr val="70AD47"/>
    </a:accent6>
    <a:hlink>
      <a:srgbClr val="0563C1"/>
    </a:hlink>
    <a:folHlink>
      <a:srgbClr val="954F72"/>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2768</Words>
  <Application>WPS 演示</Application>
  <PresentationFormat>宽屏</PresentationFormat>
  <Paragraphs>279</Paragraphs>
  <Slides>19</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宋体</vt:lpstr>
      <vt:lpstr>Wingdings</vt:lpstr>
      <vt:lpstr>微软雅黑</vt:lpstr>
      <vt:lpstr>Segoe UI</vt:lpstr>
      <vt:lpstr>Arial Narrow</vt:lpstr>
      <vt:lpstr>Arial Unicode MS</vt:lpstr>
      <vt:lpstr>Bauhaus 93</vt:lpstr>
      <vt:lpstr>Calibri</vt:lpstr>
      <vt:lpstr>Century Gothic</vt:lpstr>
      <vt:lpstr>Arial Unicode MS</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臣又貝</cp:lastModifiedBy>
  <cp:revision>8</cp:revision>
  <dcterms:created xsi:type="dcterms:W3CDTF">2019-04-12T09:30:00Z</dcterms:created>
  <dcterms:modified xsi:type="dcterms:W3CDTF">2023-04-04T08:29:51Z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KSOTemplateUUID">
    <vt:lpwstr>v1.0_mb_Vt/Lrclv7kk7v0WRjFH0QA==</vt:lpwstr>
  </property>
  <property fmtid="{D5CDD505-2E9C-101B-9397-08002B2CF9AE}" pid="4" name="ICV">
    <vt:lpwstr>1EA5967C36004DCE87E7E83E0A4B8290_11</vt:lpwstr>
  </property>
</Properties>
</file>