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handoutMasterIdLst>
    <p:handoutMasterId r:id="rId27"/>
  </p:handoutMasterIdLst>
  <p:sldIdLst>
    <p:sldId id="269" r:id="rId3"/>
    <p:sldId id="261" r:id="rId4"/>
    <p:sldId id="265" r:id="rId5"/>
    <p:sldId id="266" r:id="rId6"/>
    <p:sldId id="268" r:id="rId7"/>
    <p:sldId id="271" r:id="rId8"/>
    <p:sldId id="280" r:id="rId9"/>
    <p:sldId id="282" r:id="rId10"/>
    <p:sldId id="284" r:id="rId11"/>
    <p:sldId id="285" r:id="rId12"/>
    <p:sldId id="295" r:id="rId13"/>
    <p:sldId id="287" r:id="rId14"/>
    <p:sldId id="299" r:id="rId15"/>
    <p:sldId id="288" r:id="rId16"/>
    <p:sldId id="283" r:id="rId17"/>
    <p:sldId id="289" r:id="rId18"/>
    <p:sldId id="290" r:id="rId19"/>
    <p:sldId id="291" r:id="rId20"/>
    <p:sldId id="293" r:id="rId21"/>
    <p:sldId id="300" r:id="rId22"/>
    <p:sldId id="301" r:id="rId24"/>
    <p:sldId id="279" r:id="rId25"/>
    <p:sldId id="303" r:id="rId26"/>
  </p:sldIdLst>
  <p:sldSz cx="12192000" cy="6858000"/>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ei" initials="2" lastIdx="9" clrIdx="0"/>
  <p:cmAuthor id="1" name="作者" initials="作" lastIdx="3" clrIdx="2"/>
  <p:cmAuthor id="2" name="许远超" initials="许" lastIdx="8" clrIdx="3"/>
  <p:cmAuthor id="3" name="Administrator" initials="A" lastIdx="1" clrIdx="2"/>
  <p:cmAuthor id="4" name="kingsoft" initials="k" lastIdx="1" clrIdx="0"/>
  <p:cmAuthor id="5" name="刘 译璟" initials="刘" lastIdx="32" clrIdx="0"/>
  <p:cmAuthor id="6" name="番茄花园" initials="番"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2364A"/>
    <a:srgbClr val="031722"/>
    <a:srgbClr val="F1F1F1"/>
    <a:srgbClr val="FFFFFF"/>
    <a:srgbClr val="2881B0"/>
    <a:srgbClr val="97D2F4"/>
    <a:srgbClr val="547893"/>
    <a:srgbClr val="71BBDE"/>
    <a:srgbClr val="A6D3EA"/>
    <a:srgbClr val="C0D5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gs" Target="tags/tag35.xml"/><Relationship Id="rId31" Type="http://schemas.openxmlformats.org/officeDocument/2006/relationships/commentAuthors" Target="commentAuthors.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handoutMaster" Target="handoutMasters/handoutMaster1.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幻灯片图像占位符 1"/>
          <p:cNvSpPr>
            <a:spLocks noGrp="1" noRot="1" noChangeAspect="1" noTextEdit="1"/>
          </p:cNvSpPr>
          <p:nvPr>
            <p:ph type="sldImg"/>
          </p:nvPr>
        </p:nvSpPr>
        <p:spPr/>
      </p:sp>
      <p:sp>
        <p:nvSpPr>
          <p:cNvPr id="43011" name="备注占位符 2"/>
          <p:cNvSpPr>
            <a:spLocks noGrp="1"/>
          </p:cNvSpPr>
          <p:nvPr>
            <p:ph type="body" idx="1"/>
          </p:nvPr>
        </p:nvSpPr>
        <p:spPr>
          <a:xfrm>
            <a:off x="685800" y="4343400"/>
            <a:ext cx="5486400" cy="4114800"/>
          </a:xfrm>
          <a:prstGeom prst="rect">
            <a:avLst/>
          </a:prstGeom>
          <a:noFill/>
          <a:ln w="9525">
            <a:noFill/>
          </a:ln>
        </p:spPr>
        <p:txBody>
          <a:bodyPr/>
          <a:p>
            <a:pPr lvl="0"/>
            <a:endParaRPr lang="zh-CN" altLang="en-US" dirty="0"/>
          </a:p>
        </p:txBody>
      </p:sp>
      <p:sp>
        <p:nvSpPr>
          <p:cNvPr id="43012" name="日期占位符 3"/>
          <p:cNvSpPr txBox="1">
            <a:spLocks noGrp="1"/>
          </p:cNvSpPr>
          <p:nvPr>
            <p:ph type="dt" sz="half"/>
          </p:nvPr>
        </p:nvSpPr>
        <p:spPr>
          <a:xfrm>
            <a:off x="3884613" y="0"/>
            <a:ext cx="2971800" cy="458788"/>
          </a:xfrm>
          <a:prstGeom prst="rect">
            <a:avLst/>
          </a:prstGeom>
          <a:noFill/>
          <a:ln w="9525">
            <a:noFill/>
          </a:ln>
        </p:spPr>
        <p:txBody>
          <a:bodyPr/>
          <a:p>
            <a:pPr lvl="0" algn="r">
              <a:buFont typeface="Arial" panose="020B0604020202020204" pitchFamily="34" charset="0"/>
            </a:pPr>
            <a:fld id="{BB962C8B-B14F-4D97-AF65-F5344CB8AC3E}" type="datetime1">
              <a:rPr lang="zh-CN" altLang="en-US" dirty="0"/>
            </a:fld>
            <a:endParaRPr lang="zh-CN" altLang="en-US" sz="1200" dirty="0"/>
          </a:p>
        </p:txBody>
      </p:sp>
      <p:sp>
        <p:nvSpPr>
          <p:cNvPr id="43013" name="灯片编号占位符 4"/>
          <p:cNvSpPr txBox="1">
            <a:spLocks noGrp="1"/>
          </p:cNvSpPr>
          <p:nvPr>
            <p:ph type="sldNum" sz="quarter"/>
          </p:nvPr>
        </p:nvSpPr>
        <p:spPr>
          <a:xfrm>
            <a:off x="3884613" y="8685213"/>
            <a:ext cx="2971800" cy="458787"/>
          </a:xfrm>
          <a:prstGeom prst="rect">
            <a:avLst/>
          </a:prstGeom>
          <a:noFill/>
          <a:ln w="9525">
            <a:noFill/>
          </a:ln>
        </p:spPr>
        <p:txBody>
          <a:bodyPr anchor="b"/>
          <a:p>
            <a:pPr lvl="0" algn="r">
              <a:buFont typeface="Arial" panose="020B0604020202020204" pitchFamily="34" charset="0"/>
            </a:pPr>
            <a:fld id="{9A0DB2DC-4C9A-4742-B13C-FB6460FD3503}" type="slidenum">
              <a:rPr lang="zh-CN" altLang="en-US" dirty="0"/>
            </a:fld>
            <a:endParaRPr lang="zh-CN"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幻灯片图像占位符 1"/>
          <p:cNvSpPr>
            <a:spLocks noGrp="1" noRot="1" noChangeAspect="1" noTextEdit="1"/>
          </p:cNvSpPr>
          <p:nvPr>
            <p:ph type="sldImg"/>
          </p:nvPr>
        </p:nvSpPr>
        <p:spPr>
          <a:ln>
            <a:solidFill>
              <a:srgbClr val="000000">
                <a:alpha val="100000"/>
              </a:srgbClr>
            </a:solidFill>
            <a:miter lim="800000"/>
          </a:ln>
        </p:spPr>
      </p:sp>
      <p:sp>
        <p:nvSpPr>
          <p:cNvPr id="28675" name="备注占位符 2"/>
          <p:cNvSpPr>
            <a:spLocks noGrp="1"/>
          </p:cNvSpPr>
          <p:nvPr>
            <p:ph type="body" idx="1"/>
          </p:nvPr>
        </p:nvSpPr>
        <p:spPr>
          <a:noFill/>
          <a:ln>
            <a:noFill/>
          </a:ln>
        </p:spPr>
        <p:txBody>
          <a:bodyPr wrap="square" lIns="91440" tIns="45720" rIns="91440" bIns="45720" anchor="t"/>
          <a:p>
            <a:pPr lvl="0"/>
            <a:endParaRPr lang="zh-CN" altLang="en-US" dirty="0"/>
          </a:p>
        </p:txBody>
      </p:sp>
      <p:sp>
        <p:nvSpPr>
          <p:cNvPr id="28676"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latin typeface="Calibri" panose="020F0502020204030204" charset="0"/>
              </a:rPr>
            </a:fld>
            <a:endParaRPr lang="zh-CN" altLang="en-US" sz="1200" dirty="0">
              <a:latin typeface="Calibri" panose="020F050202020403020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838200" y="6356350"/>
            <a:ext cx="2743200" cy="365125"/>
          </a:xfrm>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push/>
      </p:transition>
    </mc:Choice>
    <mc:Fallback>
      <p:transition>
        <p:push/>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1825625"/>
            <a:ext cx="10515600" cy="43513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push/>
      </p:transition>
    </mc:Choice>
    <mc:Fallback>
      <p:transition>
        <p:push/>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push/>
      </p:transition>
    </mc:Choice>
    <mc:Fallback>
      <p:transition>
        <p:push/>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p:push/>
      </p:transition>
    </mc:Choice>
    <mc:Fallback>
      <p:transition>
        <p:push/>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nk big">
    <p:spTree>
      <p:nvGrpSpPr>
        <p:cNvPr id="1" name="Shape 135"/>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p:push/>
      </p:transition>
    </mc:Choice>
    <mc:Fallback>
      <p:transition>
        <p:push/>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ur Team">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p:push/>
      </p:transition>
    </mc:Choice>
    <mc:Fallback>
      <p:transition>
        <p:push/>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825625"/>
            <a:ext cx="10515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push/>
      </p:transition>
    </mc:Choice>
    <mc:Fallback>
      <p:transition>
        <p:push/>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a:xfrm>
            <a:off x="838200" y="6356350"/>
            <a:ext cx="2743200" cy="365125"/>
          </a:xfrm>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push/>
      </p:transition>
    </mc:Choice>
    <mc:Fallback>
      <p:transition>
        <p:push/>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a:xfrm>
            <a:off x="838200" y="6356350"/>
            <a:ext cx="2743200" cy="365125"/>
          </a:xfrm>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push/>
      </p:transition>
    </mc:Choice>
    <mc:Fallback>
      <p:transition>
        <p:push/>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a:xfrm>
            <a:off x="838200" y="6356350"/>
            <a:ext cx="2743200" cy="365125"/>
          </a:xfrm>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a:xfrm>
            <a:off x="4038600" y="6356350"/>
            <a:ext cx="4114800" cy="365125"/>
          </a:xfr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push/>
      </p:transition>
    </mc:Choice>
    <mc:Fallback>
      <p:transition>
        <p:push/>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push/>
      </p:transition>
    </mc:Choice>
    <mc:Fallback>
      <p:transition>
        <p:push/>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push/>
      </p:transition>
    </mc:Choice>
    <mc:Fallback>
      <p:transition>
        <p:push/>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838200" y="6356350"/>
            <a:ext cx="2743200" cy="365125"/>
          </a:xfrm>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push/>
      </p:transition>
    </mc:Choice>
    <mc:Fallback>
      <p:transition>
        <p:push/>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838200" y="6356350"/>
            <a:ext cx="2743200" cy="365125"/>
          </a:xfrm>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push/>
      </p:transition>
    </mc:Choice>
    <mc:Fallback>
      <p:transition>
        <p:push/>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矩形 7"/>
          <p:cNvSpPr/>
          <p:nvPr userDrawn="1"/>
        </p:nvSpPr>
        <p:spPr>
          <a:xfrm>
            <a:off x="-142240" y="-63500"/>
            <a:ext cx="12334240" cy="6984365"/>
          </a:xfrm>
          <a:prstGeom prst="rect">
            <a:avLst/>
          </a:prstGeom>
          <a:gradFill>
            <a:gsLst>
              <a:gs pos="0">
                <a:srgbClr val="163E55"/>
              </a:gs>
              <a:gs pos="57000">
                <a:srgbClr val="03172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mc:AlternateContent xmlns:mc="http://schemas.openxmlformats.org/markup-compatibility/2006">
    <mc:Choice xmlns:p14="http://schemas.microsoft.com/office/powerpoint/2010/main" Requires="p14">
      <p:transition p14:dur="500">
        <p:push/>
      </p:transition>
    </mc:Choice>
    <mc:Fallback>
      <p:transition>
        <p:push/>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2.png"/><Relationship Id="rId2" Type="http://schemas.openxmlformats.org/officeDocument/2006/relationships/tags" Target="../tags/tag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17.xml"/><Relationship Id="rId2" Type="http://schemas.openxmlformats.org/officeDocument/2006/relationships/image" Target="../media/image2.png"/><Relationship Id="rId1" Type="http://schemas.openxmlformats.org/officeDocument/2006/relationships/tags" Target="../tags/tag16.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png"/><Relationship Id="rId1" Type="http://schemas.openxmlformats.org/officeDocument/2006/relationships/tags" Target="../tags/tag18.xml"/></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12.xml"/><Relationship Id="rId7" Type="http://schemas.openxmlformats.org/officeDocument/2006/relationships/image" Target="../media/image11.png"/><Relationship Id="rId6" Type="http://schemas.openxmlformats.org/officeDocument/2006/relationships/image" Target="../media/image9.png"/><Relationship Id="rId5" Type="http://schemas.openxmlformats.org/officeDocument/2006/relationships/image" Target="../media/image10.png"/><Relationship Id="rId4" Type="http://schemas.openxmlformats.org/officeDocument/2006/relationships/image" Target="../media/image8.png"/><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tags" Target="../tags/tag19.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png"/><Relationship Id="rId1" Type="http://schemas.openxmlformats.org/officeDocument/2006/relationships/tags" Target="../tags/tag20.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tags" Target="../tags/tag22.xml"/><Relationship Id="rId2" Type="http://schemas.openxmlformats.org/officeDocument/2006/relationships/image" Target="../media/image2.png"/><Relationship Id="rId1" Type="http://schemas.openxmlformats.org/officeDocument/2006/relationships/tags" Target="../tags/tag21.xml"/></Relationships>
</file>

<file path=ppt/slides/_rels/slide15.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image" Target="../media/image11.png"/><Relationship Id="rId7" Type="http://schemas.openxmlformats.org/officeDocument/2006/relationships/image" Target="../media/image9.png"/><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6.png"/><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tags" Target="../tags/tag23.xml"/></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tags" Target="../tags/tag24.xml"/></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tags" Target="../tags/tag26.xml"/><Relationship Id="rId2" Type="http://schemas.openxmlformats.org/officeDocument/2006/relationships/image" Target="../media/image2.png"/><Relationship Id="rId1" Type="http://schemas.openxmlformats.org/officeDocument/2006/relationships/tags" Target="../tags/tag25.xml"/></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image" Target="../media/image15.jpeg"/><Relationship Id="rId4" Type="http://schemas.openxmlformats.org/officeDocument/2006/relationships/image" Target="../media/image14.jpeg"/><Relationship Id="rId3" Type="http://schemas.openxmlformats.org/officeDocument/2006/relationships/image" Target="../media/image13.jpeg"/><Relationship Id="rId2" Type="http://schemas.openxmlformats.org/officeDocument/2006/relationships/image" Target="../media/image2.png"/><Relationship Id="rId1" Type="http://schemas.openxmlformats.org/officeDocument/2006/relationships/tags" Target="../tags/tag27.xml"/></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tags" Target="../tags/tag29.xml"/><Relationship Id="rId2" Type="http://schemas.openxmlformats.org/officeDocument/2006/relationships/image" Target="../media/image2.png"/><Relationship Id="rId1" Type="http://schemas.openxmlformats.org/officeDocument/2006/relationships/tags" Target="../tags/tag28.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tags" Target="../tags/tag5.xml"/><Relationship Id="rId2" Type="http://schemas.openxmlformats.org/officeDocument/2006/relationships/image" Target="../media/image2.png"/><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tags" Target="../tags/tag30.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tags" Target="../tags/tag31.xml"/></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33.xml"/><Relationship Id="rId2" Type="http://schemas.openxmlformats.org/officeDocument/2006/relationships/image" Target="../media/image2.png"/><Relationship Id="rId1" Type="http://schemas.openxmlformats.org/officeDocument/2006/relationships/tags" Target="../tags/tag32.xml"/></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tags" Target="../tags/tag34.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tags" Target="../tags/tag7.xml"/><Relationship Id="rId2" Type="http://schemas.openxmlformats.org/officeDocument/2006/relationships/image" Target="../media/image2.png"/><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tags" Target="../tags/tag8.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png"/><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png"/><Relationship Id="rId1" Type="http://schemas.openxmlformats.org/officeDocument/2006/relationships/tags" Target="../tags/tag10.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12.xml"/><Relationship Id="rId2" Type="http://schemas.openxmlformats.org/officeDocument/2006/relationships/image" Target="../media/image2.png"/><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tags" Target="../tags/tag13.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tags" Target="../tags/tag15.xml"/><Relationship Id="rId2" Type="http://schemas.openxmlformats.org/officeDocument/2006/relationships/image" Target="../media/image2.png"/><Relationship Id="rId1" Type="http://schemas.openxmlformats.org/officeDocument/2006/relationships/tags" Target="../tags/tag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userDrawn="1"/>
        </p:nvSpPr>
        <p:spPr>
          <a:xfrm>
            <a:off x="-142240" y="-63500"/>
            <a:ext cx="12334240" cy="6984365"/>
          </a:xfrm>
          <a:prstGeom prst="rect">
            <a:avLst/>
          </a:prstGeom>
          <a:gradFill>
            <a:gsLst>
              <a:gs pos="0">
                <a:srgbClr val="163E55"/>
              </a:gs>
              <a:gs pos="57000">
                <a:srgbClr val="03172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5" name="图片 4" descr="合成 23"/>
          <p:cNvPicPr>
            <a:picLocks noChangeAspect="1"/>
          </p:cNvPicPr>
          <p:nvPr/>
        </p:nvPicPr>
        <p:blipFill>
          <a:blip r:embed="rId1"/>
          <a:stretch>
            <a:fillRect/>
          </a:stretch>
        </p:blipFill>
        <p:spPr>
          <a:xfrm>
            <a:off x="-142240" y="499745"/>
            <a:ext cx="8554085" cy="6421120"/>
          </a:xfrm>
          <a:prstGeom prst="rect">
            <a:avLst/>
          </a:prstGeom>
        </p:spPr>
      </p:pic>
      <p:pic>
        <p:nvPicPr>
          <p:cNvPr id="8" name="图片 7" descr="合成 18"/>
          <p:cNvPicPr>
            <a:picLocks noChangeAspect="1"/>
          </p:cNvPicPr>
          <p:nvPr>
            <p:custDataLst>
              <p:tags r:id="rId2"/>
            </p:custDataLst>
          </p:nvPr>
        </p:nvPicPr>
        <p:blipFill>
          <a:blip r:embed="rId3"/>
          <a:srcRect l="45328"/>
          <a:stretch>
            <a:fillRect/>
          </a:stretch>
        </p:blipFill>
        <p:spPr>
          <a:xfrm rot="15840000">
            <a:off x="6660515" y="1773555"/>
            <a:ext cx="5499100" cy="5655310"/>
          </a:xfrm>
          <a:prstGeom prst="rect">
            <a:avLst/>
          </a:prstGeom>
        </p:spPr>
      </p:pic>
      <p:sp>
        <p:nvSpPr>
          <p:cNvPr id="31" name="PA_矩形 7"/>
          <p:cNvSpPr/>
          <p:nvPr>
            <p:custDataLst>
              <p:tags r:id="rId4"/>
            </p:custDataLst>
          </p:nvPr>
        </p:nvSpPr>
        <p:spPr>
          <a:xfrm>
            <a:off x="3590925" y="1659890"/>
            <a:ext cx="8065135" cy="583565"/>
          </a:xfrm>
          <a:prstGeom prst="rect">
            <a:avLst/>
          </a:prstGeom>
        </p:spPr>
        <p:txBody>
          <a:bodyPr wrap="square">
            <a:spAutoFit/>
          </a:bodyPr>
          <a:p>
            <a:pPr marL="0" marR="0" lvl="0" indent="0" algn="ctr" defTabSz="685800" rtl="0" eaLnBrk="1" fontAlgn="auto" latinLnBrk="0" hangingPunct="1">
              <a:lnSpc>
                <a:spcPct val="100000"/>
              </a:lnSpc>
              <a:spcBef>
                <a:spcPts val="0"/>
              </a:spcBef>
              <a:spcAft>
                <a:spcPts val="0"/>
              </a:spcAft>
              <a:buClrTx/>
              <a:buSzTx/>
              <a:buFontTx/>
              <a:buNone/>
              <a:defRPr/>
            </a:pPr>
            <a:r>
              <a:rPr lang="en-US" altLang="zh-CN" sz="3200" dirty="0">
                <a:solidFill>
                  <a:schemeClr val="bg1"/>
                </a:solidFill>
                <a:effectLst/>
                <a:latin typeface="Century Gothic" panose="020B0502020202020204" charset="0"/>
                <a:cs typeface="Century Gothic" panose="020B0502020202020204" charset="0"/>
                <a:sym typeface="+mn-ea"/>
              </a:rPr>
              <a:t>COMMERCIAL  FINANCING  PLAN</a:t>
            </a:r>
            <a:endParaRPr kumimoji="0" lang="en-US" altLang="zh-CN" sz="3200" i="0" u="none" strike="noStrike" kern="0" cap="none" spc="0" normalizeH="0" baseline="0" noProof="0" dirty="0">
              <a:ln>
                <a:noFill/>
              </a:ln>
              <a:solidFill>
                <a:schemeClr val="bg1"/>
              </a:solidFill>
              <a:effectLst/>
              <a:uLnTx/>
              <a:uFillTx/>
              <a:latin typeface="Century Gothic" panose="020B0502020202020204" charset="0"/>
              <a:ea typeface="文泉驿微米黑" panose="020B0606030804020204" charset="-122"/>
              <a:cs typeface="Century Gothic" panose="020B0502020202020204" charset="0"/>
              <a:sym typeface="+mn-ea"/>
            </a:endParaRPr>
          </a:p>
        </p:txBody>
      </p:sp>
      <p:sp>
        <p:nvSpPr>
          <p:cNvPr id="10" name="PA_矩形 7"/>
          <p:cNvSpPr/>
          <p:nvPr>
            <p:custDataLst>
              <p:tags r:id="rId5"/>
            </p:custDataLst>
          </p:nvPr>
        </p:nvSpPr>
        <p:spPr>
          <a:xfrm>
            <a:off x="3763645" y="2397760"/>
            <a:ext cx="8065135" cy="1014730"/>
          </a:xfrm>
          <a:prstGeom prst="rect">
            <a:avLst/>
          </a:prstGeom>
        </p:spPr>
        <p:txBody>
          <a:bodyPr wrap="square">
            <a:spAutoFit/>
          </a:bodyPr>
          <a:p>
            <a:pPr marL="0" marR="0" lvl="0" indent="0" algn="ctr" defTabSz="685800" rtl="0" eaLnBrk="1" fontAlgn="auto" latinLnBrk="0" hangingPunct="1">
              <a:lnSpc>
                <a:spcPct val="100000"/>
              </a:lnSpc>
              <a:spcBef>
                <a:spcPts val="0"/>
              </a:spcBef>
              <a:spcAft>
                <a:spcPts val="0"/>
              </a:spcAft>
              <a:buClrTx/>
              <a:buSzTx/>
              <a:buFontTx/>
              <a:buNone/>
              <a:defRPr/>
            </a:pPr>
            <a:r>
              <a:rPr lang="zh-CN" altLang="en-US" sz="6000" noProof="0" dirty="0">
                <a:ln>
                  <a:noFill/>
                </a:ln>
                <a:solidFill>
                  <a:schemeClr val="bg1"/>
                </a:solidFill>
                <a:effectLst/>
                <a:uLnTx/>
                <a:uFillTx/>
                <a:latin typeface="思源黑体 CN Bold" panose="020B0800000000000000" charset="-122"/>
                <a:ea typeface="思源黑体 CN Bold" panose="020B0800000000000000" charset="-122"/>
                <a:cs typeface="经典综艺体简" panose="02010609000101010101" pitchFamily="49" charset="-122"/>
                <a:sym typeface="+mn-ea"/>
              </a:rPr>
              <a:t>项目路演</a:t>
            </a:r>
            <a:r>
              <a:rPr lang="en-US" altLang="zh-CN" sz="6000" noProof="0" dirty="0">
                <a:ln>
                  <a:noFill/>
                </a:ln>
                <a:solidFill>
                  <a:schemeClr val="bg1"/>
                </a:solidFill>
                <a:effectLst/>
                <a:uLnTx/>
                <a:uFillTx/>
                <a:latin typeface="思源黑体 CN Bold" panose="020B0800000000000000" charset="-122"/>
                <a:ea typeface="思源黑体 CN Bold" panose="020B0800000000000000" charset="-122"/>
                <a:cs typeface="经典综艺体简" panose="02010609000101010101" pitchFamily="49" charset="-122"/>
                <a:sym typeface="+mn-ea"/>
              </a:rPr>
              <a:t>/</a:t>
            </a:r>
            <a:r>
              <a:rPr lang="zh-CN" altLang="en-US" sz="6000" noProof="0" dirty="0">
                <a:ln>
                  <a:noFill/>
                </a:ln>
                <a:solidFill>
                  <a:schemeClr val="bg1"/>
                </a:solidFill>
                <a:effectLst/>
                <a:uLnTx/>
                <a:uFillTx/>
                <a:latin typeface="思源黑体 CN Bold" panose="020B0800000000000000" charset="-122"/>
                <a:ea typeface="思源黑体 CN Bold" panose="020B0800000000000000" charset="-122"/>
                <a:cs typeface="经典综艺体简" panose="02010609000101010101" pitchFamily="49" charset="-122"/>
                <a:sym typeface="+mn-ea"/>
              </a:rPr>
              <a:t>商业计划书</a:t>
            </a:r>
            <a:endParaRPr kumimoji="0" lang="zh-CN" altLang="en-US" sz="6000" b="1" i="0" u="none" strike="noStrike" kern="0" cap="none" spc="0" normalizeH="0" baseline="0" noProof="0" dirty="0">
              <a:ln>
                <a:noFill/>
              </a:ln>
              <a:solidFill>
                <a:schemeClr val="bg1"/>
              </a:solidFill>
              <a:effectLst/>
              <a:uLnTx/>
              <a:uFillTx/>
              <a:latin typeface="思源黑体 CN Bold" panose="020B0800000000000000" charset="-122"/>
              <a:ea typeface="思源黑体 CN Bold" panose="020B0800000000000000" charset="-122"/>
              <a:cs typeface="经典综艺体简" panose="02010609000101010101" pitchFamily="49" charset="-122"/>
              <a:sym typeface="+mn-ea"/>
            </a:endParaRPr>
          </a:p>
        </p:txBody>
      </p:sp>
      <p:sp>
        <p:nvSpPr>
          <p:cNvPr id="11" name="矩形 10"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4493895" y="3412490"/>
            <a:ext cx="6605270" cy="460375"/>
          </a:xfrm>
          <a:prstGeom prst="rect">
            <a:avLst/>
          </a:prstGeom>
        </p:spPr>
        <p:txBody>
          <a:bodyPr wrap="square">
            <a:spAutoFit/>
          </a:bodyPr>
          <a:p>
            <a:pPr marL="0" marR="0" lvl="0" indent="0" defTabSz="914400" rtl="0" eaLnBrk="1" fontAlgn="auto" latinLnBrk="0" hangingPunct="1">
              <a:lnSpc>
                <a:spcPct val="150000"/>
              </a:lnSpc>
              <a:spcBef>
                <a:spcPts val="0"/>
              </a:spcBef>
              <a:spcAft>
                <a:spcPts val="0"/>
              </a:spcAft>
              <a:buClrTx/>
              <a:buSzTx/>
              <a:buFontTx/>
              <a:buNone/>
              <a:defRPr/>
            </a:pPr>
            <a:r>
              <a:rPr lang="en-US" altLang="zh-CN" sz="1600" dirty="0">
                <a:solidFill>
                  <a:schemeClr val="bg1"/>
                </a:solidFill>
                <a:latin typeface="思源黑体 ExtraLight" panose="020B0200000000000000" charset="-122"/>
                <a:ea typeface="思源黑体 ExtraLight" panose="020B0200000000000000" charset="-122"/>
                <a:cs typeface="Arial" panose="020B0604020202020204" pitchFamily="34" charset="0"/>
                <a:sym typeface="+mn-ea"/>
              </a:rPr>
              <a:t>You can add someting here ,Here’s the place for you to add something</a:t>
            </a:r>
            <a:endParaRPr kumimoji="0" lang="en-US" altLang="zh-CN" sz="1600" b="0" i="0" u="none" strike="noStrike" kern="0" cap="none" spc="0" normalizeH="0" baseline="0" noProof="0" dirty="0">
              <a:ln>
                <a:noFill/>
              </a:ln>
              <a:solidFill>
                <a:schemeClr val="bg1"/>
              </a:solidFill>
              <a:effectLst/>
              <a:uLnTx/>
              <a:uFillTx/>
              <a:latin typeface="思源黑体 ExtraLight" panose="020B0200000000000000" charset="-122"/>
              <a:ea typeface="思源黑体 ExtraLight" panose="020B0200000000000000" charset="-122"/>
              <a:cs typeface="Arial" panose="020B0604020202020204" pitchFamily="34" charset="0"/>
              <a:sym typeface="+mn-ea"/>
            </a:endParaRPr>
          </a:p>
        </p:txBody>
      </p:sp>
      <p:sp>
        <p:nvSpPr>
          <p:cNvPr id="15" name="文本框 14"/>
          <p:cNvSpPr txBox="1"/>
          <p:nvPr/>
        </p:nvSpPr>
        <p:spPr>
          <a:xfrm>
            <a:off x="5982970" y="5426075"/>
            <a:ext cx="3280410" cy="865505"/>
          </a:xfrm>
          <a:prstGeom prst="rect">
            <a:avLst/>
          </a:prstGeom>
          <a:noFill/>
        </p:spPr>
        <p:txBody>
          <a:bodyPr wrap="square" rtlCol="0" anchor="t">
            <a:spAutoFit/>
          </a:bodyPr>
          <a:p>
            <a:pPr algn="ctr">
              <a:lnSpc>
                <a:spcPct val="140000"/>
              </a:lnSpc>
            </a:pPr>
            <a:r>
              <a:rPr lang="zh-CN" altLang="en-US" dirty="0">
                <a:solidFill>
                  <a:schemeClr val="bg1"/>
                </a:solidFill>
                <a:latin typeface="Century Gothic" panose="020B0502020202020204" charset="0"/>
                <a:ea typeface="思源黑体 ExtraLight" panose="020B0200000000000000" charset="-122"/>
                <a:cs typeface="Century Gothic" panose="020B0502020202020204" charset="0"/>
                <a:sym typeface="微软雅黑" panose="020B0503020204020204" charset="-122"/>
              </a:rPr>
              <a:t>Please add your </a:t>
            </a:r>
            <a:r>
              <a:rPr lang="en-US" altLang="zh-CN" dirty="0">
                <a:solidFill>
                  <a:schemeClr val="bg1"/>
                </a:solidFill>
                <a:latin typeface="Century Gothic" panose="020B0502020202020204" charset="0"/>
                <a:ea typeface="思源黑体 ExtraLight" panose="020B0200000000000000" charset="-122"/>
                <a:cs typeface="Century Gothic" panose="020B0502020202020204" charset="0"/>
                <a:sym typeface="微软雅黑" panose="020B0503020204020204" charset="-122"/>
              </a:rPr>
              <a:t>company</a:t>
            </a:r>
            <a:endParaRPr lang="zh-CN" altLang="en-US" dirty="0">
              <a:solidFill>
                <a:schemeClr val="bg1"/>
              </a:solidFill>
              <a:latin typeface="Century Gothic" panose="020B0502020202020204" charset="0"/>
              <a:ea typeface="思源黑体 ExtraLight" panose="020B0200000000000000" charset="-122"/>
              <a:cs typeface="Century Gothic" panose="020B0502020202020204" charset="0"/>
              <a:sym typeface="微软雅黑" panose="020B0503020204020204" charset="-122"/>
            </a:endParaRPr>
          </a:p>
          <a:p>
            <a:pPr algn="ctr">
              <a:lnSpc>
                <a:spcPct val="140000"/>
              </a:lnSpc>
            </a:pPr>
            <a:r>
              <a:rPr lang="zh-CN" altLang="en-US" dirty="0">
                <a:solidFill>
                  <a:schemeClr val="bg1"/>
                </a:solidFill>
                <a:latin typeface="Century Gothic" panose="020B0502020202020204" charset="0"/>
                <a:ea typeface="思源黑体 ExtraLight" panose="020B0200000000000000" charset="-122"/>
                <a:cs typeface="Century Gothic" panose="020B0502020202020204" charset="0"/>
                <a:sym typeface="微软雅黑" panose="020B0503020204020204" charset="-122"/>
              </a:rPr>
              <a:t>20XX.XX.XX</a:t>
            </a:r>
            <a:endParaRPr lang="zh-CN" altLang="en-US" dirty="0">
              <a:solidFill>
                <a:schemeClr val="bg1"/>
              </a:solidFill>
              <a:latin typeface="Century Gothic" panose="020B0502020202020204" charset="0"/>
              <a:ea typeface="思源黑体 ExtraLight" panose="020B0200000000000000" charset="-122"/>
              <a:cs typeface="Century Gothic" panose="020B0502020202020204" charset="0"/>
              <a:sym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500">
        <p:push/>
      </p:transition>
    </mc:Choice>
    <mc:Fallback>
      <p:transition>
        <p:push/>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7" name="图片 26" descr="合成 18"/>
          <p:cNvPicPr>
            <a:picLocks noChangeAspect="1"/>
          </p:cNvPicPr>
          <p:nvPr>
            <p:custDataLst>
              <p:tags r:id="rId1"/>
            </p:custDataLst>
          </p:nvPr>
        </p:nvPicPr>
        <p:blipFill>
          <a:blip r:embed="rId2"/>
          <a:srcRect t="38772" r="45493"/>
          <a:stretch>
            <a:fillRect/>
          </a:stretch>
        </p:blipFill>
        <p:spPr>
          <a:xfrm>
            <a:off x="6151880" y="-179705"/>
            <a:ext cx="6040120" cy="3462655"/>
          </a:xfrm>
          <a:prstGeom prst="rect">
            <a:avLst/>
          </a:prstGeom>
        </p:spPr>
      </p:pic>
      <p:pic>
        <p:nvPicPr>
          <p:cNvPr id="23" name="图片 22" descr="合成 18"/>
          <p:cNvPicPr>
            <a:picLocks noChangeAspect="1"/>
          </p:cNvPicPr>
          <p:nvPr>
            <p:custDataLst>
              <p:tags r:id="rId3"/>
            </p:custDataLst>
          </p:nvPr>
        </p:nvPicPr>
        <p:blipFill>
          <a:blip r:embed="rId2"/>
          <a:stretch>
            <a:fillRect/>
          </a:stretch>
        </p:blipFill>
        <p:spPr>
          <a:xfrm>
            <a:off x="-140335" y="1299845"/>
            <a:ext cx="11081385" cy="5655310"/>
          </a:xfrm>
          <a:prstGeom prst="rect">
            <a:avLst/>
          </a:prstGeom>
        </p:spPr>
      </p:pic>
      <p:sp>
        <p:nvSpPr>
          <p:cNvPr id="3" name="文本框 2"/>
          <p:cNvSpPr txBox="1"/>
          <p:nvPr/>
        </p:nvSpPr>
        <p:spPr>
          <a:xfrm>
            <a:off x="719455" y="116205"/>
            <a:ext cx="3850640" cy="521970"/>
          </a:xfrm>
          <a:prstGeom prst="rect">
            <a:avLst/>
          </a:prstGeom>
          <a:noFill/>
        </p:spPr>
        <p:txBody>
          <a:bodyPr wrap="square" rtlCol="0">
            <a:spAutoFit/>
          </a:bodyPr>
          <a:p>
            <a:pPr algn="l" eaLnBrk="1" hangingPunct="1"/>
            <a:r>
              <a:rPr lang="zh-CN" altLang="en-US" sz="2800" spc="130" dirty="0">
                <a:solidFill>
                  <a:schemeClr val="bg1"/>
                </a:solidFill>
                <a:latin typeface="思源黑体 CN Bold" panose="020B0800000000000000" charset="-122"/>
                <a:ea typeface="思源黑体 CN Bold" panose="020B0800000000000000" charset="-122"/>
              </a:rPr>
              <a:t>商业模式及实施方案</a:t>
            </a:r>
            <a:endParaRPr lang="zh-CN" altLang="en-US" sz="2800" spc="130" dirty="0">
              <a:solidFill>
                <a:schemeClr val="bg1"/>
              </a:solidFill>
              <a:latin typeface="思源黑体 CN Bold" panose="020B0800000000000000" charset="-122"/>
              <a:ea typeface="思源黑体 CN Bold" panose="020B0800000000000000" charset="-122"/>
            </a:endParaRPr>
          </a:p>
        </p:txBody>
      </p:sp>
      <p:sp>
        <p:nvSpPr>
          <p:cNvPr id="4" name="文本框 3"/>
          <p:cNvSpPr txBox="1"/>
          <p:nvPr/>
        </p:nvSpPr>
        <p:spPr>
          <a:xfrm>
            <a:off x="719455" y="585470"/>
            <a:ext cx="4551680" cy="306705"/>
          </a:xfrm>
          <a:prstGeom prst="rect">
            <a:avLst/>
          </a:prstGeom>
          <a:noFill/>
        </p:spPr>
        <p:txBody>
          <a:bodyPr wrap="square" rtlCol="0">
            <a:spAutoFit/>
          </a:bodyPr>
          <a:p>
            <a:pPr algn="l" defTabSz="914400" eaLnBrk="1" hangingPunct="1"/>
            <a:r>
              <a:rPr lang="en-US" altLang="zh-CN" sz="1400" dirty="0">
                <a:solidFill>
                  <a:schemeClr val="bg1"/>
                </a:solidFill>
                <a:latin typeface="Century Gothic" panose="020B0502020202020204" charset="0"/>
                <a:ea typeface="思源黑体 ExtraLight" panose="020B0200000000000000" charset="-122"/>
                <a:cs typeface="Century Gothic" panose="020B0502020202020204" charset="0"/>
                <a:sym typeface="+mn-ea"/>
              </a:rPr>
              <a:t>Business model and implementation plan</a:t>
            </a:r>
            <a:endParaRPr lang="en-US" altLang="zh-CN" sz="1400" dirty="0">
              <a:solidFill>
                <a:schemeClr val="bg1"/>
              </a:solidFill>
              <a:latin typeface="Century Gothic" panose="020B0502020202020204" charset="0"/>
              <a:ea typeface="思源黑体 ExtraLight" panose="020B0200000000000000" charset="-122"/>
              <a:cs typeface="Century Gothic" panose="020B0502020202020204" charset="0"/>
              <a:sym typeface="+mn-ea"/>
            </a:endParaRPr>
          </a:p>
        </p:txBody>
      </p:sp>
      <p:grpSp>
        <p:nvGrpSpPr>
          <p:cNvPr id="5" name="组合 4"/>
          <p:cNvGrpSpPr/>
          <p:nvPr/>
        </p:nvGrpSpPr>
        <p:grpSpPr>
          <a:xfrm>
            <a:off x="184785" y="207645"/>
            <a:ext cx="426720" cy="504825"/>
            <a:chOff x="291" y="327"/>
            <a:chExt cx="672" cy="795"/>
          </a:xfrm>
        </p:grpSpPr>
        <p:sp>
          <p:nvSpPr>
            <p:cNvPr id="52" name="流程图: 接点 16"/>
            <p:cNvSpPr/>
            <p:nvPr/>
          </p:nvSpPr>
          <p:spPr>
            <a:xfrm>
              <a:off x="291" y="327"/>
              <a:ext cx="170" cy="170"/>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6" name="流程图: 接点 16"/>
            <p:cNvSpPr/>
            <p:nvPr/>
          </p:nvSpPr>
          <p:spPr>
            <a:xfrm>
              <a:off x="665" y="497"/>
              <a:ext cx="299" cy="299"/>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7" name="流程图: 接点 16"/>
            <p:cNvSpPr/>
            <p:nvPr/>
          </p:nvSpPr>
          <p:spPr>
            <a:xfrm>
              <a:off x="291" y="922"/>
              <a:ext cx="200" cy="200"/>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cxnSp>
          <p:nvCxnSpPr>
            <p:cNvPr id="8" name="直接连接符 7"/>
            <p:cNvCxnSpPr>
              <a:stCxn id="52" idx="5"/>
            </p:cNvCxnSpPr>
            <p:nvPr/>
          </p:nvCxnSpPr>
          <p:spPr>
            <a:xfrm>
              <a:off x="436" y="472"/>
              <a:ext cx="334" cy="18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6" idx="3"/>
              <a:endCxn id="7" idx="7"/>
            </p:cNvCxnSpPr>
            <p:nvPr/>
          </p:nvCxnSpPr>
          <p:spPr>
            <a:xfrm flipH="1">
              <a:off x="462" y="752"/>
              <a:ext cx="247" cy="199"/>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4178935" y="892175"/>
            <a:ext cx="3645535" cy="534035"/>
          </a:xfrm>
          <a:prstGeom prst="rect">
            <a:avLst/>
          </a:prstGeom>
        </p:spPr>
        <p:txBody>
          <a:bodyPr wrap="square">
            <a:spAutoFit/>
            <a:scene3d>
              <a:camera prst="orthographicFront"/>
              <a:lightRig rig="threePt" dir="t"/>
            </a:scene3d>
            <a:sp3d contourW="12700"/>
          </a:bodyPr>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2400" b="1" i="0" u="none" strike="noStrike" kern="0" cap="none" spc="0" normalizeH="0" baseline="0" noProof="0" dirty="0">
                <a:ln>
                  <a:noFill/>
                </a:ln>
                <a:solidFill>
                  <a:srgbClr val="A6D3EA"/>
                </a:solidFill>
                <a:effectLst/>
                <a:uLnTx/>
                <a:uFillTx/>
                <a:latin typeface="思源黑体 CN Bold" panose="020B0800000000000000" charset="-122"/>
                <a:ea typeface="思源黑体 CN Bold" panose="020B0800000000000000" charset="-122"/>
                <a:cs typeface="+mn-cs"/>
                <a:sym typeface="+mn-ea"/>
              </a:rPr>
              <a:t>商业模式</a:t>
            </a:r>
            <a:endParaRPr kumimoji="0" lang="zh-CN" altLang="en-US" sz="2400" b="1" i="0" u="none" strike="noStrike" kern="0" cap="none" spc="0" normalizeH="0" baseline="0" noProof="0" dirty="0">
              <a:ln>
                <a:noFill/>
              </a:ln>
              <a:solidFill>
                <a:srgbClr val="A6D3EA"/>
              </a:solidFill>
              <a:effectLst/>
              <a:uLnTx/>
              <a:uFillTx/>
              <a:latin typeface="思源黑体 CN Bold" panose="020B0800000000000000" charset="-122"/>
              <a:ea typeface="思源黑体 CN Bold" panose="020B0800000000000000" charset="-122"/>
              <a:cs typeface="+mn-cs"/>
              <a:sym typeface="+mn-ea"/>
            </a:endParaRPr>
          </a:p>
        </p:txBody>
      </p:sp>
      <p:grpSp>
        <p:nvGrpSpPr>
          <p:cNvPr id="21" name="组合 20"/>
          <p:cNvGrpSpPr/>
          <p:nvPr/>
        </p:nvGrpSpPr>
        <p:grpSpPr>
          <a:xfrm>
            <a:off x="612140" y="1567369"/>
            <a:ext cx="10710293" cy="3752850"/>
            <a:chOff x="2520" y="2788"/>
            <a:chExt cx="14013" cy="4200"/>
          </a:xfrm>
        </p:grpSpPr>
        <p:sp>
          <p:nvSpPr>
            <p:cNvPr id="202755" name="AutoShape 3"/>
            <p:cNvSpPr/>
            <p:nvPr/>
          </p:nvSpPr>
          <p:spPr>
            <a:xfrm>
              <a:off x="11040" y="2788"/>
              <a:ext cx="5493" cy="2640"/>
            </a:xfrm>
            <a:prstGeom prst="roundRect">
              <a:avLst>
                <a:gd name="adj" fmla="val 16667"/>
              </a:avLst>
            </a:prstGeom>
            <a:noFill/>
            <a:ln w="12700" cap="flat" cmpd="sng">
              <a:solidFill>
                <a:schemeClr val="bg1"/>
              </a:solidFill>
              <a:prstDash val="sysDot"/>
              <a:round/>
              <a:headEnd type="none" w="med" len="med"/>
              <a:tailEnd type="none" w="med" len="med"/>
            </a:ln>
          </p:spPr>
          <p:txBody>
            <a:bodyPr wrap="none" anchor="ctr"/>
            <a:p>
              <a:pPr algn="ctr"/>
              <a:endParaRPr lang="fr-FR" altLang="zh-CN" dirty="0">
                <a:solidFill>
                  <a:schemeClr val="bg1"/>
                </a:solidFill>
                <a:latin typeface="思源黑体 CN Bold" panose="020B0800000000000000" charset="-122"/>
                <a:ea typeface="思源黑体 CN Bold" panose="020B0800000000000000" charset="-122"/>
              </a:endParaRPr>
            </a:p>
          </p:txBody>
        </p:sp>
        <p:sp>
          <p:nvSpPr>
            <p:cNvPr id="202756" name="AutoShape 4"/>
            <p:cNvSpPr/>
            <p:nvPr/>
          </p:nvSpPr>
          <p:spPr>
            <a:xfrm>
              <a:off x="2520" y="5548"/>
              <a:ext cx="13998" cy="1440"/>
            </a:xfrm>
            <a:prstGeom prst="roundRect">
              <a:avLst>
                <a:gd name="adj" fmla="val 16667"/>
              </a:avLst>
            </a:prstGeom>
            <a:noFill/>
            <a:ln w="25400" cap="flat" cmpd="sng">
              <a:solidFill>
                <a:schemeClr val="bg1"/>
              </a:solidFill>
              <a:prstDash val="sysDot"/>
              <a:round/>
              <a:headEnd type="none" w="med" len="med"/>
              <a:tailEnd type="none" w="med" len="med"/>
            </a:ln>
          </p:spPr>
          <p:txBody>
            <a:bodyPr wrap="none" anchor="ctr"/>
            <a:p>
              <a:pPr algn="ctr"/>
              <a:endParaRPr lang="fr-FR" altLang="zh-CN" dirty="0">
                <a:solidFill>
                  <a:schemeClr val="bg1"/>
                </a:solidFill>
                <a:latin typeface="思源黑体 CN Bold" panose="020B0800000000000000" charset="-122"/>
                <a:ea typeface="思源黑体 CN Bold" panose="020B0800000000000000" charset="-122"/>
              </a:endParaRPr>
            </a:p>
          </p:txBody>
        </p:sp>
        <p:sp>
          <p:nvSpPr>
            <p:cNvPr id="17411" name="AutoShape 5"/>
            <p:cNvSpPr/>
            <p:nvPr/>
          </p:nvSpPr>
          <p:spPr>
            <a:xfrm>
              <a:off x="8040" y="2788"/>
              <a:ext cx="3000" cy="2640"/>
            </a:xfrm>
            <a:prstGeom prst="roundRect">
              <a:avLst>
                <a:gd name="adj" fmla="val 16667"/>
              </a:avLst>
            </a:prstGeom>
            <a:noFill/>
            <a:ln w="12700" cap="flat" cmpd="sng">
              <a:solidFill>
                <a:schemeClr val="bg1"/>
              </a:solidFill>
              <a:prstDash val="sysDot"/>
              <a:round/>
              <a:headEnd type="none" w="med" len="med"/>
              <a:tailEnd type="none" w="med" len="med"/>
            </a:ln>
          </p:spPr>
          <p:txBody>
            <a:bodyPr wrap="none" anchor="ctr"/>
            <a:p>
              <a:pPr algn="ctr"/>
              <a:endParaRPr lang="fr-FR" altLang="zh-CN" dirty="0">
                <a:solidFill>
                  <a:schemeClr val="bg1"/>
                </a:solidFill>
                <a:latin typeface="思源黑体 CN Bold" panose="020B0800000000000000" charset="-122"/>
                <a:ea typeface="思源黑体 CN Bold" panose="020B0800000000000000" charset="-122"/>
              </a:endParaRPr>
            </a:p>
          </p:txBody>
        </p:sp>
        <p:sp>
          <p:nvSpPr>
            <p:cNvPr id="202758" name="AutoShape 6"/>
            <p:cNvSpPr/>
            <p:nvPr/>
          </p:nvSpPr>
          <p:spPr>
            <a:xfrm>
              <a:off x="2520" y="2788"/>
              <a:ext cx="5520" cy="2640"/>
            </a:xfrm>
            <a:prstGeom prst="roundRect">
              <a:avLst>
                <a:gd name="adj" fmla="val 16667"/>
              </a:avLst>
            </a:prstGeom>
            <a:noFill/>
            <a:ln w="12700" cap="flat" cmpd="sng">
              <a:solidFill>
                <a:schemeClr val="bg1"/>
              </a:solidFill>
              <a:prstDash val="sysDot"/>
              <a:round/>
              <a:headEnd type="none" w="med" len="med"/>
              <a:tailEnd type="none" w="med" len="med"/>
            </a:ln>
          </p:spPr>
          <p:txBody>
            <a:bodyPr wrap="none" anchor="ctr"/>
            <a:p>
              <a:pPr algn="ctr"/>
              <a:endParaRPr lang="fr-FR" altLang="zh-CN" dirty="0">
                <a:solidFill>
                  <a:schemeClr val="bg1"/>
                </a:solidFill>
                <a:latin typeface="思源黑体 CN Bold" panose="020B0800000000000000" charset="-122"/>
                <a:ea typeface="思源黑体 CN Bold" panose="020B0800000000000000" charset="-122"/>
              </a:endParaRPr>
            </a:p>
          </p:txBody>
        </p:sp>
        <p:sp>
          <p:nvSpPr>
            <p:cNvPr id="17413" name="AutoShape 7"/>
            <p:cNvSpPr/>
            <p:nvPr/>
          </p:nvSpPr>
          <p:spPr>
            <a:xfrm>
              <a:off x="8280" y="3628"/>
              <a:ext cx="2520" cy="960"/>
            </a:xfrm>
            <a:prstGeom prst="roundRect">
              <a:avLst>
                <a:gd name="adj" fmla="val 16667"/>
              </a:avLst>
            </a:prstGeom>
            <a:solidFill>
              <a:schemeClr val="accent1">
                <a:lumMod val="40000"/>
                <a:lumOff val="60000"/>
                <a:alpha val="39000"/>
              </a:schemeClr>
            </a:solidFill>
            <a:ln w="9525" cap="flat" cmpd="sng">
              <a:solidFill>
                <a:schemeClr val="bg1"/>
              </a:solidFill>
              <a:prstDash val="solid"/>
              <a:round/>
              <a:headEnd type="none" w="med" len="med"/>
              <a:tailEnd type="none" w="med" len="med"/>
            </a:ln>
          </p:spPr>
          <p:txBody>
            <a:bodyPr wrap="none" anchor="ctr">
              <a:noAutofit/>
            </a:bodyPr>
            <a:p>
              <a:pPr lvl="0" algn="ctr">
                <a:buClrTx/>
                <a:buSzTx/>
                <a:buFontTx/>
              </a:pPr>
              <a:r>
                <a:rPr lang="zh-CN" altLang="en-US" b="1" dirty="0">
                  <a:solidFill>
                    <a:schemeClr val="bg1"/>
                  </a:solidFill>
                  <a:latin typeface="思源黑体 CN Bold" panose="020B0800000000000000" charset="-122"/>
                  <a:ea typeface="思源黑体 CN Bold" panose="020B0800000000000000" charset="-122"/>
                  <a:sym typeface="+mn-ea"/>
                </a:rPr>
                <a:t>价值</a:t>
              </a:r>
              <a:endParaRPr lang="zh-CN" altLang="en-US" b="1" dirty="0">
                <a:solidFill>
                  <a:schemeClr val="bg1"/>
                </a:solidFill>
                <a:latin typeface="思源黑体 CN Bold" panose="020B0800000000000000" charset="-122"/>
                <a:ea typeface="思源黑体 CN Bold" panose="020B0800000000000000" charset="-122"/>
                <a:sym typeface="+mn-ea"/>
              </a:endParaRPr>
            </a:p>
            <a:p>
              <a:pPr lvl="0" algn="ctr">
                <a:buClrTx/>
                <a:buSzTx/>
                <a:buFontTx/>
              </a:pPr>
              <a:r>
                <a:rPr lang="zh-CN" altLang="en-US" b="1" dirty="0">
                  <a:solidFill>
                    <a:schemeClr val="bg1"/>
                  </a:solidFill>
                  <a:latin typeface="思源黑体 CN Bold" panose="020B0800000000000000" charset="-122"/>
                  <a:ea typeface="思源黑体 CN Bold" panose="020B0800000000000000" charset="-122"/>
                  <a:sym typeface="+mn-ea"/>
                </a:rPr>
                <a:t>主张</a:t>
              </a:r>
              <a:endParaRPr lang="zh-CN" altLang="en-US" b="1" dirty="0">
                <a:solidFill>
                  <a:schemeClr val="bg1"/>
                </a:solidFill>
                <a:latin typeface="思源黑体 CN Bold" panose="020B0800000000000000" charset="-122"/>
                <a:ea typeface="思源黑体 CN Bold" panose="020B0800000000000000" charset="-122"/>
                <a:sym typeface="+mn-ea"/>
              </a:endParaRPr>
            </a:p>
          </p:txBody>
        </p:sp>
        <p:sp>
          <p:nvSpPr>
            <p:cNvPr id="202760" name="AutoShape 8"/>
            <p:cNvSpPr/>
            <p:nvPr/>
          </p:nvSpPr>
          <p:spPr>
            <a:xfrm>
              <a:off x="5400" y="5788"/>
              <a:ext cx="2520" cy="960"/>
            </a:xfrm>
            <a:prstGeom prst="roundRect">
              <a:avLst>
                <a:gd name="adj" fmla="val 16667"/>
              </a:avLst>
            </a:prstGeom>
            <a:solidFill>
              <a:schemeClr val="accent1">
                <a:lumMod val="40000"/>
                <a:lumOff val="60000"/>
                <a:alpha val="39000"/>
              </a:schemeClr>
            </a:solidFill>
            <a:ln w="9525" cap="flat" cmpd="sng">
              <a:solidFill>
                <a:schemeClr val="bg1"/>
              </a:solidFill>
              <a:prstDash val="solid"/>
              <a:round/>
              <a:headEnd type="none" w="med" len="med"/>
              <a:tailEnd type="none" w="med" len="med"/>
            </a:ln>
          </p:spPr>
          <p:txBody>
            <a:bodyPr wrap="none" anchor="ctr">
              <a:noAutofit/>
            </a:bodyPr>
            <a:p>
              <a:pPr lvl="0" algn="ctr">
                <a:buClrTx/>
                <a:buSzTx/>
                <a:buFontTx/>
              </a:pPr>
              <a:r>
                <a:rPr lang="zh-CN" altLang="en-US" b="1" dirty="0">
                  <a:solidFill>
                    <a:schemeClr val="bg1"/>
                  </a:solidFill>
                  <a:latin typeface="思源黑体 CN Bold" panose="020B0800000000000000" charset="-122"/>
                  <a:ea typeface="思源黑体 CN Bold" panose="020B0800000000000000" charset="-122"/>
                  <a:sym typeface="+mn-ea"/>
                </a:rPr>
                <a:t>成本</a:t>
              </a:r>
              <a:endParaRPr lang="zh-CN" altLang="en-US" b="1" dirty="0">
                <a:solidFill>
                  <a:schemeClr val="bg1"/>
                </a:solidFill>
                <a:latin typeface="思源黑体 CN Bold" panose="020B0800000000000000" charset="-122"/>
                <a:ea typeface="思源黑体 CN Bold" panose="020B0800000000000000" charset="-122"/>
                <a:sym typeface="+mn-ea"/>
              </a:endParaRPr>
            </a:p>
            <a:p>
              <a:pPr lvl="0" algn="ctr">
                <a:buClrTx/>
                <a:buSzTx/>
                <a:buFontTx/>
              </a:pPr>
              <a:r>
                <a:rPr lang="zh-CN" altLang="en-US" b="1" dirty="0">
                  <a:solidFill>
                    <a:schemeClr val="bg1"/>
                  </a:solidFill>
                  <a:latin typeface="思源黑体 CN Bold" panose="020B0800000000000000" charset="-122"/>
                  <a:ea typeface="思源黑体 CN Bold" panose="020B0800000000000000" charset="-122"/>
                  <a:sym typeface="+mn-ea"/>
                </a:rPr>
                <a:t>结构</a:t>
              </a:r>
              <a:endParaRPr lang="zh-CN" altLang="en-US" b="1" dirty="0">
                <a:solidFill>
                  <a:schemeClr val="bg1"/>
                </a:solidFill>
                <a:latin typeface="思源黑体 CN Bold" panose="020B0800000000000000" charset="-122"/>
                <a:ea typeface="思源黑体 CN Bold" panose="020B0800000000000000" charset="-122"/>
                <a:sym typeface="+mn-ea"/>
              </a:endParaRPr>
            </a:p>
          </p:txBody>
        </p:sp>
        <p:sp>
          <p:nvSpPr>
            <p:cNvPr id="202761" name="AutoShape 9"/>
            <p:cNvSpPr/>
            <p:nvPr/>
          </p:nvSpPr>
          <p:spPr>
            <a:xfrm>
              <a:off x="11160" y="3028"/>
              <a:ext cx="2635" cy="960"/>
            </a:xfrm>
            <a:prstGeom prst="roundRect">
              <a:avLst>
                <a:gd name="adj" fmla="val 16667"/>
              </a:avLst>
            </a:prstGeom>
            <a:solidFill>
              <a:schemeClr val="accent1">
                <a:lumMod val="40000"/>
                <a:lumOff val="60000"/>
                <a:alpha val="39000"/>
              </a:schemeClr>
            </a:solidFill>
            <a:ln w="9525" cap="flat" cmpd="sng">
              <a:solidFill>
                <a:schemeClr val="bg1"/>
              </a:solidFill>
              <a:prstDash val="solid"/>
              <a:round/>
              <a:headEnd type="none" w="med" len="med"/>
              <a:tailEnd type="none" w="med" len="med"/>
            </a:ln>
          </p:spPr>
          <p:txBody>
            <a:bodyPr wrap="none" anchor="ctr">
              <a:noAutofit/>
            </a:bodyPr>
            <a:p>
              <a:pPr lvl="0" algn="ctr">
                <a:buClrTx/>
                <a:buSzTx/>
                <a:buFontTx/>
              </a:pPr>
              <a:r>
                <a:rPr lang="zh-CN" altLang="en-US" b="1" dirty="0">
                  <a:solidFill>
                    <a:schemeClr val="bg1"/>
                  </a:solidFill>
                  <a:latin typeface="思源黑体 CN Bold" panose="020B0800000000000000" charset="-122"/>
                  <a:ea typeface="思源黑体 CN Bold" panose="020B0800000000000000" charset="-122"/>
                  <a:sym typeface="+mn-ea"/>
                </a:rPr>
                <a:t>客户</a:t>
              </a:r>
              <a:endParaRPr lang="zh-CN" altLang="en-US" b="1" dirty="0">
                <a:solidFill>
                  <a:schemeClr val="bg1"/>
                </a:solidFill>
                <a:latin typeface="思源黑体 CN Bold" panose="020B0800000000000000" charset="-122"/>
                <a:ea typeface="思源黑体 CN Bold" panose="020B0800000000000000" charset="-122"/>
                <a:sym typeface="+mn-ea"/>
              </a:endParaRPr>
            </a:p>
            <a:p>
              <a:pPr lvl="0" algn="ctr">
                <a:buClrTx/>
                <a:buSzTx/>
                <a:buFontTx/>
              </a:pPr>
              <a:r>
                <a:rPr lang="zh-CN" altLang="en-US" b="1" dirty="0">
                  <a:solidFill>
                    <a:schemeClr val="bg1"/>
                  </a:solidFill>
                  <a:latin typeface="思源黑体 CN Bold" panose="020B0800000000000000" charset="-122"/>
                  <a:ea typeface="思源黑体 CN Bold" panose="020B0800000000000000" charset="-122"/>
                  <a:sym typeface="+mn-ea"/>
                </a:rPr>
                <a:t>关系</a:t>
              </a:r>
              <a:endParaRPr lang="zh-CN" altLang="en-US" b="1" dirty="0">
                <a:solidFill>
                  <a:schemeClr val="bg1"/>
                </a:solidFill>
                <a:latin typeface="思源黑体 CN Bold" panose="020B0800000000000000" charset="-122"/>
                <a:ea typeface="思源黑体 CN Bold" panose="020B0800000000000000" charset="-122"/>
                <a:sym typeface="+mn-ea"/>
              </a:endParaRPr>
            </a:p>
          </p:txBody>
        </p:sp>
        <p:sp>
          <p:nvSpPr>
            <p:cNvPr id="202762" name="AutoShape 10"/>
            <p:cNvSpPr/>
            <p:nvPr/>
          </p:nvSpPr>
          <p:spPr>
            <a:xfrm>
              <a:off x="13920" y="3628"/>
              <a:ext cx="2520" cy="960"/>
            </a:xfrm>
            <a:prstGeom prst="roundRect">
              <a:avLst>
                <a:gd name="adj" fmla="val 16667"/>
              </a:avLst>
            </a:prstGeom>
            <a:solidFill>
              <a:schemeClr val="accent1">
                <a:lumMod val="40000"/>
                <a:lumOff val="60000"/>
                <a:alpha val="39000"/>
              </a:schemeClr>
            </a:solidFill>
            <a:ln w="9525" cap="flat" cmpd="sng">
              <a:solidFill>
                <a:schemeClr val="bg1"/>
              </a:solidFill>
              <a:prstDash val="solid"/>
              <a:round/>
              <a:headEnd type="none" w="med" len="med"/>
              <a:tailEnd type="none" w="med" len="med"/>
            </a:ln>
          </p:spPr>
          <p:txBody>
            <a:bodyPr wrap="none" anchor="ctr"/>
            <a:p>
              <a:pPr algn="ctr"/>
              <a:r>
                <a:rPr lang="zh-CN" altLang="en-US" b="1" dirty="0">
                  <a:solidFill>
                    <a:schemeClr val="bg1"/>
                  </a:solidFill>
                  <a:latin typeface="思源黑体 CN Bold" panose="020B0800000000000000" charset="-122"/>
                  <a:ea typeface="思源黑体 CN Bold" panose="020B0800000000000000" charset="-122"/>
                </a:rPr>
                <a:t>客户</a:t>
              </a:r>
              <a:endParaRPr lang="en-US" altLang="zh-CN" b="1" dirty="0">
                <a:solidFill>
                  <a:schemeClr val="bg1"/>
                </a:solidFill>
                <a:latin typeface="思源黑体 CN Bold" panose="020B0800000000000000" charset="-122"/>
                <a:ea typeface="思源黑体 CN Bold" panose="020B0800000000000000" charset="-122"/>
              </a:endParaRPr>
            </a:p>
            <a:p>
              <a:pPr algn="ctr"/>
              <a:r>
                <a:rPr lang="zh-CN" altLang="en-US" b="1" dirty="0">
                  <a:solidFill>
                    <a:schemeClr val="bg1"/>
                  </a:solidFill>
                  <a:latin typeface="思源黑体 CN Bold" panose="020B0800000000000000" charset="-122"/>
                  <a:ea typeface="思源黑体 CN Bold" panose="020B0800000000000000" charset="-122"/>
                </a:rPr>
                <a:t>细分</a:t>
              </a:r>
              <a:endParaRPr lang="zh-CN" altLang="en-US" b="1" dirty="0">
                <a:solidFill>
                  <a:schemeClr val="bg1"/>
                </a:solidFill>
                <a:latin typeface="思源黑体 CN Bold" panose="020B0800000000000000" charset="-122"/>
                <a:ea typeface="思源黑体 CN Bold" panose="020B0800000000000000" charset="-122"/>
              </a:endParaRPr>
            </a:p>
          </p:txBody>
        </p:sp>
        <p:sp>
          <p:nvSpPr>
            <p:cNvPr id="202763" name="AutoShape 11"/>
            <p:cNvSpPr/>
            <p:nvPr/>
          </p:nvSpPr>
          <p:spPr>
            <a:xfrm>
              <a:off x="5400" y="4228"/>
              <a:ext cx="2520" cy="960"/>
            </a:xfrm>
            <a:prstGeom prst="roundRect">
              <a:avLst>
                <a:gd name="adj" fmla="val 16667"/>
              </a:avLst>
            </a:prstGeom>
            <a:solidFill>
              <a:schemeClr val="accent1">
                <a:lumMod val="40000"/>
                <a:lumOff val="60000"/>
                <a:alpha val="39000"/>
              </a:schemeClr>
            </a:solidFill>
            <a:ln w="9525" cap="flat" cmpd="sng">
              <a:solidFill>
                <a:schemeClr val="bg1"/>
              </a:solidFill>
              <a:prstDash val="solid"/>
              <a:round/>
              <a:headEnd type="none" w="med" len="med"/>
              <a:tailEnd type="none" w="med" len="med"/>
            </a:ln>
          </p:spPr>
          <p:txBody>
            <a:bodyPr wrap="none" anchor="ctr">
              <a:noAutofit/>
            </a:bodyPr>
            <a:p>
              <a:pPr lvl="0" algn="ctr">
                <a:buClrTx/>
                <a:buSzTx/>
                <a:buFontTx/>
              </a:pPr>
              <a:r>
                <a:rPr lang="zh-CN" altLang="en-US" b="1" dirty="0">
                  <a:solidFill>
                    <a:schemeClr val="bg1"/>
                  </a:solidFill>
                  <a:latin typeface="思源黑体 CN Bold" panose="020B0800000000000000" charset="-122"/>
                  <a:ea typeface="思源黑体 CN Bold" panose="020B0800000000000000" charset="-122"/>
                  <a:sym typeface="+mn-ea"/>
                </a:rPr>
                <a:t>核心</a:t>
              </a:r>
              <a:endParaRPr lang="zh-CN" altLang="en-US" b="1" dirty="0">
                <a:solidFill>
                  <a:schemeClr val="bg1"/>
                </a:solidFill>
                <a:latin typeface="思源黑体 CN Bold" panose="020B0800000000000000" charset="-122"/>
                <a:ea typeface="思源黑体 CN Bold" panose="020B0800000000000000" charset="-122"/>
                <a:sym typeface="+mn-ea"/>
              </a:endParaRPr>
            </a:p>
            <a:p>
              <a:pPr lvl="0" algn="ctr">
                <a:buClrTx/>
                <a:buSzTx/>
                <a:buFontTx/>
              </a:pPr>
              <a:r>
                <a:rPr lang="zh-CN" altLang="en-US" b="1" dirty="0">
                  <a:solidFill>
                    <a:schemeClr val="bg1"/>
                  </a:solidFill>
                  <a:latin typeface="思源黑体 CN Bold" panose="020B0800000000000000" charset="-122"/>
                  <a:ea typeface="思源黑体 CN Bold" panose="020B0800000000000000" charset="-122"/>
                  <a:sym typeface="+mn-ea"/>
                </a:rPr>
                <a:t>资源</a:t>
              </a:r>
              <a:endParaRPr lang="zh-CN" altLang="en-US" b="1" dirty="0">
                <a:solidFill>
                  <a:schemeClr val="bg1"/>
                </a:solidFill>
                <a:latin typeface="思源黑体 CN Bold" panose="020B0800000000000000" charset="-122"/>
                <a:ea typeface="思源黑体 CN Bold" panose="020B0800000000000000" charset="-122"/>
                <a:sym typeface="+mn-ea"/>
              </a:endParaRPr>
            </a:p>
          </p:txBody>
        </p:sp>
        <p:sp>
          <p:nvSpPr>
            <p:cNvPr id="202764" name="AutoShape 12"/>
            <p:cNvSpPr/>
            <p:nvPr/>
          </p:nvSpPr>
          <p:spPr>
            <a:xfrm>
              <a:off x="2640" y="3628"/>
              <a:ext cx="2520" cy="960"/>
            </a:xfrm>
            <a:prstGeom prst="roundRect">
              <a:avLst>
                <a:gd name="adj" fmla="val 16667"/>
              </a:avLst>
            </a:prstGeom>
            <a:solidFill>
              <a:schemeClr val="accent1">
                <a:lumMod val="40000"/>
                <a:lumOff val="60000"/>
                <a:alpha val="39000"/>
              </a:schemeClr>
            </a:solidFill>
            <a:ln w="9525" cap="flat" cmpd="sng">
              <a:solidFill>
                <a:schemeClr val="bg1"/>
              </a:solidFill>
              <a:prstDash val="solid"/>
              <a:round/>
              <a:headEnd type="none" w="med" len="med"/>
              <a:tailEnd type="none" w="med" len="med"/>
            </a:ln>
          </p:spPr>
          <p:txBody>
            <a:bodyPr wrap="none" anchor="ctr">
              <a:noAutofit/>
            </a:bodyPr>
            <a:p>
              <a:pPr lvl="0" algn="ctr">
                <a:buClrTx/>
                <a:buSzTx/>
                <a:buFontTx/>
              </a:pPr>
              <a:r>
                <a:rPr lang="zh-CN" altLang="en-US" b="1" dirty="0">
                  <a:solidFill>
                    <a:schemeClr val="bg1"/>
                  </a:solidFill>
                  <a:latin typeface="思源黑体 CN Bold" panose="020B0800000000000000" charset="-122"/>
                  <a:ea typeface="思源黑体 CN Bold" panose="020B0800000000000000" charset="-122"/>
                  <a:sym typeface="+mn-ea"/>
                </a:rPr>
                <a:t>重要</a:t>
              </a:r>
              <a:endParaRPr lang="zh-CN" altLang="en-US" b="1" dirty="0">
                <a:solidFill>
                  <a:schemeClr val="bg1"/>
                </a:solidFill>
                <a:latin typeface="思源黑体 CN Bold" panose="020B0800000000000000" charset="-122"/>
                <a:ea typeface="思源黑体 CN Bold" panose="020B0800000000000000" charset="-122"/>
                <a:sym typeface="+mn-ea"/>
              </a:endParaRPr>
            </a:p>
            <a:p>
              <a:pPr lvl="0" algn="ctr">
                <a:buClrTx/>
                <a:buSzTx/>
                <a:buFontTx/>
              </a:pPr>
              <a:r>
                <a:rPr lang="zh-CN" altLang="en-US" b="1" dirty="0">
                  <a:solidFill>
                    <a:schemeClr val="bg1"/>
                  </a:solidFill>
                  <a:latin typeface="思源黑体 CN Bold" panose="020B0800000000000000" charset="-122"/>
                  <a:ea typeface="思源黑体 CN Bold" panose="020B0800000000000000" charset="-122"/>
                  <a:sym typeface="+mn-ea"/>
                </a:rPr>
                <a:t>伙伴</a:t>
              </a:r>
              <a:endParaRPr lang="zh-CN" altLang="en-US" b="1" dirty="0">
                <a:solidFill>
                  <a:schemeClr val="bg1"/>
                </a:solidFill>
                <a:latin typeface="思源黑体 CN Bold" panose="020B0800000000000000" charset="-122"/>
                <a:ea typeface="思源黑体 CN Bold" panose="020B0800000000000000" charset="-122"/>
                <a:sym typeface="+mn-ea"/>
              </a:endParaRPr>
            </a:p>
          </p:txBody>
        </p:sp>
        <p:sp>
          <p:nvSpPr>
            <p:cNvPr id="202765" name="AutoShape 13"/>
            <p:cNvSpPr/>
            <p:nvPr/>
          </p:nvSpPr>
          <p:spPr>
            <a:xfrm>
              <a:off x="5400" y="3028"/>
              <a:ext cx="2520" cy="960"/>
            </a:xfrm>
            <a:prstGeom prst="roundRect">
              <a:avLst>
                <a:gd name="adj" fmla="val 16667"/>
              </a:avLst>
            </a:prstGeom>
            <a:solidFill>
              <a:schemeClr val="accent1">
                <a:lumMod val="40000"/>
                <a:lumOff val="60000"/>
                <a:alpha val="39000"/>
              </a:schemeClr>
            </a:solidFill>
            <a:ln w="9525" cap="flat" cmpd="sng">
              <a:solidFill>
                <a:schemeClr val="bg1"/>
              </a:solidFill>
              <a:prstDash val="solid"/>
              <a:round/>
              <a:headEnd type="none" w="med" len="med"/>
              <a:tailEnd type="none" w="med" len="med"/>
            </a:ln>
          </p:spPr>
          <p:txBody>
            <a:bodyPr wrap="none" anchor="ctr">
              <a:noAutofit/>
            </a:bodyPr>
            <a:p>
              <a:pPr lvl="0" algn="ctr">
                <a:buClrTx/>
                <a:buSzTx/>
                <a:buFontTx/>
              </a:pPr>
              <a:r>
                <a:rPr lang="zh-CN" altLang="en-US" b="1" dirty="0">
                  <a:solidFill>
                    <a:schemeClr val="bg1"/>
                  </a:solidFill>
                  <a:latin typeface="思源黑体 CN Bold" panose="020B0800000000000000" charset="-122"/>
                  <a:ea typeface="思源黑体 CN Bold" panose="020B0800000000000000" charset="-122"/>
                  <a:sym typeface="+mn-ea"/>
                </a:rPr>
                <a:t>关键</a:t>
              </a:r>
              <a:endParaRPr lang="zh-CN" altLang="en-US" b="1" dirty="0">
                <a:solidFill>
                  <a:schemeClr val="bg1"/>
                </a:solidFill>
                <a:latin typeface="思源黑体 CN Bold" panose="020B0800000000000000" charset="-122"/>
                <a:ea typeface="思源黑体 CN Bold" panose="020B0800000000000000" charset="-122"/>
                <a:sym typeface="+mn-ea"/>
              </a:endParaRPr>
            </a:p>
            <a:p>
              <a:pPr lvl="0" algn="ctr">
                <a:buClrTx/>
                <a:buSzTx/>
                <a:buFontTx/>
              </a:pPr>
              <a:r>
                <a:rPr lang="zh-CN" altLang="en-US" b="1" dirty="0">
                  <a:solidFill>
                    <a:schemeClr val="bg1"/>
                  </a:solidFill>
                  <a:latin typeface="思源黑体 CN Bold" panose="020B0800000000000000" charset="-122"/>
                  <a:ea typeface="思源黑体 CN Bold" panose="020B0800000000000000" charset="-122"/>
                  <a:sym typeface="+mn-ea"/>
                </a:rPr>
                <a:t>业务</a:t>
              </a:r>
              <a:endParaRPr lang="zh-CN" altLang="en-US" b="1" dirty="0">
                <a:solidFill>
                  <a:schemeClr val="bg1"/>
                </a:solidFill>
                <a:latin typeface="思源黑体 CN Bold" panose="020B0800000000000000" charset="-122"/>
                <a:ea typeface="思源黑体 CN Bold" panose="020B0800000000000000" charset="-122"/>
                <a:sym typeface="+mn-ea"/>
              </a:endParaRPr>
            </a:p>
          </p:txBody>
        </p:sp>
        <p:sp>
          <p:nvSpPr>
            <p:cNvPr id="202766" name="AutoShape 14"/>
            <p:cNvSpPr/>
            <p:nvPr/>
          </p:nvSpPr>
          <p:spPr>
            <a:xfrm>
              <a:off x="11160" y="5788"/>
              <a:ext cx="2635" cy="960"/>
            </a:xfrm>
            <a:prstGeom prst="roundRect">
              <a:avLst>
                <a:gd name="adj" fmla="val 16667"/>
              </a:avLst>
            </a:prstGeom>
            <a:solidFill>
              <a:schemeClr val="accent1">
                <a:lumMod val="40000"/>
                <a:lumOff val="60000"/>
                <a:alpha val="39000"/>
              </a:schemeClr>
            </a:solidFill>
            <a:ln w="9525" cap="flat" cmpd="sng">
              <a:solidFill>
                <a:schemeClr val="bg1"/>
              </a:solidFill>
              <a:prstDash val="solid"/>
              <a:round/>
              <a:headEnd type="none" w="med" len="med"/>
              <a:tailEnd type="none" w="med" len="med"/>
            </a:ln>
          </p:spPr>
          <p:txBody>
            <a:bodyPr wrap="none" anchor="ctr">
              <a:noAutofit/>
            </a:bodyPr>
            <a:p>
              <a:pPr lvl="0" algn="ctr">
                <a:buClrTx/>
                <a:buSzTx/>
                <a:buFontTx/>
              </a:pPr>
              <a:r>
                <a:rPr lang="zh-CN" altLang="en-US" b="1" dirty="0">
                  <a:solidFill>
                    <a:schemeClr val="bg1"/>
                  </a:solidFill>
                  <a:latin typeface="思源黑体 CN Bold" panose="020B0800000000000000" charset="-122"/>
                  <a:ea typeface="思源黑体 CN Bold" panose="020B0800000000000000" charset="-122"/>
                  <a:sym typeface="+mn-ea"/>
                </a:rPr>
                <a:t>收入</a:t>
              </a:r>
              <a:endParaRPr lang="zh-CN" altLang="en-US" b="1" dirty="0">
                <a:solidFill>
                  <a:schemeClr val="bg1"/>
                </a:solidFill>
                <a:latin typeface="思源黑体 CN Bold" panose="020B0800000000000000" charset="-122"/>
                <a:ea typeface="思源黑体 CN Bold" panose="020B0800000000000000" charset="-122"/>
                <a:sym typeface="+mn-ea"/>
              </a:endParaRPr>
            </a:p>
            <a:p>
              <a:pPr lvl="0" algn="ctr">
                <a:buClrTx/>
                <a:buSzTx/>
                <a:buFontTx/>
              </a:pPr>
              <a:r>
                <a:rPr lang="zh-CN" altLang="en-US" b="1" dirty="0">
                  <a:solidFill>
                    <a:schemeClr val="bg1"/>
                  </a:solidFill>
                  <a:latin typeface="思源黑体 CN Bold" panose="020B0800000000000000" charset="-122"/>
                  <a:ea typeface="思源黑体 CN Bold" panose="020B0800000000000000" charset="-122"/>
                  <a:sym typeface="+mn-ea"/>
                </a:rPr>
                <a:t>来源</a:t>
              </a:r>
              <a:endParaRPr lang="zh-CN" altLang="en-US" b="1" dirty="0">
                <a:solidFill>
                  <a:schemeClr val="bg1"/>
                </a:solidFill>
                <a:latin typeface="思源黑体 CN Bold" panose="020B0800000000000000" charset="-122"/>
                <a:ea typeface="思源黑体 CN Bold" panose="020B0800000000000000" charset="-122"/>
                <a:sym typeface="+mn-ea"/>
              </a:endParaRPr>
            </a:p>
          </p:txBody>
        </p:sp>
        <p:cxnSp>
          <p:nvCxnSpPr>
            <p:cNvPr id="202767" name="AutoShape 15"/>
            <p:cNvCxnSpPr>
              <a:stCxn id="202764" idx="3"/>
              <a:endCxn id="202763" idx="1"/>
            </p:cNvCxnSpPr>
            <p:nvPr/>
          </p:nvCxnSpPr>
          <p:spPr>
            <a:xfrm>
              <a:off x="5160" y="4108"/>
              <a:ext cx="240" cy="600"/>
            </a:xfrm>
            <a:prstGeom prst="curvedConnector3">
              <a:avLst>
                <a:gd name="adj1" fmla="val 50000"/>
              </a:avLst>
            </a:prstGeom>
            <a:ln w="12700" cap="flat" cmpd="sng">
              <a:solidFill>
                <a:schemeClr val="bg1"/>
              </a:solidFill>
              <a:prstDash val="solid"/>
              <a:round/>
              <a:headEnd type="none" w="med" len="med"/>
              <a:tailEnd type="none" w="med" len="med"/>
            </a:ln>
          </p:spPr>
        </p:cxnSp>
        <p:cxnSp>
          <p:nvCxnSpPr>
            <p:cNvPr id="202768" name="AutoShape 16"/>
            <p:cNvCxnSpPr>
              <a:stCxn id="202764" idx="3"/>
              <a:endCxn id="202765" idx="1"/>
            </p:cNvCxnSpPr>
            <p:nvPr/>
          </p:nvCxnSpPr>
          <p:spPr>
            <a:xfrm flipV="1">
              <a:off x="5160" y="3508"/>
              <a:ext cx="240" cy="600"/>
            </a:xfrm>
            <a:prstGeom prst="curvedConnector3">
              <a:avLst>
                <a:gd name="adj1" fmla="val 50000"/>
              </a:avLst>
            </a:prstGeom>
            <a:ln w="12700" cap="flat" cmpd="sng">
              <a:solidFill>
                <a:schemeClr val="bg1"/>
              </a:solidFill>
              <a:prstDash val="solid"/>
              <a:round/>
              <a:headEnd type="none" w="med" len="med"/>
              <a:tailEnd type="none" w="med" len="med"/>
            </a:ln>
          </p:spPr>
        </p:cxnSp>
        <p:cxnSp>
          <p:nvCxnSpPr>
            <p:cNvPr id="202769" name="AutoShape 17"/>
            <p:cNvCxnSpPr>
              <a:stCxn id="202763" idx="3"/>
              <a:endCxn id="17413" idx="1"/>
            </p:cNvCxnSpPr>
            <p:nvPr/>
          </p:nvCxnSpPr>
          <p:spPr>
            <a:xfrm flipV="1">
              <a:off x="7920" y="4108"/>
              <a:ext cx="360" cy="600"/>
            </a:xfrm>
            <a:prstGeom prst="curvedConnector3">
              <a:avLst>
                <a:gd name="adj1" fmla="val 50000"/>
              </a:avLst>
            </a:prstGeom>
            <a:ln w="12700" cap="flat" cmpd="sng">
              <a:solidFill>
                <a:schemeClr val="bg1"/>
              </a:solidFill>
              <a:prstDash val="solid"/>
              <a:round/>
              <a:headEnd type="none" w="med" len="med"/>
              <a:tailEnd type="none" w="med" len="med"/>
            </a:ln>
          </p:spPr>
        </p:cxnSp>
        <p:cxnSp>
          <p:nvCxnSpPr>
            <p:cNvPr id="202770" name="AutoShape 18"/>
            <p:cNvCxnSpPr>
              <a:stCxn id="202765" idx="3"/>
              <a:endCxn id="17413" idx="1"/>
            </p:cNvCxnSpPr>
            <p:nvPr/>
          </p:nvCxnSpPr>
          <p:spPr>
            <a:xfrm>
              <a:off x="7920" y="3508"/>
              <a:ext cx="360" cy="600"/>
            </a:xfrm>
            <a:prstGeom prst="curvedConnector3">
              <a:avLst>
                <a:gd name="adj1" fmla="val 50000"/>
              </a:avLst>
            </a:prstGeom>
            <a:ln w="12700" cap="flat" cmpd="sng">
              <a:solidFill>
                <a:schemeClr val="bg1"/>
              </a:solidFill>
              <a:prstDash val="solid"/>
              <a:round/>
              <a:headEnd type="none" w="med" len="med"/>
              <a:tailEnd type="none" w="med" len="med"/>
            </a:ln>
          </p:spPr>
        </p:cxnSp>
        <p:cxnSp>
          <p:nvCxnSpPr>
            <p:cNvPr id="202771" name="AutoShape 19"/>
            <p:cNvCxnSpPr>
              <a:stCxn id="202761" idx="3"/>
              <a:endCxn id="202762" idx="1"/>
            </p:cNvCxnSpPr>
            <p:nvPr/>
          </p:nvCxnSpPr>
          <p:spPr>
            <a:xfrm>
              <a:off x="13795" y="3508"/>
              <a:ext cx="125" cy="600"/>
            </a:xfrm>
            <a:prstGeom prst="curvedConnector3">
              <a:avLst>
                <a:gd name="adj1" fmla="val 50000"/>
              </a:avLst>
            </a:prstGeom>
            <a:ln w="12700" cap="flat" cmpd="sng">
              <a:solidFill>
                <a:srgbClr val="800000"/>
              </a:solidFill>
              <a:prstDash val="solid"/>
              <a:round/>
              <a:headEnd type="none" w="med" len="med"/>
              <a:tailEnd type="none" w="med" len="med"/>
            </a:ln>
          </p:spPr>
        </p:cxnSp>
        <p:cxnSp>
          <p:nvCxnSpPr>
            <p:cNvPr id="202772" name="AutoShape 20"/>
            <p:cNvCxnSpPr>
              <a:stCxn id="17413" idx="3"/>
              <a:endCxn id="202761" idx="1"/>
            </p:cNvCxnSpPr>
            <p:nvPr/>
          </p:nvCxnSpPr>
          <p:spPr>
            <a:xfrm flipV="1">
              <a:off x="10800" y="3508"/>
              <a:ext cx="360" cy="600"/>
            </a:xfrm>
            <a:prstGeom prst="curvedConnector3">
              <a:avLst>
                <a:gd name="adj1" fmla="val 50000"/>
              </a:avLst>
            </a:prstGeom>
            <a:ln w="12700" cap="flat" cmpd="sng">
              <a:solidFill>
                <a:schemeClr val="bg1"/>
              </a:solidFill>
              <a:prstDash val="solid"/>
              <a:round/>
              <a:headEnd type="none" w="med" len="med"/>
              <a:tailEnd type="none" w="med" len="med"/>
            </a:ln>
          </p:spPr>
        </p:cxnSp>
        <p:cxnSp>
          <p:nvCxnSpPr>
            <p:cNvPr id="202773" name="AutoShape 21"/>
            <p:cNvCxnSpPr>
              <a:stCxn id="202787" idx="3"/>
              <a:endCxn id="202762" idx="1"/>
            </p:cNvCxnSpPr>
            <p:nvPr/>
          </p:nvCxnSpPr>
          <p:spPr>
            <a:xfrm flipV="1">
              <a:off x="13795" y="4108"/>
              <a:ext cx="125" cy="600"/>
            </a:xfrm>
            <a:prstGeom prst="curvedConnector3">
              <a:avLst>
                <a:gd name="adj1" fmla="val 50000"/>
              </a:avLst>
            </a:prstGeom>
            <a:ln w="12700" cap="flat" cmpd="sng">
              <a:solidFill>
                <a:srgbClr val="800000"/>
              </a:solidFill>
              <a:prstDash val="solid"/>
              <a:round/>
              <a:headEnd type="none" w="med" len="med"/>
              <a:tailEnd type="none" w="med" len="med"/>
            </a:ln>
          </p:spPr>
        </p:cxnSp>
        <p:cxnSp>
          <p:nvCxnSpPr>
            <p:cNvPr id="202774" name="AutoShape 22"/>
            <p:cNvCxnSpPr>
              <a:stCxn id="17413" idx="3"/>
              <a:endCxn id="202787" idx="1"/>
            </p:cNvCxnSpPr>
            <p:nvPr/>
          </p:nvCxnSpPr>
          <p:spPr>
            <a:xfrm>
              <a:off x="10800" y="4108"/>
              <a:ext cx="360" cy="600"/>
            </a:xfrm>
            <a:prstGeom prst="curvedConnector3">
              <a:avLst>
                <a:gd name="adj1" fmla="val 50000"/>
              </a:avLst>
            </a:prstGeom>
            <a:ln w="12700" cap="flat" cmpd="sng">
              <a:solidFill>
                <a:schemeClr val="bg1"/>
              </a:solidFill>
              <a:prstDash val="solid"/>
              <a:round/>
              <a:headEnd type="none" w="med" len="med"/>
              <a:tailEnd type="none" w="med" len="med"/>
            </a:ln>
          </p:spPr>
        </p:cxnSp>
        <p:cxnSp>
          <p:nvCxnSpPr>
            <p:cNvPr id="202775" name="AutoShape 23"/>
            <p:cNvCxnSpPr>
              <a:stCxn id="202760" idx="0"/>
              <a:endCxn id="202763" idx="2"/>
            </p:cNvCxnSpPr>
            <p:nvPr/>
          </p:nvCxnSpPr>
          <p:spPr>
            <a:xfrm rot="-5400000">
              <a:off x="6360" y="5488"/>
              <a:ext cx="600" cy="0"/>
            </a:xfrm>
            <a:prstGeom prst="straightConnector1">
              <a:avLst/>
            </a:prstGeom>
            <a:ln w="12700" cap="flat" cmpd="sng">
              <a:solidFill>
                <a:schemeClr val="bg1"/>
              </a:solidFill>
              <a:prstDash val="solid"/>
              <a:round/>
              <a:headEnd type="none" w="med" len="med"/>
              <a:tailEnd type="none" w="med" len="med"/>
            </a:ln>
          </p:spPr>
        </p:cxnSp>
        <p:cxnSp>
          <p:nvCxnSpPr>
            <p:cNvPr id="202777" name="AutoShape 25"/>
            <p:cNvCxnSpPr>
              <a:stCxn id="202763" idx="0"/>
              <a:endCxn id="202765" idx="2"/>
            </p:cNvCxnSpPr>
            <p:nvPr/>
          </p:nvCxnSpPr>
          <p:spPr>
            <a:xfrm rot="-5400000">
              <a:off x="6540" y="4108"/>
              <a:ext cx="240" cy="0"/>
            </a:xfrm>
            <a:prstGeom prst="straightConnector1">
              <a:avLst/>
            </a:prstGeom>
            <a:ln w="12700" cap="flat" cmpd="sng">
              <a:solidFill>
                <a:schemeClr val="bg1"/>
              </a:solidFill>
              <a:prstDash val="solid"/>
              <a:round/>
              <a:headEnd type="none" w="med" len="med"/>
              <a:tailEnd type="none" w="med" len="med"/>
            </a:ln>
          </p:spPr>
        </p:cxnSp>
        <p:sp>
          <p:nvSpPr>
            <p:cNvPr id="202778" name="AutoShape 26"/>
            <p:cNvSpPr/>
            <p:nvPr/>
          </p:nvSpPr>
          <p:spPr>
            <a:xfrm>
              <a:off x="2640" y="2908"/>
              <a:ext cx="2520" cy="600"/>
            </a:xfrm>
            <a:prstGeom prst="roundRect">
              <a:avLst>
                <a:gd name="adj" fmla="val 16667"/>
              </a:avLst>
            </a:prstGeom>
            <a:noFill/>
            <a:ln w="9525">
              <a:noFill/>
            </a:ln>
          </p:spPr>
          <p:txBody>
            <a:bodyPr wrap="none" anchor="ctr"/>
            <a:p>
              <a:pPr algn="ctr"/>
              <a:r>
                <a:rPr lang="zh-CN" altLang="en-US" b="1" dirty="0">
                  <a:solidFill>
                    <a:schemeClr val="bg1"/>
                  </a:solidFill>
                  <a:latin typeface="思源黑体 CN Bold" panose="020B0800000000000000" charset="-122"/>
                  <a:ea typeface="思源黑体 CN Bold" panose="020B0800000000000000" charset="-122"/>
                </a:rPr>
                <a:t>基础设施</a:t>
              </a:r>
              <a:endParaRPr lang="zh-CN" altLang="en-US" b="1" dirty="0">
                <a:solidFill>
                  <a:schemeClr val="bg1"/>
                </a:solidFill>
                <a:latin typeface="思源黑体 CN Bold" panose="020B0800000000000000" charset="-122"/>
                <a:ea typeface="思源黑体 CN Bold" panose="020B0800000000000000" charset="-122"/>
              </a:endParaRPr>
            </a:p>
          </p:txBody>
        </p:sp>
        <p:sp>
          <p:nvSpPr>
            <p:cNvPr id="202779" name="AutoShape 27"/>
            <p:cNvSpPr/>
            <p:nvPr/>
          </p:nvSpPr>
          <p:spPr>
            <a:xfrm>
              <a:off x="13920" y="2908"/>
              <a:ext cx="2520" cy="600"/>
            </a:xfrm>
            <a:prstGeom prst="roundRect">
              <a:avLst>
                <a:gd name="adj" fmla="val 16667"/>
              </a:avLst>
            </a:prstGeom>
            <a:noFill/>
            <a:ln w="9525">
              <a:noFill/>
            </a:ln>
          </p:spPr>
          <p:txBody>
            <a:bodyPr wrap="none" anchor="ctr"/>
            <a:p>
              <a:pPr algn="ctr"/>
              <a:r>
                <a:rPr lang="zh-CN" altLang="en-US" b="1" dirty="0">
                  <a:solidFill>
                    <a:schemeClr val="bg1"/>
                  </a:solidFill>
                  <a:latin typeface="思源黑体 CN Bold" panose="020B0800000000000000" charset="-122"/>
                  <a:ea typeface="思源黑体 CN Bold" panose="020B0800000000000000" charset="-122"/>
                </a:rPr>
                <a:t>客户</a:t>
              </a:r>
              <a:endParaRPr lang="zh-CN" altLang="en-US" b="1" dirty="0">
                <a:solidFill>
                  <a:schemeClr val="bg1"/>
                </a:solidFill>
                <a:latin typeface="思源黑体 CN Bold" panose="020B0800000000000000" charset="-122"/>
                <a:ea typeface="思源黑体 CN Bold" panose="020B0800000000000000" charset="-122"/>
              </a:endParaRPr>
            </a:p>
          </p:txBody>
        </p:sp>
        <p:sp>
          <p:nvSpPr>
            <p:cNvPr id="17434" name="AutoShape 28"/>
            <p:cNvSpPr/>
            <p:nvPr/>
          </p:nvSpPr>
          <p:spPr>
            <a:xfrm>
              <a:off x="8280" y="2908"/>
              <a:ext cx="2520" cy="600"/>
            </a:xfrm>
            <a:prstGeom prst="roundRect">
              <a:avLst>
                <a:gd name="adj" fmla="val 16667"/>
              </a:avLst>
            </a:prstGeom>
            <a:noFill/>
            <a:ln w="9525">
              <a:noFill/>
            </a:ln>
          </p:spPr>
          <p:txBody>
            <a:bodyPr wrap="none" anchor="ctr"/>
            <a:p>
              <a:pPr algn="ctr"/>
              <a:r>
                <a:rPr lang="zh-CN" altLang="en-US" b="1" dirty="0">
                  <a:solidFill>
                    <a:schemeClr val="bg1"/>
                  </a:solidFill>
                  <a:latin typeface="思源黑体 CN Bold" panose="020B0800000000000000" charset="-122"/>
                  <a:ea typeface="思源黑体 CN Bold" panose="020B0800000000000000" charset="-122"/>
                  <a:cs typeface="思源黑体 CN Bold" panose="020B0800000000000000" charset="-122"/>
                </a:rPr>
                <a:t>提供物</a:t>
              </a:r>
              <a:r>
                <a:rPr lang="en-US" altLang="zh-CN" b="1" dirty="0">
                  <a:solidFill>
                    <a:schemeClr val="bg1"/>
                  </a:solidFill>
                  <a:latin typeface="思源黑体 CN Bold" panose="020B0800000000000000" charset="-122"/>
                  <a:ea typeface="思源黑体 CN Bold" panose="020B0800000000000000" charset="-122"/>
                  <a:cs typeface="思源黑体 CN Bold" panose="020B0800000000000000" charset="-122"/>
                </a:rPr>
                <a:t>(</a:t>
              </a:r>
              <a:r>
                <a:rPr lang="zh-CN" altLang="en-US" b="1" dirty="0">
                  <a:solidFill>
                    <a:schemeClr val="bg1"/>
                  </a:solidFill>
                  <a:latin typeface="思源黑体 CN Bold" panose="020B0800000000000000" charset="-122"/>
                  <a:ea typeface="思源黑体 CN Bold" panose="020B0800000000000000" charset="-122"/>
                  <a:cs typeface="思源黑体 CN Bold" panose="020B0800000000000000" charset="-122"/>
                </a:rPr>
                <a:t>产品</a:t>
              </a:r>
              <a:r>
                <a:rPr lang="en-US" altLang="zh-CN" b="1" dirty="0">
                  <a:solidFill>
                    <a:schemeClr val="bg1"/>
                  </a:solidFill>
                  <a:latin typeface="思源黑体 CN Bold" panose="020B0800000000000000" charset="-122"/>
                  <a:ea typeface="思源黑体 CN Bold" panose="020B0800000000000000" charset="-122"/>
                  <a:cs typeface="思源黑体 CN Bold" panose="020B0800000000000000" charset="-122"/>
                </a:rPr>
                <a:t>/</a:t>
              </a:r>
              <a:r>
                <a:rPr lang="zh-CN" altLang="en-US" b="1" dirty="0">
                  <a:solidFill>
                    <a:schemeClr val="bg1"/>
                  </a:solidFill>
                  <a:latin typeface="思源黑体 CN Bold" panose="020B0800000000000000" charset="-122"/>
                  <a:ea typeface="思源黑体 CN Bold" panose="020B0800000000000000" charset="-122"/>
                  <a:cs typeface="思源黑体 CN Bold" panose="020B0800000000000000" charset="-122"/>
                </a:rPr>
                <a:t>服务</a:t>
              </a:r>
              <a:r>
                <a:rPr lang="en-US" altLang="zh-CN" b="1" dirty="0">
                  <a:solidFill>
                    <a:schemeClr val="bg1"/>
                  </a:solidFill>
                  <a:latin typeface="思源黑体 CN Bold" panose="020B0800000000000000" charset="-122"/>
                  <a:ea typeface="思源黑体 CN Bold" panose="020B0800000000000000" charset="-122"/>
                  <a:cs typeface="思源黑体 CN Bold" panose="020B0800000000000000" charset="-122"/>
                </a:rPr>
                <a:t>)</a:t>
              </a:r>
              <a:endParaRPr lang="en-US" altLang="zh-CN" b="1" dirty="0">
                <a:solidFill>
                  <a:schemeClr val="bg1"/>
                </a:solidFill>
                <a:latin typeface="思源黑体 CN Bold" panose="020B0800000000000000" charset="-122"/>
                <a:ea typeface="思源黑体 CN Bold" panose="020B0800000000000000" charset="-122"/>
                <a:cs typeface="思源黑体 CN Bold" panose="020B0800000000000000" charset="-122"/>
              </a:endParaRPr>
            </a:p>
          </p:txBody>
        </p:sp>
        <p:sp>
          <p:nvSpPr>
            <p:cNvPr id="202781" name="AutoShape 29"/>
            <p:cNvSpPr/>
            <p:nvPr/>
          </p:nvSpPr>
          <p:spPr>
            <a:xfrm>
              <a:off x="8280" y="5908"/>
              <a:ext cx="2520" cy="600"/>
            </a:xfrm>
            <a:prstGeom prst="roundRect">
              <a:avLst>
                <a:gd name="adj" fmla="val 16667"/>
              </a:avLst>
            </a:prstGeom>
            <a:noFill/>
            <a:ln w="9525">
              <a:noFill/>
            </a:ln>
          </p:spPr>
          <p:txBody>
            <a:bodyPr wrap="none" anchor="ctr"/>
            <a:p>
              <a:pPr algn="ctr"/>
              <a:r>
                <a:rPr lang="zh-CN" altLang="en-US" b="1" dirty="0">
                  <a:solidFill>
                    <a:schemeClr val="bg1"/>
                  </a:solidFill>
                  <a:latin typeface="思源黑体 CN Bold" panose="020B0800000000000000" charset="-122"/>
                  <a:ea typeface="思源黑体 CN Bold" panose="020B0800000000000000" charset="-122"/>
                </a:rPr>
                <a:t>财务</a:t>
              </a:r>
              <a:endParaRPr lang="zh-CN" altLang="en-US" b="1" dirty="0">
                <a:solidFill>
                  <a:schemeClr val="bg1"/>
                </a:solidFill>
                <a:latin typeface="思源黑体 CN Bold" panose="020B0800000000000000" charset="-122"/>
                <a:ea typeface="思源黑体 CN Bold" panose="020B0800000000000000" charset="-122"/>
              </a:endParaRPr>
            </a:p>
          </p:txBody>
        </p:sp>
        <p:cxnSp>
          <p:nvCxnSpPr>
            <p:cNvPr id="47133" name="AutoShape 30"/>
            <p:cNvCxnSpPr>
              <a:stCxn id="17413" idx="2"/>
              <a:endCxn id="202766" idx="1"/>
            </p:cNvCxnSpPr>
            <p:nvPr/>
          </p:nvCxnSpPr>
          <p:spPr>
            <a:xfrm rot="-5400000" flipH="1">
              <a:off x="9510" y="4618"/>
              <a:ext cx="1680" cy="1620"/>
            </a:xfrm>
            <a:prstGeom prst="curvedConnector2">
              <a:avLst/>
            </a:prstGeom>
            <a:ln w="12700" cap="flat" cmpd="sng">
              <a:solidFill>
                <a:schemeClr val="bg1"/>
              </a:solidFill>
              <a:prstDash val="solid"/>
              <a:round/>
              <a:headEnd type="none" w="med" len="med"/>
              <a:tailEnd type="none" w="med" len="med"/>
            </a:ln>
          </p:spPr>
        </p:cxnSp>
        <p:cxnSp>
          <p:nvCxnSpPr>
            <p:cNvPr id="47134" name="AutoShape 31"/>
            <p:cNvCxnSpPr>
              <a:stCxn id="202762" idx="2"/>
              <a:endCxn id="202766" idx="3"/>
            </p:cNvCxnSpPr>
            <p:nvPr/>
          </p:nvCxnSpPr>
          <p:spPr>
            <a:xfrm rot="5400000">
              <a:off x="13648" y="4735"/>
              <a:ext cx="1680" cy="1385"/>
            </a:xfrm>
            <a:prstGeom prst="curvedConnector2">
              <a:avLst/>
            </a:prstGeom>
            <a:ln w="12700" cap="flat" cmpd="sng">
              <a:solidFill>
                <a:schemeClr val="bg1"/>
              </a:solidFill>
              <a:prstDash val="solid"/>
              <a:round/>
              <a:headEnd type="none" w="med" len="med"/>
              <a:tailEnd type="none" w="med" len="med"/>
            </a:ln>
          </p:spPr>
        </p:cxnSp>
        <p:cxnSp>
          <p:nvCxnSpPr>
            <p:cNvPr id="47135" name="AutoShape 32"/>
            <p:cNvCxnSpPr>
              <a:stCxn id="17413" idx="2"/>
              <a:endCxn id="202760" idx="3"/>
            </p:cNvCxnSpPr>
            <p:nvPr/>
          </p:nvCxnSpPr>
          <p:spPr>
            <a:xfrm rot="5400000">
              <a:off x="7890" y="4618"/>
              <a:ext cx="1680" cy="1620"/>
            </a:xfrm>
            <a:prstGeom prst="curvedConnector2">
              <a:avLst/>
            </a:prstGeom>
            <a:ln w="12700" cap="flat" cmpd="sng">
              <a:solidFill>
                <a:schemeClr val="bg1"/>
              </a:solidFill>
              <a:prstDash val="solid"/>
              <a:round/>
              <a:headEnd type="none" w="med" len="med"/>
              <a:tailEnd type="none" w="med" len="med"/>
            </a:ln>
          </p:spPr>
        </p:cxnSp>
        <p:cxnSp>
          <p:nvCxnSpPr>
            <p:cNvPr id="47136" name="AutoShape 33"/>
            <p:cNvCxnSpPr>
              <a:stCxn id="202760" idx="1"/>
              <a:endCxn id="202764" idx="2"/>
            </p:cNvCxnSpPr>
            <p:nvPr/>
          </p:nvCxnSpPr>
          <p:spPr>
            <a:xfrm rot="10800000">
              <a:off x="3900" y="4588"/>
              <a:ext cx="1500" cy="1680"/>
            </a:xfrm>
            <a:prstGeom prst="curvedConnector2">
              <a:avLst/>
            </a:prstGeom>
            <a:ln w="12700" cap="flat" cmpd="sng">
              <a:solidFill>
                <a:schemeClr val="bg1"/>
              </a:solidFill>
              <a:prstDash val="solid"/>
              <a:round/>
              <a:headEnd type="none" w="med" len="med"/>
              <a:tailEnd type="none" w="med" len="med"/>
            </a:ln>
          </p:spPr>
        </p:cxnSp>
        <p:sp>
          <p:nvSpPr>
            <p:cNvPr id="202787" name="AutoShape 35"/>
            <p:cNvSpPr/>
            <p:nvPr/>
          </p:nvSpPr>
          <p:spPr>
            <a:xfrm>
              <a:off x="11160" y="4228"/>
              <a:ext cx="2635" cy="960"/>
            </a:xfrm>
            <a:prstGeom prst="roundRect">
              <a:avLst>
                <a:gd name="adj" fmla="val 16667"/>
              </a:avLst>
            </a:prstGeom>
            <a:solidFill>
              <a:schemeClr val="accent1">
                <a:lumMod val="40000"/>
                <a:lumOff val="60000"/>
                <a:alpha val="39000"/>
              </a:schemeClr>
            </a:solidFill>
            <a:ln w="9525" cap="flat" cmpd="sng">
              <a:solidFill>
                <a:schemeClr val="bg1"/>
              </a:solidFill>
              <a:prstDash val="solid"/>
              <a:round/>
              <a:headEnd type="none" w="med" len="med"/>
              <a:tailEnd type="none" w="med" len="med"/>
            </a:ln>
          </p:spPr>
          <p:txBody>
            <a:bodyPr wrap="none" anchor="ctr">
              <a:noAutofit/>
            </a:bodyPr>
            <a:p>
              <a:pPr lvl="0" algn="ctr">
                <a:buClrTx/>
                <a:buSzTx/>
                <a:buFontTx/>
              </a:pPr>
              <a:r>
                <a:rPr lang="zh-CN" altLang="en-US" b="1" dirty="0">
                  <a:solidFill>
                    <a:schemeClr val="bg1"/>
                  </a:solidFill>
                  <a:latin typeface="思源黑体 CN Bold" panose="020B0800000000000000" charset="-122"/>
                  <a:ea typeface="思源黑体 CN Bold" panose="020B0800000000000000" charset="-122"/>
                  <a:sym typeface="+mn-ea"/>
                </a:rPr>
                <a:t>渠道</a:t>
              </a:r>
              <a:endParaRPr lang="zh-CN" altLang="en-US" b="1" dirty="0">
                <a:solidFill>
                  <a:schemeClr val="bg1"/>
                </a:solidFill>
                <a:latin typeface="思源黑体 CN Bold" panose="020B0800000000000000" charset="-122"/>
                <a:ea typeface="思源黑体 CN Bold" panose="020B0800000000000000" charset="-122"/>
                <a:sym typeface="+mn-ea"/>
              </a:endParaRPr>
            </a:p>
            <a:p>
              <a:pPr lvl="0" algn="ctr">
                <a:buClrTx/>
                <a:buSzTx/>
                <a:buFontTx/>
              </a:pPr>
              <a:r>
                <a:rPr lang="zh-CN" altLang="en-US" b="1" dirty="0">
                  <a:solidFill>
                    <a:schemeClr val="bg1"/>
                  </a:solidFill>
                  <a:latin typeface="思源黑体 CN Bold" panose="020B0800000000000000" charset="-122"/>
                  <a:ea typeface="思源黑体 CN Bold" panose="020B0800000000000000" charset="-122"/>
                  <a:sym typeface="+mn-ea"/>
                </a:rPr>
                <a:t>通路</a:t>
              </a:r>
              <a:endParaRPr lang="zh-CN" altLang="en-US" b="1" dirty="0">
                <a:solidFill>
                  <a:schemeClr val="bg1"/>
                </a:solidFill>
                <a:latin typeface="思源黑体 CN Bold" panose="020B0800000000000000" charset="-122"/>
                <a:ea typeface="思源黑体 CN Bold" panose="020B0800000000000000" charset="-122"/>
                <a:sym typeface="+mn-ea"/>
              </a:endParaRPr>
            </a:p>
          </p:txBody>
        </p:sp>
      </p:grpSp>
      <p:cxnSp>
        <p:nvCxnSpPr>
          <p:cNvPr id="47" name="直接连接符 46"/>
          <p:cNvCxnSpPr/>
          <p:nvPr/>
        </p:nvCxnSpPr>
        <p:spPr>
          <a:xfrm flipH="1">
            <a:off x="293370" y="5454650"/>
            <a:ext cx="11426190" cy="25400"/>
          </a:xfrm>
          <a:prstGeom prst="line">
            <a:avLst/>
          </a:prstGeom>
          <a:ln w="12700" cmpd="sng">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460375" y="5597525"/>
            <a:ext cx="11092815" cy="1224915"/>
          </a:xfrm>
          <a:prstGeom prst="rect">
            <a:avLst/>
          </a:prstGeom>
          <a:noFill/>
        </p:spPr>
        <p:txBody>
          <a:bodyPr wrap="square" rtlCol="0">
            <a:spAutoFit/>
          </a:bodyPr>
          <a:p>
            <a:pPr indent="0" algn="l">
              <a:lnSpc>
                <a:spcPct val="90000"/>
              </a:lnSpc>
              <a:buFont typeface="Wingdings" panose="05000000000000000000" charset="0"/>
              <a:buNone/>
            </a:pPr>
            <a:r>
              <a:rPr lang="zh-CN" altLang="en-US" dirty="0">
                <a:solidFill>
                  <a:schemeClr val="bg1"/>
                </a:solidFill>
                <a:latin typeface="思源黑体 CN Bold" panose="020B0800000000000000" charset="-122"/>
                <a:ea typeface="思源黑体 CN Bold" panose="020B0800000000000000" charset="-122"/>
                <a:cs typeface="思源黑体 CN Bold" panose="020B0800000000000000" charset="-122"/>
                <a:sym typeface="+mn-ea"/>
              </a:rPr>
              <a:t>商业模式描述了</a:t>
            </a:r>
            <a:r>
              <a:rPr lang="en-US" altLang="zh-CN" dirty="0">
                <a:solidFill>
                  <a:schemeClr val="bg1"/>
                </a:solidFill>
                <a:latin typeface="思源黑体 CN Bold" panose="020B0800000000000000" charset="-122"/>
                <a:ea typeface="思源黑体 CN Bold" panose="020B0800000000000000" charset="-122"/>
                <a:cs typeface="思源黑体 CN Bold" panose="020B0800000000000000" charset="-122"/>
                <a:sym typeface="+mn-ea"/>
              </a:rPr>
              <a:t>——</a:t>
            </a:r>
            <a:r>
              <a:rPr lang="zh-CN" altLang="en-US" dirty="0">
                <a:solidFill>
                  <a:schemeClr val="bg1"/>
                </a:solidFill>
                <a:latin typeface="思源黑体 CN Bold" panose="020B0800000000000000" charset="-122"/>
                <a:ea typeface="思源黑体 CN Bold" panose="020B0800000000000000" charset="-122"/>
                <a:cs typeface="思源黑体 CN Bold" panose="020B0800000000000000" charset="-122"/>
                <a:sym typeface="+mn-ea"/>
              </a:rPr>
              <a:t>企业如何创造价值，传递价值，获取价值的基本原理</a:t>
            </a:r>
            <a:endParaRPr lang="zh-CN" altLang="en-US" dirty="0">
              <a:solidFill>
                <a:schemeClr val="bg1"/>
              </a:solidFill>
              <a:latin typeface="思源黑体 CN Bold" panose="020B0800000000000000" charset="-122"/>
              <a:ea typeface="思源黑体 CN Bold" panose="020B0800000000000000" charset="-122"/>
              <a:cs typeface="思源黑体 CN Bold" panose="020B0800000000000000" charset="-122"/>
              <a:sym typeface="+mn-ea"/>
            </a:endParaRPr>
          </a:p>
          <a:p>
            <a:pPr marL="285750" indent="-285750" algn="l">
              <a:lnSpc>
                <a:spcPct val="90000"/>
              </a:lnSpc>
              <a:buFont typeface="Wingdings" panose="05000000000000000000" charset="0"/>
              <a:buChar char="Ø"/>
            </a:pPr>
            <a:r>
              <a:rPr lang="zh-CN" altLang="en-US" sz="1600" noProof="0" dirty="0">
                <a:ln>
                  <a:noFill/>
                </a:ln>
                <a:solidFill>
                  <a:schemeClr val="bg1"/>
                </a:solidFill>
                <a:effectLst/>
                <a:uLnTx/>
                <a:uFillTx/>
                <a:latin typeface="思源黑体 CN ExtraLight" panose="020B0200000000000000" charset="-122"/>
                <a:ea typeface="思源黑体 CN ExtraLight" panose="020B0200000000000000" charset="-122"/>
                <a:cs typeface="思源黑体 CN ExtraLight" panose="020B0200000000000000" charset="-122"/>
                <a:sym typeface="+mn-ea"/>
              </a:rPr>
              <a:t>可考虑从价值定位、消费者目标群体、分销渠道、客户关系、价值配置、核心能力、合作伙伴网络、成本结构、收入模型来描述清楚商业模式……</a:t>
            </a:r>
            <a:endParaRPr kumimoji="0" lang="zh-CN" altLang="en-US" sz="1600" i="0" u="none" strike="noStrike" cap="none" spc="0" normalizeH="0" baseline="0" noProof="0" dirty="0">
              <a:ln>
                <a:noFill/>
              </a:ln>
              <a:solidFill>
                <a:schemeClr val="bg1"/>
              </a:solidFill>
              <a:effectLst/>
              <a:uLnTx/>
              <a:uFillTx/>
              <a:latin typeface="思源黑体 CN ExtraLight" panose="020B0200000000000000" charset="-122"/>
              <a:ea typeface="思源黑体 CN ExtraLight" panose="020B0200000000000000" charset="-122"/>
              <a:cs typeface="思源黑体 CN ExtraLight" panose="020B0200000000000000" charset="-122"/>
            </a:endParaRPr>
          </a:p>
          <a:p>
            <a:pPr marL="285750" indent="-285750" algn="l">
              <a:lnSpc>
                <a:spcPct val="90000"/>
              </a:lnSpc>
              <a:buFont typeface="Wingdings" panose="05000000000000000000" charset="0"/>
              <a:buChar char="Ø"/>
            </a:pPr>
            <a:r>
              <a:rPr lang="zh-CN" altLang="en-US" sz="1600" noProof="0" dirty="0">
                <a:ln>
                  <a:noFill/>
                </a:ln>
                <a:solidFill>
                  <a:schemeClr val="bg1"/>
                </a:solidFill>
                <a:effectLst/>
                <a:uLnTx/>
                <a:uFillTx/>
                <a:latin typeface="思源黑体 CN ExtraLight" panose="020B0200000000000000" charset="-122"/>
                <a:ea typeface="思源黑体 CN ExtraLight" panose="020B0200000000000000" charset="-122"/>
                <a:cs typeface="思源黑体 CN ExtraLight" panose="020B0200000000000000" charset="-122"/>
                <a:sym typeface="+mn-ea"/>
              </a:rPr>
              <a:t>同时涵盖盈利预期，产品策略，价格策略，渠道策略，促销策略……</a:t>
            </a:r>
            <a:endParaRPr lang="zh-CN" altLang="en-US" sz="1600" noProof="0" dirty="0">
              <a:ln>
                <a:noFill/>
              </a:ln>
              <a:solidFill>
                <a:schemeClr val="bg1"/>
              </a:solidFill>
              <a:effectLst/>
              <a:uLnTx/>
              <a:uFillTx/>
              <a:latin typeface="思源黑体 CN ExtraLight" panose="020B0200000000000000" charset="-122"/>
              <a:ea typeface="思源黑体 CN ExtraLight" panose="020B0200000000000000" charset="-122"/>
              <a:cs typeface="思源黑体 CN ExtraLight" panose="020B0200000000000000" charset="-122"/>
              <a:sym typeface="+mn-ea"/>
            </a:endParaRPr>
          </a:p>
          <a:p>
            <a:pPr marL="285750" indent="-285750" algn="l">
              <a:lnSpc>
                <a:spcPct val="90000"/>
              </a:lnSpc>
              <a:buFont typeface="Wingdings" panose="05000000000000000000" charset="0"/>
              <a:buChar char="Ø"/>
            </a:pPr>
            <a:r>
              <a:rPr lang="zh-CN" altLang="en-US" sz="1600" noProof="0" dirty="0">
                <a:ln>
                  <a:noFill/>
                </a:ln>
                <a:solidFill>
                  <a:schemeClr val="bg1"/>
                </a:solidFill>
                <a:effectLst/>
                <a:uLnTx/>
                <a:uFillTx/>
                <a:latin typeface="思源黑体 CN ExtraLight" panose="020B0200000000000000" charset="-122"/>
                <a:ea typeface="思源黑体 CN ExtraLight" panose="020B0200000000000000" charset="-122"/>
                <a:cs typeface="思源黑体 CN ExtraLight" panose="020B0200000000000000" charset="-122"/>
                <a:sym typeface="+mn-ea"/>
              </a:rPr>
              <a:t>代理，特许加盟，直销，BT模式(建设—转让模式)，BOT模式(建设—运营—转让模式)……</a:t>
            </a:r>
            <a:endParaRPr lang="zh-CN" altLang="en-US" sz="1600" noProof="0" dirty="0">
              <a:ln>
                <a:noFill/>
              </a:ln>
              <a:solidFill>
                <a:schemeClr val="bg1"/>
              </a:solidFill>
              <a:effectLst/>
              <a:uLnTx/>
              <a:uFillTx/>
              <a:latin typeface="思源黑体 CN ExtraLight" panose="020B0200000000000000" charset="-122"/>
              <a:ea typeface="思源黑体 CN ExtraLight" panose="020B0200000000000000" charset="-122"/>
              <a:cs typeface="思源黑体 CN ExtraLight" panose="020B0200000000000000" charset="-122"/>
              <a:sym typeface="+mn-ea"/>
            </a:endParaRPr>
          </a:p>
        </p:txBody>
      </p:sp>
      <p:cxnSp>
        <p:nvCxnSpPr>
          <p:cNvPr id="31" name="AutoShape 23"/>
          <p:cNvCxnSpPr/>
          <p:nvPr/>
        </p:nvCxnSpPr>
        <p:spPr>
          <a:xfrm rot="-5400000">
            <a:off x="7955345" y="3980550"/>
            <a:ext cx="536121" cy="0"/>
          </a:xfrm>
          <a:prstGeom prst="straightConnector1">
            <a:avLst/>
          </a:prstGeom>
          <a:ln w="12700" cap="flat" cmpd="sng">
            <a:solidFill>
              <a:schemeClr val="bg1"/>
            </a:solidFill>
            <a:prstDash val="solid"/>
            <a:round/>
            <a:headEnd type="none" w="med" len="med"/>
            <a:tailEnd type="none" w="med" len="med"/>
          </a:ln>
        </p:spPr>
      </p:cxnSp>
      <p:cxnSp>
        <p:nvCxnSpPr>
          <p:cNvPr id="32" name="AutoShape 25"/>
          <p:cNvCxnSpPr/>
          <p:nvPr/>
        </p:nvCxnSpPr>
        <p:spPr>
          <a:xfrm rot="-5400000">
            <a:off x="8116182" y="2747471"/>
            <a:ext cx="214449" cy="0"/>
          </a:xfrm>
          <a:prstGeom prst="straightConnector1">
            <a:avLst/>
          </a:prstGeom>
          <a:ln w="12700" cap="flat" cmpd="sng">
            <a:solidFill>
              <a:schemeClr val="bg1"/>
            </a:solidFill>
            <a:prstDash val="solid"/>
            <a:round/>
            <a:headEnd type="none" w="med" len="med"/>
            <a:tailEnd type="none" w="med" len="med"/>
          </a:ln>
        </p:spPr>
      </p:cxnSp>
    </p:spTree>
  </p:cSld>
  <p:clrMapOvr>
    <a:masterClrMapping/>
  </p:clrMapOvr>
  <mc:AlternateContent xmlns:mc="http://schemas.openxmlformats.org/markup-compatibility/2006">
    <mc:Choice xmlns:p14="http://schemas.microsoft.com/office/powerpoint/2010/main" Requires="p14">
      <p:transition p14:dur="500">
        <p:push/>
      </p:transition>
    </mc:Choice>
    <mc:Fallback>
      <p:transition>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7" name="图片 26" descr="合成 18"/>
          <p:cNvPicPr>
            <a:picLocks noChangeAspect="1"/>
          </p:cNvPicPr>
          <p:nvPr>
            <p:custDataLst>
              <p:tags r:id="rId1"/>
            </p:custDataLst>
          </p:nvPr>
        </p:nvPicPr>
        <p:blipFill>
          <a:blip r:embed="rId2"/>
          <a:srcRect t="38772" r="45493"/>
          <a:stretch>
            <a:fillRect/>
          </a:stretch>
        </p:blipFill>
        <p:spPr>
          <a:xfrm>
            <a:off x="6151880" y="-179705"/>
            <a:ext cx="6040120" cy="3462655"/>
          </a:xfrm>
          <a:prstGeom prst="rect">
            <a:avLst/>
          </a:prstGeom>
        </p:spPr>
      </p:pic>
      <p:sp>
        <p:nvSpPr>
          <p:cNvPr id="2" name="文本占位符 1"/>
          <p:cNvSpPr>
            <a:spLocks noGrp="1"/>
          </p:cNvSpPr>
          <p:nvPr>
            <p:ph type="body" sz="quarter" idx="10"/>
          </p:nvPr>
        </p:nvSpPr>
        <p:spPr>
          <a:xfrm>
            <a:off x="323529" y="339509"/>
            <a:ext cx="11573197" cy="724247"/>
          </a:xfrm>
        </p:spPr>
        <p:txBody>
          <a:bodyPr/>
          <a:p>
            <a:endParaRPr lang="zh-CN" altLang="en-US"/>
          </a:p>
        </p:txBody>
      </p:sp>
      <p:sp>
        <p:nvSpPr>
          <p:cNvPr id="3" name="文本框 2"/>
          <p:cNvSpPr txBox="1"/>
          <p:nvPr/>
        </p:nvSpPr>
        <p:spPr>
          <a:xfrm>
            <a:off x="719455" y="116205"/>
            <a:ext cx="3850640" cy="521970"/>
          </a:xfrm>
          <a:prstGeom prst="rect">
            <a:avLst/>
          </a:prstGeom>
          <a:noFill/>
        </p:spPr>
        <p:txBody>
          <a:bodyPr wrap="square" rtlCol="0">
            <a:spAutoFit/>
          </a:bodyPr>
          <a:p>
            <a:pPr algn="l" eaLnBrk="1" hangingPunct="1"/>
            <a:r>
              <a:rPr lang="zh-CN" altLang="en-US" sz="2800" spc="130" dirty="0">
                <a:solidFill>
                  <a:schemeClr val="bg1"/>
                </a:solidFill>
                <a:latin typeface="思源黑体 CN Bold" panose="020B0800000000000000" charset="-122"/>
                <a:ea typeface="思源黑体 CN Bold" panose="020B0800000000000000" charset="-122"/>
              </a:rPr>
              <a:t>商业模式及实施方案</a:t>
            </a:r>
            <a:endParaRPr lang="zh-CN" altLang="en-US" sz="2800" spc="130" dirty="0">
              <a:solidFill>
                <a:schemeClr val="bg1"/>
              </a:solidFill>
              <a:latin typeface="思源黑体 CN Bold" panose="020B0800000000000000" charset="-122"/>
              <a:ea typeface="思源黑体 CN Bold" panose="020B0800000000000000" charset="-122"/>
            </a:endParaRPr>
          </a:p>
        </p:txBody>
      </p:sp>
      <p:sp>
        <p:nvSpPr>
          <p:cNvPr id="4" name="文本框 3"/>
          <p:cNvSpPr txBox="1"/>
          <p:nvPr/>
        </p:nvSpPr>
        <p:spPr>
          <a:xfrm>
            <a:off x="719455" y="585470"/>
            <a:ext cx="4551680" cy="306705"/>
          </a:xfrm>
          <a:prstGeom prst="rect">
            <a:avLst/>
          </a:prstGeom>
          <a:noFill/>
        </p:spPr>
        <p:txBody>
          <a:bodyPr wrap="square" rtlCol="0">
            <a:spAutoFit/>
          </a:bodyPr>
          <a:p>
            <a:pPr algn="l" defTabSz="914400" eaLnBrk="1" hangingPunct="1"/>
            <a:r>
              <a:rPr lang="en-US" altLang="zh-CN" sz="1400" dirty="0">
                <a:solidFill>
                  <a:schemeClr val="bg1"/>
                </a:solidFill>
                <a:latin typeface="Century Gothic" panose="020B0502020202020204" charset="0"/>
                <a:ea typeface="思源黑体 ExtraLight" panose="020B0200000000000000" charset="-122"/>
                <a:cs typeface="Century Gothic" panose="020B0502020202020204" charset="0"/>
                <a:sym typeface="+mn-ea"/>
              </a:rPr>
              <a:t>Business model and implementation plan</a:t>
            </a:r>
            <a:endParaRPr lang="en-US" altLang="zh-CN" sz="1400" dirty="0">
              <a:solidFill>
                <a:schemeClr val="bg1"/>
              </a:solidFill>
              <a:latin typeface="Century Gothic" panose="020B0502020202020204" charset="0"/>
              <a:ea typeface="思源黑体 ExtraLight" panose="020B0200000000000000" charset="-122"/>
              <a:cs typeface="Century Gothic" panose="020B0502020202020204" charset="0"/>
              <a:sym typeface="+mn-ea"/>
            </a:endParaRPr>
          </a:p>
        </p:txBody>
      </p:sp>
      <p:grpSp>
        <p:nvGrpSpPr>
          <p:cNvPr id="5" name="组合 4"/>
          <p:cNvGrpSpPr/>
          <p:nvPr/>
        </p:nvGrpSpPr>
        <p:grpSpPr>
          <a:xfrm>
            <a:off x="184785" y="207645"/>
            <a:ext cx="426720" cy="504825"/>
            <a:chOff x="291" y="327"/>
            <a:chExt cx="672" cy="795"/>
          </a:xfrm>
        </p:grpSpPr>
        <p:sp>
          <p:nvSpPr>
            <p:cNvPr id="52" name="流程图: 接点 16"/>
            <p:cNvSpPr/>
            <p:nvPr/>
          </p:nvSpPr>
          <p:spPr>
            <a:xfrm>
              <a:off x="291" y="327"/>
              <a:ext cx="170" cy="170"/>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6" name="流程图: 接点 16"/>
            <p:cNvSpPr/>
            <p:nvPr/>
          </p:nvSpPr>
          <p:spPr>
            <a:xfrm>
              <a:off x="665" y="497"/>
              <a:ext cx="299" cy="299"/>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7" name="流程图: 接点 16"/>
            <p:cNvSpPr/>
            <p:nvPr/>
          </p:nvSpPr>
          <p:spPr>
            <a:xfrm>
              <a:off x="291" y="922"/>
              <a:ext cx="200" cy="200"/>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cxnSp>
          <p:nvCxnSpPr>
            <p:cNvPr id="8" name="直接连接符 7"/>
            <p:cNvCxnSpPr>
              <a:stCxn id="52" idx="5"/>
            </p:cNvCxnSpPr>
            <p:nvPr/>
          </p:nvCxnSpPr>
          <p:spPr>
            <a:xfrm>
              <a:off x="436" y="472"/>
              <a:ext cx="334" cy="18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6" idx="3"/>
              <a:endCxn id="7" idx="7"/>
            </p:cNvCxnSpPr>
            <p:nvPr/>
          </p:nvCxnSpPr>
          <p:spPr>
            <a:xfrm flipH="1">
              <a:off x="462" y="752"/>
              <a:ext cx="247" cy="199"/>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0419" name="Rectangle 4"/>
          <p:cNvSpPr/>
          <p:nvPr/>
        </p:nvSpPr>
        <p:spPr>
          <a:xfrm>
            <a:off x="5116195" y="1468120"/>
            <a:ext cx="1987550" cy="3675380"/>
          </a:xfrm>
          <a:prstGeom prst="rect">
            <a:avLst/>
          </a:prstGeom>
          <a:noFill/>
          <a:ln w="25400" cap="flat" cmpd="sng">
            <a:solidFill>
              <a:schemeClr val="bg2"/>
            </a:solidFill>
            <a:prstDash val="solid"/>
            <a:miter/>
            <a:headEnd type="none" w="med" len="med"/>
            <a:tailEnd type="none" w="med" len="med"/>
          </a:ln>
        </p:spPr>
        <p:txBody>
          <a:bodyPr tIns="288000" bIns="10800" anchor="t"/>
          <a:p>
            <a:pPr marL="85725" indent="-85725" algn="l">
              <a:buClrTx/>
              <a:buSzTx/>
              <a:buFontTx/>
              <a:buChar char="•"/>
            </a:pPr>
            <a:r>
              <a:rPr lang="zh-CN" altLang="en-US" sz="1600" b="1" dirty="0">
                <a:solidFill>
                  <a:schemeClr val="bg1"/>
                </a:solidFill>
                <a:latin typeface="思源黑体 CN ExtraLight" panose="020B0200000000000000" charset="-122"/>
                <a:ea typeface="思源黑体 CN ExtraLight" panose="020B0200000000000000" charset="-122"/>
                <a:cs typeface="思源黑体 CN ExtraLight" panose="020B0200000000000000" charset="-122"/>
              </a:rPr>
              <a:t>全方位业务</a:t>
            </a:r>
            <a:endParaRPr lang="zh-CN" altLang="en-US" sz="1600" b="1" dirty="0">
              <a:solidFill>
                <a:schemeClr val="bg1"/>
              </a:solidFill>
              <a:latin typeface="思源黑体 CN ExtraLight" panose="020B0200000000000000" charset="-122"/>
              <a:ea typeface="思源黑体 CN ExtraLight" panose="020B0200000000000000" charset="-122"/>
              <a:cs typeface="思源黑体 CN ExtraLight" panose="020B0200000000000000" charset="-122"/>
            </a:endParaRPr>
          </a:p>
          <a:p>
            <a:pPr marL="85725" indent="-85725" algn="l">
              <a:buClrTx/>
              <a:buSzTx/>
              <a:buFontTx/>
              <a:buChar char="•"/>
            </a:pPr>
            <a:r>
              <a:rPr lang="zh-CN" altLang="en-US" sz="1600" b="1" dirty="0">
                <a:solidFill>
                  <a:schemeClr val="bg1"/>
                </a:solidFill>
                <a:latin typeface="思源黑体 CN ExtraLight" panose="020B0200000000000000" charset="-122"/>
                <a:ea typeface="思源黑体 CN ExtraLight" panose="020B0200000000000000" charset="-122"/>
                <a:cs typeface="思源黑体 CN ExtraLight" panose="020B0200000000000000" charset="-122"/>
              </a:rPr>
              <a:t>专属贵宾室</a:t>
            </a:r>
            <a:endParaRPr lang="zh-CN" altLang="en-US" sz="1600" b="1" dirty="0">
              <a:solidFill>
                <a:schemeClr val="bg1"/>
              </a:solidFill>
              <a:latin typeface="思源黑体 CN ExtraLight" panose="020B0200000000000000" charset="-122"/>
              <a:ea typeface="思源黑体 CN ExtraLight" panose="020B0200000000000000" charset="-122"/>
              <a:cs typeface="思源黑体 CN ExtraLight" panose="020B0200000000000000" charset="-122"/>
            </a:endParaRPr>
          </a:p>
          <a:p>
            <a:pPr marL="85725" indent="-85725" algn="l">
              <a:buClrTx/>
              <a:buSzTx/>
              <a:buFontTx/>
              <a:buChar char="•"/>
            </a:pPr>
            <a:r>
              <a:rPr lang="zh-CN" altLang="en-US" sz="1600" b="1" dirty="0">
                <a:solidFill>
                  <a:schemeClr val="bg1"/>
                </a:solidFill>
                <a:latin typeface="思源黑体 CN ExtraLight" panose="020B0200000000000000" charset="-122"/>
                <a:ea typeface="思源黑体 CN ExtraLight" panose="020B0200000000000000" charset="-122"/>
                <a:cs typeface="思源黑体 CN ExtraLight" panose="020B0200000000000000" charset="-122"/>
              </a:rPr>
              <a:t>商品促销</a:t>
            </a:r>
            <a:endParaRPr lang="zh-CN" altLang="en-US" sz="1600" b="1" dirty="0">
              <a:solidFill>
                <a:schemeClr val="bg1"/>
              </a:solidFill>
              <a:latin typeface="思源黑体 CN ExtraLight" panose="020B0200000000000000" charset="-122"/>
              <a:ea typeface="思源黑体 CN ExtraLight" panose="020B0200000000000000" charset="-122"/>
              <a:cs typeface="思源黑体 CN ExtraLight" panose="020B0200000000000000" charset="-122"/>
            </a:endParaRPr>
          </a:p>
          <a:p>
            <a:pPr marL="85725" indent="-85725" algn="l">
              <a:buClrTx/>
              <a:buSzTx/>
              <a:buFontTx/>
              <a:buChar char="•"/>
            </a:pPr>
            <a:r>
              <a:rPr lang="zh-CN" altLang="en-US" sz="1600" b="1" dirty="0">
                <a:solidFill>
                  <a:schemeClr val="bg1"/>
                </a:solidFill>
                <a:latin typeface="思源黑体 CN ExtraLight" panose="020B0200000000000000" charset="-122"/>
                <a:ea typeface="思源黑体 CN ExtraLight" panose="020B0200000000000000" charset="-122"/>
                <a:cs typeface="思源黑体 CN ExtraLight" panose="020B0200000000000000" charset="-122"/>
              </a:rPr>
              <a:t>场地出租</a:t>
            </a:r>
            <a:endParaRPr lang="zh-CN" altLang="en-US" sz="1600" b="1" dirty="0">
              <a:solidFill>
                <a:schemeClr val="bg1"/>
              </a:solidFill>
              <a:latin typeface="思源黑体 CN ExtraLight" panose="020B0200000000000000" charset="-122"/>
              <a:ea typeface="思源黑体 CN ExtraLight" panose="020B0200000000000000" charset="-122"/>
              <a:cs typeface="思源黑体 CN ExtraLight" panose="020B0200000000000000" charset="-122"/>
            </a:endParaRPr>
          </a:p>
          <a:p>
            <a:pPr marL="85725" indent="-85725">
              <a:buChar char="•"/>
            </a:pPr>
            <a:r>
              <a:rPr lang="en-US" altLang="zh-CN" sz="1600" dirty="0">
                <a:solidFill>
                  <a:schemeClr val="bg2"/>
                </a:solidFill>
                <a:latin typeface="微软雅黑" panose="020B0503020204020204" charset="-122"/>
                <a:ea typeface="微软雅黑" panose="020B0503020204020204" charset="-122"/>
              </a:rPr>
              <a:t>…</a:t>
            </a:r>
            <a:endParaRPr lang="en-US" altLang="zh-CN" sz="1600" dirty="0">
              <a:solidFill>
                <a:schemeClr val="bg2"/>
              </a:solidFill>
              <a:latin typeface="微软雅黑" panose="020B0503020204020204" charset="-122"/>
              <a:ea typeface="微软雅黑" panose="020B0503020204020204" charset="-122"/>
            </a:endParaRPr>
          </a:p>
        </p:txBody>
      </p:sp>
      <p:sp>
        <p:nvSpPr>
          <p:cNvPr id="60420" name="Rectangle 5"/>
          <p:cNvSpPr/>
          <p:nvPr/>
        </p:nvSpPr>
        <p:spPr>
          <a:xfrm>
            <a:off x="7193915" y="3390900"/>
            <a:ext cx="1987550" cy="1752600"/>
          </a:xfrm>
          <a:prstGeom prst="rect">
            <a:avLst/>
          </a:prstGeom>
          <a:noFill/>
          <a:ln w="25400" cap="flat" cmpd="sng">
            <a:solidFill>
              <a:schemeClr val="bg2"/>
            </a:solidFill>
            <a:prstDash val="solid"/>
            <a:miter/>
            <a:headEnd type="none" w="med" len="med"/>
            <a:tailEnd type="none" w="med" len="med"/>
          </a:ln>
        </p:spPr>
        <p:txBody>
          <a:bodyPr wrap="none" tIns="288000" bIns="10800" anchor="t"/>
          <a:p>
            <a:pPr marL="85725" indent="-85725" algn="l">
              <a:buClrTx/>
              <a:buSzTx/>
              <a:buFontTx/>
              <a:buChar char="•"/>
            </a:pPr>
            <a:r>
              <a:rPr lang="zh-CN" altLang="en-US" sz="1600" b="1" dirty="0">
                <a:solidFill>
                  <a:schemeClr val="bg1"/>
                </a:solidFill>
                <a:latin typeface="思源黑体 CN ExtraLight" panose="020B0200000000000000" charset="-122"/>
                <a:ea typeface="思源黑体 CN ExtraLight" panose="020B0200000000000000" charset="-122"/>
                <a:cs typeface="思源黑体 CN ExtraLight" panose="020B0200000000000000" charset="-122"/>
              </a:rPr>
              <a:t>电子收费系统</a:t>
            </a:r>
            <a:endParaRPr lang="zh-CN" altLang="en-US" sz="1600" b="1" dirty="0">
              <a:solidFill>
                <a:schemeClr val="bg1"/>
              </a:solidFill>
              <a:latin typeface="思源黑体 CN ExtraLight" panose="020B0200000000000000" charset="-122"/>
              <a:ea typeface="思源黑体 CN ExtraLight" panose="020B0200000000000000" charset="-122"/>
              <a:cs typeface="思源黑体 CN ExtraLight" panose="020B0200000000000000" charset="-122"/>
            </a:endParaRPr>
          </a:p>
          <a:p>
            <a:pPr marL="85725" indent="-85725">
              <a:buChar char="•"/>
            </a:pPr>
            <a:r>
              <a:rPr lang="zh-CN" altLang="en-US" sz="1600" dirty="0">
                <a:solidFill>
                  <a:schemeClr val="bg2"/>
                </a:solidFill>
                <a:latin typeface="微软雅黑" panose="020B0503020204020204" charset="-122"/>
                <a:ea typeface="微软雅黑" panose="020B0503020204020204" charset="-122"/>
              </a:rPr>
              <a:t>电商</a:t>
            </a:r>
            <a:endParaRPr lang="zh-CN" altLang="en-US" sz="1600" dirty="0">
              <a:solidFill>
                <a:schemeClr val="bg2"/>
              </a:solidFill>
              <a:latin typeface="微软雅黑" panose="020B0503020204020204" charset="-122"/>
              <a:ea typeface="微软雅黑" panose="020B0503020204020204" charset="-122"/>
            </a:endParaRPr>
          </a:p>
          <a:p>
            <a:pPr marL="85725" indent="-85725">
              <a:buChar char="•"/>
            </a:pPr>
            <a:r>
              <a:rPr lang="zh-CN" altLang="en-US" sz="1600" dirty="0">
                <a:solidFill>
                  <a:schemeClr val="bg2"/>
                </a:solidFill>
                <a:latin typeface="微软雅黑" panose="020B0503020204020204" charset="-122"/>
                <a:ea typeface="微软雅黑" panose="020B0503020204020204" charset="-122"/>
              </a:rPr>
              <a:t>自媒体</a:t>
            </a:r>
            <a:r>
              <a:rPr lang="en-US" altLang="zh-CN" sz="1600" dirty="0">
                <a:solidFill>
                  <a:schemeClr val="bg2"/>
                </a:solidFill>
                <a:latin typeface="微软雅黑" panose="020B0503020204020204" charset="-122"/>
                <a:ea typeface="微软雅黑" panose="020B0503020204020204" charset="-122"/>
              </a:rPr>
              <a:t>…</a:t>
            </a:r>
            <a:endParaRPr lang="en-US" altLang="zh-CN" sz="1600" dirty="0">
              <a:solidFill>
                <a:schemeClr val="bg2"/>
              </a:solidFill>
              <a:latin typeface="微软雅黑" panose="020B0503020204020204" charset="-122"/>
              <a:ea typeface="微软雅黑" panose="020B0503020204020204" charset="-122"/>
            </a:endParaRPr>
          </a:p>
          <a:p>
            <a:pPr marL="85725" indent="-85725">
              <a:buChar char="•"/>
            </a:pPr>
            <a:endParaRPr lang="en-US" altLang="zh-CN" sz="1600" dirty="0">
              <a:solidFill>
                <a:schemeClr val="bg2"/>
              </a:solidFill>
              <a:latin typeface="微软雅黑" panose="020B0503020204020204" charset="-122"/>
              <a:ea typeface="微软雅黑" panose="020B0503020204020204" charset="-122"/>
            </a:endParaRPr>
          </a:p>
        </p:txBody>
      </p:sp>
      <p:sp>
        <p:nvSpPr>
          <p:cNvPr id="60421" name="Rectangle 7"/>
          <p:cNvSpPr/>
          <p:nvPr/>
        </p:nvSpPr>
        <p:spPr>
          <a:xfrm>
            <a:off x="9271000" y="1485265"/>
            <a:ext cx="1987550" cy="3658235"/>
          </a:xfrm>
          <a:prstGeom prst="rect">
            <a:avLst/>
          </a:prstGeom>
          <a:noFill/>
          <a:ln w="25400" cap="flat" cmpd="sng">
            <a:solidFill>
              <a:schemeClr val="bg2"/>
            </a:solidFill>
            <a:prstDash val="solid"/>
            <a:miter/>
            <a:headEnd type="none" w="med" len="med"/>
            <a:tailEnd type="none" w="med" len="med"/>
          </a:ln>
        </p:spPr>
        <p:txBody>
          <a:bodyPr wrap="none" tIns="288000" bIns="10800" anchor="t"/>
          <a:p>
            <a:pPr marL="85725" indent="-85725">
              <a:buChar char="•"/>
            </a:pPr>
            <a:r>
              <a:rPr lang="zh-CN" altLang="en-US" sz="1600" b="1" dirty="0">
                <a:solidFill>
                  <a:schemeClr val="bg1"/>
                </a:solidFill>
                <a:latin typeface="思源黑体 CN ExtraLight" panose="020B0200000000000000" charset="-122"/>
                <a:ea typeface="思源黑体 CN ExtraLight" panose="020B0200000000000000" charset="-122"/>
                <a:cs typeface="思源黑体 CN ExtraLight" panose="020B0200000000000000" charset="-122"/>
              </a:rPr>
              <a:t>客户（家庭等）</a:t>
            </a:r>
            <a:endParaRPr lang="en-US" altLang="zh-CN" sz="1600" b="1" dirty="0">
              <a:solidFill>
                <a:schemeClr val="bg1"/>
              </a:solidFill>
              <a:latin typeface="思源黑体 CN ExtraLight" panose="020B0200000000000000" charset="-122"/>
              <a:ea typeface="思源黑体 CN ExtraLight" panose="020B0200000000000000" charset="-122"/>
              <a:cs typeface="思源黑体 CN ExtraLight" panose="020B0200000000000000" charset="-122"/>
            </a:endParaRPr>
          </a:p>
          <a:p>
            <a:pPr marL="85725" indent="-85725">
              <a:buChar char="•"/>
            </a:pPr>
            <a:r>
              <a:rPr lang="zh-CN" altLang="en-US" sz="1600" b="1" dirty="0">
                <a:solidFill>
                  <a:schemeClr val="bg1"/>
                </a:solidFill>
                <a:latin typeface="思源黑体 CN ExtraLight" panose="020B0200000000000000" charset="-122"/>
                <a:ea typeface="思源黑体 CN ExtraLight" panose="020B0200000000000000" charset="-122"/>
                <a:cs typeface="思源黑体 CN ExtraLight" panose="020B0200000000000000" charset="-122"/>
              </a:rPr>
              <a:t>客户团体</a:t>
            </a:r>
            <a:endParaRPr lang="en-US" altLang="zh-CN" sz="1600" b="1" dirty="0">
              <a:solidFill>
                <a:schemeClr val="bg1"/>
              </a:solidFill>
              <a:latin typeface="思源黑体 CN ExtraLight" panose="020B0200000000000000" charset="-122"/>
              <a:ea typeface="思源黑体 CN ExtraLight" panose="020B0200000000000000" charset="-122"/>
              <a:cs typeface="思源黑体 CN ExtraLight" panose="020B0200000000000000" charset="-122"/>
            </a:endParaRPr>
          </a:p>
          <a:p>
            <a:pPr marL="85725" indent="-85725">
              <a:buChar char="•"/>
            </a:pPr>
            <a:r>
              <a:rPr lang="zh-CN" altLang="en-US" sz="1600" b="1" dirty="0">
                <a:solidFill>
                  <a:schemeClr val="bg1"/>
                </a:solidFill>
                <a:latin typeface="思源黑体 CN ExtraLight" panose="020B0200000000000000" charset="-122"/>
                <a:ea typeface="思源黑体 CN ExtraLight" panose="020B0200000000000000" charset="-122"/>
                <a:cs typeface="思源黑体 CN ExtraLight" panose="020B0200000000000000" charset="-122"/>
              </a:rPr>
              <a:t>公司</a:t>
            </a:r>
            <a:endParaRPr lang="zh-CN" altLang="en-US" sz="1600" b="1" dirty="0">
              <a:solidFill>
                <a:schemeClr val="bg1"/>
              </a:solidFill>
              <a:latin typeface="思源黑体 CN ExtraLight" panose="020B0200000000000000" charset="-122"/>
              <a:ea typeface="思源黑体 CN ExtraLight" panose="020B0200000000000000" charset="-122"/>
              <a:cs typeface="思源黑体 CN ExtraLight" panose="020B0200000000000000" charset="-122"/>
            </a:endParaRPr>
          </a:p>
          <a:p>
            <a:pPr marL="85725" indent="-85725">
              <a:buChar char="•"/>
            </a:pPr>
            <a:r>
              <a:rPr lang="zh-CN" altLang="en-US" sz="1600" b="1" dirty="0">
                <a:solidFill>
                  <a:schemeClr val="bg1"/>
                </a:solidFill>
                <a:latin typeface="思源黑体 CN ExtraLight" panose="020B0200000000000000" charset="-122"/>
                <a:ea typeface="思源黑体 CN ExtraLight" panose="020B0200000000000000" charset="-122"/>
                <a:cs typeface="思源黑体 CN ExtraLight" panose="020B0200000000000000" charset="-122"/>
              </a:rPr>
              <a:t>活动主伴单位</a:t>
            </a:r>
            <a:endParaRPr lang="en-US" altLang="zh-CN" sz="1600" b="1" dirty="0">
              <a:solidFill>
                <a:schemeClr val="bg1"/>
              </a:solidFill>
              <a:latin typeface="思源黑体 CN ExtraLight" panose="020B0200000000000000" charset="-122"/>
              <a:ea typeface="思源黑体 CN ExtraLight" panose="020B0200000000000000" charset="-122"/>
              <a:cs typeface="思源黑体 CN ExtraLight" panose="020B0200000000000000" charset="-122"/>
            </a:endParaRPr>
          </a:p>
          <a:p>
            <a:pPr marL="85725" indent="-85725">
              <a:buChar char="•"/>
            </a:pPr>
            <a:r>
              <a:rPr lang="zh-CN" altLang="en-US" sz="1600" b="1" dirty="0">
                <a:solidFill>
                  <a:schemeClr val="bg1"/>
                </a:solidFill>
                <a:latin typeface="思源黑体 CN ExtraLight" panose="020B0200000000000000" charset="-122"/>
                <a:ea typeface="思源黑体 CN ExtraLight" panose="020B0200000000000000" charset="-122"/>
                <a:cs typeface="思源黑体 CN ExtraLight" panose="020B0200000000000000" charset="-122"/>
              </a:rPr>
              <a:t>广告主</a:t>
            </a:r>
            <a:endParaRPr lang="zh-CN" altLang="en-US" sz="1600" b="1" dirty="0">
              <a:solidFill>
                <a:schemeClr val="bg1"/>
              </a:solidFill>
              <a:latin typeface="思源黑体 CN ExtraLight" panose="020B0200000000000000" charset="-122"/>
              <a:ea typeface="思源黑体 CN ExtraLight" panose="020B0200000000000000" charset="-122"/>
              <a:cs typeface="思源黑体 CN ExtraLight" panose="020B0200000000000000" charset="-122"/>
            </a:endParaRPr>
          </a:p>
          <a:p>
            <a:pPr marL="85725" indent="-85725">
              <a:buChar char="•"/>
            </a:pPr>
            <a:r>
              <a:rPr lang="en-US" altLang="zh-CN" sz="1600" b="1" dirty="0">
                <a:solidFill>
                  <a:schemeClr val="bg1"/>
                </a:solidFill>
                <a:latin typeface="思源黑体 CN ExtraLight" panose="020B0200000000000000" charset="-122"/>
                <a:ea typeface="思源黑体 CN ExtraLight" panose="020B0200000000000000" charset="-122"/>
                <a:cs typeface="思源黑体 CN ExtraLight" panose="020B0200000000000000" charset="-122"/>
              </a:rPr>
              <a:t>…</a:t>
            </a:r>
            <a:endParaRPr lang="en-US" altLang="zh-CN" sz="1600" b="1" dirty="0">
              <a:solidFill>
                <a:schemeClr val="bg1"/>
              </a:solidFill>
              <a:latin typeface="思源黑体 CN ExtraLight" panose="020B0200000000000000" charset="-122"/>
              <a:ea typeface="思源黑体 CN ExtraLight" panose="020B0200000000000000" charset="-122"/>
              <a:cs typeface="思源黑体 CN ExtraLight" panose="020B0200000000000000" charset="-122"/>
            </a:endParaRPr>
          </a:p>
        </p:txBody>
      </p:sp>
      <p:sp>
        <p:nvSpPr>
          <p:cNvPr id="60422" name="Rectangle 8"/>
          <p:cNvSpPr/>
          <p:nvPr/>
        </p:nvSpPr>
        <p:spPr>
          <a:xfrm>
            <a:off x="960755" y="5295900"/>
            <a:ext cx="4064635" cy="1371600"/>
          </a:xfrm>
          <a:prstGeom prst="rect">
            <a:avLst/>
          </a:prstGeom>
          <a:noFill/>
          <a:ln w="25400" cap="flat" cmpd="sng">
            <a:solidFill>
              <a:schemeClr val="bg2"/>
            </a:solidFill>
            <a:prstDash val="solid"/>
            <a:miter/>
            <a:headEnd type="none" w="med" len="med"/>
            <a:tailEnd type="none" w="med" len="med"/>
          </a:ln>
        </p:spPr>
        <p:txBody>
          <a:bodyPr wrap="none" tIns="288000" anchor="t"/>
          <a:p>
            <a:pPr marL="85725" indent="-85725" algn="l">
              <a:buClrTx/>
              <a:buSzTx/>
              <a:buFontTx/>
              <a:buChar char="•"/>
            </a:pPr>
            <a:r>
              <a:rPr lang="zh-CN" altLang="en-US" sz="1600" b="1" dirty="0">
                <a:solidFill>
                  <a:schemeClr val="bg1"/>
                </a:solidFill>
                <a:latin typeface="思源黑体 CN ExtraLight" panose="020B0200000000000000" charset="-122"/>
                <a:ea typeface="思源黑体 CN ExtraLight" panose="020B0200000000000000" charset="-122"/>
                <a:cs typeface="思源黑体 CN ExtraLight" panose="020B0200000000000000" charset="-122"/>
              </a:rPr>
              <a:t>公司维持</a:t>
            </a:r>
            <a:endParaRPr lang="zh-CN" altLang="en-US" sz="1600" b="1" dirty="0">
              <a:solidFill>
                <a:schemeClr val="bg1"/>
              </a:solidFill>
              <a:latin typeface="思源黑体 CN ExtraLight" panose="020B0200000000000000" charset="-122"/>
              <a:ea typeface="思源黑体 CN ExtraLight" panose="020B0200000000000000" charset="-122"/>
              <a:cs typeface="思源黑体 CN ExtraLight" panose="020B0200000000000000" charset="-122"/>
            </a:endParaRPr>
          </a:p>
          <a:p>
            <a:pPr marL="85725" indent="-85725" algn="l">
              <a:buClrTx/>
              <a:buSzTx/>
              <a:buFontTx/>
              <a:buChar char="•"/>
            </a:pPr>
            <a:r>
              <a:rPr lang="zh-CN" altLang="en-US" sz="1600" b="1" dirty="0">
                <a:solidFill>
                  <a:schemeClr val="bg1"/>
                </a:solidFill>
                <a:latin typeface="思源黑体 CN ExtraLight" panose="020B0200000000000000" charset="-122"/>
                <a:ea typeface="思源黑体 CN ExtraLight" panose="020B0200000000000000" charset="-122"/>
                <a:cs typeface="思源黑体 CN ExtraLight" panose="020B0200000000000000" charset="-122"/>
              </a:rPr>
              <a:t>基础设施管理</a:t>
            </a:r>
            <a:endParaRPr lang="zh-CN" altLang="en-US" sz="1600" b="1" dirty="0">
              <a:solidFill>
                <a:schemeClr val="bg1"/>
              </a:solidFill>
              <a:latin typeface="思源黑体 CN ExtraLight" panose="020B0200000000000000" charset="-122"/>
              <a:ea typeface="思源黑体 CN ExtraLight" panose="020B0200000000000000" charset="-122"/>
              <a:cs typeface="思源黑体 CN ExtraLight" panose="020B0200000000000000" charset="-122"/>
            </a:endParaRPr>
          </a:p>
          <a:p>
            <a:pPr marL="85725" indent="-85725" algn="l">
              <a:buClrTx/>
              <a:buSzTx/>
              <a:buFontTx/>
              <a:buChar char="•"/>
            </a:pPr>
            <a:r>
              <a:rPr lang="zh-CN" altLang="en-US" sz="1600" b="1" dirty="0">
                <a:solidFill>
                  <a:schemeClr val="bg1"/>
                </a:solidFill>
                <a:latin typeface="思源黑体 CN ExtraLight" panose="020B0200000000000000" charset="-122"/>
                <a:ea typeface="思源黑体 CN ExtraLight" panose="020B0200000000000000" charset="-122"/>
                <a:cs typeface="思源黑体 CN ExtraLight" panose="020B0200000000000000" charset="-122"/>
              </a:rPr>
              <a:t>营销</a:t>
            </a:r>
            <a:endParaRPr lang="zh-CN" altLang="en-US" sz="1600" b="1" dirty="0">
              <a:solidFill>
                <a:schemeClr val="bg1"/>
              </a:solidFill>
              <a:latin typeface="思源黑体 CN ExtraLight" panose="020B0200000000000000" charset="-122"/>
              <a:ea typeface="思源黑体 CN ExtraLight" panose="020B0200000000000000" charset="-122"/>
              <a:cs typeface="思源黑体 CN ExtraLight" panose="020B0200000000000000" charset="-122"/>
            </a:endParaRPr>
          </a:p>
          <a:p>
            <a:pPr marL="85725" indent="-85725" algn="l">
              <a:buClrTx/>
              <a:buSzTx/>
              <a:buFontTx/>
              <a:buChar char="•"/>
            </a:pPr>
            <a:r>
              <a:rPr lang="zh-CN" altLang="en-US" sz="1600" b="1" dirty="0">
                <a:solidFill>
                  <a:schemeClr val="bg1"/>
                </a:solidFill>
                <a:latin typeface="思源黑体 CN ExtraLight" panose="020B0200000000000000" charset="-122"/>
                <a:ea typeface="思源黑体 CN ExtraLight" panose="020B0200000000000000" charset="-122"/>
                <a:cs typeface="思源黑体 CN ExtraLight" panose="020B0200000000000000" charset="-122"/>
              </a:rPr>
              <a:t>视频</a:t>
            </a:r>
            <a:endParaRPr lang="zh-CN" altLang="en-US" sz="1600" b="1" dirty="0">
              <a:solidFill>
                <a:schemeClr val="bg1"/>
              </a:solidFill>
              <a:latin typeface="思源黑体 CN ExtraLight" panose="020B0200000000000000" charset="-122"/>
              <a:ea typeface="思源黑体 CN ExtraLight" panose="020B0200000000000000" charset="-122"/>
              <a:cs typeface="思源黑体 CN ExtraLight" panose="020B0200000000000000" charset="-122"/>
            </a:endParaRPr>
          </a:p>
          <a:p>
            <a:pPr marL="895350" indent="-85725"/>
            <a:endParaRPr lang="en-US" altLang="zh-CN" sz="1600" dirty="0">
              <a:solidFill>
                <a:schemeClr val="bg2"/>
              </a:solidFill>
              <a:latin typeface="微软雅黑" panose="020B0503020204020204" charset="-122"/>
              <a:ea typeface="微软雅黑" panose="020B0503020204020204" charset="-122"/>
            </a:endParaRPr>
          </a:p>
        </p:txBody>
      </p:sp>
      <p:sp>
        <p:nvSpPr>
          <p:cNvPr id="60423" name="Rectangle 9"/>
          <p:cNvSpPr/>
          <p:nvPr/>
        </p:nvSpPr>
        <p:spPr>
          <a:xfrm>
            <a:off x="5116195" y="5295900"/>
            <a:ext cx="6142355" cy="1371600"/>
          </a:xfrm>
          <a:prstGeom prst="rect">
            <a:avLst/>
          </a:prstGeom>
          <a:noFill/>
          <a:ln w="25400" cap="flat" cmpd="sng">
            <a:solidFill>
              <a:schemeClr val="bg2"/>
            </a:solidFill>
            <a:prstDash val="solid"/>
            <a:miter/>
            <a:headEnd type="none" w="med" len="med"/>
            <a:tailEnd type="none" w="med" len="med"/>
          </a:ln>
        </p:spPr>
        <p:txBody>
          <a:bodyPr wrap="none" tIns="288000" anchor="t"/>
          <a:p>
            <a:pPr marL="85725" indent="-85725" algn="l">
              <a:buClrTx/>
              <a:buSzTx/>
              <a:buFontTx/>
              <a:buChar char="•"/>
            </a:pPr>
            <a:r>
              <a:rPr lang="zh-CN" altLang="en-US" sz="1600" b="1" dirty="0">
                <a:solidFill>
                  <a:schemeClr val="bg1"/>
                </a:solidFill>
                <a:latin typeface="思源黑体 CN ExtraLight" panose="020B0200000000000000" charset="-122"/>
                <a:ea typeface="思源黑体 CN ExtraLight" panose="020B0200000000000000" charset="-122"/>
                <a:cs typeface="思源黑体 CN ExtraLight" panose="020B0200000000000000" charset="-122"/>
              </a:rPr>
              <a:t>网络电视订阅收入</a:t>
            </a:r>
            <a:endParaRPr lang="zh-CN" altLang="en-US" sz="1600" b="1" dirty="0">
              <a:solidFill>
                <a:schemeClr val="bg1"/>
              </a:solidFill>
              <a:latin typeface="思源黑体 CN ExtraLight" panose="020B0200000000000000" charset="-122"/>
              <a:ea typeface="思源黑体 CN ExtraLight" panose="020B0200000000000000" charset="-122"/>
              <a:cs typeface="思源黑体 CN ExtraLight" panose="020B0200000000000000" charset="-122"/>
            </a:endParaRPr>
          </a:p>
          <a:p>
            <a:pPr marL="85725" indent="-85725" algn="l">
              <a:buClrTx/>
              <a:buSzTx/>
              <a:buFontTx/>
              <a:buChar char="•"/>
            </a:pPr>
            <a:r>
              <a:rPr lang="zh-CN" altLang="en-US" sz="1600" b="1" dirty="0">
                <a:solidFill>
                  <a:schemeClr val="bg1"/>
                </a:solidFill>
                <a:latin typeface="思源黑体 CN ExtraLight" panose="020B0200000000000000" charset="-122"/>
                <a:ea typeface="思源黑体 CN ExtraLight" panose="020B0200000000000000" charset="-122"/>
                <a:cs typeface="思源黑体 CN ExtraLight" panose="020B0200000000000000" charset="-122"/>
              </a:rPr>
              <a:t>自媒体收入分成</a:t>
            </a:r>
            <a:endParaRPr lang="zh-CN" altLang="en-US" sz="1600" b="1" dirty="0">
              <a:solidFill>
                <a:schemeClr val="bg1"/>
              </a:solidFill>
              <a:latin typeface="思源黑体 CN ExtraLight" panose="020B0200000000000000" charset="-122"/>
              <a:ea typeface="思源黑体 CN ExtraLight" panose="020B0200000000000000" charset="-122"/>
              <a:cs typeface="思源黑体 CN ExtraLight" panose="020B0200000000000000" charset="-122"/>
            </a:endParaRPr>
          </a:p>
          <a:p>
            <a:pPr marL="85725" indent="-85725" algn="l">
              <a:buClrTx/>
              <a:buSzTx/>
              <a:buFontTx/>
              <a:buChar char="•"/>
            </a:pPr>
            <a:r>
              <a:rPr lang="zh-CN" altLang="en-US" sz="1600" b="1" dirty="0">
                <a:solidFill>
                  <a:schemeClr val="bg1"/>
                </a:solidFill>
                <a:latin typeface="思源黑体 CN ExtraLight" panose="020B0200000000000000" charset="-122"/>
                <a:ea typeface="思源黑体 CN ExtraLight" panose="020B0200000000000000" charset="-122"/>
                <a:cs typeface="思源黑体 CN ExtraLight" panose="020B0200000000000000" charset="-122"/>
              </a:rPr>
              <a:t>广告收入</a:t>
            </a:r>
            <a:endParaRPr lang="zh-CN" altLang="en-US" sz="1600" b="1" dirty="0">
              <a:solidFill>
                <a:schemeClr val="bg1"/>
              </a:solidFill>
              <a:latin typeface="思源黑体 CN ExtraLight" panose="020B0200000000000000" charset="-122"/>
              <a:ea typeface="思源黑体 CN ExtraLight" panose="020B0200000000000000" charset="-122"/>
              <a:cs typeface="思源黑体 CN ExtraLight" panose="020B0200000000000000" charset="-122"/>
            </a:endParaRPr>
          </a:p>
          <a:p>
            <a:pPr marL="85725" indent="-85725" algn="l">
              <a:buClrTx/>
              <a:buSzTx/>
              <a:buFontTx/>
              <a:buChar char="•"/>
            </a:pPr>
            <a:r>
              <a:rPr lang="zh-CN" altLang="en-US" sz="1600" b="1" dirty="0">
                <a:solidFill>
                  <a:schemeClr val="bg1"/>
                </a:solidFill>
                <a:latin typeface="思源黑体 CN ExtraLight" panose="020B0200000000000000" charset="-122"/>
                <a:ea typeface="思源黑体 CN ExtraLight" panose="020B0200000000000000" charset="-122"/>
                <a:cs typeface="思源黑体 CN ExtraLight" panose="020B0200000000000000" charset="-122"/>
              </a:rPr>
              <a:t>商品销售收入</a:t>
            </a:r>
            <a:endParaRPr lang="zh-CN" altLang="en-US" sz="1600" b="1" dirty="0">
              <a:solidFill>
                <a:schemeClr val="bg1"/>
              </a:solidFill>
              <a:latin typeface="思源黑体 CN ExtraLight" panose="020B0200000000000000" charset="-122"/>
              <a:ea typeface="思源黑体 CN ExtraLight" panose="020B0200000000000000" charset="-122"/>
              <a:cs typeface="思源黑体 CN ExtraLight" panose="020B0200000000000000" charset="-122"/>
            </a:endParaRPr>
          </a:p>
          <a:p>
            <a:pPr marL="85725" indent="-85725" algn="l">
              <a:buClrTx/>
              <a:buSzTx/>
              <a:buFontTx/>
              <a:buChar char="•"/>
            </a:pPr>
            <a:endParaRPr lang="zh-CN" altLang="en-US" sz="1600" b="1" dirty="0">
              <a:solidFill>
                <a:schemeClr val="bg1"/>
              </a:solidFill>
              <a:latin typeface="思源黑体 CN ExtraLight" panose="020B0200000000000000" charset="-122"/>
              <a:ea typeface="思源黑体 CN ExtraLight" panose="020B0200000000000000" charset="-122"/>
              <a:cs typeface="思源黑体 CN ExtraLight" panose="020B0200000000000000" charset="-122"/>
            </a:endParaRPr>
          </a:p>
        </p:txBody>
      </p:sp>
      <p:sp>
        <p:nvSpPr>
          <p:cNvPr id="60424" name="Rectangle 11"/>
          <p:cNvSpPr/>
          <p:nvPr/>
        </p:nvSpPr>
        <p:spPr>
          <a:xfrm>
            <a:off x="7193915" y="1485900"/>
            <a:ext cx="1987550" cy="1752600"/>
          </a:xfrm>
          <a:prstGeom prst="rect">
            <a:avLst/>
          </a:prstGeom>
          <a:noFill/>
          <a:ln w="25400" cap="flat" cmpd="sng">
            <a:solidFill>
              <a:schemeClr val="bg2"/>
            </a:solidFill>
            <a:prstDash val="solid"/>
            <a:miter/>
            <a:headEnd type="none" w="med" len="med"/>
            <a:tailEnd type="none" w="med" len="med"/>
          </a:ln>
        </p:spPr>
        <p:txBody>
          <a:bodyPr tIns="288000" anchor="t"/>
          <a:p>
            <a:pPr marL="85725" indent="-85725" algn="l">
              <a:buClrTx/>
              <a:buSzTx/>
              <a:buFontTx/>
              <a:buChar char="•"/>
            </a:pPr>
            <a:r>
              <a:rPr lang="zh-CN" altLang="en-US" sz="1600" b="1" dirty="0">
                <a:solidFill>
                  <a:schemeClr val="bg1"/>
                </a:solidFill>
                <a:latin typeface="思源黑体 CN ExtraLight" panose="020B0200000000000000" charset="-122"/>
                <a:ea typeface="思源黑体 CN ExtraLight" panose="020B0200000000000000" charset="-122"/>
                <a:cs typeface="思源黑体 CN ExtraLight" panose="020B0200000000000000" charset="-122"/>
              </a:rPr>
              <a:t>个人网站简介</a:t>
            </a:r>
            <a:endParaRPr lang="zh-CN" altLang="en-US" sz="1600" b="1" dirty="0">
              <a:solidFill>
                <a:schemeClr val="bg1"/>
              </a:solidFill>
              <a:latin typeface="思源黑体 CN ExtraLight" panose="020B0200000000000000" charset="-122"/>
              <a:ea typeface="思源黑体 CN ExtraLight" panose="020B0200000000000000" charset="-122"/>
              <a:cs typeface="思源黑体 CN ExtraLight" panose="020B0200000000000000" charset="-122"/>
            </a:endParaRPr>
          </a:p>
          <a:p>
            <a:pPr marL="85725" indent="-85725" algn="l">
              <a:buClrTx/>
              <a:buSzTx/>
              <a:buFontTx/>
              <a:buChar char="•"/>
            </a:pPr>
            <a:r>
              <a:rPr lang="zh-CN" altLang="en-US" sz="1600" b="1" dirty="0">
                <a:solidFill>
                  <a:schemeClr val="bg1"/>
                </a:solidFill>
                <a:latin typeface="思源黑体 CN ExtraLight" panose="020B0200000000000000" charset="-122"/>
                <a:ea typeface="思源黑体 CN ExtraLight" panose="020B0200000000000000" charset="-122"/>
                <a:cs typeface="思源黑体 CN ExtraLight" panose="020B0200000000000000" charset="-122"/>
              </a:rPr>
              <a:t>时事通讯</a:t>
            </a:r>
            <a:endParaRPr lang="zh-CN" altLang="en-US" sz="1600" b="1" dirty="0">
              <a:solidFill>
                <a:schemeClr val="bg1"/>
              </a:solidFill>
              <a:latin typeface="思源黑体 CN ExtraLight" panose="020B0200000000000000" charset="-122"/>
              <a:ea typeface="思源黑体 CN ExtraLight" panose="020B0200000000000000" charset="-122"/>
              <a:cs typeface="思源黑体 CN ExtraLight" panose="020B0200000000000000" charset="-122"/>
            </a:endParaRPr>
          </a:p>
          <a:p>
            <a:pPr marL="85725" indent="-85725" algn="l">
              <a:buClrTx/>
              <a:buSzTx/>
              <a:buFontTx/>
              <a:buChar char="•"/>
            </a:pPr>
            <a:r>
              <a:rPr lang="zh-CN" altLang="en-US" sz="1600" b="1" dirty="0">
                <a:solidFill>
                  <a:schemeClr val="bg1"/>
                </a:solidFill>
                <a:latin typeface="思源黑体 CN ExtraLight" panose="020B0200000000000000" charset="-122"/>
                <a:ea typeface="思源黑体 CN ExtraLight" panose="020B0200000000000000" charset="-122"/>
                <a:cs typeface="思源黑体 CN ExtraLight" panose="020B0200000000000000" charset="-122"/>
              </a:rPr>
              <a:t>公司博客（RSS）</a:t>
            </a:r>
            <a:endParaRPr lang="zh-CN" altLang="en-US" sz="1600" b="1" dirty="0">
              <a:solidFill>
                <a:schemeClr val="bg1"/>
              </a:solidFill>
              <a:latin typeface="思源黑体 CN ExtraLight" panose="020B0200000000000000" charset="-122"/>
              <a:ea typeface="思源黑体 CN ExtraLight" panose="020B0200000000000000" charset="-122"/>
              <a:cs typeface="思源黑体 CN ExtraLight" panose="020B0200000000000000" charset="-122"/>
            </a:endParaRPr>
          </a:p>
          <a:p>
            <a:pPr marL="85725" indent="-85725" algn="l">
              <a:buClrTx/>
              <a:buSzTx/>
              <a:buFontTx/>
              <a:buChar char="•"/>
            </a:pPr>
            <a:r>
              <a:rPr lang="zh-CN" altLang="en-US" sz="1600" b="1" dirty="0">
                <a:solidFill>
                  <a:schemeClr val="bg1"/>
                </a:solidFill>
                <a:latin typeface="思源黑体 CN ExtraLight" panose="020B0200000000000000" charset="-122"/>
                <a:ea typeface="思源黑体 CN ExtraLight" panose="020B0200000000000000" charset="-122"/>
                <a:cs typeface="思源黑体 CN ExtraLight" panose="020B0200000000000000" charset="-122"/>
              </a:rPr>
              <a:t>公司贵宾活动</a:t>
            </a:r>
            <a:endParaRPr lang="zh-CN" altLang="en-US" sz="1600" b="1" dirty="0">
              <a:solidFill>
                <a:schemeClr val="bg1"/>
              </a:solidFill>
              <a:latin typeface="思源黑体 CN ExtraLight" panose="020B0200000000000000" charset="-122"/>
              <a:ea typeface="思源黑体 CN ExtraLight" panose="020B0200000000000000" charset="-122"/>
              <a:cs typeface="思源黑体 CN ExtraLight" panose="020B0200000000000000" charset="-122"/>
            </a:endParaRPr>
          </a:p>
          <a:p>
            <a:pPr marL="85725" indent="-85725" algn="l">
              <a:buClrTx/>
              <a:buSzTx/>
              <a:buFontTx/>
              <a:buChar char="•"/>
            </a:pPr>
            <a:r>
              <a:rPr lang="zh-CN" altLang="en-US" sz="1600" b="1" dirty="0">
                <a:solidFill>
                  <a:schemeClr val="bg1"/>
                </a:solidFill>
                <a:latin typeface="思源黑体 CN ExtraLight" panose="020B0200000000000000" charset="-122"/>
                <a:ea typeface="思源黑体 CN ExtraLight" panose="020B0200000000000000" charset="-122"/>
                <a:cs typeface="思源黑体 CN ExtraLight" panose="020B0200000000000000" charset="-122"/>
              </a:rPr>
              <a:t>…</a:t>
            </a:r>
            <a:endParaRPr lang="zh-CN" altLang="en-US" sz="1600" b="1" dirty="0">
              <a:solidFill>
                <a:schemeClr val="bg1"/>
              </a:solidFill>
              <a:latin typeface="思源黑体 CN ExtraLight" panose="020B0200000000000000" charset="-122"/>
              <a:ea typeface="思源黑体 CN ExtraLight" panose="020B0200000000000000" charset="-122"/>
              <a:cs typeface="思源黑体 CN ExtraLight" panose="020B0200000000000000" charset="-122"/>
            </a:endParaRPr>
          </a:p>
        </p:txBody>
      </p:sp>
      <p:sp>
        <p:nvSpPr>
          <p:cNvPr id="60425" name="Rectangle 12"/>
          <p:cNvSpPr/>
          <p:nvPr/>
        </p:nvSpPr>
        <p:spPr>
          <a:xfrm>
            <a:off x="5206365" y="1392555"/>
            <a:ext cx="1806575" cy="304800"/>
          </a:xfrm>
          <a:prstGeom prst="rect">
            <a:avLst/>
          </a:prstGeom>
          <a:solidFill>
            <a:schemeClr val="bg1"/>
          </a:solidFill>
          <a:ln w="25400" cap="flat" cmpd="sng">
            <a:solidFill>
              <a:schemeClr val="bg2"/>
            </a:solidFill>
            <a:prstDash val="solid"/>
            <a:miter/>
            <a:headEnd type="none" w="med" len="med"/>
            <a:tailEnd type="none" w="med" len="med"/>
          </a:ln>
        </p:spPr>
        <p:txBody>
          <a:bodyPr wrap="none" anchor="ctr"/>
          <a:p>
            <a:pPr algn="ctr"/>
            <a:r>
              <a:rPr lang="zh-CN" altLang="en-US" sz="1600" b="1" dirty="0">
                <a:solidFill>
                  <a:srgbClr val="2881B0"/>
                </a:solidFill>
                <a:latin typeface="思源黑体 CN Bold" panose="020B0800000000000000" charset="-122"/>
                <a:ea typeface="思源黑体 CN Bold" panose="020B0800000000000000" charset="-122"/>
              </a:rPr>
              <a:t>价值主张</a:t>
            </a:r>
            <a:endParaRPr lang="zh-CN" altLang="en-US" sz="1600" b="1" dirty="0">
              <a:solidFill>
                <a:srgbClr val="2881B0"/>
              </a:solidFill>
              <a:latin typeface="思源黑体 CN Bold" panose="020B0800000000000000" charset="-122"/>
              <a:ea typeface="思源黑体 CN Bold" panose="020B0800000000000000" charset="-122"/>
            </a:endParaRPr>
          </a:p>
        </p:txBody>
      </p:sp>
      <p:sp>
        <p:nvSpPr>
          <p:cNvPr id="60426" name="Rectangle 13"/>
          <p:cNvSpPr/>
          <p:nvPr/>
        </p:nvSpPr>
        <p:spPr>
          <a:xfrm>
            <a:off x="7284085" y="3314700"/>
            <a:ext cx="1806575" cy="292100"/>
          </a:xfrm>
          <a:prstGeom prst="rect">
            <a:avLst/>
          </a:prstGeom>
          <a:solidFill>
            <a:schemeClr val="bg1"/>
          </a:solidFill>
          <a:ln w="25400" cap="flat" cmpd="sng">
            <a:solidFill>
              <a:schemeClr val="bg2"/>
            </a:solidFill>
            <a:prstDash val="solid"/>
            <a:miter/>
            <a:headEnd type="none" w="med" len="med"/>
            <a:tailEnd type="none" w="med" len="med"/>
          </a:ln>
        </p:spPr>
        <p:txBody>
          <a:bodyPr wrap="none" anchor="ctr"/>
          <a:p>
            <a:pPr algn="ctr"/>
            <a:r>
              <a:rPr lang="zh-CN" altLang="en-US" sz="1600" b="1" dirty="0">
                <a:solidFill>
                  <a:srgbClr val="2881B0"/>
                </a:solidFill>
                <a:latin typeface="思源黑体 CN Bold" panose="020B0800000000000000" charset="-122"/>
                <a:ea typeface="思源黑体 CN Bold" panose="020B0800000000000000" charset="-122"/>
              </a:rPr>
              <a:t>渠道通路</a:t>
            </a:r>
            <a:endParaRPr lang="zh-CN" altLang="en-US" sz="1600" b="1" dirty="0">
              <a:solidFill>
                <a:srgbClr val="2881B0"/>
              </a:solidFill>
              <a:latin typeface="思源黑体 CN Bold" panose="020B0800000000000000" charset="-122"/>
              <a:ea typeface="思源黑体 CN Bold" panose="020B0800000000000000" charset="-122"/>
            </a:endParaRPr>
          </a:p>
        </p:txBody>
      </p:sp>
      <p:sp>
        <p:nvSpPr>
          <p:cNvPr id="60427" name="Rectangle 14"/>
          <p:cNvSpPr/>
          <p:nvPr/>
        </p:nvSpPr>
        <p:spPr>
          <a:xfrm>
            <a:off x="9361170" y="1392555"/>
            <a:ext cx="1806575" cy="304800"/>
          </a:xfrm>
          <a:prstGeom prst="rect">
            <a:avLst/>
          </a:prstGeom>
          <a:solidFill>
            <a:schemeClr val="bg1"/>
          </a:solidFill>
          <a:ln w="25400" cap="flat" cmpd="sng">
            <a:solidFill>
              <a:schemeClr val="bg2"/>
            </a:solidFill>
            <a:prstDash val="solid"/>
            <a:miter/>
            <a:headEnd type="none" w="med" len="med"/>
            <a:tailEnd type="none" w="med" len="med"/>
          </a:ln>
        </p:spPr>
        <p:txBody>
          <a:bodyPr wrap="none" anchor="ctr"/>
          <a:p>
            <a:pPr algn="ctr"/>
            <a:r>
              <a:rPr lang="zh-CN" altLang="en-US" sz="1600" b="1" dirty="0">
                <a:solidFill>
                  <a:srgbClr val="2881B0"/>
                </a:solidFill>
                <a:latin typeface="思源黑体 CN Bold" panose="020B0800000000000000" charset="-122"/>
                <a:ea typeface="思源黑体 CN Bold" panose="020B0800000000000000" charset="-122"/>
              </a:rPr>
              <a:t>客户细分</a:t>
            </a:r>
            <a:endParaRPr lang="zh-CN" altLang="en-US" sz="1600" b="1" dirty="0">
              <a:solidFill>
                <a:srgbClr val="2881B0"/>
              </a:solidFill>
              <a:latin typeface="思源黑体 CN Bold" panose="020B0800000000000000" charset="-122"/>
              <a:ea typeface="思源黑体 CN Bold" panose="020B0800000000000000" charset="-122"/>
            </a:endParaRPr>
          </a:p>
        </p:txBody>
      </p:sp>
      <p:sp>
        <p:nvSpPr>
          <p:cNvPr id="60428" name="Rectangle 15"/>
          <p:cNvSpPr/>
          <p:nvPr/>
        </p:nvSpPr>
        <p:spPr>
          <a:xfrm>
            <a:off x="7284085" y="1409700"/>
            <a:ext cx="1806575" cy="304800"/>
          </a:xfrm>
          <a:prstGeom prst="rect">
            <a:avLst/>
          </a:prstGeom>
          <a:solidFill>
            <a:schemeClr val="bg1"/>
          </a:solidFill>
          <a:ln w="25400" cap="flat" cmpd="sng">
            <a:solidFill>
              <a:schemeClr val="bg2"/>
            </a:solidFill>
            <a:prstDash val="solid"/>
            <a:miter/>
            <a:headEnd type="none" w="med" len="med"/>
            <a:tailEnd type="none" w="med" len="med"/>
          </a:ln>
        </p:spPr>
        <p:txBody>
          <a:bodyPr wrap="none" anchor="ctr"/>
          <a:p>
            <a:pPr algn="ctr"/>
            <a:r>
              <a:rPr lang="zh-CN" altLang="en-US" sz="1600" b="1" dirty="0">
                <a:solidFill>
                  <a:srgbClr val="2881B0"/>
                </a:solidFill>
                <a:latin typeface="思源黑体 CN Bold" panose="020B0800000000000000" charset="-122"/>
                <a:ea typeface="思源黑体 CN Bold" panose="020B0800000000000000" charset="-122"/>
              </a:rPr>
              <a:t>客户关系</a:t>
            </a:r>
            <a:endParaRPr lang="zh-CN" altLang="en-US" sz="1600" b="1" dirty="0">
              <a:solidFill>
                <a:srgbClr val="2881B0"/>
              </a:solidFill>
              <a:latin typeface="思源黑体 CN Bold" panose="020B0800000000000000" charset="-122"/>
              <a:ea typeface="思源黑体 CN Bold" panose="020B0800000000000000" charset="-122"/>
            </a:endParaRPr>
          </a:p>
        </p:txBody>
      </p:sp>
      <p:sp>
        <p:nvSpPr>
          <p:cNvPr id="60430" name="Rectangle 3"/>
          <p:cNvSpPr/>
          <p:nvPr/>
        </p:nvSpPr>
        <p:spPr>
          <a:xfrm>
            <a:off x="3011805" y="1468755"/>
            <a:ext cx="1987550" cy="1752600"/>
          </a:xfrm>
          <a:prstGeom prst="rect">
            <a:avLst/>
          </a:prstGeom>
          <a:noFill/>
          <a:ln w="25400" cap="flat" cmpd="sng">
            <a:solidFill>
              <a:schemeClr val="bg2"/>
            </a:solidFill>
            <a:prstDash val="solid"/>
            <a:miter/>
            <a:headEnd type="none" w="med" len="med"/>
            <a:tailEnd type="none" w="med" len="med"/>
          </a:ln>
        </p:spPr>
        <p:txBody>
          <a:bodyPr tIns="288000" anchor="t"/>
          <a:p>
            <a:pPr marL="85725" indent="-85725">
              <a:buChar char="•"/>
            </a:pPr>
            <a:r>
              <a:rPr lang="zh-CN" altLang="en-US" sz="1600" b="1" dirty="0">
                <a:solidFill>
                  <a:schemeClr val="bg1"/>
                </a:solidFill>
                <a:latin typeface="思源黑体 CN ExtraLight" panose="020B0200000000000000" charset="-122"/>
                <a:ea typeface="思源黑体 CN ExtraLight" panose="020B0200000000000000" charset="-122"/>
                <a:cs typeface="思源黑体 CN ExtraLight" panose="020B0200000000000000" charset="-122"/>
              </a:rPr>
              <a:t>公司管理</a:t>
            </a:r>
            <a:endParaRPr lang="zh-CN" altLang="en-US" sz="1600" b="1" dirty="0">
              <a:solidFill>
                <a:schemeClr val="bg1"/>
              </a:solidFill>
              <a:latin typeface="思源黑体 CN ExtraLight" panose="020B0200000000000000" charset="-122"/>
              <a:ea typeface="思源黑体 CN ExtraLight" panose="020B0200000000000000" charset="-122"/>
              <a:cs typeface="思源黑体 CN ExtraLight" panose="020B0200000000000000" charset="-122"/>
            </a:endParaRPr>
          </a:p>
          <a:p>
            <a:pPr marL="85725" indent="-85725">
              <a:buChar char="•"/>
            </a:pPr>
            <a:r>
              <a:rPr lang="zh-CN" altLang="en-US" sz="1600" b="1" dirty="0">
                <a:solidFill>
                  <a:schemeClr val="bg1"/>
                </a:solidFill>
                <a:latin typeface="思源黑体 CN ExtraLight" panose="020B0200000000000000" charset="-122"/>
                <a:ea typeface="思源黑体 CN ExtraLight" panose="020B0200000000000000" charset="-122"/>
                <a:cs typeface="思源黑体 CN ExtraLight" panose="020B0200000000000000" charset="-122"/>
              </a:rPr>
              <a:t>事件管理</a:t>
            </a:r>
            <a:endParaRPr lang="zh-CN" altLang="en-US" sz="1600" b="1" dirty="0">
              <a:solidFill>
                <a:schemeClr val="bg1"/>
              </a:solidFill>
              <a:latin typeface="思源黑体 CN ExtraLight" panose="020B0200000000000000" charset="-122"/>
              <a:ea typeface="思源黑体 CN ExtraLight" panose="020B0200000000000000" charset="-122"/>
              <a:cs typeface="思源黑体 CN ExtraLight" panose="020B0200000000000000" charset="-122"/>
            </a:endParaRPr>
          </a:p>
          <a:p>
            <a:pPr marL="85725" indent="-85725">
              <a:buChar char="•"/>
            </a:pPr>
            <a:r>
              <a:rPr lang="zh-CN" altLang="en-US" sz="1600" b="1" dirty="0">
                <a:solidFill>
                  <a:schemeClr val="bg1"/>
                </a:solidFill>
                <a:latin typeface="思源黑体 CN ExtraLight" panose="020B0200000000000000" charset="-122"/>
                <a:ea typeface="思源黑体 CN ExtraLight" panose="020B0200000000000000" charset="-122"/>
                <a:cs typeface="思源黑体 CN ExtraLight" panose="020B0200000000000000" charset="-122"/>
              </a:rPr>
              <a:t>场地管理</a:t>
            </a:r>
            <a:endParaRPr lang="zh-CN" altLang="en-US" sz="1600" b="1" dirty="0">
              <a:solidFill>
                <a:schemeClr val="bg1"/>
              </a:solidFill>
              <a:latin typeface="思源黑体 CN ExtraLight" panose="020B0200000000000000" charset="-122"/>
              <a:ea typeface="思源黑体 CN ExtraLight" panose="020B0200000000000000" charset="-122"/>
              <a:cs typeface="思源黑体 CN ExtraLight" panose="020B0200000000000000" charset="-122"/>
            </a:endParaRPr>
          </a:p>
          <a:p>
            <a:pPr marL="85725" indent="-85725">
              <a:buChar char="•"/>
            </a:pPr>
            <a:r>
              <a:rPr lang="zh-CN" altLang="en-US" sz="1600" b="1" dirty="0">
                <a:solidFill>
                  <a:schemeClr val="bg1"/>
                </a:solidFill>
                <a:latin typeface="思源黑体 CN ExtraLight" panose="020B0200000000000000" charset="-122"/>
                <a:ea typeface="思源黑体 CN ExtraLight" panose="020B0200000000000000" charset="-122"/>
                <a:cs typeface="思源黑体 CN ExtraLight" panose="020B0200000000000000" charset="-122"/>
              </a:rPr>
              <a:t>票务</a:t>
            </a:r>
            <a:endParaRPr lang="zh-CN" altLang="en-US" sz="1600" b="1" dirty="0">
              <a:solidFill>
                <a:schemeClr val="bg1"/>
              </a:solidFill>
              <a:latin typeface="思源黑体 CN ExtraLight" panose="020B0200000000000000" charset="-122"/>
              <a:ea typeface="思源黑体 CN ExtraLight" panose="020B0200000000000000" charset="-122"/>
              <a:cs typeface="思源黑体 CN ExtraLight" panose="020B0200000000000000" charset="-122"/>
            </a:endParaRPr>
          </a:p>
          <a:p>
            <a:pPr marL="85725" indent="-85725">
              <a:buChar char="•"/>
            </a:pPr>
            <a:r>
              <a:rPr lang="zh-CN" altLang="en-US" sz="1600" b="1" dirty="0">
                <a:solidFill>
                  <a:schemeClr val="bg1"/>
                </a:solidFill>
                <a:latin typeface="思源黑体 CN ExtraLight" panose="020B0200000000000000" charset="-122"/>
                <a:ea typeface="思源黑体 CN ExtraLight" panose="020B0200000000000000" charset="-122"/>
                <a:cs typeface="思源黑体 CN ExtraLight" panose="020B0200000000000000" charset="-122"/>
              </a:rPr>
              <a:t>贵宾关系管理</a:t>
            </a:r>
            <a:endParaRPr lang="zh-CN" altLang="en-US" sz="1600" b="1" dirty="0">
              <a:solidFill>
                <a:schemeClr val="bg1"/>
              </a:solidFill>
              <a:latin typeface="思源黑体 CN ExtraLight" panose="020B0200000000000000" charset="-122"/>
              <a:ea typeface="思源黑体 CN ExtraLight" panose="020B0200000000000000" charset="-122"/>
              <a:cs typeface="思源黑体 CN ExtraLight" panose="020B0200000000000000" charset="-122"/>
            </a:endParaRPr>
          </a:p>
          <a:p>
            <a:pPr marL="85725" indent="-85725">
              <a:buChar char="•"/>
            </a:pPr>
            <a:r>
              <a:rPr lang="zh-CN" altLang="en-US" sz="1600" b="1" dirty="0">
                <a:solidFill>
                  <a:schemeClr val="bg1"/>
                </a:solidFill>
                <a:latin typeface="思源黑体 CN ExtraLight" panose="020B0200000000000000" charset="-122"/>
                <a:ea typeface="思源黑体 CN ExtraLight" panose="020B0200000000000000" charset="-122"/>
                <a:cs typeface="思源黑体 CN ExtraLight" panose="020B0200000000000000" charset="-122"/>
              </a:rPr>
              <a:t>视频制作组</a:t>
            </a:r>
            <a:endParaRPr lang="zh-CN" altLang="en-US" sz="1600" b="1" dirty="0">
              <a:solidFill>
                <a:schemeClr val="bg1"/>
              </a:solidFill>
              <a:latin typeface="思源黑体 CN ExtraLight" panose="020B0200000000000000" charset="-122"/>
              <a:ea typeface="思源黑体 CN ExtraLight" panose="020B0200000000000000" charset="-122"/>
              <a:cs typeface="思源黑体 CN ExtraLight" panose="020B0200000000000000" charset="-122"/>
            </a:endParaRPr>
          </a:p>
          <a:p>
            <a:pPr marL="85725" indent="-85725">
              <a:buChar char="•"/>
            </a:pPr>
            <a:r>
              <a:rPr lang="en-US" altLang="zh-CN" sz="1600" dirty="0">
                <a:solidFill>
                  <a:schemeClr val="bg2"/>
                </a:solidFill>
                <a:latin typeface="微软雅黑" panose="020B0503020204020204" charset="-122"/>
                <a:ea typeface="微软雅黑" panose="020B0503020204020204" charset="-122"/>
              </a:rPr>
              <a:t>…</a:t>
            </a:r>
            <a:endParaRPr lang="en-US" altLang="zh-CN" sz="1600" dirty="0">
              <a:solidFill>
                <a:schemeClr val="bg2"/>
              </a:solidFill>
              <a:latin typeface="微软雅黑" panose="020B0503020204020204" charset="-122"/>
              <a:ea typeface="微软雅黑" panose="020B0503020204020204" charset="-122"/>
            </a:endParaRPr>
          </a:p>
        </p:txBody>
      </p:sp>
      <p:sp>
        <p:nvSpPr>
          <p:cNvPr id="60431" name="Rectangle 17"/>
          <p:cNvSpPr/>
          <p:nvPr/>
        </p:nvSpPr>
        <p:spPr>
          <a:xfrm>
            <a:off x="3101975" y="1392555"/>
            <a:ext cx="1806575" cy="304800"/>
          </a:xfrm>
          <a:prstGeom prst="rect">
            <a:avLst/>
          </a:prstGeom>
          <a:solidFill>
            <a:schemeClr val="bg1"/>
          </a:solidFill>
          <a:ln w="25400" cap="flat" cmpd="sng">
            <a:solidFill>
              <a:schemeClr val="bg2"/>
            </a:solidFill>
            <a:prstDash val="solid"/>
            <a:miter/>
            <a:headEnd type="none" w="med" len="med"/>
            <a:tailEnd type="none" w="med" len="med"/>
          </a:ln>
        </p:spPr>
        <p:txBody>
          <a:bodyPr wrap="none" anchor="ctr"/>
          <a:p>
            <a:pPr algn="ctr"/>
            <a:r>
              <a:rPr lang="zh-CN" altLang="en-US" sz="1600" b="1" dirty="0">
                <a:solidFill>
                  <a:srgbClr val="2881B0"/>
                </a:solidFill>
                <a:latin typeface="思源黑体 CN Bold" panose="020B0800000000000000" charset="-122"/>
                <a:ea typeface="思源黑体 CN Bold" panose="020B0800000000000000" charset="-122"/>
              </a:rPr>
              <a:t>关键业务</a:t>
            </a:r>
            <a:endParaRPr lang="zh-CN" altLang="en-US" sz="1600" b="1" dirty="0">
              <a:solidFill>
                <a:srgbClr val="2881B0"/>
              </a:solidFill>
              <a:latin typeface="思源黑体 CN Bold" panose="020B0800000000000000" charset="-122"/>
              <a:ea typeface="思源黑体 CN Bold" panose="020B0800000000000000" charset="-122"/>
            </a:endParaRPr>
          </a:p>
        </p:txBody>
      </p:sp>
      <p:sp>
        <p:nvSpPr>
          <p:cNvPr id="60433" name="Rectangle 6"/>
          <p:cNvSpPr/>
          <p:nvPr/>
        </p:nvSpPr>
        <p:spPr>
          <a:xfrm>
            <a:off x="3036570" y="3390900"/>
            <a:ext cx="1987550" cy="1752600"/>
          </a:xfrm>
          <a:prstGeom prst="rect">
            <a:avLst/>
          </a:prstGeom>
          <a:noFill/>
          <a:ln w="25400" cap="flat" cmpd="sng">
            <a:solidFill>
              <a:schemeClr val="bg2"/>
            </a:solidFill>
            <a:prstDash val="solid"/>
            <a:miter/>
            <a:headEnd type="none" w="med" len="med"/>
            <a:tailEnd type="none" w="med" len="med"/>
          </a:ln>
        </p:spPr>
        <p:txBody>
          <a:bodyPr tIns="288000" anchor="t"/>
          <a:p>
            <a:pPr marL="85725" indent="-85725" algn="l">
              <a:buClrTx/>
              <a:buSzTx/>
              <a:buFontTx/>
              <a:buChar char="•"/>
            </a:pPr>
            <a:r>
              <a:rPr lang="zh-CN" altLang="en-US" sz="1600" b="1" dirty="0">
                <a:solidFill>
                  <a:schemeClr val="bg1"/>
                </a:solidFill>
                <a:latin typeface="思源黑体 CN ExtraLight" panose="020B0200000000000000" charset="-122"/>
                <a:ea typeface="思源黑体 CN ExtraLight" panose="020B0200000000000000" charset="-122"/>
                <a:cs typeface="思源黑体 CN ExtraLight" panose="020B0200000000000000" charset="-122"/>
              </a:rPr>
              <a:t>品牌管理</a:t>
            </a:r>
            <a:endParaRPr lang="zh-CN" altLang="en-US" sz="1600" b="1" dirty="0">
              <a:solidFill>
                <a:schemeClr val="bg1"/>
              </a:solidFill>
              <a:latin typeface="思源黑体 CN ExtraLight" panose="020B0200000000000000" charset="-122"/>
              <a:ea typeface="思源黑体 CN ExtraLight" panose="020B0200000000000000" charset="-122"/>
              <a:cs typeface="思源黑体 CN ExtraLight" panose="020B0200000000000000" charset="-122"/>
            </a:endParaRPr>
          </a:p>
          <a:p>
            <a:pPr marL="85725" indent="-85725" algn="l">
              <a:buClrTx/>
              <a:buSzTx/>
              <a:buFontTx/>
              <a:buChar char="•"/>
            </a:pPr>
            <a:r>
              <a:rPr lang="zh-CN" altLang="en-US" sz="1600" b="1" dirty="0">
                <a:solidFill>
                  <a:schemeClr val="bg1"/>
                </a:solidFill>
                <a:latin typeface="思源黑体 CN ExtraLight" panose="020B0200000000000000" charset="-122"/>
                <a:ea typeface="思源黑体 CN ExtraLight" panose="020B0200000000000000" charset="-122"/>
                <a:cs typeface="思源黑体 CN ExtraLight" panose="020B0200000000000000" charset="-122"/>
              </a:rPr>
              <a:t>视频影像</a:t>
            </a:r>
            <a:endParaRPr lang="zh-CN" altLang="en-US" sz="1600" b="1" dirty="0">
              <a:solidFill>
                <a:schemeClr val="bg1"/>
              </a:solidFill>
              <a:latin typeface="思源黑体 CN ExtraLight" panose="020B0200000000000000" charset="-122"/>
              <a:ea typeface="思源黑体 CN ExtraLight" panose="020B0200000000000000" charset="-122"/>
              <a:cs typeface="思源黑体 CN ExtraLight" panose="020B0200000000000000" charset="-122"/>
            </a:endParaRPr>
          </a:p>
          <a:p>
            <a:pPr marL="85725" indent="-85725" algn="l">
              <a:buClrTx/>
              <a:buSzTx/>
              <a:buFontTx/>
              <a:buChar char="•"/>
            </a:pPr>
            <a:r>
              <a:rPr lang="zh-CN" altLang="en-US" sz="1600" b="1" dirty="0">
                <a:solidFill>
                  <a:schemeClr val="bg1"/>
                </a:solidFill>
                <a:latin typeface="思源黑体 CN ExtraLight" panose="020B0200000000000000" charset="-122"/>
                <a:ea typeface="思源黑体 CN ExtraLight" panose="020B0200000000000000" charset="-122"/>
                <a:cs typeface="思源黑体 CN ExtraLight" panose="020B0200000000000000" charset="-122"/>
              </a:rPr>
              <a:t>渠道管理</a:t>
            </a:r>
            <a:endParaRPr lang="zh-CN" altLang="en-US" sz="1600" b="1" dirty="0">
              <a:solidFill>
                <a:schemeClr val="bg1"/>
              </a:solidFill>
              <a:latin typeface="思源黑体 CN ExtraLight" panose="020B0200000000000000" charset="-122"/>
              <a:ea typeface="思源黑体 CN ExtraLight" panose="020B0200000000000000" charset="-122"/>
              <a:cs typeface="思源黑体 CN ExtraLight" panose="020B0200000000000000" charset="-122"/>
            </a:endParaRPr>
          </a:p>
          <a:p>
            <a:pPr marL="85725" indent="-85725"/>
            <a:endParaRPr lang="en-US" altLang="zh-CN" sz="1600" dirty="0">
              <a:solidFill>
                <a:schemeClr val="bg2"/>
              </a:solidFill>
              <a:latin typeface="微软雅黑" panose="020B0503020204020204" charset="-122"/>
              <a:ea typeface="微软雅黑" panose="020B0503020204020204" charset="-122"/>
            </a:endParaRPr>
          </a:p>
        </p:txBody>
      </p:sp>
      <p:sp>
        <p:nvSpPr>
          <p:cNvPr id="60434" name="Rectangle 18"/>
          <p:cNvSpPr/>
          <p:nvPr/>
        </p:nvSpPr>
        <p:spPr>
          <a:xfrm>
            <a:off x="3126740" y="3314700"/>
            <a:ext cx="1806575" cy="292100"/>
          </a:xfrm>
          <a:prstGeom prst="rect">
            <a:avLst/>
          </a:prstGeom>
          <a:solidFill>
            <a:schemeClr val="bg1"/>
          </a:solidFill>
          <a:ln w="25400" cap="flat" cmpd="sng">
            <a:solidFill>
              <a:schemeClr val="bg2"/>
            </a:solidFill>
            <a:prstDash val="solid"/>
            <a:miter/>
            <a:headEnd type="none" w="med" len="med"/>
            <a:tailEnd type="none" w="med" len="med"/>
          </a:ln>
        </p:spPr>
        <p:txBody>
          <a:bodyPr wrap="none" anchor="ctr"/>
          <a:p>
            <a:pPr algn="ctr"/>
            <a:r>
              <a:rPr lang="zh-CN" altLang="en-US" sz="1600" b="1" dirty="0">
                <a:solidFill>
                  <a:srgbClr val="2881B0"/>
                </a:solidFill>
                <a:latin typeface="思源黑体 CN Bold" panose="020B0800000000000000" charset="-122"/>
                <a:ea typeface="思源黑体 CN Bold" panose="020B0800000000000000" charset="-122"/>
              </a:rPr>
              <a:t>核心资源</a:t>
            </a:r>
            <a:endParaRPr lang="zh-CN" altLang="en-US" sz="1600" b="1" dirty="0">
              <a:solidFill>
                <a:srgbClr val="2881B0"/>
              </a:solidFill>
              <a:latin typeface="思源黑体 CN Bold" panose="020B0800000000000000" charset="-122"/>
              <a:ea typeface="思源黑体 CN Bold" panose="020B0800000000000000" charset="-122"/>
            </a:endParaRPr>
          </a:p>
        </p:txBody>
      </p:sp>
      <p:sp>
        <p:nvSpPr>
          <p:cNvPr id="60435" name="Rectangle 19"/>
          <p:cNvSpPr/>
          <p:nvPr/>
        </p:nvSpPr>
        <p:spPr>
          <a:xfrm>
            <a:off x="1050925" y="5219700"/>
            <a:ext cx="1806575" cy="292100"/>
          </a:xfrm>
          <a:prstGeom prst="rect">
            <a:avLst/>
          </a:prstGeom>
          <a:solidFill>
            <a:schemeClr val="bg1"/>
          </a:solidFill>
          <a:ln w="25400" cap="flat" cmpd="sng">
            <a:solidFill>
              <a:schemeClr val="bg2"/>
            </a:solidFill>
            <a:prstDash val="solid"/>
            <a:miter/>
            <a:headEnd type="none" w="med" len="med"/>
            <a:tailEnd type="none" w="med" len="med"/>
          </a:ln>
        </p:spPr>
        <p:txBody>
          <a:bodyPr wrap="none" anchor="ctr"/>
          <a:p>
            <a:pPr algn="ctr"/>
            <a:r>
              <a:rPr lang="zh-CN" altLang="en-US" sz="1600" b="1" dirty="0">
                <a:solidFill>
                  <a:srgbClr val="2881B0"/>
                </a:solidFill>
                <a:latin typeface="思源黑体 CN Bold" panose="020B0800000000000000" charset="-122"/>
                <a:ea typeface="思源黑体 CN Bold" panose="020B0800000000000000" charset="-122"/>
              </a:rPr>
              <a:t>成本结构</a:t>
            </a:r>
            <a:endParaRPr lang="zh-CN" altLang="en-US" sz="1600" b="1" dirty="0">
              <a:solidFill>
                <a:srgbClr val="2881B0"/>
              </a:solidFill>
              <a:latin typeface="思源黑体 CN Bold" panose="020B0800000000000000" charset="-122"/>
              <a:ea typeface="思源黑体 CN Bold" panose="020B0800000000000000" charset="-122"/>
            </a:endParaRPr>
          </a:p>
        </p:txBody>
      </p:sp>
      <p:sp>
        <p:nvSpPr>
          <p:cNvPr id="60436" name="Rectangle 20"/>
          <p:cNvSpPr/>
          <p:nvPr/>
        </p:nvSpPr>
        <p:spPr>
          <a:xfrm>
            <a:off x="5206365" y="5219700"/>
            <a:ext cx="1806575" cy="292100"/>
          </a:xfrm>
          <a:prstGeom prst="rect">
            <a:avLst/>
          </a:prstGeom>
          <a:solidFill>
            <a:schemeClr val="bg1"/>
          </a:solidFill>
          <a:ln w="25400" cap="flat" cmpd="sng">
            <a:solidFill>
              <a:schemeClr val="bg2"/>
            </a:solidFill>
            <a:prstDash val="solid"/>
            <a:miter/>
            <a:headEnd type="none" w="med" len="med"/>
            <a:tailEnd type="none" w="med" len="med"/>
          </a:ln>
        </p:spPr>
        <p:txBody>
          <a:bodyPr wrap="none" anchor="ctr"/>
          <a:p>
            <a:pPr algn="ctr"/>
            <a:r>
              <a:rPr lang="zh-CN" altLang="en-US" sz="1600" b="1" dirty="0">
                <a:solidFill>
                  <a:srgbClr val="2881B0"/>
                </a:solidFill>
                <a:latin typeface="思源黑体 CN Bold" panose="020B0800000000000000" charset="-122"/>
                <a:ea typeface="思源黑体 CN Bold" panose="020B0800000000000000" charset="-122"/>
              </a:rPr>
              <a:t>收入来源</a:t>
            </a:r>
            <a:endParaRPr lang="zh-CN" altLang="en-US" sz="1600" b="1" dirty="0">
              <a:solidFill>
                <a:srgbClr val="2881B0"/>
              </a:solidFill>
              <a:latin typeface="思源黑体 CN Bold" panose="020B0800000000000000" charset="-122"/>
              <a:ea typeface="思源黑体 CN Bold" panose="020B0800000000000000" charset="-122"/>
            </a:endParaRPr>
          </a:p>
        </p:txBody>
      </p:sp>
      <p:sp>
        <p:nvSpPr>
          <p:cNvPr id="60438" name="Rectangle 10"/>
          <p:cNvSpPr/>
          <p:nvPr/>
        </p:nvSpPr>
        <p:spPr>
          <a:xfrm>
            <a:off x="956945" y="1468120"/>
            <a:ext cx="1987550" cy="3667760"/>
          </a:xfrm>
          <a:prstGeom prst="rect">
            <a:avLst/>
          </a:prstGeom>
          <a:noFill/>
          <a:ln w="25400" cap="flat" cmpd="sng">
            <a:solidFill>
              <a:schemeClr val="bg2"/>
            </a:solidFill>
            <a:prstDash val="solid"/>
            <a:miter/>
            <a:headEnd type="none" w="med" len="med"/>
            <a:tailEnd type="none" w="med" len="med"/>
          </a:ln>
        </p:spPr>
        <p:txBody>
          <a:bodyPr wrap="none" tIns="288000" anchor="t"/>
          <a:p>
            <a:pPr marL="85725" indent="-85725">
              <a:buChar char="•"/>
            </a:pPr>
            <a:r>
              <a:rPr lang="zh-CN" altLang="en-US" sz="1600" b="1" dirty="0">
                <a:solidFill>
                  <a:schemeClr val="bg1"/>
                </a:solidFill>
                <a:latin typeface="思源黑体 CN ExtraLight" panose="020B0200000000000000" charset="-122"/>
                <a:ea typeface="思源黑体 CN ExtraLight" panose="020B0200000000000000" charset="-122"/>
                <a:cs typeface="思源黑体 CN ExtraLight" panose="020B0200000000000000" charset="-122"/>
              </a:rPr>
              <a:t>食品和饮料</a:t>
            </a:r>
            <a:endParaRPr lang="en-US" altLang="zh-CN" sz="1600" b="1" dirty="0">
              <a:solidFill>
                <a:schemeClr val="bg1"/>
              </a:solidFill>
              <a:latin typeface="思源黑体 CN ExtraLight" panose="020B0200000000000000" charset="-122"/>
              <a:ea typeface="思源黑体 CN ExtraLight" panose="020B0200000000000000" charset="-122"/>
              <a:cs typeface="思源黑体 CN ExtraLight" panose="020B0200000000000000" charset="-122"/>
            </a:endParaRPr>
          </a:p>
          <a:p>
            <a:pPr marL="85725" indent="-85725">
              <a:buChar char="•"/>
            </a:pPr>
            <a:r>
              <a:rPr lang="zh-CN" altLang="en-US" sz="1600" b="1" dirty="0">
                <a:solidFill>
                  <a:schemeClr val="bg1"/>
                </a:solidFill>
                <a:latin typeface="思源黑体 CN ExtraLight" panose="020B0200000000000000" charset="-122"/>
                <a:ea typeface="思源黑体 CN ExtraLight" panose="020B0200000000000000" charset="-122"/>
                <a:cs typeface="思源黑体 CN ExtraLight" panose="020B0200000000000000" charset="-122"/>
              </a:rPr>
              <a:t>票务与服务</a:t>
            </a:r>
            <a:endParaRPr lang="zh-CN" altLang="en-US" sz="1600" b="1" dirty="0">
              <a:solidFill>
                <a:schemeClr val="bg1"/>
              </a:solidFill>
              <a:latin typeface="思源黑体 CN ExtraLight" panose="020B0200000000000000" charset="-122"/>
              <a:ea typeface="思源黑体 CN ExtraLight" panose="020B0200000000000000" charset="-122"/>
              <a:cs typeface="思源黑体 CN ExtraLight" panose="020B0200000000000000" charset="-122"/>
            </a:endParaRPr>
          </a:p>
          <a:p>
            <a:pPr marL="85725" indent="-85725">
              <a:buChar char="•"/>
            </a:pPr>
            <a:r>
              <a:rPr lang="zh-CN" altLang="en-US" sz="1600" b="1" dirty="0">
                <a:solidFill>
                  <a:schemeClr val="bg1"/>
                </a:solidFill>
                <a:latin typeface="思源黑体 CN ExtraLight" panose="020B0200000000000000" charset="-122"/>
                <a:ea typeface="思源黑体 CN ExtraLight" panose="020B0200000000000000" charset="-122"/>
                <a:cs typeface="思源黑体 CN ExtraLight" panose="020B0200000000000000" charset="-122"/>
              </a:rPr>
              <a:t>推销者</a:t>
            </a:r>
            <a:endParaRPr lang="zh-CN" altLang="en-US" sz="1600" b="1" dirty="0">
              <a:solidFill>
                <a:schemeClr val="bg1"/>
              </a:solidFill>
              <a:latin typeface="思源黑体 CN ExtraLight" panose="020B0200000000000000" charset="-122"/>
              <a:ea typeface="思源黑体 CN ExtraLight" panose="020B0200000000000000" charset="-122"/>
              <a:cs typeface="思源黑体 CN ExtraLight" panose="020B0200000000000000" charset="-122"/>
            </a:endParaRPr>
          </a:p>
          <a:p>
            <a:pPr marL="85725" indent="-85725">
              <a:buChar char="•"/>
            </a:pPr>
            <a:r>
              <a:rPr lang="zh-CN" altLang="en-US" sz="1600" b="1" dirty="0">
                <a:solidFill>
                  <a:schemeClr val="bg1"/>
                </a:solidFill>
                <a:latin typeface="思源黑体 CN ExtraLight" panose="020B0200000000000000" charset="-122"/>
                <a:ea typeface="思源黑体 CN ExtraLight" panose="020B0200000000000000" charset="-122"/>
                <a:cs typeface="思源黑体 CN ExtraLight" panose="020B0200000000000000" charset="-122"/>
              </a:rPr>
              <a:t>广告安置</a:t>
            </a:r>
            <a:endParaRPr lang="zh-CN" altLang="en-US" sz="1600" b="1" dirty="0">
              <a:solidFill>
                <a:schemeClr val="bg1"/>
              </a:solidFill>
              <a:latin typeface="思源黑体 CN ExtraLight" panose="020B0200000000000000" charset="-122"/>
              <a:ea typeface="思源黑体 CN ExtraLight" panose="020B0200000000000000" charset="-122"/>
              <a:cs typeface="思源黑体 CN ExtraLight" panose="020B0200000000000000" charset="-122"/>
            </a:endParaRPr>
          </a:p>
          <a:p>
            <a:pPr marL="85725" indent="-85725">
              <a:buChar char="•"/>
            </a:pPr>
            <a:r>
              <a:rPr lang="zh-CN" altLang="en-US" sz="1600" b="1" dirty="0">
                <a:solidFill>
                  <a:schemeClr val="bg1"/>
                </a:solidFill>
                <a:latin typeface="思源黑体 CN ExtraLight" panose="020B0200000000000000" charset="-122"/>
                <a:ea typeface="思源黑体 CN ExtraLight" panose="020B0200000000000000" charset="-122"/>
                <a:cs typeface="思源黑体 CN ExtraLight" panose="020B0200000000000000" charset="-122"/>
              </a:rPr>
              <a:t>电信运营商</a:t>
            </a:r>
            <a:endParaRPr lang="en-US" altLang="zh-CN" sz="1600" b="1" dirty="0">
              <a:solidFill>
                <a:schemeClr val="bg1"/>
              </a:solidFill>
              <a:latin typeface="思源黑体 CN ExtraLight" panose="020B0200000000000000" charset="-122"/>
              <a:ea typeface="思源黑体 CN ExtraLight" panose="020B0200000000000000" charset="-122"/>
              <a:cs typeface="思源黑体 CN ExtraLight" panose="020B0200000000000000" charset="-122"/>
            </a:endParaRPr>
          </a:p>
          <a:p>
            <a:pPr marL="85725" indent="-85725">
              <a:buChar char="•"/>
            </a:pPr>
            <a:r>
              <a:rPr lang="zh-CN" altLang="en-US" sz="1600" b="1" dirty="0">
                <a:solidFill>
                  <a:schemeClr val="bg1"/>
                </a:solidFill>
                <a:latin typeface="思源黑体 CN ExtraLight" panose="020B0200000000000000" charset="-122"/>
                <a:ea typeface="思源黑体 CN ExtraLight" panose="020B0200000000000000" charset="-122"/>
                <a:cs typeface="思源黑体 CN ExtraLight" panose="020B0200000000000000" charset="-122"/>
              </a:rPr>
              <a:t>电视运营商</a:t>
            </a:r>
            <a:endParaRPr lang="en-US" altLang="zh-CN" sz="1600" b="1" dirty="0">
              <a:solidFill>
                <a:schemeClr val="bg1"/>
              </a:solidFill>
              <a:latin typeface="思源黑体 CN ExtraLight" panose="020B0200000000000000" charset="-122"/>
              <a:ea typeface="思源黑体 CN ExtraLight" panose="020B0200000000000000" charset="-122"/>
              <a:cs typeface="思源黑体 CN ExtraLight" panose="020B0200000000000000" charset="-122"/>
            </a:endParaRPr>
          </a:p>
          <a:p>
            <a:pPr marL="85725" indent="-85725">
              <a:buChar char="•"/>
            </a:pPr>
            <a:r>
              <a:rPr lang="en-US" altLang="zh-CN" sz="1600" b="1" dirty="0">
                <a:solidFill>
                  <a:schemeClr val="bg1"/>
                </a:solidFill>
                <a:latin typeface="思源黑体 CN ExtraLight" panose="020B0200000000000000" charset="-122"/>
                <a:ea typeface="思源黑体 CN ExtraLight" panose="020B0200000000000000" charset="-122"/>
                <a:cs typeface="思源黑体 CN ExtraLight" panose="020B0200000000000000" charset="-122"/>
              </a:rPr>
              <a:t>…</a:t>
            </a:r>
            <a:endParaRPr lang="en-US" altLang="zh-CN" sz="1600" b="1" dirty="0">
              <a:solidFill>
                <a:schemeClr val="bg1"/>
              </a:solidFill>
              <a:latin typeface="思源黑体 CN ExtraLight" panose="020B0200000000000000" charset="-122"/>
              <a:ea typeface="思源黑体 CN ExtraLight" panose="020B0200000000000000" charset="-122"/>
              <a:cs typeface="思源黑体 CN ExtraLight" panose="020B0200000000000000" charset="-122"/>
            </a:endParaRPr>
          </a:p>
        </p:txBody>
      </p:sp>
      <p:sp>
        <p:nvSpPr>
          <p:cNvPr id="60439" name="Rectangle 16"/>
          <p:cNvSpPr/>
          <p:nvPr/>
        </p:nvSpPr>
        <p:spPr>
          <a:xfrm>
            <a:off x="1047115" y="1392555"/>
            <a:ext cx="1806575" cy="302895"/>
          </a:xfrm>
          <a:prstGeom prst="rect">
            <a:avLst/>
          </a:prstGeom>
          <a:solidFill>
            <a:schemeClr val="bg1"/>
          </a:solidFill>
          <a:ln w="25400" cap="flat" cmpd="sng">
            <a:solidFill>
              <a:schemeClr val="bg2"/>
            </a:solidFill>
            <a:prstDash val="solid"/>
            <a:miter/>
            <a:headEnd type="none" w="med" len="med"/>
            <a:tailEnd type="none" w="med" len="med"/>
          </a:ln>
        </p:spPr>
        <p:txBody>
          <a:bodyPr wrap="none" anchor="ctr"/>
          <a:p>
            <a:pPr algn="ctr"/>
            <a:r>
              <a:rPr lang="zh-CN" altLang="en-US" sz="1600" b="1" dirty="0">
                <a:solidFill>
                  <a:srgbClr val="2881B0"/>
                </a:solidFill>
                <a:latin typeface="思源黑体 CN Bold" panose="020B0800000000000000" charset="-122"/>
                <a:ea typeface="思源黑体 CN Bold" panose="020B0800000000000000" charset="-122"/>
              </a:rPr>
              <a:t>重要伙伴</a:t>
            </a:r>
            <a:endParaRPr lang="zh-CN" altLang="en-US" sz="1600" b="1" dirty="0">
              <a:solidFill>
                <a:srgbClr val="2881B0"/>
              </a:solidFill>
              <a:latin typeface="思源黑体 CN Bold" panose="020B0800000000000000" charset="-122"/>
              <a:ea typeface="思源黑体 CN Bold" panose="020B0800000000000000" charset="-122"/>
            </a:endParaRPr>
          </a:p>
        </p:txBody>
      </p:sp>
      <p:sp>
        <p:nvSpPr>
          <p:cNvPr id="10" name="矩形 9"/>
          <p:cNvSpPr/>
          <p:nvPr/>
        </p:nvSpPr>
        <p:spPr>
          <a:xfrm>
            <a:off x="4178935" y="788670"/>
            <a:ext cx="5091430" cy="534035"/>
          </a:xfrm>
          <a:prstGeom prst="rect">
            <a:avLst/>
          </a:prstGeom>
        </p:spPr>
        <p:txBody>
          <a:bodyPr wrap="square">
            <a:spAutoFit/>
            <a:scene3d>
              <a:camera prst="orthographicFront"/>
              <a:lightRig rig="threePt" dir="t"/>
            </a:scene3d>
            <a:sp3d contourW="12700"/>
          </a:bodyPr>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2400" b="1" i="0" u="none" strike="noStrike" kern="0" cap="none" spc="0" normalizeH="0" baseline="0" noProof="0" dirty="0">
                <a:ln>
                  <a:noFill/>
                </a:ln>
                <a:solidFill>
                  <a:srgbClr val="A6D3EA"/>
                </a:solidFill>
                <a:effectLst/>
                <a:uLnTx/>
                <a:uFillTx/>
                <a:latin typeface="思源黑体 CN Bold" panose="020B0800000000000000" charset="-122"/>
                <a:ea typeface="思源黑体 CN Bold" panose="020B0800000000000000" charset="-122"/>
                <a:cs typeface="+mn-cs"/>
                <a:sym typeface="+mn-ea"/>
              </a:rPr>
              <a:t>商业模式（标准商业模式画布模板</a:t>
            </a:r>
            <a:r>
              <a:rPr kumimoji="0" lang="zh-CN" altLang="en-US" sz="2400" b="1" i="0" u="none" strike="noStrike" kern="0" cap="none" spc="0" normalizeH="0" baseline="0" noProof="0" dirty="0">
                <a:ln>
                  <a:noFill/>
                </a:ln>
                <a:solidFill>
                  <a:srgbClr val="A6D3EA"/>
                </a:solidFill>
                <a:effectLst/>
                <a:uLnTx/>
                <a:uFillTx/>
                <a:latin typeface="思源黑体 CN Bold" panose="020B0800000000000000" charset="-122"/>
                <a:ea typeface="思源黑体 CN Bold" panose="020B0800000000000000" charset="-122"/>
                <a:cs typeface="+mn-cs"/>
                <a:sym typeface="+mn-ea"/>
              </a:rPr>
              <a:t>）</a:t>
            </a:r>
            <a:endParaRPr kumimoji="0" lang="zh-CN" altLang="en-US" sz="2400" b="1" i="0" u="none" strike="noStrike" kern="0" cap="none" spc="0" normalizeH="0" baseline="0" noProof="0" dirty="0">
              <a:ln>
                <a:noFill/>
              </a:ln>
              <a:solidFill>
                <a:srgbClr val="A6D3EA"/>
              </a:solidFill>
              <a:effectLst/>
              <a:uLnTx/>
              <a:uFillTx/>
              <a:latin typeface="思源黑体 CN Bold" panose="020B0800000000000000" charset="-122"/>
              <a:ea typeface="思源黑体 CN Bold" panose="020B0800000000000000" charset="-122"/>
              <a:cs typeface="+mn-cs"/>
              <a:sym typeface="+mn-ea"/>
            </a:endParaRPr>
          </a:p>
        </p:txBody>
      </p:sp>
    </p:spTree>
  </p:cSld>
  <p:clrMapOvr>
    <a:masterClrMapping/>
  </p:clrMapOvr>
  <mc:AlternateContent xmlns:mc="http://schemas.openxmlformats.org/markup-compatibility/2006">
    <mc:Choice xmlns:p14="http://schemas.microsoft.com/office/powerpoint/2010/main" Requires="p14">
      <p:transition p14:dur="500">
        <p:push/>
      </p:transition>
    </mc:Choice>
    <mc:Fallback>
      <p:transition>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0" name="图片 49" descr="合成 18"/>
          <p:cNvPicPr>
            <a:picLocks noChangeAspect="1"/>
          </p:cNvPicPr>
          <p:nvPr>
            <p:custDataLst>
              <p:tags r:id="rId1"/>
            </p:custDataLst>
          </p:nvPr>
        </p:nvPicPr>
        <p:blipFill>
          <a:blip r:embed="rId2"/>
          <a:srcRect t="38772" r="45493"/>
          <a:stretch>
            <a:fillRect/>
          </a:stretch>
        </p:blipFill>
        <p:spPr>
          <a:xfrm>
            <a:off x="6151880" y="-179705"/>
            <a:ext cx="6040120" cy="3462655"/>
          </a:xfrm>
          <a:prstGeom prst="rect">
            <a:avLst/>
          </a:prstGeom>
        </p:spPr>
      </p:pic>
      <p:sp>
        <p:nvSpPr>
          <p:cNvPr id="2" name="文本占位符 1"/>
          <p:cNvSpPr>
            <a:spLocks noGrp="1"/>
          </p:cNvSpPr>
          <p:nvPr>
            <p:ph type="body" sz="quarter" idx="10"/>
          </p:nvPr>
        </p:nvSpPr>
        <p:spPr>
          <a:xfrm>
            <a:off x="323529" y="339509"/>
            <a:ext cx="11573197" cy="724247"/>
          </a:xfrm>
        </p:spPr>
        <p:txBody>
          <a:bodyPr/>
          <a:p>
            <a:endParaRPr lang="zh-CN" altLang="en-US"/>
          </a:p>
        </p:txBody>
      </p:sp>
      <p:sp>
        <p:nvSpPr>
          <p:cNvPr id="4" name="Freeform: Shape 3"/>
          <p:cNvSpPr/>
          <p:nvPr/>
        </p:nvSpPr>
        <p:spPr>
          <a:xfrm>
            <a:off x="1336040" y="1598930"/>
            <a:ext cx="3725545" cy="1722120"/>
          </a:xfrm>
          <a:custGeom>
            <a:avLst/>
            <a:gdLst>
              <a:gd name="connsiteX0" fmla="*/ 0 w 4387361"/>
              <a:gd name="connsiteY0" fmla="*/ 958362 h 2013439"/>
              <a:gd name="connsiteX1" fmla="*/ 589084 w 4387361"/>
              <a:gd name="connsiteY1" fmla="*/ 2013439 h 2013439"/>
              <a:gd name="connsiteX2" fmla="*/ 1635369 w 4387361"/>
              <a:gd name="connsiteY2" fmla="*/ 1995854 h 2013439"/>
              <a:gd name="connsiteX3" fmla="*/ 2787161 w 4387361"/>
              <a:gd name="connsiteY3" fmla="*/ 0 h 2013439"/>
              <a:gd name="connsiteX4" fmla="*/ 3903784 w 4387361"/>
              <a:gd name="connsiteY4" fmla="*/ 8792 h 2013439"/>
              <a:gd name="connsiteX5" fmla="*/ 4387361 w 4387361"/>
              <a:gd name="connsiteY5" fmla="*/ 800100 h 2013439"/>
              <a:gd name="connsiteX0-1" fmla="*/ 0 w 4387361"/>
              <a:gd name="connsiteY0-2" fmla="*/ 958362 h 2013439"/>
              <a:gd name="connsiteX1-3" fmla="*/ 8792 w 4387361"/>
              <a:gd name="connsiteY1-4" fmla="*/ 940777 h 2013439"/>
              <a:gd name="connsiteX2-5" fmla="*/ 589084 w 4387361"/>
              <a:gd name="connsiteY2-6" fmla="*/ 2013439 h 2013439"/>
              <a:gd name="connsiteX3-7" fmla="*/ 1635369 w 4387361"/>
              <a:gd name="connsiteY3-8" fmla="*/ 1995854 h 2013439"/>
              <a:gd name="connsiteX4-9" fmla="*/ 2787161 w 4387361"/>
              <a:gd name="connsiteY4-10" fmla="*/ 0 h 2013439"/>
              <a:gd name="connsiteX5-11" fmla="*/ 3903784 w 4387361"/>
              <a:gd name="connsiteY5-12" fmla="*/ 8792 h 2013439"/>
              <a:gd name="connsiteX6" fmla="*/ 4387361 w 4387361"/>
              <a:gd name="connsiteY6" fmla="*/ 800100 h 2013439"/>
              <a:gd name="connsiteX0-13" fmla="*/ 0 w 4387361"/>
              <a:gd name="connsiteY0-14" fmla="*/ 958362 h 2013439"/>
              <a:gd name="connsiteX1-15" fmla="*/ 17584 w 4387361"/>
              <a:gd name="connsiteY1-16" fmla="*/ 940777 h 2013439"/>
              <a:gd name="connsiteX2-17" fmla="*/ 589084 w 4387361"/>
              <a:gd name="connsiteY2-18" fmla="*/ 2013439 h 2013439"/>
              <a:gd name="connsiteX3-19" fmla="*/ 1635369 w 4387361"/>
              <a:gd name="connsiteY3-20" fmla="*/ 1995854 h 2013439"/>
              <a:gd name="connsiteX4-21" fmla="*/ 2787161 w 4387361"/>
              <a:gd name="connsiteY4-22" fmla="*/ 0 h 2013439"/>
              <a:gd name="connsiteX5-23" fmla="*/ 3903784 w 4387361"/>
              <a:gd name="connsiteY5-24" fmla="*/ 8792 h 2013439"/>
              <a:gd name="connsiteX6-25" fmla="*/ 4387361 w 4387361"/>
              <a:gd name="connsiteY6-26" fmla="*/ 800100 h 2013439"/>
              <a:gd name="connsiteX0-27" fmla="*/ 238312 w 4369777"/>
              <a:gd name="connsiteY0-28" fmla="*/ 504574 h 2013439"/>
              <a:gd name="connsiteX1-29" fmla="*/ 0 w 4369777"/>
              <a:gd name="connsiteY1-30" fmla="*/ 940777 h 2013439"/>
              <a:gd name="connsiteX2-31" fmla="*/ 571500 w 4369777"/>
              <a:gd name="connsiteY2-32" fmla="*/ 2013439 h 2013439"/>
              <a:gd name="connsiteX3-33" fmla="*/ 1617785 w 4369777"/>
              <a:gd name="connsiteY3-34" fmla="*/ 1995854 h 2013439"/>
              <a:gd name="connsiteX4-35" fmla="*/ 2769577 w 4369777"/>
              <a:gd name="connsiteY4-36" fmla="*/ 0 h 2013439"/>
              <a:gd name="connsiteX5-37" fmla="*/ 3886200 w 4369777"/>
              <a:gd name="connsiteY5-38" fmla="*/ 8792 h 2013439"/>
              <a:gd name="connsiteX6-39" fmla="*/ 4369777 w 4369777"/>
              <a:gd name="connsiteY6-40" fmla="*/ 800100 h 2013439"/>
              <a:gd name="connsiteX0-41" fmla="*/ 565858 w 4369777"/>
              <a:gd name="connsiteY0-42" fmla="*/ 0 h 2024068"/>
              <a:gd name="connsiteX1-43" fmla="*/ 0 w 4369777"/>
              <a:gd name="connsiteY1-44" fmla="*/ 951406 h 2024068"/>
              <a:gd name="connsiteX2-45" fmla="*/ 571500 w 4369777"/>
              <a:gd name="connsiteY2-46" fmla="*/ 2024068 h 2024068"/>
              <a:gd name="connsiteX3-47" fmla="*/ 1617785 w 4369777"/>
              <a:gd name="connsiteY3-48" fmla="*/ 2006483 h 2024068"/>
              <a:gd name="connsiteX4-49" fmla="*/ 2769577 w 4369777"/>
              <a:gd name="connsiteY4-50" fmla="*/ 10629 h 2024068"/>
              <a:gd name="connsiteX5-51" fmla="*/ 3886200 w 4369777"/>
              <a:gd name="connsiteY5-52" fmla="*/ 19421 h 2024068"/>
              <a:gd name="connsiteX6-53" fmla="*/ 4369777 w 4369777"/>
              <a:gd name="connsiteY6-54" fmla="*/ 810729 h 2024068"/>
              <a:gd name="connsiteX0-55" fmla="*/ 562446 w 4369777"/>
              <a:gd name="connsiteY0-56" fmla="*/ 6431 h 2013439"/>
              <a:gd name="connsiteX1-57" fmla="*/ 0 w 4369777"/>
              <a:gd name="connsiteY1-58" fmla="*/ 940777 h 2013439"/>
              <a:gd name="connsiteX2-59" fmla="*/ 571500 w 4369777"/>
              <a:gd name="connsiteY2-60" fmla="*/ 2013439 h 2013439"/>
              <a:gd name="connsiteX3-61" fmla="*/ 1617785 w 4369777"/>
              <a:gd name="connsiteY3-62" fmla="*/ 1995854 h 2013439"/>
              <a:gd name="connsiteX4-63" fmla="*/ 2769577 w 4369777"/>
              <a:gd name="connsiteY4-64" fmla="*/ 0 h 2013439"/>
              <a:gd name="connsiteX5-65" fmla="*/ 3886200 w 4369777"/>
              <a:gd name="connsiteY5-66" fmla="*/ 8792 h 2013439"/>
              <a:gd name="connsiteX6-67" fmla="*/ 4369777 w 4369777"/>
              <a:gd name="connsiteY6-68" fmla="*/ 800100 h 2013439"/>
              <a:gd name="connsiteX0-69" fmla="*/ 562446 w 4369777"/>
              <a:gd name="connsiteY0-70" fmla="*/ 6431 h 2013439"/>
              <a:gd name="connsiteX1-71" fmla="*/ 554047 w 4369777"/>
              <a:gd name="connsiteY1-72" fmla="*/ 3281 h 2013439"/>
              <a:gd name="connsiteX2-73" fmla="*/ 0 w 4369777"/>
              <a:gd name="connsiteY2-74" fmla="*/ 940777 h 2013439"/>
              <a:gd name="connsiteX3-75" fmla="*/ 571500 w 4369777"/>
              <a:gd name="connsiteY3-76" fmla="*/ 2013439 h 2013439"/>
              <a:gd name="connsiteX4-77" fmla="*/ 1617785 w 4369777"/>
              <a:gd name="connsiteY4-78" fmla="*/ 1995854 h 2013439"/>
              <a:gd name="connsiteX5-79" fmla="*/ 2769577 w 4369777"/>
              <a:gd name="connsiteY5-80" fmla="*/ 0 h 2013439"/>
              <a:gd name="connsiteX6-81" fmla="*/ 3886200 w 4369777"/>
              <a:gd name="connsiteY6-82" fmla="*/ 8792 h 2013439"/>
              <a:gd name="connsiteX7" fmla="*/ 4369777 w 4369777"/>
              <a:gd name="connsiteY7" fmla="*/ 800100 h 2013439"/>
              <a:gd name="connsiteX0-83" fmla="*/ 562446 w 4369777"/>
              <a:gd name="connsiteY0-84" fmla="*/ 85037 h 2092045"/>
              <a:gd name="connsiteX1-85" fmla="*/ 670053 w 4369777"/>
              <a:gd name="connsiteY1-86" fmla="*/ 0 h 2092045"/>
              <a:gd name="connsiteX2-87" fmla="*/ 0 w 4369777"/>
              <a:gd name="connsiteY2-88" fmla="*/ 1019383 h 2092045"/>
              <a:gd name="connsiteX3-89" fmla="*/ 571500 w 4369777"/>
              <a:gd name="connsiteY3-90" fmla="*/ 2092045 h 2092045"/>
              <a:gd name="connsiteX4-91" fmla="*/ 1617785 w 4369777"/>
              <a:gd name="connsiteY4-92" fmla="*/ 2074460 h 2092045"/>
              <a:gd name="connsiteX5-93" fmla="*/ 2769577 w 4369777"/>
              <a:gd name="connsiteY5-94" fmla="*/ 78606 h 2092045"/>
              <a:gd name="connsiteX6-95" fmla="*/ 3886200 w 4369777"/>
              <a:gd name="connsiteY6-96" fmla="*/ 87398 h 2092045"/>
              <a:gd name="connsiteX7-97" fmla="*/ 4369777 w 4369777"/>
              <a:gd name="connsiteY7-98" fmla="*/ 878706 h 2092045"/>
              <a:gd name="connsiteX0-99" fmla="*/ 562446 w 4369777"/>
              <a:gd name="connsiteY0-100" fmla="*/ 6431 h 2013439"/>
              <a:gd name="connsiteX1-101" fmla="*/ 608638 w 4369777"/>
              <a:gd name="connsiteY1-102" fmla="*/ 112463 h 2013439"/>
              <a:gd name="connsiteX2-103" fmla="*/ 0 w 4369777"/>
              <a:gd name="connsiteY2-104" fmla="*/ 940777 h 2013439"/>
              <a:gd name="connsiteX3-105" fmla="*/ 571500 w 4369777"/>
              <a:gd name="connsiteY3-106" fmla="*/ 2013439 h 2013439"/>
              <a:gd name="connsiteX4-107" fmla="*/ 1617785 w 4369777"/>
              <a:gd name="connsiteY4-108" fmla="*/ 1995854 h 2013439"/>
              <a:gd name="connsiteX5-109" fmla="*/ 2769577 w 4369777"/>
              <a:gd name="connsiteY5-110" fmla="*/ 0 h 2013439"/>
              <a:gd name="connsiteX6-111" fmla="*/ 3886200 w 4369777"/>
              <a:gd name="connsiteY6-112" fmla="*/ 8792 h 2013439"/>
              <a:gd name="connsiteX7-113" fmla="*/ 4369777 w 4369777"/>
              <a:gd name="connsiteY7-114" fmla="*/ 800100 h 2013439"/>
              <a:gd name="connsiteX0-115" fmla="*/ 1244834 w 4369777"/>
              <a:gd name="connsiteY0-116" fmla="*/ 0 h 2112778"/>
              <a:gd name="connsiteX1-117" fmla="*/ 608638 w 4369777"/>
              <a:gd name="connsiteY1-118" fmla="*/ 211802 h 2112778"/>
              <a:gd name="connsiteX2-119" fmla="*/ 0 w 4369777"/>
              <a:gd name="connsiteY2-120" fmla="*/ 1040116 h 2112778"/>
              <a:gd name="connsiteX3-121" fmla="*/ 571500 w 4369777"/>
              <a:gd name="connsiteY3-122" fmla="*/ 2112778 h 2112778"/>
              <a:gd name="connsiteX4-123" fmla="*/ 1617785 w 4369777"/>
              <a:gd name="connsiteY4-124" fmla="*/ 2095193 h 2112778"/>
              <a:gd name="connsiteX5-125" fmla="*/ 2769577 w 4369777"/>
              <a:gd name="connsiteY5-126" fmla="*/ 99339 h 2112778"/>
              <a:gd name="connsiteX6-127" fmla="*/ 3886200 w 4369777"/>
              <a:gd name="connsiteY6-128" fmla="*/ 108131 h 2112778"/>
              <a:gd name="connsiteX7-129" fmla="*/ 4369777 w 4369777"/>
              <a:gd name="connsiteY7-130" fmla="*/ 899439 h 2112778"/>
              <a:gd name="connsiteX0-131" fmla="*/ 1244834 w 4369777"/>
              <a:gd name="connsiteY0-132" fmla="*/ 0 h 2112778"/>
              <a:gd name="connsiteX1-133" fmla="*/ 608638 w 4369777"/>
              <a:gd name="connsiteY1-134" fmla="*/ 119680 h 2112778"/>
              <a:gd name="connsiteX2-135" fmla="*/ 0 w 4369777"/>
              <a:gd name="connsiteY2-136" fmla="*/ 1040116 h 2112778"/>
              <a:gd name="connsiteX3-137" fmla="*/ 571500 w 4369777"/>
              <a:gd name="connsiteY3-138" fmla="*/ 2112778 h 2112778"/>
              <a:gd name="connsiteX4-139" fmla="*/ 1617785 w 4369777"/>
              <a:gd name="connsiteY4-140" fmla="*/ 2095193 h 2112778"/>
              <a:gd name="connsiteX5-141" fmla="*/ 2769577 w 4369777"/>
              <a:gd name="connsiteY5-142" fmla="*/ 99339 h 2112778"/>
              <a:gd name="connsiteX6-143" fmla="*/ 3886200 w 4369777"/>
              <a:gd name="connsiteY6-144" fmla="*/ 108131 h 2112778"/>
              <a:gd name="connsiteX7-145" fmla="*/ 4369777 w 4369777"/>
              <a:gd name="connsiteY7-146" fmla="*/ 899439 h 2112778"/>
              <a:gd name="connsiteX0-147" fmla="*/ 1244834 w 4369777"/>
              <a:gd name="connsiteY0-148" fmla="*/ 0 h 2112778"/>
              <a:gd name="connsiteX1-149" fmla="*/ 615462 w 4369777"/>
              <a:gd name="connsiteY1-150" fmla="*/ 136739 h 2112778"/>
              <a:gd name="connsiteX2-151" fmla="*/ 0 w 4369777"/>
              <a:gd name="connsiteY2-152" fmla="*/ 1040116 h 2112778"/>
              <a:gd name="connsiteX3-153" fmla="*/ 571500 w 4369777"/>
              <a:gd name="connsiteY3-154" fmla="*/ 2112778 h 2112778"/>
              <a:gd name="connsiteX4-155" fmla="*/ 1617785 w 4369777"/>
              <a:gd name="connsiteY4-156" fmla="*/ 2095193 h 2112778"/>
              <a:gd name="connsiteX5-157" fmla="*/ 2769577 w 4369777"/>
              <a:gd name="connsiteY5-158" fmla="*/ 99339 h 2112778"/>
              <a:gd name="connsiteX6-159" fmla="*/ 3886200 w 4369777"/>
              <a:gd name="connsiteY6-160" fmla="*/ 108131 h 2112778"/>
              <a:gd name="connsiteX7-161" fmla="*/ 4369777 w 4369777"/>
              <a:gd name="connsiteY7-162" fmla="*/ 899439 h 2112778"/>
              <a:gd name="connsiteX0-163" fmla="*/ 1244834 w 4369777"/>
              <a:gd name="connsiteY0-164" fmla="*/ 0 h 2112778"/>
              <a:gd name="connsiteX1-165" fmla="*/ 577931 w 4369777"/>
              <a:gd name="connsiteY1-166" fmla="*/ 92384 h 2112778"/>
              <a:gd name="connsiteX2-167" fmla="*/ 0 w 4369777"/>
              <a:gd name="connsiteY2-168" fmla="*/ 1040116 h 2112778"/>
              <a:gd name="connsiteX3-169" fmla="*/ 571500 w 4369777"/>
              <a:gd name="connsiteY3-170" fmla="*/ 2112778 h 2112778"/>
              <a:gd name="connsiteX4-171" fmla="*/ 1617785 w 4369777"/>
              <a:gd name="connsiteY4-172" fmla="*/ 2095193 h 2112778"/>
              <a:gd name="connsiteX5-173" fmla="*/ 2769577 w 4369777"/>
              <a:gd name="connsiteY5-174" fmla="*/ 99339 h 2112778"/>
              <a:gd name="connsiteX6-175" fmla="*/ 3886200 w 4369777"/>
              <a:gd name="connsiteY6-176" fmla="*/ 108131 h 2112778"/>
              <a:gd name="connsiteX7-177" fmla="*/ 4369777 w 4369777"/>
              <a:gd name="connsiteY7-178" fmla="*/ 899439 h 2112778"/>
              <a:gd name="connsiteX0-179" fmla="*/ 1244834 w 4369777"/>
              <a:gd name="connsiteY0-180" fmla="*/ 0 h 2112778"/>
              <a:gd name="connsiteX1-181" fmla="*/ 581343 w 4369777"/>
              <a:gd name="connsiteY1-182" fmla="*/ 109444 h 2112778"/>
              <a:gd name="connsiteX2-183" fmla="*/ 0 w 4369777"/>
              <a:gd name="connsiteY2-184" fmla="*/ 1040116 h 2112778"/>
              <a:gd name="connsiteX3-185" fmla="*/ 571500 w 4369777"/>
              <a:gd name="connsiteY3-186" fmla="*/ 2112778 h 2112778"/>
              <a:gd name="connsiteX4-187" fmla="*/ 1617785 w 4369777"/>
              <a:gd name="connsiteY4-188" fmla="*/ 2095193 h 2112778"/>
              <a:gd name="connsiteX5-189" fmla="*/ 2769577 w 4369777"/>
              <a:gd name="connsiteY5-190" fmla="*/ 99339 h 2112778"/>
              <a:gd name="connsiteX6-191" fmla="*/ 3886200 w 4369777"/>
              <a:gd name="connsiteY6-192" fmla="*/ 108131 h 2112778"/>
              <a:gd name="connsiteX7-193" fmla="*/ 4369777 w 4369777"/>
              <a:gd name="connsiteY7-194" fmla="*/ 899439 h 2112778"/>
              <a:gd name="connsiteX0-195" fmla="*/ 1234598 w 4359541"/>
              <a:gd name="connsiteY0-196" fmla="*/ 0 h 2112778"/>
              <a:gd name="connsiteX1-197" fmla="*/ 571107 w 4359541"/>
              <a:gd name="connsiteY1-198" fmla="*/ 109444 h 2112778"/>
              <a:gd name="connsiteX2-199" fmla="*/ 0 w 4359541"/>
              <a:gd name="connsiteY2-200" fmla="*/ 1053764 h 2112778"/>
              <a:gd name="connsiteX3-201" fmla="*/ 561264 w 4359541"/>
              <a:gd name="connsiteY3-202" fmla="*/ 2112778 h 2112778"/>
              <a:gd name="connsiteX4-203" fmla="*/ 1607549 w 4359541"/>
              <a:gd name="connsiteY4-204" fmla="*/ 2095193 h 2112778"/>
              <a:gd name="connsiteX5-205" fmla="*/ 2759341 w 4359541"/>
              <a:gd name="connsiteY5-206" fmla="*/ 99339 h 2112778"/>
              <a:gd name="connsiteX6-207" fmla="*/ 3875964 w 4359541"/>
              <a:gd name="connsiteY6-208" fmla="*/ 108131 h 2112778"/>
              <a:gd name="connsiteX7-209" fmla="*/ 4359541 w 4359541"/>
              <a:gd name="connsiteY7-210" fmla="*/ 899439 h 2112778"/>
              <a:gd name="connsiteX0-211" fmla="*/ 1231186 w 4356129"/>
              <a:gd name="connsiteY0-212" fmla="*/ 0 h 2112778"/>
              <a:gd name="connsiteX1-213" fmla="*/ 567695 w 4356129"/>
              <a:gd name="connsiteY1-214" fmla="*/ 109444 h 2112778"/>
              <a:gd name="connsiteX2-215" fmla="*/ 0 w 4356129"/>
              <a:gd name="connsiteY2-216" fmla="*/ 1064000 h 2112778"/>
              <a:gd name="connsiteX3-217" fmla="*/ 557852 w 4356129"/>
              <a:gd name="connsiteY3-218" fmla="*/ 2112778 h 2112778"/>
              <a:gd name="connsiteX4-219" fmla="*/ 1604137 w 4356129"/>
              <a:gd name="connsiteY4-220" fmla="*/ 2095193 h 2112778"/>
              <a:gd name="connsiteX5-221" fmla="*/ 2755929 w 4356129"/>
              <a:gd name="connsiteY5-222" fmla="*/ 99339 h 2112778"/>
              <a:gd name="connsiteX6-223" fmla="*/ 3872552 w 4356129"/>
              <a:gd name="connsiteY6-224" fmla="*/ 108131 h 2112778"/>
              <a:gd name="connsiteX7-225" fmla="*/ 4356129 w 4356129"/>
              <a:gd name="connsiteY7-226" fmla="*/ 899439 h 2112778"/>
              <a:gd name="connsiteX0-227" fmla="*/ 1592852 w 4356129"/>
              <a:gd name="connsiteY0-228" fmla="*/ 0 h 2047951"/>
              <a:gd name="connsiteX1-229" fmla="*/ 567695 w 4356129"/>
              <a:gd name="connsiteY1-230" fmla="*/ 44617 h 2047951"/>
              <a:gd name="connsiteX2-231" fmla="*/ 0 w 4356129"/>
              <a:gd name="connsiteY2-232" fmla="*/ 999173 h 2047951"/>
              <a:gd name="connsiteX3-233" fmla="*/ 557852 w 4356129"/>
              <a:gd name="connsiteY3-234" fmla="*/ 2047951 h 2047951"/>
              <a:gd name="connsiteX4-235" fmla="*/ 1604137 w 4356129"/>
              <a:gd name="connsiteY4-236" fmla="*/ 2030366 h 2047951"/>
              <a:gd name="connsiteX5-237" fmla="*/ 2755929 w 4356129"/>
              <a:gd name="connsiteY5-238" fmla="*/ 34512 h 2047951"/>
              <a:gd name="connsiteX6-239" fmla="*/ 3872552 w 4356129"/>
              <a:gd name="connsiteY6-240" fmla="*/ 43304 h 2047951"/>
              <a:gd name="connsiteX7-241" fmla="*/ 4356129 w 4356129"/>
              <a:gd name="connsiteY7-242" fmla="*/ 834612 h 2047951"/>
              <a:gd name="connsiteX0-243" fmla="*/ 1592852 w 4356129"/>
              <a:gd name="connsiteY0-244" fmla="*/ 6562 h 2054513"/>
              <a:gd name="connsiteX1-245" fmla="*/ 1584453 w 4356129"/>
              <a:gd name="connsiteY1-246" fmla="*/ 0 h 2054513"/>
              <a:gd name="connsiteX2-247" fmla="*/ 567695 w 4356129"/>
              <a:gd name="connsiteY2-248" fmla="*/ 51179 h 2054513"/>
              <a:gd name="connsiteX3-249" fmla="*/ 0 w 4356129"/>
              <a:gd name="connsiteY3-250" fmla="*/ 1005735 h 2054513"/>
              <a:gd name="connsiteX4-251" fmla="*/ 557852 w 4356129"/>
              <a:gd name="connsiteY4-252" fmla="*/ 2054513 h 2054513"/>
              <a:gd name="connsiteX5-253" fmla="*/ 1604137 w 4356129"/>
              <a:gd name="connsiteY5-254" fmla="*/ 2036928 h 2054513"/>
              <a:gd name="connsiteX6-255" fmla="*/ 2755929 w 4356129"/>
              <a:gd name="connsiteY6-256" fmla="*/ 41074 h 2054513"/>
              <a:gd name="connsiteX7-257" fmla="*/ 3872552 w 4356129"/>
              <a:gd name="connsiteY7-258" fmla="*/ 49866 h 2054513"/>
              <a:gd name="connsiteX8" fmla="*/ 4356129 w 4356129"/>
              <a:gd name="connsiteY8" fmla="*/ 841174 h 2054513"/>
              <a:gd name="connsiteX0-259" fmla="*/ 1592852 w 4356129"/>
              <a:gd name="connsiteY0-260" fmla="*/ 0 h 2047951"/>
              <a:gd name="connsiteX1-261" fmla="*/ 1857408 w 4356129"/>
              <a:gd name="connsiteY1-262" fmla="*/ 150388 h 2047951"/>
              <a:gd name="connsiteX2-263" fmla="*/ 567695 w 4356129"/>
              <a:gd name="connsiteY2-264" fmla="*/ 44617 h 2047951"/>
              <a:gd name="connsiteX3-265" fmla="*/ 0 w 4356129"/>
              <a:gd name="connsiteY3-266" fmla="*/ 999173 h 2047951"/>
              <a:gd name="connsiteX4-267" fmla="*/ 557852 w 4356129"/>
              <a:gd name="connsiteY4-268" fmla="*/ 2047951 h 2047951"/>
              <a:gd name="connsiteX5-269" fmla="*/ 1604137 w 4356129"/>
              <a:gd name="connsiteY5-270" fmla="*/ 2030366 h 2047951"/>
              <a:gd name="connsiteX6-271" fmla="*/ 2755929 w 4356129"/>
              <a:gd name="connsiteY6-272" fmla="*/ 34512 h 2047951"/>
              <a:gd name="connsiteX7-273" fmla="*/ 3872552 w 4356129"/>
              <a:gd name="connsiteY7-274" fmla="*/ 43304 h 2047951"/>
              <a:gd name="connsiteX8-275" fmla="*/ 4356129 w 4356129"/>
              <a:gd name="connsiteY8-276" fmla="*/ 834612 h 2047951"/>
              <a:gd name="connsiteX0-277" fmla="*/ 1592852 w 4356129"/>
              <a:gd name="connsiteY0-278" fmla="*/ 30445 h 2078396"/>
              <a:gd name="connsiteX1-279" fmla="*/ 1563981 w 4356129"/>
              <a:gd name="connsiteY1-280" fmla="*/ 0 h 2078396"/>
              <a:gd name="connsiteX2-281" fmla="*/ 567695 w 4356129"/>
              <a:gd name="connsiteY2-282" fmla="*/ 75062 h 2078396"/>
              <a:gd name="connsiteX3-283" fmla="*/ 0 w 4356129"/>
              <a:gd name="connsiteY3-284" fmla="*/ 1029618 h 2078396"/>
              <a:gd name="connsiteX4-285" fmla="*/ 557852 w 4356129"/>
              <a:gd name="connsiteY4-286" fmla="*/ 2078396 h 2078396"/>
              <a:gd name="connsiteX5-287" fmla="*/ 1604137 w 4356129"/>
              <a:gd name="connsiteY5-288" fmla="*/ 2060811 h 2078396"/>
              <a:gd name="connsiteX6-289" fmla="*/ 2755929 w 4356129"/>
              <a:gd name="connsiteY6-290" fmla="*/ 64957 h 2078396"/>
              <a:gd name="connsiteX7-291" fmla="*/ 3872552 w 4356129"/>
              <a:gd name="connsiteY7-292" fmla="*/ 73749 h 2078396"/>
              <a:gd name="connsiteX8-293" fmla="*/ 4356129 w 4356129"/>
              <a:gd name="connsiteY8-294" fmla="*/ 865057 h 2078396"/>
              <a:gd name="connsiteX0-295" fmla="*/ 2162646 w 4356129"/>
              <a:gd name="connsiteY0-296" fmla="*/ 832251 h 2078396"/>
              <a:gd name="connsiteX1-297" fmla="*/ 1563981 w 4356129"/>
              <a:gd name="connsiteY1-298" fmla="*/ 0 h 2078396"/>
              <a:gd name="connsiteX2-299" fmla="*/ 567695 w 4356129"/>
              <a:gd name="connsiteY2-300" fmla="*/ 75062 h 2078396"/>
              <a:gd name="connsiteX3-301" fmla="*/ 0 w 4356129"/>
              <a:gd name="connsiteY3-302" fmla="*/ 1029618 h 2078396"/>
              <a:gd name="connsiteX4-303" fmla="*/ 557852 w 4356129"/>
              <a:gd name="connsiteY4-304" fmla="*/ 2078396 h 2078396"/>
              <a:gd name="connsiteX5-305" fmla="*/ 1604137 w 4356129"/>
              <a:gd name="connsiteY5-306" fmla="*/ 2060811 h 2078396"/>
              <a:gd name="connsiteX6-307" fmla="*/ 2755929 w 4356129"/>
              <a:gd name="connsiteY6-308" fmla="*/ 64957 h 2078396"/>
              <a:gd name="connsiteX7-309" fmla="*/ 3872552 w 4356129"/>
              <a:gd name="connsiteY7-310" fmla="*/ 73749 h 2078396"/>
              <a:gd name="connsiteX8-311" fmla="*/ 4356129 w 4356129"/>
              <a:gd name="connsiteY8-312" fmla="*/ 865057 h 2078396"/>
              <a:gd name="connsiteX0-313" fmla="*/ 2155823 w 4356129"/>
              <a:gd name="connsiteY0-314" fmla="*/ 852723 h 2078396"/>
              <a:gd name="connsiteX1-315" fmla="*/ 1563981 w 4356129"/>
              <a:gd name="connsiteY1-316" fmla="*/ 0 h 2078396"/>
              <a:gd name="connsiteX2-317" fmla="*/ 567695 w 4356129"/>
              <a:gd name="connsiteY2-318" fmla="*/ 75062 h 2078396"/>
              <a:gd name="connsiteX3-319" fmla="*/ 0 w 4356129"/>
              <a:gd name="connsiteY3-320" fmla="*/ 1029618 h 2078396"/>
              <a:gd name="connsiteX4-321" fmla="*/ 557852 w 4356129"/>
              <a:gd name="connsiteY4-322" fmla="*/ 2078396 h 2078396"/>
              <a:gd name="connsiteX5-323" fmla="*/ 1604137 w 4356129"/>
              <a:gd name="connsiteY5-324" fmla="*/ 2060811 h 2078396"/>
              <a:gd name="connsiteX6-325" fmla="*/ 2755929 w 4356129"/>
              <a:gd name="connsiteY6-326" fmla="*/ 64957 h 2078396"/>
              <a:gd name="connsiteX7-327" fmla="*/ 3872552 w 4356129"/>
              <a:gd name="connsiteY7-328" fmla="*/ 73749 h 2078396"/>
              <a:gd name="connsiteX8-329" fmla="*/ 4356129 w 4356129"/>
              <a:gd name="connsiteY8-330" fmla="*/ 865057 h 2078396"/>
              <a:gd name="connsiteX0-331" fmla="*/ 2169471 w 4356129"/>
              <a:gd name="connsiteY0-332" fmla="*/ 873195 h 2078396"/>
              <a:gd name="connsiteX1-333" fmla="*/ 1563981 w 4356129"/>
              <a:gd name="connsiteY1-334" fmla="*/ 0 h 2078396"/>
              <a:gd name="connsiteX2-335" fmla="*/ 567695 w 4356129"/>
              <a:gd name="connsiteY2-336" fmla="*/ 75062 h 2078396"/>
              <a:gd name="connsiteX3-337" fmla="*/ 0 w 4356129"/>
              <a:gd name="connsiteY3-338" fmla="*/ 1029618 h 2078396"/>
              <a:gd name="connsiteX4-339" fmla="*/ 557852 w 4356129"/>
              <a:gd name="connsiteY4-340" fmla="*/ 2078396 h 2078396"/>
              <a:gd name="connsiteX5-341" fmla="*/ 1604137 w 4356129"/>
              <a:gd name="connsiteY5-342" fmla="*/ 2060811 h 2078396"/>
              <a:gd name="connsiteX6-343" fmla="*/ 2755929 w 4356129"/>
              <a:gd name="connsiteY6-344" fmla="*/ 64957 h 2078396"/>
              <a:gd name="connsiteX7-345" fmla="*/ 3872552 w 4356129"/>
              <a:gd name="connsiteY7-346" fmla="*/ 73749 h 2078396"/>
              <a:gd name="connsiteX8-347" fmla="*/ 4356129 w 4356129"/>
              <a:gd name="connsiteY8-348" fmla="*/ 865057 h 2078396"/>
              <a:gd name="connsiteX0-349" fmla="*/ 2159235 w 4356129"/>
              <a:gd name="connsiteY0-350" fmla="*/ 849311 h 2078396"/>
              <a:gd name="connsiteX1-351" fmla="*/ 1563981 w 4356129"/>
              <a:gd name="connsiteY1-352" fmla="*/ 0 h 2078396"/>
              <a:gd name="connsiteX2-353" fmla="*/ 567695 w 4356129"/>
              <a:gd name="connsiteY2-354" fmla="*/ 75062 h 2078396"/>
              <a:gd name="connsiteX3-355" fmla="*/ 0 w 4356129"/>
              <a:gd name="connsiteY3-356" fmla="*/ 1029618 h 2078396"/>
              <a:gd name="connsiteX4-357" fmla="*/ 557852 w 4356129"/>
              <a:gd name="connsiteY4-358" fmla="*/ 2078396 h 2078396"/>
              <a:gd name="connsiteX5-359" fmla="*/ 1604137 w 4356129"/>
              <a:gd name="connsiteY5-360" fmla="*/ 2060811 h 2078396"/>
              <a:gd name="connsiteX6-361" fmla="*/ 2755929 w 4356129"/>
              <a:gd name="connsiteY6-362" fmla="*/ 64957 h 2078396"/>
              <a:gd name="connsiteX7-363" fmla="*/ 3872552 w 4356129"/>
              <a:gd name="connsiteY7-364" fmla="*/ 73749 h 2078396"/>
              <a:gd name="connsiteX8-365" fmla="*/ 4356129 w 4356129"/>
              <a:gd name="connsiteY8-366" fmla="*/ 865057 h 2078396"/>
              <a:gd name="connsiteX0-367" fmla="*/ 2169471 w 4356129"/>
              <a:gd name="connsiteY0-368" fmla="*/ 869783 h 2078396"/>
              <a:gd name="connsiteX1-369" fmla="*/ 1563981 w 4356129"/>
              <a:gd name="connsiteY1-370" fmla="*/ 0 h 2078396"/>
              <a:gd name="connsiteX2-371" fmla="*/ 567695 w 4356129"/>
              <a:gd name="connsiteY2-372" fmla="*/ 75062 h 2078396"/>
              <a:gd name="connsiteX3-373" fmla="*/ 0 w 4356129"/>
              <a:gd name="connsiteY3-374" fmla="*/ 1029618 h 2078396"/>
              <a:gd name="connsiteX4-375" fmla="*/ 557852 w 4356129"/>
              <a:gd name="connsiteY4-376" fmla="*/ 2078396 h 2078396"/>
              <a:gd name="connsiteX5-377" fmla="*/ 1604137 w 4356129"/>
              <a:gd name="connsiteY5-378" fmla="*/ 2060811 h 2078396"/>
              <a:gd name="connsiteX6-379" fmla="*/ 2755929 w 4356129"/>
              <a:gd name="connsiteY6-380" fmla="*/ 64957 h 2078396"/>
              <a:gd name="connsiteX7-381" fmla="*/ 3872552 w 4356129"/>
              <a:gd name="connsiteY7-382" fmla="*/ 73749 h 2078396"/>
              <a:gd name="connsiteX8-383" fmla="*/ 4356129 w 4356129"/>
              <a:gd name="connsiteY8-384" fmla="*/ 865057 h 2078396"/>
              <a:gd name="connsiteX0-385" fmla="*/ 2169471 w 4356129"/>
              <a:gd name="connsiteY0-386" fmla="*/ 825428 h 2034041"/>
              <a:gd name="connsiteX1-387" fmla="*/ 1693635 w 4356129"/>
              <a:gd name="connsiteY1-388" fmla="*/ 0 h 2034041"/>
              <a:gd name="connsiteX2-389" fmla="*/ 567695 w 4356129"/>
              <a:gd name="connsiteY2-390" fmla="*/ 30707 h 2034041"/>
              <a:gd name="connsiteX3-391" fmla="*/ 0 w 4356129"/>
              <a:gd name="connsiteY3-392" fmla="*/ 985263 h 2034041"/>
              <a:gd name="connsiteX4-393" fmla="*/ 557852 w 4356129"/>
              <a:gd name="connsiteY4-394" fmla="*/ 2034041 h 2034041"/>
              <a:gd name="connsiteX5-395" fmla="*/ 1604137 w 4356129"/>
              <a:gd name="connsiteY5-396" fmla="*/ 2016456 h 2034041"/>
              <a:gd name="connsiteX6-397" fmla="*/ 2755929 w 4356129"/>
              <a:gd name="connsiteY6-398" fmla="*/ 20602 h 2034041"/>
              <a:gd name="connsiteX7-399" fmla="*/ 3872552 w 4356129"/>
              <a:gd name="connsiteY7-400" fmla="*/ 29394 h 2034041"/>
              <a:gd name="connsiteX8-401" fmla="*/ 4356129 w 4356129"/>
              <a:gd name="connsiteY8-402" fmla="*/ 820702 h 2034041"/>
              <a:gd name="connsiteX0-403" fmla="*/ 2169471 w 4356129"/>
              <a:gd name="connsiteY0-404" fmla="*/ 804826 h 2013439"/>
              <a:gd name="connsiteX1-405" fmla="*/ 1693635 w 4356129"/>
              <a:gd name="connsiteY1-406" fmla="*/ 16930 h 2013439"/>
              <a:gd name="connsiteX2-407" fmla="*/ 567695 w 4356129"/>
              <a:gd name="connsiteY2-408" fmla="*/ 10105 h 2013439"/>
              <a:gd name="connsiteX3-409" fmla="*/ 0 w 4356129"/>
              <a:gd name="connsiteY3-410" fmla="*/ 964661 h 2013439"/>
              <a:gd name="connsiteX4-411" fmla="*/ 557852 w 4356129"/>
              <a:gd name="connsiteY4-412" fmla="*/ 2013439 h 2013439"/>
              <a:gd name="connsiteX5-413" fmla="*/ 1604137 w 4356129"/>
              <a:gd name="connsiteY5-414" fmla="*/ 1995854 h 2013439"/>
              <a:gd name="connsiteX6-415" fmla="*/ 2755929 w 4356129"/>
              <a:gd name="connsiteY6-416" fmla="*/ 0 h 2013439"/>
              <a:gd name="connsiteX7-417" fmla="*/ 3872552 w 4356129"/>
              <a:gd name="connsiteY7-418" fmla="*/ 8792 h 2013439"/>
              <a:gd name="connsiteX8-419" fmla="*/ 4356129 w 4356129"/>
              <a:gd name="connsiteY8-420" fmla="*/ 800100 h 2013439"/>
              <a:gd name="connsiteX0-421" fmla="*/ 2169471 w 4356129"/>
              <a:gd name="connsiteY0-422" fmla="*/ 804826 h 2013439"/>
              <a:gd name="connsiteX1-423" fmla="*/ 1690223 w 4356129"/>
              <a:gd name="connsiteY1-424" fmla="*/ 13518 h 2013439"/>
              <a:gd name="connsiteX2-425" fmla="*/ 567695 w 4356129"/>
              <a:gd name="connsiteY2-426" fmla="*/ 10105 h 2013439"/>
              <a:gd name="connsiteX3-427" fmla="*/ 0 w 4356129"/>
              <a:gd name="connsiteY3-428" fmla="*/ 964661 h 2013439"/>
              <a:gd name="connsiteX4-429" fmla="*/ 557852 w 4356129"/>
              <a:gd name="connsiteY4-430" fmla="*/ 2013439 h 2013439"/>
              <a:gd name="connsiteX5-431" fmla="*/ 1604137 w 4356129"/>
              <a:gd name="connsiteY5-432" fmla="*/ 1995854 h 2013439"/>
              <a:gd name="connsiteX6-433" fmla="*/ 2755929 w 4356129"/>
              <a:gd name="connsiteY6-434" fmla="*/ 0 h 2013439"/>
              <a:gd name="connsiteX7-435" fmla="*/ 3872552 w 4356129"/>
              <a:gd name="connsiteY7-436" fmla="*/ 8792 h 2013439"/>
              <a:gd name="connsiteX8-437" fmla="*/ 4356129 w 4356129"/>
              <a:gd name="connsiteY8-438" fmla="*/ 800100 h 2013439"/>
              <a:gd name="connsiteX0-439" fmla="*/ 2169471 w 4356129"/>
              <a:gd name="connsiteY0-440" fmla="*/ 804826 h 2013439"/>
              <a:gd name="connsiteX1-441" fmla="*/ 1690223 w 4356129"/>
              <a:gd name="connsiteY1-442" fmla="*/ 13518 h 2013439"/>
              <a:gd name="connsiteX2-443" fmla="*/ 567695 w 4356129"/>
              <a:gd name="connsiteY2-444" fmla="*/ 10105 h 2013439"/>
              <a:gd name="connsiteX3-445" fmla="*/ 0 w 4356129"/>
              <a:gd name="connsiteY3-446" fmla="*/ 964661 h 2013439"/>
              <a:gd name="connsiteX4-447" fmla="*/ 557852 w 4356129"/>
              <a:gd name="connsiteY4-448" fmla="*/ 2013439 h 2013439"/>
              <a:gd name="connsiteX5-449" fmla="*/ 1604137 w 4356129"/>
              <a:gd name="connsiteY5-450" fmla="*/ 1995854 h 2013439"/>
              <a:gd name="connsiteX6-451" fmla="*/ 2755929 w 4356129"/>
              <a:gd name="connsiteY6-452" fmla="*/ 0 h 2013439"/>
              <a:gd name="connsiteX7-453" fmla="*/ 3872552 w 4356129"/>
              <a:gd name="connsiteY7-454" fmla="*/ 8792 h 2013439"/>
              <a:gd name="connsiteX8-455" fmla="*/ 4356129 w 4356129"/>
              <a:gd name="connsiteY8-456" fmla="*/ 800100 h 2013439"/>
              <a:gd name="connsiteX0-457" fmla="*/ 2169471 w 4356129"/>
              <a:gd name="connsiteY0-458" fmla="*/ 804826 h 2013439"/>
              <a:gd name="connsiteX1-459" fmla="*/ 1679987 w 4356129"/>
              <a:gd name="connsiteY1-460" fmla="*/ 13518 h 2013439"/>
              <a:gd name="connsiteX2-461" fmla="*/ 567695 w 4356129"/>
              <a:gd name="connsiteY2-462" fmla="*/ 10105 h 2013439"/>
              <a:gd name="connsiteX3-463" fmla="*/ 0 w 4356129"/>
              <a:gd name="connsiteY3-464" fmla="*/ 964661 h 2013439"/>
              <a:gd name="connsiteX4-465" fmla="*/ 557852 w 4356129"/>
              <a:gd name="connsiteY4-466" fmla="*/ 2013439 h 2013439"/>
              <a:gd name="connsiteX5-467" fmla="*/ 1604137 w 4356129"/>
              <a:gd name="connsiteY5-468" fmla="*/ 1995854 h 2013439"/>
              <a:gd name="connsiteX6-469" fmla="*/ 2755929 w 4356129"/>
              <a:gd name="connsiteY6-470" fmla="*/ 0 h 2013439"/>
              <a:gd name="connsiteX7-471" fmla="*/ 3872552 w 4356129"/>
              <a:gd name="connsiteY7-472" fmla="*/ 8792 h 2013439"/>
              <a:gd name="connsiteX8-473" fmla="*/ 4356129 w 4356129"/>
              <a:gd name="connsiteY8-474" fmla="*/ 800100 h 2013439"/>
              <a:gd name="connsiteX0-475" fmla="*/ 2119229 w 4356129"/>
              <a:gd name="connsiteY0-476" fmla="*/ 714391 h 2013439"/>
              <a:gd name="connsiteX1-477" fmla="*/ 1679987 w 4356129"/>
              <a:gd name="connsiteY1-478" fmla="*/ 13518 h 2013439"/>
              <a:gd name="connsiteX2-479" fmla="*/ 567695 w 4356129"/>
              <a:gd name="connsiteY2-480" fmla="*/ 10105 h 2013439"/>
              <a:gd name="connsiteX3-481" fmla="*/ 0 w 4356129"/>
              <a:gd name="connsiteY3-482" fmla="*/ 964661 h 2013439"/>
              <a:gd name="connsiteX4-483" fmla="*/ 557852 w 4356129"/>
              <a:gd name="connsiteY4-484" fmla="*/ 2013439 h 2013439"/>
              <a:gd name="connsiteX5-485" fmla="*/ 1604137 w 4356129"/>
              <a:gd name="connsiteY5-486" fmla="*/ 1995854 h 2013439"/>
              <a:gd name="connsiteX6-487" fmla="*/ 2755929 w 4356129"/>
              <a:gd name="connsiteY6-488" fmla="*/ 0 h 2013439"/>
              <a:gd name="connsiteX7-489" fmla="*/ 3872552 w 4356129"/>
              <a:gd name="connsiteY7-490" fmla="*/ 8792 h 2013439"/>
              <a:gd name="connsiteX8-491" fmla="*/ 4356129 w 4356129"/>
              <a:gd name="connsiteY8-492" fmla="*/ 800100 h 201343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25" y="connsiteY6-26"/>
              </a:cxn>
              <a:cxn ang="0">
                <a:pos x="connsiteX7-97" y="connsiteY7-98"/>
              </a:cxn>
              <a:cxn ang="0">
                <a:pos x="connsiteX8-275" y="connsiteY8-276"/>
              </a:cxn>
            </a:cxnLst>
            <a:rect l="l" t="t" r="r" b="b"/>
            <a:pathLst>
              <a:path w="4356129" h="2013439">
                <a:moveTo>
                  <a:pt x="2119229" y="714391"/>
                </a:moveTo>
                <a:lnTo>
                  <a:pt x="1679987" y="13518"/>
                </a:lnTo>
                <a:lnTo>
                  <a:pt x="567695" y="10105"/>
                </a:lnTo>
                <a:lnTo>
                  <a:pt x="0" y="964661"/>
                </a:lnTo>
                <a:lnTo>
                  <a:pt x="557852" y="2013439"/>
                </a:lnTo>
                <a:lnTo>
                  <a:pt x="1604137" y="1995854"/>
                </a:lnTo>
                <a:lnTo>
                  <a:pt x="2755929" y="0"/>
                </a:lnTo>
                <a:lnTo>
                  <a:pt x="3872552" y="8792"/>
                </a:lnTo>
                <a:lnTo>
                  <a:pt x="4356129" y="800100"/>
                </a:lnTo>
              </a:path>
            </a:pathLst>
          </a:custGeom>
          <a:noFill/>
          <a:ln w="165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Freeform: Shape 4"/>
          <p:cNvSpPr/>
          <p:nvPr/>
        </p:nvSpPr>
        <p:spPr>
          <a:xfrm>
            <a:off x="3299460" y="1598930"/>
            <a:ext cx="3677285" cy="1722120"/>
          </a:xfrm>
          <a:custGeom>
            <a:avLst/>
            <a:gdLst>
              <a:gd name="connsiteX0" fmla="*/ 0 w 4387361"/>
              <a:gd name="connsiteY0" fmla="*/ 958362 h 2013439"/>
              <a:gd name="connsiteX1" fmla="*/ 589084 w 4387361"/>
              <a:gd name="connsiteY1" fmla="*/ 2013439 h 2013439"/>
              <a:gd name="connsiteX2" fmla="*/ 1635369 w 4387361"/>
              <a:gd name="connsiteY2" fmla="*/ 1995854 h 2013439"/>
              <a:gd name="connsiteX3" fmla="*/ 2787161 w 4387361"/>
              <a:gd name="connsiteY3" fmla="*/ 0 h 2013439"/>
              <a:gd name="connsiteX4" fmla="*/ 3903784 w 4387361"/>
              <a:gd name="connsiteY4" fmla="*/ 8792 h 2013439"/>
              <a:gd name="connsiteX5" fmla="*/ 4387361 w 4387361"/>
              <a:gd name="connsiteY5" fmla="*/ 800100 h 2013439"/>
              <a:gd name="connsiteX0-1" fmla="*/ 0 w 4264269"/>
              <a:gd name="connsiteY0-2" fmla="*/ 1169378 h 2013439"/>
              <a:gd name="connsiteX1-3" fmla="*/ 465992 w 4264269"/>
              <a:gd name="connsiteY1-4" fmla="*/ 2013439 h 2013439"/>
              <a:gd name="connsiteX2-5" fmla="*/ 1512277 w 4264269"/>
              <a:gd name="connsiteY2-6" fmla="*/ 1995854 h 2013439"/>
              <a:gd name="connsiteX3-7" fmla="*/ 2664069 w 4264269"/>
              <a:gd name="connsiteY3-8" fmla="*/ 0 h 2013439"/>
              <a:gd name="connsiteX4-9" fmla="*/ 3780692 w 4264269"/>
              <a:gd name="connsiteY4-10" fmla="*/ 8792 h 2013439"/>
              <a:gd name="connsiteX5-11" fmla="*/ 4264269 w 4264269"/>
              <a:gd name="connsiteY5-12" fmla="*/ 800100 h 2013439"/>
              <a:gd name="connsiteX0-13" fmla="*/ 0 w 4299438"/>
              <a:gd name="connsiteY0-14" fmla="*/ 1099040 h 2013439"/>
              <a:gd name="connsiteX1-15" fmla="*/ 501161 w 4299438"/>
              <a:gd name="connsiteY1-16" fmla="*/ 2013439 h 2013439"/>
              <a:gd name="connsiteX2-17" fmla="*/ 1547446 w 4299438"/>
              <a:gd name="connsiteY2-18" fmla="*/ 1995854 h 2013439"/>
              <a:gd name="connsiteX3-19" fmla="*/ 2699238 w 4299438"/>
              <a:gd name="connsiteY3-20" fmla="*/ 0 h 2013439"/>
              <a:gd name="connsiteX4-21" fmla="*/ 3815861 w 4299438"/>
              <a:gd name="connsiteY4-22" fmla="*/ 8792 h 2013439"/>
              <a:gd name="connsiteX5-23" fmla="*/ 4299438 w 4299438"/>
              <a:gd name="connsiteY5-24" fmla="*/ 800100 h 201343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4299438" h="2013439">
                <a:moveTo>
                  <a:pt x="0" y="1099040"/>
                </a:moveTo>
                <a:lnTo>
                  <a:pt x="501161" y="2013439"/>
                </a:lnTo>
                <a:lnTo>
                  <a:pt x="1547446" y="1995854"/>
                </a:lnTo>
                <a:lnTo>
                  <a:pt x="2699238" y="0"/>
                </a:lnTo>
                <a:lnTo>
                  <a:pt x="3815861" y="8792"/>
                </a:lnTo>
                <a:lnTo>
                  <a:pt x="4299438" y="800100"/>
                </a:lnTo>
              </a:path>
            </a:pathLst>
          </a:custGeom>
          <a:noFill/>
          <a:ln w="165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Freeform: Shape 5"/>
          <p:cNvSpPr/>
          <p:nvPr/>
        </p:nvSpPr>
        <p:spPr>
          <a:xfrm>
            <a:off x="5215255" y="1598930"/>
            <a:ext cx="3677285" cy="1722120"/>
          </a:xfrm>
          <a:custGeom>
            <a:avLst/>
            <a:gdLst>
              <a:gd name="connsiteX0" fmla="*/ 0 w 4387361"/>
              <a:gd name="connsiteY0" fmla="*/ 958362 h 2013439"/>
              <a:gd name="connsiteX1" fmla="*/ 589084 w 4387361"/>
              <a:gd name="connsiteY1" fmla="*/ 2013439 h 2013439"/>
              <a:gd name="connsiteX2" fmla="*/ 1635369 w 4387361"/>
              <a:gd name="connsiteY2" fmla="*/ 1995854 h 2013439"/>
              <a:gd name="connsiteX3" fmla="*/ 2787161 w 4387361"/>
              <a:gd name="connsiteY3" fmla="*/ 0 h 2013439"/>
              <a:gd name="connsiteX4" fmla="*/ 3903784 w 4387361"/>
              <a:gd name="connsiteY4" fmla="*/ 8792 h 2013439"/>
              <a:gd name="connsiteX5" fmla="*/ 4387361 w 4387361"/>
              <a:gd name="connsiteY5" fmla="*/ 800100 h 2013439"/>
              <a:gd name="connsiteX0-1" fmla="*/ 0 w 4264269"/>
              <a:gd name="connsiteY0-2" fmla="*/ 1169378 h 2013439"/>
              <a:gd name="connsiteX1-3" fmla="*/ 465992 w 4264269"/>
              <a:gd name="connsiteY1-4" fmla="*/ 2013439 h 2013439"/>
              <a:gd name="connsiteX2-5" fmla="*/ 1512277 w 4264269"/>
              <a:gd name="connsiteY2-6" fmla="*/ 1995854 h 2013439"/>
              <a:gd name="connsiteX3-7" fmla="*/ 2664069 w 4264269"/>
              <a:gd name="connsiteY3-8" fmla="*/ 0 h 2013439"/>
              <a:gd name="connsiteX4-9" fmla="*/ 3780692 w 4264269"/>
              <a:gd name="connsiteY4-10" fmla="*/ 8792 h 2013439"/>
              <a:gd name="connsiteX5-11" fmla="*/ 4264269 w 4264269"/>
              <a:gd name="connsiteY5-12" fmla="*/ 800100 h 2013439"/>
              <a:gd name="connsiteX0-13" fmla="*/ 0 w 4299438"/>
              <a:gd name="connsiteY0-14" fmla="*/ 1099040 h 2013439"/>
              <a:gd name="connsiteX1-15" fmla="*/ 501161 w 4299438"/>
              <a:gd name="connsiteY1-16" fmla="*/ 2013439 h 2013439"/>
              <a:gd name="connsiteX2-17" fmla="*/ 1547446 w 4299438"/>
              <a:gd name="connsiteY2-18" fmla="*/ 1995854 h 2013439"/>
              <a:gd name="connsiteX3-19" fmla="*/ 2699238 w 4299438"/>
              <a:gd name="connsiteY3-20" fmla="*/ 0 h 2013439"/>
              <a:gd name="connsiteX4-21" fmla="*/ 3815861 w 4299438"/>
              <a:gd name="connsiteY4-22" fmla="*/ 8792 h 2013439"/>
              <a:gd name="connsiteX5-23" fmla="*/ 4299438 w 4299438"/>
              <a:gd name="connsiteY5-24" fmla="*/ 800100 h 201343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4299438" h="2013439">
                <a:moveTo>
                  <a:pt x="0" y="1099040"/>
                </a:moveTo>
                <a:lnTo>
                  <a:pt x="501161" y="2013439"/>
                </a:lnTo>
                <a:lnTo>
                  <a:pt x="1547446" y="1995854"/>
                </a:lnTo>
                <a:lnTo>
                  <a:pt x="2699238" y="0"/>
                </a:lnTo>
                <a:lnTo>
                  <a:pt x="3815861" y="8792"/>
                </a:lnTo>
                <a:lnTo>
                  <a:pt x="4299438" y="800100"/>
                </a:lnTo>
              </a:path>
            </a:pathLst>
          </a:custGeom>
          <a:noFill/>
          <a:ln w="165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Freeform: Shape 6"/>
          <p:cNvSpPr/>
          <p:nvPr/>
        </p:nvSpPr>
        <p:spPr>
          <a:xfrm rot="10800000">
            <a:off x="7130415" y="1598930"/>
            <a:ext cx="3725545" cy="1722120"/>
          </a:xfrm>
          <a:custGeom>
            <a:avLst/>
            <a:gdLst>
              <a:gd name="connsiteX0" fmla="*/ 0 w 4387361"/>
              <a:gd name="connsiteY0" fmla="*/ 958362 h 2013439"/>
              <a:gd name="connsiteX1" fmla="*/ 589084 w 4387361"/>
              <a:gd name="connsiteY1" fmla="*/ 2013439 h 2013439"/>
              <a:gd name="connsiteX2" fmla="*/ 1635369 w 4387361"/>
              <a:gd name="connsiteY2" fmla="*/ 1995854 h 2013439"/>
              <a:gd name="connsiteX3" fmla="*/ 2787161 w 4387361"/>
              <a:gd name="connsiteY3" fmla="*/ 0 h 2013439"/>
              <a:gd name="connsiteX4" fmla="*/ 3903784 w 4387361"/>
              <a:gd name="connsiteY4" fmla="*/ 8792 h 2013439"/>
              <a:gd name="connsiteX5" fmla="*/ 4387361 w 4387361"/>
              <a:gd name="connsiteY5" fmla="*/ 800100 h 2013439"/>
              <a:gd name="connsiteX0-1" fmla="*/ 0 w 4387361"/>
              <a:gd name="connsiteY0-2" fmla="*/ 958362 h 2013439"/>
              <a:gd name="connsiteX1-3" fmla="*/ 8792 w 4387361"/>
              <a:gd name="connsiteY1-4" fmla="*/ 940777 h 2013439"/>
              <a:gd name="connsiteX2-5" fmla="*/ 589084 w 4387361"/>
              <a:gd name="connsiteY2-6" fmla="*/ 2013439 h 2013439"/>
              <a:gd name="connsiteX3-7" fmla="*/ 1635369 w 4387361"/>
              <a:gd name="connsiteY3-8" fmla="*/ 1995854 h 2013439"/>
              <a:gd name="connsiteX4-9" fmla="*/ 2787161 w 4387361"/>
              <a:gd name="connsiteY4-10" fmla="*/ 0 h 2013439"/>
              <a:gd name="connsiteX5-11" fmla="*/ 3903784 w 4387361"/>
              <a:gd name="connsiteY5-12" fmla="*/ 8792 h 2013439"/>
              <a:gd name="connsiteX6" fmla="*/ 4387361 w 4387361"/>
              <a:gd name="connsiteY6" fmla="*/ 800100 h 2013439"/>
              <a:gd name="connsiteX0-13" fmla="*/ 0 w 4387361"/>
              <a:gd name="connsiteY0-14" fmla="*/ 958362 h 2013439"/>
              <a:gd name="connsiteX1-15" fmla="*/ 17584 w 4387361"/>
              <a:gd name="connsiteY1-16" fmla="*/ 940777 h 2013439"/>
              <a:gd name="connsiteX2-17" fmla="*/ 589084 w 4387361"/>
              <a:gd name="connsiteY2-18" fmla="*/ 2013439 h 2013439"/>
              <a:gd name="connsiteX3-19" fmla="*/ 1635369 w 4387361"/>
              <a:gd name="connsiteY3-20" fmla="*/ 1995854 h 2013439"/>
              <a:gd name="connsiteX4-21" fmla="*/ 2787161 w 4387361"/>
              <a:gd name="connsiteY4-22" fmla="*/ 0 h 2013439"/>
              <a:gd name="connsiteX5-23" fmla="*/ 3903784 w 4387361"/>
              <a:gd name="connsiteY5-24" fmla="*/ 8792 h 2013439"/>
              <a:gd name="connsiteX6-25" fmla="*/ 4387361 w 4387361"/>
              <a:gd name="connsiteY6-26" fmla="*/ 800100 h 2013439"/>
              <a:gd name="connsiteX0-27" fmla="*/ 238312 w 4369777"/>
              <a:gd name="connsiteY0-28" fmla="*/ 504574 h 2013439"/>
              <a:gd name="connsiteX1-29" fmla="*/ 0 w 4369777"/>
              <a:gd name="connsiteY1-30" fmla="*/ 940777 h 2013439"/>
              <a:gd name="connsiteX2-31" fmla="*/ 571500 w 4369777"/>
              <a:gd name="connsiteY2-32" fmla="*/ 2013439 h 2013439"/>
              <a:gd name="connsiteX3-33" fmla="*/ 1617785 w 4369777"/>
              <a:gd name="connsiteY3-34" fmla="*/ 1995854 h 2013439"/>
              <a:gd name="connsiteX4-35" fmla="*/ 2769577 w 4369777"/>
              <a:gd name="connsiteY4-36" fmla="*/ 0 h 2013439"/>
              <a:gd name="connsiteX5-37" fmla="*/ 3886200 w 4369777"/>
              <a:gd name="connsiteY5-38" fmla="*/ 8792 h 2013439"/>
              <a:gd name="connsiteX6-39" fmla="*/ 4369777 w 4369777"/>
              <a:gd name="connsiteY6-40" fmla="*/ 800100 h 2013439"/>
              <a:gd name="connsiteX0-41" fmla="*/ 565858 w 4369777"/>
              <a:gd name="connsiteY0-42" fmla="*/ 0 h 2024068"/>
              <a:gd name="connsiteX1-43" fmla="*/ 0 w 4369777"/>
              <a:gd name="connsiteY1-44" fmla="*/ 951406 h 2024068"/>
              <a:gd name="connsiteX2-45" fmla="*/ 571500 w 4369777"/>
              <a:gd name="connsiteY2-46" fmla="*/ 2024068 h 2024068"/>
              <a:gd name="connsiteX3-47" fmla="*/ 1617785 w 4369777"/>
              <a:gd name="connsiteY3-48" fmla="*/ 2006483 h 2024068"/>
              <a:gd name="connsiteX4-49" fmla="*/ 2769577 w 4369777"/>
              <a:gd name="connsiteY4-50" fmla="*/ 10629 h 2024068"/>
              <a:gd name="connsiteX5-51" fmla="*/ 3886200 w 4369777"/>
              <a:gd name="connsiteY5-52" fmla="*/ 19421 h 2024068"/>
              <a:gd name="connsiteX6-53" fmla="*/ 4369777 w 4369777"/>
              <a:gd name="connsiteY6-54" fmla="*/ 810729 h 2024068"/>
              <a:gd name="connsiteX0-55" fmla="*/ 562446 w 4369777"/>
              <a:gd name="connsiteY0-56" fmla="*/ 6431 h 2013439"/>
              <a:gd name="connsiteX1-57" fmla="*/ 0 w 4369777"/>
              <a:gd name="connsiteY1-58" fmla="*/ 940777 h 2013439"/>
              <a:gd name="connsiteX2-59" fmla="*/ 571500 w 4369777"/>
              <a:gd name="connsiteY2-60" fmla="*/ 2013439 h 2013439"/>
              <a:gd name="connsiteX3-61" fmla="*/ 1617785 w 4369777"/>
              <a:gd name="connsiteY3-62" fmla="*/ 1995854 h 2013439"/>
              <a:gd name="connsiteX4-63" fmla="*/ 2769577 w 4369777"/>
              <a:gd name="connsiteY4-64" fmla="*/ 0 h 2013439"/>
              <a:gd name="connsiteX5-65" fmla="*/ 3886200 w 4369777"/>
              <a:gd name="connsiteY5-66" fmla="*/ 8792 h 2013439"/>
              <a:gd name="connsiteX6-67" fmla="*/ 4369777 w 4369777"/>
              <a:gd name="connsiteY6-68" fmla="*/ 800100 h 2013439"/>
              <a:gd name="connsiteX0-69" fmla="*/ 562446 w 4369777"/>
              <a:gd name="connsiteY0-70" fmla="*/ 6431 h 2013439"/>
              <a:gd name="connsiteX1-71" fmla="*/ 554047 w 4369777"/>
              <a:gd name="connsiteY1-72" fmla="*/ 3281 h 2013439"/>
              <a:gd name="connsiteX2-73" fmla="*/ 0 w 4369777"/>
              <a:gd name="connsiteY2-74" fmla="*/ 940777 h 2013439"/>
              <a:gd name="connsiteX3-75" fmla="*/ 571500 w 4369777"/>
              <a:gd name="connsiteY3-76" fmla="*/ 2013439 h 2013439"/>
              <a:gd name="connsiteX4-77" fmla="*/ 1617785 w 4369777"/>
              <a:gd name="connsiteY4-78" fmla="*/ 1995854 h 2013439"/>
              <a:gd name="connsiteX5-79" fmla="*/ 2769577 w 4369777"/>
              <a:gd name="connsiteY5-80" fmla="*/ 0 h 2013439"/>
              <a:gd name="connsiteX6-81" fmla="*/ 3886200 w 4369777"/>
              <a:gd name="connsiteY6-82" fmla="*/ 8792 h 2013439"/>
              <a:gd name="connsiteX7" fmla="*/ 4369777 w 4369777"/>
              <a:gd name="connsiteY7" fmla="*/ 800100 h 2013439"/>
              <a:gd name="connsiteX0-83" fmla="*/ 562446 w 4369777"/>
              <a:gd name="connsiteY0-84" fmla="*/ 85037 h 2092045"/>
              <a:gd name="connsiteX1-85" fmla="*/ 670053 w 4369777"/>
              <a:gd name="connsiteY1-86" fmla="*/ 0 h 2092045"/>
              <a:gd name="connsiteX2-87" fmla="*/ 0 w 4369777"/>
              <a:gd name="connsiteY2-88" fmla="*/ 1019383 h 2092045"/>
              <a:gd name="connsiteX3-89" fmla="*/ 571500 w 4369777"/>
              <a:gd name="connsiteY3-90" fmla="*/ 2092045 h 2092045"/>
              <a:gd name="connsiteX4-91" fmla="*/ 1617785 w 4369777"/>
              <a:gd name="connsiteY4-92" fmla="*/ 2074460 h 2092045"/>
              <a:gd name="connsiteX5-93" fmla="*/ 2769577 w 4369777"/>
              <a:gd name="connsiteY5-94" fmla="*/ 78606 h 2092045"/>
              <a:gd name="connsiteX6-95" fmla="*/ 3886200 w 4369777"/>
              <a:gd name="connsiteY6-96" fmla="*/ 87398 h 2092045"/>
              <a:gd name="connsiteX7-97" fmla="*/ 4369777 w 4369777"/>
              <a:gd name="connsiteY7-98" fmla="*/ 878706 h 2092045"/>
              <a:gd name="connsiteX0-99" fmla="*/ 562446 w 4369777"/>
              <a:gd name="connsiteY0-100" fmla="*/ 6431 h 2013439"/>
              <a:gd name="connsiteX1-101" fmla="*/ 608638 w 4369777"/>
              <a:gd name="connsiteY1-102" fmla="*/ 112463 h 2013439"/>
              <a:gd name="connsiteX2-103" fmla="*/ 0 w 4369777"/>
              <a:gd name="connsiteY2-104" fmla="*/ 940777 h 2013439"/>
              <a:gd name="connsiteX3-105" fmla="*/ 571500 w 4369777"/>
              <a:gd name="connsiteY3-106" fmla="*/ 2013439 h 2013439"/>
              <a:gd name="connsiteX4-107" fmla="*/ 1617785 w 4369777"/>
              <a:gd name="connsiteY4-108" fmla="*/ 1995854 h 2013439"/>
              <a:gd name="connsiteX5-109" fmla="*/ 2769577 w 4369777"/>
              <a:gd name="connsiteY5-110" fmla="*/ 0 h 2013439"/>
              <a:gd name="connsiteX6-111" fmla="*/ 3886200 w 4369777"/>
              <a:gd name="connsiteY6-112" fmla="*/ 8792 h 2013439"/>
              <a:gd name="connsiteX7-113" fmla="*/ 4369777 w 4369777"/>
              <a:gd name="connsiteY7-114" fmla="*/ 800100 h 2013439"/>
              <a:gd name="connsiteX0-115" fmla="*/ 1244834 w 4369777"/>
              <a:gd name="connsiteY0-116" fmla="*/ 0 h 2112778"/>
              <a:gd name="connsiteX1-117" fmla="*/ 608638 w 4369777"/>
              <a:gd name="connsiteY1-118" fmla="*/ 211802 h 2112778"/>
              <a:gd name="connsiteX2-119" fmla="*/ 0 w 4369777"/>
              <a:gd name="connsiteY2-120" fmla="*/ 1040116 h 2112778"/>
              <a:gd name="connsiteX3-121" fmla="*/ 571500 w 4369777"/>
              <a:gd name="connsiteY3-122" fmla="*/ 2112778 h 2112778"/>
              <a:gd name="connsiteX4-123" fmla="*/ 1617785 w 4369777"/>
              <a:gd name="connsiteY4-124" fmla="*/ 2095193 h 2112778"/>
              <a:gd name="connsiteX5-125" fmla="*/ 2769577 w 4369777"/>
              <a:gd name="connsiteY5-126" fmla="*/ 99339 h 2112778"/>
              <a:gd name="connsiteX6-127" fmla="*/ 3886200 w 4369777"/>
              <a:gd name="connsiteY6-128" fmla="*/ 108131 h 2112778"/>
              <a:gd name="connsiteX7-129" fmla="*/ 4369777 w 4369777"/>
              <a:gd name="connsiteY7-130" fmla="*/ 899439 h 2112778"/>
              <a:gd name="connsiteX0-131" fmla="*/ 1244834 w 4369777"/>
              <a:gd name="connsiteY0-132" fmla="*/ 0 h 2112778"/>
              <a:gd name="connsiteX1-133" fmla="*/ 608638 w 4369777"/>
              <a:gd name="connsiteY1-134" fmla="*/ 119680 h 2112778"/>
              <a:gd name="connsiteX2-135" fmla="*/ 0 w 4369777"/>
              <a:gd name="connsiteY2-136" fmla="*/ 1040116 h 2112778"/>
              <a:gd name="connsiteX3-137" fmla="*/ 571500 w 4369777"/>
              <a:gd name="connsiteY3-138" fmla="*/ 2112778 h 2112778"/>
              <a:gd name="connsiteX4-139" fmla="*/ 1617785 w 4369777"/>
              <a:gd name="connsiteY4-140" fmla="*/ 2095193 h 2112778"/>
              <a:gd name="connsiteX5-141" fmla="*/ 2769577 w 4369777"/>
              <a:gd name="connsiteY5-142" fmla="*/ 99339 h 2112778"/>
              <a:gd name="connsiteX6-143" fmla="*/ 3886200 w 4369777"/>
              <a:gd name="connsiteY6-144" fmla="*/ 108131 h 2112778"/>
              <a:gd name="connsiteX7-145" fmla="*/ 4369777 w 4369777"/>
              <a:gd name="connsiteY7-146" fmla="*/ 899439 h 2112778"/>
              <a:gd name="connsiteX0-147" fmla="*/ 1244834 w 4369777"/>
              <a:gd name="connsiteY0-148" fmla="*/ 0 h 2112778"/>
              <a:gd name="connsiteX1-149" fmla="*/ 615462 w 4369777"/>
              <a:gd name="connsiteY1-150" fmla="*/ 136739 h 2112778"/>
              <a:gd name="connsiteX2-151" fmla="*/ 0 w 4369777"/>
              <a:gd name="connsiteY2-152" fmla="*/ 1040116 h 2112778"/>
              <a:gd name="connsiteX3-153" fmla="*/ 571500 w 4369777"/>
              <a:gd name="connsiteY3-154" fmla="*/ 2112778 h 2112778"/>
              <a:gd name="connsiteX4-155" fmla="*/ 1617785 w 4369777"/>
              <a:gd name="connsiteY4-156" fmla="*/ 2095193 h 2112778"/>
              <a:gd name="connsiteX5-157" fmla="*/ 2769577 w 4369777"/>
              <a:gd name="connsiteY5-158" fmla="*/ 99339 h 2112778"/>
              <a:gd name="connsiteX6-159" fmla="*/ 3886200 w 4369777"/>
              <a:gd name="connsiteY6-160" fmla="*/ 108131 h 2112778"/>
              <a:gd name="connsiteX7-161" fmla="*/ 4369777 w 4369777"/>
              <a:gd name="connsiteY7-162" fmla="*/ 899439 h 2112778"/>
              <a:gd name="connsiteX0-163" fmla="*/ 1244834 w 4369777"/>
              <a:gd name="connsiteY0-164" fmla="*/ 0 h 2112778"/>
              <a:gd name="connsiteX1-165" fmla="*/ 577931 w 4369777"/>
              <a:gd name="connsiteY1-166" fmla="*/ 92384 h 2112778"/>
              <a:gd name="connsiteX2-167" fmla="*/ 0 w 4369777"/>
              <a:gd name="connsiteY2-168" fmla="*/ 1040116 h 2112778"/>
              <a:gd name="connsiteX3-169" fmla="*/ 571500 w 4369777"/>
              <a:gd name="connsiteY3-170" fmla="*/ 2112778 h 2112778"/>
              <a:gd name="connsiteX4-171" fmla="*/ 1617785 w 4369777"/>
              <a:gd name="connsiteY4-172" fmla="*/ 2095193 h 2112778"/>
              <a:gd name="connsiteX5-173" fmla="*/ 2769577 w 4369777"/>
              <a:gd name="connsiteY5-174" fmla="*/ 99339 h 2112778"/>
              <a:gd name="connsiteX6-175" fmla="*/ 3886200 w 4369777"/>
              <a:gd name="connsiteY6-176" fmla="*/ 108131 h 2112778"/>
              <a:gd name="connsiteX7-177" fmla="*/ 4369777 w 4369777"/>
              <a:gd name="connsiteY7-178" fmla="*/ 899439 h 2112778"/>
              <a:gd name="connsiteX0-179" fmla="*/ 1244834 w 4369777"/>
              <a:gd name="connsiteY0-180" fmla="*/ 0 h 2112778"/>
              <a:gd name="connsiteX1-181" fmla="*/ 581343 w 4369777"/>
              <a:gd name="connsiteY1-182" fmla="*/ 109444 h 2112778"/>
              <a:gd name="connsiteX2-183" fmla="*/ 0 w 4369777"/>
              <a:gd name="connsiteY2-184" fmla="*/ 1040116 h 2112778"/>
              <a:gd name="connsiteX3-185" fmla="*/ 571500 w 4369777"/>
              <a:gd name="connsiteY3-186" fmla="*/ 2112778 h 2112778"/>
              <a:gd name="connsiteX4-187" fmla="*/ 1617785 w 4369777"/>
              <a:gd name="connsiteY4-188" fmla="*/ 2095193 h 2112778"/>
              <a:gd name="connsiteX5-189" fmla="*/ 2769577 w 4369777"/>
              <a:gd name="connsiteY5-190" fmla="*/ 99339 h 2112778"/>
              <a:gd name="connsiteX6-191" fmla="*/ 3886200 w 4369777"/>
              <a:gd name="connsiteY6-192" fmla="*/ 108131 h 2112778"/>
              <a:gd name="connsiteX7-193" fmla="*/ 4369777 w 4369777"/>
              <a:gd name="connsiteY7-194" fmla="*/ 899439 h 2112778"/>
              <a:gd name="connsiteX0-195" fmla="*/ 1234598 w 4359541"/>
              <a:gd name="connsiteY0-196" fmla="*/ 0 h 2112778"/>
              <a:gd name="connsiteX1-197" fmla="*/ 571107 w 4359541"/>
              <a:gd name="connsiteY1-198" fmla="*/ 109444 h 2112778"/>
              <a:gd name="connsiteX2-199" fmla="*/ 0 w 4359541"/>
              <a:gd name="connsiteY2-200" fmla="*/ 1053764 h 2112778"/>
              <a:gd name="connsiteX3-201" fmla="*/ 561264 w 4359541"/>
              <a:gd name="connsiteY3-202" fmla="*/ 2112778 h 2112778"/>
              <a:gd name="connsiteX4-203" fmla="*/ 1607549 w 4359541"/>
              <a:gd name="connsiteY4-204" fmla="*/ 2095193 h 2112778"/>
              <a:gd name="connsiteX5-205" fmla="*/ 2759341 w 4359541"/>
              <a:gd name="connsiteY5-206" fmla="*/ 99339 h 2112778"/>
              <a:gd name="connsiteX6-207" fmla="*/ 3875964 w 4359541"/>
              <a:gd name="connsiteY6-208" fmla="*/ 108131 h 2112778"/>
              <a:gd name="connsiteX7-209" fmla="*/ 4359541 w 4359541"/>
              <a:gd name="connsiteY7-210" fmla="*/ 899439 h 2112778"/>
              <a:gd name="connsiteX0-211" fmla="*/ 1231186 w 4356129"/>
              <a:gd name="connsiteY0-212" fmla="*/ 0 h 2112778"/>
              <a:gd name="connsiteX1-213" fmla="*/ 567695 w 4356129"/>
              <a:gd name="connsiteY1-214" fmla="*/ 109444 h 2112778"/>
              <a:gd name="connsiteX2-215" fmla="*/ 0 w 4356129"/>
              <a:gd name="connsiteY2-216" fmla="*/ 1064000 h 2112778"/>
              <a:gd name="connsiteX3-217" fmla="*/ 557852 w 4356129"/>
              <a:gd name="connsiteY3-218" fmla="*/ 2112778 h 2112778"/>
              <a:gd name="connsiteX4-219" fmla="*/ 1604137 w 4356129"/>
              <a:gd name="connsiteY4-220" fmla="*/ 2095193 h 2112778"/>
              <a:gd name="connsiteX5-221" fmla="*/ 2755929 w 4356129"/>
              <a:gd name="connsiteY5-222" fmla="*/ 99339 h 2112778"/>
              <a:gd name="connsiteX6-223" fmla="*/ 3872552 w 4356129"/>
              <a:gd name="connsiteY6-224" fmla="*/ 108131 h 2112778"/>
              <a:gd name="connsiteX7-225" fmla="*/ 4356129 w 4356129"/>
              <a:gd name="connsiteY7-226" fmla="*/ 899439 h 2112778"/>
              <a:gd name="connsiteX0-227" fmla="*/ 1592852 w 4356129"/>
              <a:gd name="connsiteY0-228" fmla="*/ 0 h 2047951"/>
              <a:gd name="connsiteX1-229" fmla="*/ 567695 w 4356129"/>
              <a:gd name="connsiteY1-230" fmla="*/ 44617 h 2047951"/>
              <a:gd name="connsiteX2-231" fmla="*/ 0 w 4356129"/>
              <a:gd name="connsiteY2-232" fmla="*/ 999173 h 2047951"/>
              <a:gd name="connsiteX3-233" fmla="*/ 557852 w 4356129"/>
              <a:gd name="connsiteY3-234" fmla="*/ 2047951 h 2047951"/>
              <a:gd name="connsiteX4-235" fmla="*/ 1604137 w 4356129"/>
              <a:gd name="connsiteY4-236" fmla="*/ 2030366 h 2047951"/>
              <a:gd name="connsiteX5-237" fmla="*/ 2755929 w 4356129"/>
              <a:gd name="connsiteY5-238" fmla="*/ 34512 h 2047951"/>
              <a:gd name="connsiteX6-239" fmla="*/ 3872552 w 4356129"/>
              <a:gd name="connsiteY6-240" fmla="*/ 43304 h 2047951"/>
              <a:gd name="connsiteX7-241" fmla="*/ 4356129 w 4356129"/>
              <a:gd name="connsiteY7-242" fmla="*/ 834612 h 2047951"/>
              <a:gd name="connsiteX0-243" fmla="*/ 1592852 w 4356129"/>
              <a:gd name="connsiteY0-244" fmla="*/ 6562 h 2054513"/>
              <a:gd name="connsiteX1-245" fmla="*/ 1584453 w 4356129"/>
              <a:gd name="connsiteY1-246" fmla="*/ 0 h 2054513"/>
              <a:gd name="connsiteX2-247" fmla="*/ 567695 w 4356129"/>
              <a:gd name="connsiteY2-248" fmla="*/ 51179 h 2054513"/>
              <a:gd name="connsiteX3-249" fmla="*/ 0 w 4356129"/>
              <a:gd name="connsiteY3-250" fmla="*/ 1005735 h 2054513"/>
              <a:gd name="connsiteX4-251" fmla="*/ 557852 w 4356129"/>
              <a:gd name="connsiteY4-252" fmla="*/ 2054513 h 2054513"/>
              <a:gd name="connsiteX5-253" fmla="*/ 1604137 w 4356129"/>
              <a:gd name="connsiteY5-254" fmla="*/ 2036928 h 2054513"/>
              <a:gd name="connsiteX6-255" fmla="*/ 2755929 w 4356129"/>
              <a:gd name="connsiteY6-256" fmla="*/ 41074 h 2054513"/>
              <a:gd name="connsiteX7-257" fmla="*/ 3872552 w 4356129"/>
              <a:gd name="connsiteY7-258" fmla="*/ 49866 h 2054513"/>
              <a:gd name="connsiteX8" fmla="*/ 4356129 w 4356129"/>
              <a:gd name="connsiteY8" fmla="*/ 841174 h 2054513"/>
              <a:gd name="connsiteX0-259" fmla="*/ 1592852 w 4356129"/>
              <a:gd name="connsiteY0-260" fmla="*/ 0 h 2047951"/>
              <a:gd name="connsiteX1-261" fmla="*/ 1857408 w 4356129"/>
              <a:gd name="connsiteY1-262" fmla="*/ 150388 h 2047951"/>
              <a:gd name="connsiteX2-263" fmla="*/ 567695 w 4356129"/>
              <a:gd name="connsiteY2-264" fmla="*/ 44617 h 2047951"/>
              <a:gd name="connsiteX3-265" fmla="*/ 0 w 4356129"/>
              <a:gd name="connsiteY3-266" fmla="*/ 999173 h 2047951"/>
              <a:gd name="connsiteX4-267" fmla="*/ 557852 w 4356129"/>
              <a:gd name="connsiteY4-268" fmla="*/ 2047951 h 2047951"/>
              <a:gd name="connsiteX5-269" fmla="*/ 1604137 w 4356129"/>
              <a:gd name="connsiteY5-270" fmla="*/ 2030366 h 2047951"/>
              <a:gd name="connsiteX6-271" fmla="*/ 2755929 w 4356129"/>
              <a:gd name="connsiteY6-272" fmla="*/ 34512 h 2047951"/>
              <a:gd name="connsiteX7-273" fmla="*/ 3872552 w 4356129"/>
              <a:gd name="connsiteY7-274" fmla="*/ 43304 h 2047951"/>
              <a:gd name="connsiteX8-275" fmla="*/ 4356129 w 4356129"/>
              <a:gd name="connsiteY8-276" fmla="*/ 834612 h 2047951"/>
              <a:gd name="connsiteX0-277" fmla="*/ 1592852 w 4356129"/>
              <a:gd name="connsiteY0-278" fmla="*/ 30445 h 2078396"/>
              <a:gd name="connsiteX1-279" fmla="*/ 1563981 w 4356129"/>
              <a:gd name="connsiteY1-280" fmla="*/ 0 h 2078396"/>
              <a:gd name="connsiteX2-281" fmla="*/ 567695 w 4356129"/>
              <a:gd name="connsiteY2-282" fmla="*/ 75062 h 2078396"/>
              <a:gd name="connsiteX3-283" fmla="*/ 0 w 4356129"/>
              <a:gd name="connsiteY3-284" fmla="*/ 1029618 h 2078396"/>
              <a:gd name="connsiteX4-285" fmla="*/ 557852 w 4356129"/>
              <a:gd name="connsiteY4-286" fmla="*/ 2078396 h 2078396"/>
              <a:gd name="connsiteX5-287" fmla="*/ 1604137 w 4356129"/>
              <a:gd name="connsiteY5-288" fmla="*/ 2060811 h 2078396"/>
              <a:gd name="connsiteX6-289" fmla="*/ 2755929 w 4356129"/>
              <a:gd name="connsiteY6-290" fmla="*/ 64957 h 2078396"/>
              <a:gd name="connsiteX7-291" fmla="*/ 3872552 w 4356129"/>
              <a:gd name="connsiteY7-292" fmla="*/ 73749 h 2078396"/>
              <a:gd name="connsiteX8-293" fmla="*/ 4356129 w 4356129"/>
              <a:gd name="connsiteY8-294" fmla="*/ 865057 h 2078396"/>
              <a:gd name="connsiteX0-295" fmla="*/ 2162646 w 4356129"/>
              <a:gd name="connsiteY0-296" fmla="*/ 832251 h 2078396"/>
              <a:gd name="connsiteX1-297" fmla="*/ 1563981 w 4356129"/>
              <a:gd name="connsiteY1-298" fmla="*/ 0 h 2078396"/>
              <a:gd name="connsiteX2-299" fmla="*/ 567695 w 4356129"/>
              <a:gd name="connsiteY2-300" fmla="*/ 75062 h 2078396"/>
              <a:gd name="connsiteX3-301" fmla="*/ 0 w 4356129"/>
              <a:gd name="connsiteY3-302" fmla="*/ 1029618 h 2078396"/>
              <a:gd name="connsiteX4-303" fmla="*/ 557852 w 4356129"/>
              <a:gd name="connsiteY4-304" fmla="*/ 2078396 h 2078396"/>
              <a:gd name="connsiteX5-305" fmla="*/ 1604137 w 4356129"/>
              <a:gd name="connsiteY5-306" fmla="*/ 2060811 h 2078396"/>
              <a:gd name="connsiteX6-307" fmla="*/ 2755929 w 4356129"/>
              <a:gd name="connsiteY6-308" fmla="*/ 64957 h 2078396"/>
              <a:gd name="connsiteX7-309" fmla="*/ 3872552 w 4356129"/>
              <a:gd name="connsiteY7-310" fmla="*/ 73749 h 2078396"/>
              <a:gd name="connsiteX8-311" fmla="*/ 4356129 w 4356129"/>
              <a:gd name="connsiteY8-312" fmla="*/ 865057 h 2078396"/>
              <a:gd name="connsiteX0-313" fmla="*/ 2155823 w 4356129"/>
              <a:gd name="connsiteY0-314" fmla="*/ 852723 h 2078396"/>
              <a:gd name="connsiteX1-315" fmla="*/ 1563981 w 4356129"/>
              <a:gd name="connsiteY1-316" fmla="*/ 0 h 2078396"/>
              <a:gd name="connsiteX2-317" fmla="*/ 567695 w 4356129"/>
              <a:gd name="connsiteY2-318" fmla="*/ 75062 h 2078396"/>
              <a:gd name="connsiteX3-319" fmla="*/ 0 w 4356129"/>
              <a:gd name="connsiteY3-320" fmla="*/ 1029618 h 2078396"/>
              <a:gd name="connsiteX4-321" fmla="*/ 557852 w 4356129"/>
              <a:gd name="connsiteY4-322" fmla="*/ 2078396 h 2078396"/>
              <a:gd name="connsiteX5-323" fmla="*/ 1604137 w 4356129"/>
              <a:gd name="connsiteY5-324" fmla="*/ 2060811 h 2078396"/>
              <a:gd name="connsiteX6-325" fmla="*/ 2755929 w 4356129"/>
              <a:gd name="connsiteY6-326" fmla="*/ 64957 h 2078396"/>
              <a:gd name="connsiteX7-327" fmla="*/ 3872552 w 4356129"/>
              <a:gd name="connsiteY7-328" fmla="*/ 73749 h 2078396"/>
              <a:gd name="connsiteX8-329" fmla="*/ 4356129 w 4356129"/>
              <a:gd name="connsiteY8-330" fmla="*/ 865057 h 2078396"/>
              <a:gd name="connsiteX0-331" fmla="*/ 2169471 w 4356129"/>
              <a:gd name="connsiteY0-332" fmla="*/ 873195 h 2078396"/>
              <a:gd name="connsiteX1-333" fmla="*/ 1563981 w 4356129"/>
              <a:gd name="connsiteY1-334" fmla="*/ 0 h 2078396"/>
              <a:gd name="connsiteX2-335" fmla="*/ 567695 w 4356129"/>
              <a:gd name="connsiteY2-336" fmla="*/ 75062 h 2078396"/>
              <a:gd name="connsiteX3-337" fmla="*/ 0 w 4356129"/>
              <a:gd name="connsiteY3-338" fmla="*/ 1029618 h 2078396"/>
              <a:gd name="connsiteX4-339" fmla="*/ 557852 w 4356129"/>
              <a:gd name="connsiteY4-340" fmla="*/ 2078396 h 2078396"/>
              <a:gd name="connsiteX5-341" fmla="*/ 1604137 w 4356129"/>
              <a:gd name="connsiteY5-342" fmla="*/ 2060811 h 2078396"/>
              <a:gd name="connsiteX6-343" fmla="*/ 2755929 w 4356129"/>
              <a:gd name="connsiteY6-344" fmla="*/ 64957 h 2078396"/>
              <a:gd name="connsiteX7-345" fmla="*/ 3872552 w 4356129"/>
              <a:gd name="connsiteY7-346" fmla="*/ 73749 h 2078396"/>
              <a:gd name="connsiteX8-347" fmla="*/ 4356129 w 4356129"/>
              <a:gd name="connsiteY8-348" fmla="*/ 865057 h 2078396"/>
              <a:gd name="connsiteX0-349" fmla="*/ 2159235 w 4356129"/>
              <a:gd name="connsiteY0-350" fmla="*/ 849311 h 2078396"/>
              <a:gd name="connsiteX1-351" fmla="*/ 1563981 w 4356129"/>
              <a:gd name="connsiteY1-352" fmla="*/ 0 h 2078396"/>
              <a:gd name="connsiteX2-353" fmla="*/ 567695 w 4356129"/>
              <a:gd name="connsiteY2-354" fmla="*/ 75062 h 2078396"/>
              <a:gd name="connsiteX3-355" fmla="*/ 0 w 4356129"/>
              <a:gd name="connsiteY3-356" fmla="*/ 1029618 h 2078396"/>
              <a:gd name="connsiteX4-357" fmla="*/ 557852 w 4356129"/>
              <a:gd name="connsiteY4-358" fmla="*/ 2078396 h 2078396"/>
              <a:gd name="connsiteX5-359" fmla="*/ 1604137 w 4356129"/>
              <a:gd name="connsiteY5-360" fmla="*/ 2060811 h 2078396"/>
              <a:gd name="connsiteX6-361" fmla="*/ 2755929 w 4356129"/>
              <a:gd name="connsiteY6-362" fmla="*/ 64957 h 2078396"/>
              <a:gd name="connsiteX7-363" fmla="*/ 3872552 w 4356129"/>
              <a:gd name="connsiteY7-364" fmla="*/ 73749 h 2078396"/>
              <a:gd name="connsiteX8-365" fmla="*/ 4356129 w 4356129"/>
              <a:gd name="connsiteY8-366" fmla="*/ 865057 h 2078396"/>
              <a:gd name="connsiteX0-367" fmla="*/ 2169471 w 4356129"/>
              <a:gd name="connsiteY0-368" fmla="*/ 869783 h 2078396"/>
              <a:gd name="connsiteX1-369" fmla="*/ 1563981 w 4356129"/>
              <a:gd name="connsiteY1-370" fmla="*/ 0 h 2078396"/>
              <a:gd name="connsiteX2-371" fmla="*/ 567695 w 4356129"/>
              <a:gd name="connsiteY2-372" fmla="*/ 75062 h 2078396"/>
              <a:gd name="connsiteX3-373" fmla="*/ 0 w 4356129"/>
              <a:gd name="connsiteY3-374" fmla="*/ 1029618 h 2078396"/>
              <a:gd name="connsiteX4-375" fmla="*/ 557852 w 4356129"/>
              <a:gd name="connsiteY4-376" fmla="*/ 2078396 h 2078396"/>
              <a:gd name="connsiteX5-377" fmla="*/ 1604137 w 4356129"/>
              <a:gd name="connsiteY5-378" fmla="*/ 2060811 h 2078396"/>
              <a:gd name="connsiteX6-379" fmla="*/ 2755929 w 4356129"/>
              <a:gd name="connsiteY6-380" fmla="*/ 64957 h 2078396"/>
              <a:gd name="connsiteX7-381" fmla="*/ 3872552 w 4356129"/>
              <a:gd name="connsiteY7-382" fmla="*/ 73749 h 2078396"/>
              <a:gd name="connsiteX8-383" fmla="*/ 4356129 w 4356129"/>
              <a:gd name="connsiteY8-384" fmla="*/ 865057 h 2078396"/>
              <a:gd name="connsiteX0-385" fmla="*/ 2169471 w 4356129"/>
              <a:gd name="connsiteY0-386" fmla="*/ 825428 h 2034041"/>
              <a:gd name="connsiteX1-387" fmla="*/ 1693635 w 4356129"/>
              <a:gd name="connsiteY1-388" fmla="*/ 0 h 2034041"/>
              <a:gd name="connsiteX2-389" fmla="*/ 567695 w 4356129"/>
              <a:gd name="connsiteY2-390" fmla="*/ 30707 h 2034041"/>
              <a:gd name="connsiteX3-391" fmla="*/ 0 w 4356129"/>
              <a:gd name="connsiteY3-392" fmla="*/ 985263 h 2034041"/>
              <a:gd name="connsiteX4-393" fmla="*/ 557852 w 4356129"/>
              <a:gd name="connsiteY4-394" fmla="*/ 2034041 h 2034041"/>
              <a:gd name="connsiteX5-395" fmla="*/ 1604137 w 4356129"/>
              <a:gd name="connsiteY5-396" fmla="*/ 2016456 h 2034041"/>
              <a:gd name="connsiteX6-397" fmla="*/ 2755929 w 4356129"/>
              <a:gd name="connsiteY6-398" fmla="*/ 20602 h 2034041"/>
              <a:gd name="connsiteX7-399" fmla="*/ 3872552 w 4356129"/>
              <a:gd name="connsiteY7-400" fmla="*/ 29394 h 2034041"/>
              <a:gd name="connsiteX8-401" fmla="*/ 4356129 w 4356129"/>
              <a:gd name="connsiteY8-402" fmla="*/ 820702 h 2034041"/>
              <a:gd name="connsiteX0-403" fmla="*/ 2169471 w 4356129"/>
              <a:gd name="connsiteY0-404" fmla="*/ 804826 h 2013439"/>
              <a:gd name="connsiteX1-405" fmla="*/ 1693635 w 4356129"/>
              <a:gd name="connsiteY1-406" fmla="*/ 16930 h 2013439"/>
              <a:gd name="connsiteX2-407" fmla="*/ 567695 w 4356129"/>
              <a:gd name="connsiteY2-408" fmla="*/ 10105 h 2013439"/>
              <a:gd name="connsiteX3-409" fmla="*/ 0 w 4356129"/>
              <a:gd name="connsiteY3-410" fmla="*/ 964661 h 2013439"/>
              <a:gd name="connsiteX4-411" fmla="*/ 557852 w 4356129"/>
              <a:gd name="connsiteY4-412" fmla="*/ 2013439 h 2013439"/>
              <a:gd name="connsiteX5-413" fmla="*/ 1604137 w 4356129"/>
              <a:gd name="connsiteY5-414" fmla="*/ 1995854 h 2013439"/>
              <a:gd name="connsiteX6-415" fmla="*/ 2755929 w 4356129"/>
              <a:gd name="connsiteY6-416" fmla="*/ 0 h 2013439"/>
              <a:gd name="connsiteX7-417" fmla="*/ 3872552 w 4356129"/>
              <a:gd name="connsiteY7-418" fmla="*/ 8792 h 2013439"/>
              <a:gd name="connsiteX8-419" fmla="*/ 4356129 w 4356129"/>
              <a:gd name="connsiteY8-420" fmla="*/ 800100 h 2013439"/>
              <a:gd name="connsiteX0-421" fmla="*/ 2169471 w 4356129"/>
              <a:gd name="connsiteY0-422" fmla="*/ 804826 h 2013439"/>
              <a:gd name="connsiteX1-423" fmla="*/ 1690223 w 4356129"/>
              <a:gd name="connsiteY1-424" fmla="*/ 13518 h 2013439"/>
              <a:gd name="connsiteX2-425" fmla="*/ 567695 w 4356129"/>
              <a:gd name="connsiteY2-426" fmla="*/ 10105 h 2013439"/>
              <a:gd name="connsiteX3-427" fmla="*/ 0 w 4356129"/>
              <a:gd name="connsiteY3-428" fmla="*/ 964661 h 2013439"/>
              <a:gd name="connsiteX4-429" fmla="*/ 557852 w 4356129"/>
              <a:gd name="connsiteY4-430" fmla="*/ 2013439 h 2013439"/>
              <a:gd name="connsiteX5-431" fmla="*/ 1604137 w 4356129"/>
              <a:gd name="connsiteY5-432" fmla="*/ 1995854 h 2013439"/>
              <a:gd name="connsiteX6-433" fmla="*/ 2755929 w 4356129"/>
              <a:gd name="connsiteY6-434" fmla="*/ 0 h 2013439"/>
              <a:gd name="connsiteX7-435" fmla="*/ 3872552 w 4356129"/>
              <a:gd name="connsiteY7-436" fmla="*/ 8792 h 2013439"/>
              <a:gd name="connsiteX8-437" fmla="*/ 4356129 w 4356129"/>
              <a:gd name="connsiteY8-438" fmla="*/ 800100 h 2013439"/>
              <a:gd name="connsiteX0-439" fmla="*/ 2169471 w 4356129"/>
              <a:gd name="connsiteY0-440" fmla="*/ 804826 h 2013439"/>
              <a:gd name="connsiteX1-441" fmla="*/ 1690223 w 4356129"/>
              <a:gd name="connsiteY1-442" fmla="*/ 13518 h 2013439"/>
              <a:gd name="connsiteX2-443" fmla="*/ 567695 w 4356129"/>
              <a:gd name="connsiteY2-444" fmla="*/ 10105 h 2013439"/>
              <a:gd name="connsiteX3-445" fmla="*/ 0 w 4356129"/>
              <a:gd name="connsiteY3-446" fmla="*/ 964661 h 2013439"/>
              <a:gd name="connsiteX4-447" fmla="*/ 557852 w 4356129"/>
              <a:gd name="connsiteY4-448" fmla="*/ 2013439 h 2013439"/>
              <a:gd name="connsiteX5-449" fmla="*/ 1604137 w 4356129"/>
              <a:gd name="connsiteY5-450" fmla="*/ 1995854 h 2013439"/>
              <a:gd name="connsiteX6-451" fmla="*/ 2755929 w 4356129"/>
              <a:gd name="connsiteY6-452" fmla="*/ 0 h 2013439"/>
              <a:gd name="connsiteX7-453" fmla="*/ 3872552 w 4356129"/>
              <a:gd name="connsiteY7-454" fmla="*/ 8792 h 2013439"/>
              <a:gd name="connsiteX8-455" fmla="*/ 4356129 w 4356129"/>
              <a:gd name="connsiteY8-456" fmla="*/ 800100 h 2013439"/>
              <a:gd name="connsiteX0-457" fmla="*/ 2169471 w 4356129"/>
              <a:gd name="connsiteY0-458" fmla="*/ 804826 h 2013439"/>
              <a:gd name="connsiteX1-459" fmla="*/ 1679987 w 4356129"/>
              <a:gd name="connsiteY1-460" fmla="*/ 13518 h 2013439"/>
              <a:gd name="connsiteX2-461" fmla="*/ 567695 w 4356129"/>
              <a:gd name="connsiteY2-462" fmla="*/ 10105 h 2013439"/>
              <a:gd name="connsiteX3-463" fmla="*/ 0 w 4356129"/>
              <a:gd name="connsiteY3-464" fmla="*/ 964661 h 2013439"/>
              <a:gd name="connsiteX4-465" fmla="*/ 557852 w 4356129"/>
              <a:gd name="connsiteY4-466" fmla="*/ 2013439 h 2013439"/>
              <a:gd name="connsiteX5-467" fmla="*/ 1604137 w 4356129"/>
              <a:gd name="connsiteY5-468" fmla="*/ 1995854 h 2013439"/>
              <a:gd name="connsiteX6-469" fmla="*/ 2755929 w 4356129"/>
              <a:gd name="connsiteY6-470" fmla="*/ 0 h 2013439"/>
              <a:gd name="connsiteX7-471" fmla="*/ 3872552 w 4356129"/>
              <a:gd name="connsiteY7-472" fmla="*/ 8792 h 2013439"/>
              <a:gd name="connsiteX8-473" fmla="*/ 4356129 w 4356129"/>
              <a:gd name="connsiteY8-474" fmla="*/ 800100 h 2013439"/>
              <a:gd name="connsiteX0-475" fmla="*/ 2068988 w 4356129"/>
              <a:gd name="connsiteY0-476" fmla="*/ 754584 h 2013439"/>
              <a:gd name="connsiteX1-477" fmla="*/ 1679987 w 4356129"/>
              <a:gd name="connsiteY1-478" fmla="*/ 13518 h 2013439"/>
              <a:gd name="connsiteX2-479" fmla="*/ 567695 w 4356129"/>
              <a:gd name="connsiteY2-480" fmla="*/ 10105 h 2013439"/>
              <a:gd name="connsiteX3-481" fmla="*/ 0 w 4356129"/>
              <a:gd name="connsiteY3-482" fmla="*/ 964661 h 2013439"/>
              <a:gd name="connsiteX4-483" fmla="*/ 557852 w 4356129"/>
              <a:gd name="connsiteY4-484" fmla="*/ 2013439 h 2013439"/>
              <a:gd name="connsiteX5-485" fmla="*/ 1604137 w 4356129"/>
              <a:gd name="connsiteY5-486" fmla="*/ 1995854 h 2013439"/>
              <a:gd name="connsiteX6-487" fmla="*/ 2755929 w 4356129"/>
              <a:gd name="connsiteY6-488" fmla="*/ 0 h 2013439"/>
              <a:gd name="connsiteX7-489" fmla="*/ 3872552 w 4356129"/>
              <a:gd name="connsiteY7-490" fmla="*/ 8792 h 2013439"/>
              <a:gd name="connsiteX8-491" fmla="*/ 4356129 w 4356129"/>
              <a:gd name="connsiteY8-492" fmla="*/ 800100 h 2013439"/>
              <a:gd name="connsiteX0-493" fmla="*/ 2068988 w 4356129"/>
              <a:gd name="connsiteY0-494" fmla="*/ 754584 h 2013439"/>
              <a:gd name="connsiteX1-495" fmla="*/ 1679987 w 4356129"/>
              <a:gd name="connsiteY1-496" fmla="*/ 13518 h 2013439"/>
              <a:gd name="connsiteX2-497" fmla="*/ 567695 w 4356129"/>
              <a:gd name="connsiteY2-498" fmla="*/ 10105 h 2013439"/>
              <a:gd name="connsiteX3-499" fmla="*/ 0 w 4356129"/>
              <a:gd name="connsiteY3-500" fmla="*/ 964661 h 2013439"/>
              <a:gd name="connsiteX4-501" fmla="*/ 557852 w 4356129"/>
              <a:gd name="connsiteY4-502" fmla="*/ 2013439 h 2013439"/>
              <a:gd name="connsiteX5-503" fmla="*/ 1604137 w 4356129"/>
              <a:gd name="connsiteY5-504" fmla="*/ 1995854 h 2013439"/>
              <a:gd name="connsiteX6-505" fmla="*/ 2755929 w 4356129"/>
              <a:gd name="connsiteY6-506" fmla="*/ 0 h 2013439"/>
              <a:gd name="connsiteX7-507" fmla="*/ 3872552 w 4356129"/>
              <a:gd name="connsiteY7-508" fmla="*/ 8792 h 2013439"/>
              <a:gd name="connsiteX8-509" fmla="*/ 4356129 w 4356129"/>
              <a:gd name="connsiteY8-510" fmla="*/ 800100 h 201343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25" y="connsiteY6-26"/>
              </a:cxn>
              <a:cxn ang="0">
                <a:pos x="connsiteX7-97" y="connsiteY7-98"/>
              </a:cxn>
              <a:cxn ang="0">
                <a:pos x="connsiteX8-275" y="connsiteY8-276"/>
              </a:cxn>
            </a:cxnLst>
            <a:rect l="l" t="t" r="r" b="b"/>
            <a:pathLst>
              <a:path w="4356129" h="2013439">
                <a:moveTo>
                  <a:pt x="2068988" y="754584"/>
                </a:moveTo>
                <a:lnTo>
                  <a:pt x="1679987" y="13518"/>
                </a:lnTo>
                <a:lnTo>
                  <a:pt x="567695" y="10105"/>
                </a:lnTo>
                <a:lnTo>
                  <a:pt x="0" y="964661"/>
                </a:lnTo>
                <a:lnTo>
                  <a:pt x="557852" y="2013439"/>
                </a:lnTo>
                <a:lnTo>
                  <a:pt x="1604137" y="1995854"/>
                </a:lnTo>
                <a:lnTo>
                  <a:pt x="2755929" y="0"/>
                </a:lnTo>
                <a:lnTo>
                  <a:pt x="3872552" y="8792"/>
                </a:lnTo>
                <a:lnTo>
                  <a:pt x="4356129" y="800100"/>
                </a:lnTo>
              </a:path>
            </a:pathLst>
          </a:custGeom>
          <a:noFill/>
          <a:ln w="165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a:p>
        </p:txBody>
      </p:sp>
      <p:sp>
        <p:nvSpPr>
          <p:cNvPr id="3" name="文本框 2"/>
          <p:cNvSpPr txBox="1"/>
          <p:nvPr/>
        </p:nvSpPr>
        <p:spPr>
          <a:xfrm>
            <a:off x="719455" y="116205"/>
            <a:ext cx="3850640" cy="521970"/>
          </a:xfrm>
          <a:prstGeom prst="rect">
            <a:avLst/>
          </a:prstGeom>
          <a:noFill/>
        </p:spPr>
        <p:txBody>
          <a:bodyPr wrap="square" rtlCol="0">
            <a:spAutoFit/>
          </a:bodyPr>
          <a:p>
            <a:pPr algn="l" eaLnBrk="1" hangingPunct="1"/>
            <a:r>
              <a:rPr lang="zh-CN" altLang="en-US" sz="2800" spc="130" dirty="0">
                <a:solidFill>
                  <a:schemeClr val="bg1"/>
                </a:solidFill>
                <a:latin typeface="思源黑体 CN Bold" panose="020B0800000000000000" charset="-122"/>
                <a:ea typeface="思源黑体 CN Bold" panose="020B0800000000000000" charset="-122"/>
              </a:rPr>
              <a:t>商业模式及实施方案</a:t>
            </a:r>
            <a:endParaRPr lang="zh-CN" altLang="en-US" sz="2800" spc="130" dirty="0">
              <a:solidFill>
                <a:schemeClr val="bg1"/>
              </a:solidFill>
              <a:latin typeface="思源黑体 CN Bold" panose="020B0800000000000000" charset="-122"/>
              <a:ea typeface="思源黑体 CN Bold" panose="020B0800000000000000" charset="-122"/>
            </a:endParaRPr>
          </a:p>
        </p:txBody>
      </p:sp>
      <p:sp>
        <p:nvSpPr>
          <p:cNvPr id="28" name="文本框 27"/>
          <p:cNvSpPr txBox="1"/>
          <p:nvPr/>
        </p:nvSpPr>
        <p:spPr>
          <a:xfrm>
            <a:off x="719455" y="585470"/>
            <a:ext cx="4551680" cy="306705"/>
          </a:xfrm>
          <a:prstGeom prst="rect">
            <a:avLst/>
          </a:prstGeom>
          <a:noFill/>
        </p:spPr>
        <p:txBody>
          <a:bodyPr wrap="square" rtlCol="0">
            <a:spAutoFit/>
          </a:bodyPr>
          <a:p>
            <a:pPr algn="l" defTabSz="914400" eaLnBrk="1" hangingPunct="1"/>
            <a:r>
              <a:rPr lang="en-US" altLang="zh-CN" sz="1400" dirty="0">
                <a:solidFill>
                  <a:schemeClr val="bg1"/>
                </a:solidFill>
                <a:latin typeface="Century Gothic" panose="020B0502020202020204" charset="0"/>
                <a:ea typeface="思源黑体 ExtraLight" panose="020B0200000000000000" charset="-122"/>
                <a:cs typeface="Century Gothic" panose="020B0502020202020204" charset="0"/>
                <a:sym typeface="+mn-ea"/>
              </a:rPr>
              <a:t>Business model and implementation plan</a:t>
            </a:r>
            <a:endParaRPr lang="en-US" altLang="zh-CN" sz="1400" dirty="0">
              <a:solidFill>
                <a:schemeClr val="bg1"/>
              </a:solidFill>
              <a:latin typeface="Century Gothic" panose="020B0502020202020204" charset="0"/>
              <a:ea typeface="思源黑体 ExtraLight" panose="020B0200000000000000" charset="-122"/>
              <a:cs typeface="Century Gothic" panose="020B0502020202020204" charset="0"/>
              <a:sym typeface="+mn-ea"/>
            </a:endParaRPr>
          </a:p>
        </p:txBody>
      </p:sp>
      <p:grpSp>
        <p:nvGrpSpPr>
          <p:cNvPr id="29" name="组合 28"/>
          <p:cNvGrpSpPr/>
          <p:nvPr/>
        </p:nvGrpSpPr>
        <p:grpSpPr>
          <a:xfrm>
            <a:off x="184785" y="207645"/>
            <a:ext cx="426720" cy="504825"/>
            <a:chOff x="291" y="327"/>
            <a:chExt cx="672" cy="795"/>
          </a:xfrm>
        </p:grpSpPr>
        <p:sp>
          <p:nvSpPr>
            <p:cNvPr id="52" name="流程图: 接点 16"/>
            <p:cNvSpPr/>
            <p:nvPr/>
          </p:nvSpPr>
          <p:spPr>
            <a:xfrm>
              <a:off x="291" y="327"/>
              <a:ext cx="170" cy="170"/>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30" name="流程图: 接点 16"/>
            <p:cNvSpPr/>
            <p:nvPr/>
          </p:nvSpPr>
          <p:spPr>
            <a:xfrm>
              <a:off x="665" y="497"/>
              <a:ext cx="299" cy="299"/>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31" name="流程图: 接点 16"/>
            <p:cNvSpPr/>
            <p:nvPr/>
          </p:nvSpPr>
          <p:spPr>
            <a:xfrm>
              <a:off x="291" y="922"/>
              <a:ext cx="200" cy="200"/>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cxnSp>
          <p:nvCxnSpPr>
            <p:cNvPr id="32" name="直接连接符 31"/>
            <p:cNvCxnSpPr>
              <a:stCxn id="52" idx="5"/>
            </p:cNvCxnSpPr>
            <p:nvPr/>
          </p:nvCxnSpPr>
          <p:spPr>
            <a:xfrm>
              <a:off x="436" y="472"/>
              <a:ext cx="334" cy="18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30" idx="3"/>
              <a:endCxn id="31" idx="7"/>
            </p:cNvCxnSpPr>
            <p:nvPr/>
          </p:nvCxnSpPr>
          <p:spPr>
            <a:xfrm flipH="1">
              <a:off x="462" y="752"/>
              <a:ext cx="247" cy="199"/>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4" name="矩形 33"/>
          <p:cNvSpPr/>
          <p:nvPr/>
        </p:nvSpPr>
        <p:spPr>
          <a:xfrm>
            <a:off x="4178935" y="892175"/>
            <a:ext cx="3645535" cy="534035"/>
          </a:xfrm>
          <a:prstGeom prst="rect">
            <a:avLst/>
          </a:prstGeom>
        </p:spPr>
        <p:txBody>
          <a:bodyPr wrap="square">
            <a:spAutoFit/>
            <a:scene3d>
              <a:camera prst="orthographicFront"/>
              <a:lightRig rig="threePt" dir="t"/>
            </a:scene3d>
            <a:sp3d contourW="12700"/>
          </a:bodyPr>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2400" b="1" i="0" u="none" strike="noStrike" kern="0" cap="none" spc="0" normalizeH="0" baseline="0" noProof="0" dirty="0">
                <a:ln>
                  <a:noFill/>
                </a:ln>
                <a:solidFill>
                  <a:srgbClr val="A6D3EA"/>
                </a:solidFill>
                <a:effectLst/>
                <a:uLnTx/>
                <a:uFillTx/>
                <a:latin typeface="思源黑体 CN Bold" panose="020B0800000000000000" charset="-122"/>
                <a:ea typeface="思源黑体 CN Bold" panose="020B0800000000000000" charset="-122"/>
                <a:cs typeface="+mn-cs"/>
                <a:sym typeface="+mn-ea"/>
              </a:rPr>
              <a:t>实施方案</a:t>
            </a:r>
            <a:endParaRPr kumimoji="0" lang="zh-CN" altLang="en-US" sz="2400" b="1" i="0" u="none" strike="noStrike" kern="0" cap="none" spc="0" normalizeH="0" baseline="0" noProof="0" dirty="0">
              <a:ln>
                <a:noFill/>
              </a:ln>
              <a:solidFill>
                <a:srgbClr val="A6D3EA"/>
              </a:solidFill>
              <a:effectLst/>
              <a:uLnTx/>
              <a:uFillTx/>
              <a:latin typeface="思源黑体 CN Bold" panose="020B0800000000000000" charset="-122"/>
              <a:ea typeface="思源黑体 CN Bold" panose="020B0800000000000000" charset="-122"/>
              <a:cs typeface="+mn-cs"/>
              <a:sym typeface="+mn-ea"/>
            </a:endParaRPr>
          </a:p>
        </p:txBody>
      </p:sp>
      <p:pic>
        <p:nvPicPr>
          <p:cNvPr id="35" name="图片 34" descr="icons8-过程-50"/>
          <p:cNvPicPr>
            <a:picLocks noChangeAspect="1"/>
          </p:cNvPicPr>
          <p:nvPr/>
        </p:nvPicPr>
        <p:blipFill>
          <a:blip r:embed="rId3"/>
          <a:stretch>
            <a:fillRect/>
          </a:stretch>
        </p:blipFill>
        <p:spPr>
          <a:xfrm>
            <a:off x="1998345" y="1929765"/>
            <a:ext cx="476250" cy="476250"/>
          </a:xfrm>
          <a:prstGeom prst="rect">
            <a:avLst/>
          </a:prstGeom>
        </p:spPr>
      </p:pic>
      <p:pic>
        <p:nvPicPr>
          <p:cNvPr id="36" name="图片 35" descr="icons8-互联网-50"/>
          <p:cNvPicPr>
            <a:picLocks noChangeAspect="1"/>
          </p:cNvPicPr>
          <p:nvPr/>
        </p:nvPicPr>
        <p:blipFill>
          <a:blip r:embed="rId4"/>
          <a:stretch>
            <a:fillRect/>
          </a:stretch>
        </p:blipFill>
        <p:spPr>
          <a:xfrm>
            <a:off x="7811770" y="1910080"/>
            <a:ext cx="476250" cy="476250"/>
          </a:xfrm>
          <a:prstGeom prst="rect">
            <a:avLst/>
          </a:prstGeom>
        </p:spPr>
      </p:pic>
      <p:pic>
        <p:nvPicPr>
          <p:cNvPr id="37" name="图片 36" descr="icons8-积极动态-50"/>
          <p:cNvPicPr>
            <a:picLocks noChangeAspect="1"/>
          </p:cNvPicPr>
          <p:nvPr/>
        </p:nvPicPr>
        <p:blipFill>
          <a:blip r:embed="rId5"/>
          <a:stretch>
            <a:fillRect/>
          </a:stretch>
        </p:blipFill>
        <p:spPr>
          <a:xfrm>
            <a:off x="9687560" y="1910080"/>
            <a:ext cx="476250" cy="476250"/>
          </a:xfrm>
          <a:prstGeom prst="rect">
            <a:avLst/>
          </a:prstGeom>
        </p:spPr>
      </p:pic>
      <p:pic>
        <p:nvPicPr>
          <p:cNvPr id="38" name="图片 37" descr="icons8-馊主意-50"/>
          <p:cNvPicPr>
            <a:picLocks noChangeAspect="1"/>
          </p:cNvPicPr>
          <p:nvPr/>
        </p:nvPicPr>
        <p:blipFill>
          <a:blip r:embed="rId6"/>
          <a:stretch>
            <a:fillRect/>
          </a:stretch>
        </p:blipFill>
        <p:spPr>
          <a:xfrm>
            <a:off x="5843270" y="1910080"/>
            <a:ext cx="476250" cy="476250"/>
          </a:xfrm>
          <a:prstGeom prst="rect">
            <a:avLst/>
          </a:prstGeom>
        </p:spPr>
      </p:pic>
      <p:pic>
        <p:nvPicPr>
          <p:cNvPr id="39" name="图片 38" descr="icons8-投资-50"/>
          <p:cNvPicPr>
            <a:picLocks noChangeAspect="1"/>
          </p:cNvPicPr>
          <p:nvPr/>
        </p:nvPicPr>
        <p:blipFill>
          <a:blip r:embed="rId7"/>
          <a:stretch>
            <a:fillRect/>
          </a:stretch>
        </p:blipFill>
        <p:spPr>
          <a:xfrm>
            <a:off x="3921125" y="1910080"/>
            <a:ext cx="476250" cy="476250"/>
          </a:xfrm>
          <a:prstGeom prst="rect">
            <a:avLst/>
          </a:prstGeom>
        </p:spPr>
      </p:pic>
      <p:sp>
        <p:nvSpPr>
          <p:cNvPr id="68" name="文本框 10"/>
          <p:cNvSpPr txBox="1"/>
          <p:nvPr/>
        </p:nvSpPr>
        <p:spPr>
          <a:xfrm>
            <a:off x="1267460" y="3462655"/>
            <a:ext cx="1938020" cy="1418590"/>
          </a:xfrm>
          <a:prstGeom prst="rect">
            <a:avLst/>
          </a:prstGeom>
          <a:noFill/>
          <a:ln w="9525">
            <a:noFill/>
          </a:ln>
        </p:spPr>
        <p:txBody>
          <a:bodyPr wrap="square">
            <a:spAutoFit/>
          </a:bodyPr>
          <a:p>
            <a:pPr marR="0" lvl="0" indent="0" algn="ctr" defTabSz="913765" rtl="0" eaLnBrk="1" fontAlgn="auto" latinLnBrk="0" hangingPunct="1">
              <a:lnSpc>
                <a:spcPct val="90000"/>
              </a:lnSpc>
              <a:spcBef>
                <a:spcPct val="0"/>
              </a:spcBef>
              <a:spcAft>
                <a:spcPts val="0"/>
              </a:spcAft>
              <a:buClrTx/>
              <a:buSzTx/>
              <a:buNone/>
              <a:defRPr/>
            </a:pPr>
            <a:r>
              <a:rPr lang="en-US" altLang="zh-CN" sz="1600" dirty="0">
                <a:solidFill>
                  <a:schemeClr val="bg1"/>
                </a:solidFill>
                <a:latin typeface="思源黑体 ExtraLight" panose="020B0200000000000000" charset="-122"/>
                <a:ea typeface="思源黑体 ExtraLight" panose="020B0200000000000000" charset="-122"/>
                <a:cs typeface="Arial" panose="020B0604020202020204" pitchFamily="34" charset="0"/>
                <a:sym typeface="+mn-ea"/>
              </a:rPr>
              <a:t>You may add something here.Here’s the place for you to add something</a:t>
            </a:r>
            <a:endParaRPr lang="en-US" altLang="zh-CN" sz="1600" dirty="0">
              <a:solidFill>
                <a:schemeClr val="bg1"/>
              </a:solidFill>
              <a:latin typeface="思源黑体 ExtraLight" panose="020B0200000000000000" charset="-122"/>
              <a:ea typeface="思源黑体 ExtraLight" panose="020B0200000000000000" charset="-122"/>
              <a:cs typeface="Arial" panose="020B0604020202020204" pitchFamily="34" charset="0"/>
              <a:sym typeface="+mn-ea"/>
            </a:endParaRPr>
          </a:p>
        </p:txBody>
      </p:sp>
      <p:sp>
        <p:nvSpPr>
          <p:cNvPr id="202778" name="AutoShape 26"/>
          <p:cNvSpPr/>
          <p:nvPr/>
        </p:nvSpPr>
        <p:spPr>
          <a:xfrm>
            <a:off x="1464310" y="2386330"/>
            <a:ext cx="1544955" cy="535940"/>
          </a:xfrm>
          <a:prstGeom prst="roundRect">
            <a:avLst>
              <a:gd name="adj" fmla="val 16667"/>
            </a:avLst>
          </a:prstGeom>
          <a:noFill/>
          <a:ln w="9525">
            <a:noFill/>
          </a:ln>
        </p:spPr>
        <p:txBody>
          <a:bodyPr wrap="none" anchor="ctr"/>
          <a:p>
            <a:pPr algn="ctr"/>
            <a:r>
              <a:rPr lang="zh-CN" altLang="en-US" b="1" dirty="0">
                <a:solidFill>
                  <a:schemeClr val="bg1"/>
                </a:solidFill>
                <a:latin typeface="思源黑体 CN Bold" panose="020B0800000000000000" charset="-122"/>
                <a:ea typeface="思源黑体 CN Bold" panose="020B0800000000000000" charset="-122"/>
              </a:rPr>
              <a:t>第一阶段</a:t>
            </a:r>
            <a:endParaRPr lang="zh-CN" altLang="en-US" b="1" dirty="0">
              <a:solidFill>
                <a:schemeClr val="bg1"/>
              </a:solidFill>
              <a:latin typeface="思源黑体 CN Bold" panose="020B0800000000000000" charset="-122"/>
              <a:ea typeface="思源黑体 CN Bold" panose="020B0800000000000000" charset="-122"/>
            </a:endParaRPr>
          </a:p>
        </p:txBody>
      </p:sp>
      <p:sp>
        <p:nvSpPr>
          <p:cNvPr id="40" name="AutoShape 26"/>
          <p:cNvSpPr/>
          <p:nvPr/>
        </p:nvSpPr>
        <p:spPr>
          <a:xfrm>
            <a:off x="3387090" y="2406015"/>
            <a:ext cx="1544955" cy="535940"/>
          </a:xfrm>
          <a:prstGeom prst="roundRect">
            <a:avLst>
              <a:gd name="adj" fmla="val 16667"/>
            </a:avLst>
          </a:prstGeom>
          <a:noFill/>
          <a:ln w="9525">
            <a:noFill/>
          </a:ln>
        </p:spPr>
        <p:txBody>
          <a:bodyPr wrap="none" anchor="ctr"/>
          <a:p>
            <a:pPr algn="ctr"/>
            <a:r>
              <a:rPr lang="zh-CN" altLang="en-US" b="1" dirty="0">
                <a:solidFill>
                  <a:schemeClr val="bg1"/>
                </a:solidFill>
                <a:latin typeface="思源黑体 CN Bold" panose="020B0800000000000000" charset="-122"/>
                <a:ea typeface="思源黑体 CN Bold" panose="020B0800000000000000" charset="-122"/>
              </a:rPr>
              <a:t>第二</a:t>
            </a:r>
            <a:r>
              <a:rPr lang="zh-CN" altLang="en-US" b="1" dirty="0">
                <a:solidFill>
                  <a:schemeClr val="bg1"/>
                </a:solidFill>
                <a:latin typeface="思源黑体 CN Bold" panose="020B0800000000000000" charset="-122"/>
                <a:ea typeface="思源黑体 CN Bold" panose="020B0800000000000000" charset="-122"/>
              </a:rPr>
              <a:t>阶段</a:t>
            </a:r>
            <a:endParaRPr lang="zh-CN" altLang="en-US" b="1" dirty="0">
              <a:solidFill>
                <a:schemeClr val="bg1"/>
              </a:solidFill>
              <a:latin typeface="思源黑体 CN Bold" panose="020B0800000000000000" charset="-122"/>
              <a:ea typeface="思源黑体 CN Bold" panose="020B0800000000000000" charset="-122"/>
            </a:endParaRPr>
          </a:p>
        </p:txBody>
      </p:sp>
      <p:sp>
        <p:nvSpPr>
          <p:cNvPr id="41" name="AutoShape 26"/>
          <p:cNvSpPr/>
          <p:nvPr/>
        </p:nvSpPr>
        <p:spPr>
          <a:xfrm>
            <a:off x="5323840" y="2406015"/>
            <a:ext cx="1544955" cy="535940"/>
          </a:xfrm>
          <a:prstGeom prst="roundRect">
            <a:avLst>
              <a:gd name="adj" fmla="val 16667"/>
            </a:avLst>
          </a:prstGeom>
          <a:noFill/>
          <a:ln w="9525">
            <a:noFill/>
          </a:ln>
        </p:spPr>
        <p:txBody>
          <a:bodyPr wrap="none" anchor="ctr"/>
          <a:p>
            <a:pPr algn="ctr"/>
            <a:r>
              <a:rPr lang="zh-CN" altLang="en-US" b="1" dirty="0">
                <a:solidFill>
                  <a:schemeClr val="bg1"/>
                </a:solidFill>
                <a:latin typeface="思源黑体 CN Bold" panose="020B0800000000000000" charset="-122"/>
                <a:ea typeface="思源黑体 CN Bold" panose="020B0800000000000000" charset="-122"/>
              </a:rPr>
              <a:t>第三</a:t>
            </a:r>
            <a:r>
              <a:rPr lang="zh-CN" altLang="en-US" b="1" dirty="0">
                <a:solidFill>
                  <a:schemeClr val="bg1"/>
                </a:solidFill>
                <a:latin typeface="思源黑体 CN Bold" panose="020B0800000000000000" charset="-122"/>
                <a:ea typeface="思源黑体 CN Bold" panose="020B0800000000000000" charset="-122"/>
              </a:rPr>
              <a:t>阶段</a:t>
            </a:r>
            <a:endParaRPr lang="zh-CN" altLang="en-US" b="1" dirty="0">
              <a:solidFill>
                <a:schemeClr val="bg1"/>
              </a:solidFill>
              <a:latin typeface="思源黑体 CN Bold" panose="020B0800000000000000" charset="-122"/>
              <a:ea typeface="思源黑体 CN Bold" panose="020B0800000000000000" charset="-122"/>
            </a:endParaRPr>
          </a:p>
        </p:txBody>
      </p:sp>
      <p:sp>
        <p:nvSpPr>
          <p:cNvPr id="42" name="AutoShape 26"/>
          <p:cNvSpPr/>
          <p:nvPr/>
        </p:nvSpPr>
        <p:spPr>
          <a:xfrm>
            <a:off x="7277735" y="2406015"/>
            <a:ext cx="1544955" cy="535940"/>
          </a:xfrm>
          <a:prstGeom prst="roundRect">
            <a:avLst>
              <a:gd name="adj" fmla="val 16667"/>
            </a:avLst>
          </a:prstGeom>
          <a:noFill/>
          <a:ln w="9525">
            <a:noFill/>
          </a:ln>
        </p:spPr>
        <p:txBody>
          <a:bodyPr wrap="none" anchor="ctr"/>
          <a:p>
            <a:pPr algn="ctr"/>
            <a:r>
              <a:rPr lang="zh-CN" altLang="en-US" b="1" dirty="0">
                <a:solidFill>
                  <a:schemeClr val="bg1"/>
                </a:solidFill>
                <a:latin typeface="思源黑体 CN Bold" panose="020B0800000000000000" charset="-122"/>
                <a:ea typeface="思源黑体 CN Bold" panose="020B0800000000000000" charset="-122"/>
              </a:rPr>
              <a:t>第四</a:t>
            </a:r>
            <a:r>
              <a:rPr lang="zh-CN" altLang="en-US" b="1" dirty="0">
                <a:solidFill>
                  <a:schemeClr val="bg1"/>
                </a:solidFill>
                <a:latin typeface="思源黑体 CN Bold" panose="020B0800000000000000" charset="-122"/>
                <a:ea typeface="思源黑体 CN Bold" panose="020B0800000000000000" charset="-122"/>
              </a:rPr>
              <a:t>阶段</a:t>
            </a:r>
            <a:endParaRPr lang="zh-CN" altLang="en-US" b="1" dirty="0">
              <a:solidFill>
                <a:schemeClr val="bg1"/>
              </a:solidFill>
              <a:latin typeface="思源黑体 CN Bold" panose="020B0800000000000000" charset="-122"/>
              <a:ea typeface="思源黑体 CN Bold" panose="020B0800000000000000" charset="-122"/>
            </a:endParaRPr>
          </a:p>
        </p:txBody>
      </p:sp>
      <p:sp>
        <p:nvSpPr>
          <p:cNvPr id="43" name="AutoShape 26"/>
          <p:cNvSpPr/>
          <p:nvPr/>
        </p:nvSpPr>
        <p:spPr>
          <a:xfrm>
            <a:off x="9152890" y="2406015"/>
            <a:ext cx="1544955" cy="535940"/>
          </a:xfrm>
          <a:prstGeom prst="roundRect">
            <a:avLst>
              <a:gd name="adj" fmla="val 16667"/>
            </a:avLst>
          </a:prstGeom>
          <a:noFill/>
          <a:ln w="9525">
            <a:noFill/>
          </a:ln>
        </p:spPr>
        <p:txBody>
          <a:bodyPr wrap="none" anchor="ctr"/>
          <a:p>
            <a:pPr algn="ctr"/>
            <a:r>
              <a:rPr lang="zh-CN" altLang="en-US" b="1" dirty="0">
                <a:solidFill>
                  <a:schemeClr val="bg1"/>
                </a:solidFill>
                <a:latin typeface="思源黑体 CN Bold" panose="020B0800000000000000" charset="-122"/>
                <a:ea typeface="思源黑体 CN Bold" panose="020B0800000000000000" charset="-122"/>
              </a:rPr>
              <a:t>第五</a:t>
            </a:r>
            <a:r>
              <a:rPr lang="zh-CN" altLang="en-US" b="1" dirty="0">
                <a:solidFill>
                  <a:schemeClr val="bg1"/>
                </a:solidFill>
                <a:latin typeface="思源黑体 CN Bold" panose="020B0800000000000000" charset="-122"/>
                <a:ea typeface="思源黑体 CN Bold" panose="020B0800000000000000" charset="-122"/>
              </a:rPr>
              <a:t>阶段</a:t>
            </a:r>
            <a:endParaRPr lang="zh-CN" altLang="en-US" b="1" dirty="0">
              <a:solidFill>
                <a:schemeClr val="bg1"/>
              </a:solidFill>
              <a:latin typeface="思源黑体 CN Bold" panose="020B0800000000000000" charset="-122"/>
              <a:ea typeface="思源黑体 CN Bold" panose="020B0800000000000000" charset="-122"/>
            </a:endParaRPr>
          </a:p>
        </p:txBody>
      </p:sp>
      <p:sp>
        <p:nvSpPr>
          <p:cNvPr id="44" name="文本框 10"/>
          <p:cNvSpPr txBox="1"/>
          <p:nvPr/>
        </p:nvSpPr>
        <p:spPr>
          <a:xfrm>
            <a:off x="3190240" y="3462655"/>
            <a:ext cx="1938020" cy="1418590"/>
          </a:xfrm>
          <a:prstGeom prst="rect">
            <a:avLst/>
          </a:prstGeom>
          <a:noFill/>
          <a:ln w="9525">
            <a:noFill/>
          </a:ln>
        </p:spPr>
        <p:txBody>
          <a:bodyPr wrap="square">
            <a:spAutoFit/>
          </a:bodyPr>
          <a:p>
            <a:pPr marR="0" lvl="0" indent="0" algn="ctr" defTabSz="913765" rtl="0" eaLnBrk="1" fontAlgn="auto" latinLnBrk="0" hangingPunct="1">
              <a:lnSpc>
                <a:spcPct val="90000"/>
              </a:lnSpc>
              <a:spcBef>
                <a:spcPct val="0"/>
              </a:spcBef>
              <a:spcAft>
                <a:spcPts val="0"/>
              </a:spcAft>
              <a:buClrTx/>
              <a:buSzTx/>
              <a:buNone/>
              <a:defRPr/>
            </a:pPr>
            <a:r>
              <a:rPr lang="en-US" altLang="zh-CN" sz="1600" dirty="0">
                <a:solidFill>
                  <a:schemeClr val="bg1"/>
                </a:solidFill>
                <a:latin typeface="思源黑体 ExtraLight" panose="020B0200000000000000" charset="-122"/>
                <a:ea typeface="思源黑体 ExtraLight" panose="020B0200000000000000" charset="-122"/>
                <a:cs typeface="Arial" panose="020B0604020202020204" pitchFamily="34" charset="0"/>
                <a:sym typeface="+mn-ea"/>
              </a:rPr>
              <a:t>You may add something here.Here’s the place for you to add something</a:t>
            </a:r>
            <a:endParaRPr lang="en-US" altLang="zh-CN" sz="1600" dirty="0">
              <a:solidFill>
                <a:schemeClr val="bg1"/>
              </a:solidFill>
              <a:latin typeface="思源黑体 ExtraLight" panose="020B0200000000000000" charset="-122"/>
              <a:ea typeface="思源黑体 ExtraLight" panose="020B0200000000000000" charset="-122"/>
              <a:cs typeface="Arial" panose="020B0604020202020204" pitchFamily="34" charset="0"/>
              <a:sym typeface="+mn-ea"/>
            </a:endParaRPr>
          </a:p>
        </p:txBody>
      </p:sp>
      <p:sp>
        <p:nvSpPr>
          <p:cNvPr id="45" name="文本框 10"/>
          <p:cNvSpPr txBox="1"/>
          <p:nvPr/>
        </p:nvSpPr>
        <p:spPr>
          <a:xfrm>
            <a:off x="5112385" y="3462655"/>
            <a:ext cx="1938020" cy="1418590"/>
          </a:xfrm>
          <a:prstGeom prst="rect">
            <a:avLst/>
          </a:prstGeom>
          <a:noFill/>
          <a:ln w="9525">
            <a:noFill/>
          </a:ln>
        </p:spPr>
        <p:txBody>
          <a:bodyPr wrap="square">
            <a:spAutoFit/>
          </a:bodyPr>
          <a:p>
            <a:pPr marR="0" lvl="0" indent="0" algn="ctr" defTabSz="913765" rtl="0" eaLnBrk="1" fontAlgn="auto" latinLnBrk="0" hangingPunct="1">
              <a:lnSpc>
                <a:spcPct val="90000"/>
              </a:lnSpc>
              <a:spcBef>
                <a:spcPct val="0"/>
              </a:spcBef>
              <a:spcAft>
                <a:spcPts val="0"/>
              </a:spcAft>
              <a:buClrTx/>
              <a:buSzTx/>
              <a:buNone/>
              <a:defRPr/>
            </a:pPr>
            <a:r>
              <a:rPr lang="en-US" altLang="zh-CN" sz="1600" dirty="0">
                <a:solidFill>
                  <a:schemeClr val="bg1"/>
                </a:solidFill>
                <a:latin typeface="思源黑体 ExtraLight" panose="020B0200000000000000" charset="-122"/>
                <a:ea typeface="思源黑体 ExtraLight" panose="020B0200000000000000" charset="-122"/>
                <a:cs typeface="Arial" panose="020B0604020202020204" pitchFamily="34" charset="0"/>
                <a:sym typeface="+mn-ea"/>
              </a:rPr>
              <a:t>You may add something here.Here’s the place for you to add something</a:t>
            </a:r>
            <a:endParaRPr lang="en-US" altLang="zh-CN" sz="1600" dirty="0">
              <a:solidFill>
                <a:schemeClr val="bg1"/>
              </a:solidFill>
              <a:latin typeface="思源黑体 ExtraLight" panose="020B0200000000000000" charset="-122"/>
              <a:ea typeface="思源黑体 ExtraLight" panose="020B0200000000000000" charset="-122"/>
              <a:cs typeface="Arial" panose="020B0604020202020204" pitchFamily="34" charset="0"/>
              <a:sym typeface="+mn-ea"/>
            </a:endParaRPr>
          </a:p>
        </p:txBody>
      </p:sp>
      <p:sp>
        <p:nvSpPr>
          <p:cNvPr id="46" name="文本框 10"/>
          <p:cNvSpPr txBox="1"/>
          <p:nvPr/>
        </p:nvSpPr>
        <p:spPr>
          <a:xfrm>
            <a:off x="7080885" y="3462655"/>
            <a:ext cx="1938020" cy="1418590"/>
          </a:xfrm>
          <a:prstGeom prst="rect">
            <a:avLst/>
          </a:prstGeom>
          <a:noFill/>
          <a:ln w="9525">
            <a:noFill/>
          </a:ln>
        </p:spPr>
        <p:txBody>
          <a:bodyPr wrap="square">
            <a:spAutoFit/>
          </a:bodyPr>
          <a:p>
            <a:pPr marR="0" lvl="0" indent="0" algn="ctr" defTabSz="913765" rtl="0" eaLnBrk="1" fontAlgn="auto" latinLnBrk="0" hangingPunct="1">
              <a:lnSpc>
                <a:spcPct val="90000"/>
              </a:lnSpc>
              <a:spcBef>
                <a:spcPct val="0"/>
              </a:spcBef>
              <a:spcAft>
                <a:spcPts val="0"/>
              </a:spcAft>
              <a:buClrTx/>
              <a:buSzTx/>
              <a:buNone/>
              <a:defRPr/>
            </a:pPr>
            <a:r>
              <a:rPr lang="en-US" altLang="zh-CN" sz="1600" dirty="0">
                <a:solidFill>
                  <a:schemeClr val="bg1"/>
                </a:solidFill>
                <a:latin typeface="思源黑体 ExtraLight" panose="020B0200000000000000" charset="-122"/>
                <a:ea typeface="思源黑体 ExtraLight" panose="020B0200000000000000" charset="-122"/>
                <a:cs typeface="Arial" panose="020B0604020202020204" pitchFamily="34" charset="0"/>
                <a:sym typeface="+mn-ea"/>
              </a:rPr>
              <a:t>You may add something here.Here’s the place for you to add something</a:t>
            </a:r>
            <a:endParaRPr lang="en-US" altLang="zh-CN" sz="1600" dirty="0">
              <a:solidFill>
                <a:schemeClr val="bg1"/>
              </a:solidFill>
              <a:latin typeface="思源黑体 ExtraLight" panose="020B0200000000000000" charset="-122"/>
              <a:ea typeface="思源黑体 ExtraLight" panose="020B0200000000000000" charset="-122"/>
              <a:cs typeface="Arial" panose="020B0604020202020204" pitchFamily="34" charset="0"/>
              <a:sym typeface="+mn-ea"/>
            </a:endParaRPr>
          </a:p>
        </p:txBody>
      </p:sp>
      <p:sp>
        <p:nvSpPr>
          <p:cNvPr id="47" name="文本框 10"/>
          <p:cNvSpPr txBox="1"/>
          <p:nvPr/>
        </p:nvSpPr>
        <p:spPr>
          <a:xfrm>
            <a:off x="8956040" y="3462655"/>
            <a:ext cx="1938020" cy="1418590"/>
          </a:xfrm>
          <a:prstGeom prst="rect">
            <a:avLst/>
          </a:prstGeom>
          <a:noFill/>
          <a:ln w="9525">
            <a:noFill/>
          </a:ln>
        </p:spPr>
        <p:txBody>
          <a:bodyPr wrap="square">
            <a:spAutoFit/>
          </a:bodyPr>
          <a:p>
            <a:pPr marR="0" lvl="0" indent="0" algn="ctr" defTabSz="913765" rtl="0" eaLnBrk="1" fontAlgn="auto" latinLnBrk="0" hangingPunct="1">
              <a:lnSpc>
                <a:spcPct val="90000"/>
              </a:lnSpc>
              <a:spcBef>
                <a:spcPct val="0"/>
              </a:spcBef>
              <a:spcAft>
                <a:spcPts val="0"/>
              </a:spcAft>
              <a:buClrTx/>
              <a:buSzTx/>
              <a:buNone/>
              <a:defRPr/>
            </a:pPr>
            <a:r>
              <a:rPr lang="en-US" altLang="zh-CN" sz="1600" dirty="0">
                <a:solidFill>
                  <a:schemeClr val="bg1"/>
                </a:solidFill>
                <a:latin typeface="思源黑体 ExtraLight" panose="020B0200000000000000" charset="-122"/>
                <a:ea typeface="思源黑体 ExtraLight" panose="020B0200000000000000" charset="-122"/>
                <a:cs typeface="Arial" panose="020B0604020202020204" pitchFamily="34" charset="0"/>
                <a:sym typeface="+mn-ea"/>
              </a:rPr>
              <a:t>You may add something here.Here’s the place for you to add something</a:t>
            </a:r>
            <a:endParaRPr lang="en-US" altLang="zh-CN" sz="1600" dirty="0">
              <a:solidFill>
                <a:schemeClr val="bg1"/>
              </a:solidFill>
              <a:latin typeface="思源黑体 ExtraLight" panose="020B0200000000000000" charset="-122"/>
              <a:ea typeface="思源黑体 ExtraLight" panose="020B0200000000000000" charset="-122"/>
              <a:cs typeface="Arial" panose="020B0604020202020204" pitchFamily="34" charset="0"/>
              <a:sym typeface="+mn-ea"/>
            </a:endParaRPr>
          </a:p>
        </p:txBody>
      </p:sp>
      <p:sp>
        <p:nvSpPr>
          <p:cNvPr id="48" name="TextBox 11"/>
          <p:cNvSpPr txBox="1"/>
          <p:nvPr/>
        </p:nvSpPr>
        <p:spPr>
          <a:xfrm>
            <a:off x="501015" y="4763770"/>
            <a:ext cx="11188700" cy="2132330"/>
          </a:xfrm>
          <a:prstGeom prst="rect">
            <a:avLst/>
          </a:prstGeom>
          <a:noFill/>
        </p:spPr>
        <p:txBody>
          <a:bodyPr wrap="square" rtlCol="0">
            <a:spAutoFit/>
          </a:bodyPr>
          <a:p>
            <a:pPr marR="0" lvl="0" indent="0" algn="l" defTabSz="914400" rtl="0" eaLnBrk="1" latinLnBrk="0" hangingPunct="1">
              <a:lnSpc>
                <a:spcPct val="90000"/>
              </a:lnSpc>
              <a:spcBef>
                <a:spcPct val="20000"/>
              </a:spcBef>
              <a:buClrTx/>
              <a:buSzTx/>
              <a:buFont typeface="Wingdings" panose="05000000000000000000" charset="0"/>
              <a:buNone/>
            </a:pPr>
            <a:r>
              <a:rPr lang="zh-CN" altLang="en-US" noProof="0" dirty="0">
                <a:ln>
                  <a:noFill/>
                </a:ln>
                <a:solidFill>
                  <a:schemeClr val="bg1"/>
                </a:solidFill>
                <a:effectLst/>
                <a:uLnTx/>
                <a:uFillTx/>
                <a:latin typeface="思源黑体 CN Bold" panose="020B0800000000000000" charset="-122"/>
                <a:ea typeface="思源黑体 CN Bold" panose="020B0800000000000000" charset="-122"/>
                <a:cs typeface="思源黑体 CN ExtraLight" panose="020B0200000000000000" charset="-122"/>
              </a:rPr>
              <a:t>实施方案</a:t>
            </a:r>
            <a:endParaRPr lang="zh-CN" altLang="en-US" noProof="0" dirty="0">
              <a:ln>
                <a:noFill/>
              </a:ln>
              <a:solidFill>
                <a:schemeClr val="bg1"/>
              </a:solidFill>
              <a:effectLst/>
              <a:uLnTx/>
              <a:uFillTx/>
              <a:latin typeface="思源黑体 CN Bold" panose="020B0800000000000000" charset="-122"/>
              <a:ea typeface="思源黑体 CN Bold" panose="020B0800000000000000" charset="-122"/>
              <a:cs typeface="思源黑体 CN ExtraLight" panose="020B0200000000000000" charset="-122"/>
            </a:endParaRPr>
          </a:p>
          <a:p>
            <a:pPr marL="285750" marR="0" lvl="0" indent="-285750" algn="l" defTabSz="914400" rtl="0" eaLnBrk="1" latinLnBrk="0" hangingPunct="1">
              <a:lnSpc>
                <a:spcPct val="90000"/>
              </a:lnSpc>
              <a:spcBef>
                <a:spcPct val="20000"/>
              </a:spcBef>
              <a:buClrTx/>
              <a:buSzTx/>
              <a:buFont typeface="Wingdings" panose="05000000000000000000" charset="0"/>
              <a:buChar char="Ø"/>
            </a:pPr>
            <a:r>
              <a:rPr lang="zh-CN" altLang="en-US" sz="1600" noProof="0" dirty="0">
                <a:ln>
                  <a:noFill/>
                </a:ln>
                <a:solidFill>
                  <a:schemeClr val="bg1"/>
                </a:solidFill>
                <a:effectLst/>
                <a:uLnTx/>
                <a:uFillTx/>
                <a:latin typeface="思源黑体 CN ExtraLight" panose="020B0200000000000000" charset="-122"/>
                <a:ea typeface="思源黑体 CN ExtraLight" panose="020B0200000000000000" charset="-122"/>
                <a:cs typeface="思源黑体 CN ExtraLight" panose="020B0200000000000000" charset="-122"/>
              </a:rPr>
              <a:t>实施方案：包括技术方案、生产方案、营销计划及特殊行业许可证报批情况</a:t>
            </a:r>
            <a:endParaRPr lang="zh-CN" altLang="en-US" sz="1600" noProof="0" dirty="0">
              <a:ln>
                <a:noFill/>
              </a:ln>
              <a:solidFill>
                <a:schemeClr val="bg1"/>
              </a:solidFill>
              <a:effectLst/>
              <a:uLnTx/>
              <a:uFillTx/>
              <a:latin typeface="思源黑体 CN ExtraLight" panose="020B0200000000000000" charset="-122"/>
              <a:ea typeface="思源黑体 CN ExtraLight" panose="020B0200000000000000" charset="-122"/>
              <a:cs typeface="思源黑体 CN ExtraLight" panose="020B0200000000000000" charset="-122"/>
            </a:endParaRPr>
          </a:p>
          <a:p>
            <a:pPr marL="285750" marR="0" lvl="0" indent="-285750" algn="l" defTabSz="914400" rtl="0" eaLnBrk="1" latinLnBrk="0" hangingPunct="1">
              <a:lnSpc>
                <a:spcPct val="90000"/>
              </a:lnSpc>
              <a:spcBef>
                <a:spcPct val="20000"/>
              </a:spcBef>
              <a:buClrTx/>
              <a:buSzTx/>
              <a:buFont typeface="Wingdings" panose="05000000000000000000" charset="0"/>
              <a:buChar char="Ø"/>
            </a:pPr>
            <a:r>
              <a:rPr lang="zh-CN" altLang="en-US" sz="1600" noProof="0" dirty="0">
                <a:ln>
                  <a:noFill/>
                </a:ln>
                <a:solidFill>
                  <a:schemeClr val="bg1"/>
                </a:solidFill>
                <a:effectLst/>
                <a:uLnTx/>
                <a:uFillTx/>
                <a:latin typeface="思源黑体 CN ExtraLight" panose="020B0200000000000000" charset="-122"/>
                <a:ea typeface="思源黑体 CN ExtraLight" panose="020B0200000000000000" charset="-122"/>
                <a:cs typeface="思源黑体 CN ExtraLight" panose="020B0200000000000000" charset="-122"/>
              </a:rPr>
              <a:t>技术方案，包括技术原理图、解决关键技术的主要途径、方法、措施、主要技术指标以及产品（服务）研发计划。</a:t>
            </a:r>
            <a:endParaRPr lang="zh-CN" altLang="en-US" sz="1600" noProof="0" dirty="0">
              <a:ln>
                <a:noFill/>
              </a:ln>
              <a:solidFill>
                <a:schemeClr val="bg1"/>
              </a:solidFill>
              <a:effectLst/>
              <a:uLnTx/>
              <a:uFillTx/>
              <a:latin typeface="思源黑体 CN ExtraLight" panose="020B0200000000000000" charset="-122"/>
              <a:ea typeface="思源黑体 CN ExtraLight" panose="020B0200000000000000" charset="-122"/>
              <a:cs typeface="思源黑体 CN ExtraLight" panose="020B0200000000000000" charset="-122"/>
            </a:endParaRPr>
          </a:p>
          <a:p>
            <a:pPr marL="285750" marR="0" lvl="0" indent="-285750" algn="l" defTabSz="914400" rtl="0" eaLnBrk="1" latinLnBrk="0" hangingPunct="1">
              <a:lnSpc>
                <a:spcPct val="90000"/>
              </a:lnSpc>
              <a:spcBef>
                <a:spcPct val="20000"/>
              </a:spcBef>
              <a:buClrTx/>
              <a:buSzTx/>
              <a:buFont typeface="Wingdings" panose="05000000000000000000" charset="0"/>
              <a:buChar char="Ø"/>
            </a:pPr>
            <a:r>
              <a:rPr lang="zh-CN" altLang="en-US" sz="1600" noProof="0" dirty="0">
                <a:ln>
                  <a:noFill/>
                </a:ln>
                <a:solidFill>
                  <a:schemeClr val="bg1"/>
                </a:solidFill>
                <a:effectLst/>
                <a:uLnTx/>
                <a:uFillTx/>
                <a:latin typeface="思源黑体 CN ExtraLight" panose="020B0200000000000000" charset="-122"/>
                <a:ea typeface="思源黑体 CN ExtraLight" panose="020B0200000000000000" charset="-122"/>
                <a:cs typeface="思源黑体 CN ExtraLight" panose="020B0200000000000000" charset="-122"/>
              </a:rPr>
              <a:t>产品生产方案，包括生产工艺流程图、生产工艺原理、解决生产关键环节主要问题的途径、方法、措施以及产品（服务）生产计划。</a:t>
            </a:r>
            <a:endParaRPr lang="zh-CN" altLang="en-US" sz="1600" noProof="0" dirty="0">
              <a:ln>
                <a:noFill/>
              </a:ln>
              <a:solidFill>
                <a:schemeClr val="bg1"/>
              </a:solidFill>
              <a:effectLst/>
              <a:uLnTx/>
              <a:uFillTx/>
              <a:latin typeface="思源黑体 CN ExtraLight" panose="020B0200000000000000" charset="-122"/>
              <a:ea typeface="思源黑体 CN ExtraLight" panose="020B0200000000000000" charset="-122"/>
              <a:cs typeface="思源黑体 CN ExtraLight" panose="020B0200000000000000" charset="-122"/>
            </a:endParaRPr>
          </a:p>
          <a:p>
            <a:pPr marL="285750" marR="0" lvl="0" indent="-285750" algn="l" defTabSz="914400" rtl="0" eaLnBrk="1" latinLnBrk="0" hangingPunct="1">
              <a:lnSpc>
                <a:spcPct val="90000"/>
              </a:lnSpc>
              <a:spcBef>
                <a:spcPct val="20000"/>
              </a:spcBef>
              <a:buClrTx/>
              <a:buSzTx/>
              <a:buFont typeface="Wingdings" panose="05000000000000000000" charset="0"/>
              <a:buChar char="Ø"/>
            </a:pPr>
            <a:r>
              <a:rPr lang="zh-CN" altLang="en-US" sz="1600" noProof="0" dirty="0">
                <a:ln>
                  <a:noFill/>
                </a:ln>
                <a:solidFill>
                  <a:schemeClr val="bg1"/>
                </a:solidFill>
                <a:effectLst/>
                <a:uLnTx/>
                <a:uFillTx/>
                <a:latin typeface="思源黑体 CN ExtraLight" panose="020B0200000000000000" charset="-122"/>
                <a:ea typeface="思源黑体 CN ExtraLight" panose="020B0200000000000000" charset="-122"/>
                <a:cs typeface="思源黑体 CN ExtraLight" panose="020B0200000000000000" charset="-122"/>
              </a:rPr>
              <a:t>营销计划，公司所针对的市场竞争环境、竞争优势与不足，制订的产品营销计划。主要内容有市场营销策略、获利方式、营销方式和渠道、价格策略、预估3－5年的销售目标和市场占有率。</a:t>
            </a:r>
            <a:endParaRPr lang="zh-CN" altLang="en-US" sz="1600" noProof="0" dirty="0">
              <a:ln>
                <a:noFill/>
              </a:ln>
              <a:solidFill>
                <a:schemeClr val="bg1"/>
              </a:solidFill>
              <a:effectLst/>
              <a:uLnTx/>
              <a:uFillTx/>
              <a:latin typeface="思源黑体 CN ExtraLight" panose="020B0200000000000000" charset="-122"/>
              <a:ea typeface="思源黑体 CN ExtraLight" panose="020B0200000000000000" charset="-122"/>
              <a:cs typeface="思源黑体 CN ExtraLight" panose="020B0200000000000000" charset="-122"/>
            </a:endParaRPr>
          </a:p>
          <a:p>
            <a:pPr marL="285750" marR="0" lvl="0" indent="-285750" algn="l" defTabSz="914400" rtl="0" eaLnBrk="1" latinLnBrk="0" hangingPunct="1">
              <a:lnSpc>
                <a:spcPct val="90000"/>
              </a:lnSpc>
              <a:spcBef>
                <a:spcPct val="20000"/>
              </a:spcBef>
              <a:buClrTx/>
              <a:buSzTx/>
              <a:buFont typeface="Wingdings" panose="05000000000000000000" charset="0"/>
              <a:buChar char="Ø"/>
            </a:pPr>
            <a:r>
              <a:rPr lang="zh-CN" altLang="en-US" sz="1600" noProof="0" dirty="0">
                <a:ln>
                  <a:noFill/>
                </a:ln>
                <a:solidFill>
                  <a:schemeClr val="bg1"/>
                </a:solidFill>
                <a:effectLst/>
                <a:uLnTx/>
                <a:uFillTx/>
                <a:latin typeface="思源黑体 CN ExtraLight" panose="020B0200000000000000" charset="-122"/>
                <a:ea typeface="思源黑体 CN ExtraLight" panose="020B0200000000000000" charset="-122"/>
                <a:cs typeface="思源黑体 CN ExtraLight" panose="020B0200000000000000" charset="-122"/>
              </a:rPr>
              <a:t>特殊行业产品的生产许可证报批情况。已报批的项目产品要附许可证复印件。</a:t>
            </a:r>
            <a:endParaRPr kumimoji="0" lang="zh-CN" altLang="en-US" sz="1600" b="0" i="0" u="none" strike="noStrike" kern="1200" cap="none" spc="0" normalizeH="0" baseline="0" noProof="0" dirty="0">
              <a:ln>
                <a:noFill/>
              </a:ln>
              <a:solidFill>
                <a:schemeClr val="bg1"/>
              </a:solidFill>
              <a:effectLst/>
              <a:uLnTx/>
              <a:uFillTx/>
              <a:latin typeface="思源黑体 CN ExtraLight" panose="020B0200000000000000" charset="-122"/>
              <a:ea typeface="思源黑体 CN ExtraLight" panose="020B0200000000000000" charset="-122"/>
              <a:cs typeface="思源黑体 CN ExtraLight" panose="020B0200000000000000" charset="-122"/>
            </a:endParaRPr>
          </a:p>
        </p:txBody>
      </p:sp>
      <p:cxnSp>
        <p:nvCxnSpPr>
          <p:cNvPr id="49" name="直接连接符 48"/>
          <p:cNvCxnSpPr/>
          <p:nvPr/>
        </p:nvCxnSpPr>
        <p:spPr>
          <a:xfrm flipH="1">
            <a:off x="276860" y="4705350"/>
            <a:ext cx="11426190" cy="25400"/>
          </a:xfrm>
          <a:prstGeom prst="line">
            <a:avLst/>
          </a:prstGeom>
          <a:ln w="12700" cmpd="sng">
            <a:solidFill>
              <a:schemeClr val="bg1"/>
            </a:solidFill>
            <a:prstDash val="sysDot"/>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p:push/>
      </p:transition>
    </mc:Choice>
    <mc:Fallback>
      <p:transition>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ppt_x"/>
                                          </p:val>
                                        </p:tav>
                                        <p:tav tm="100000">
                                          <p:val>
                                            <p:strVal val="#ppt_x"/>
                                          </p:val>
                                        </p:tav>
                                      </p:tavLst>
                                    </p:anim>
                                    <p:anim calcmode="lin" valueType="num">
                                      <p:cBhvr additive="base">
                                        <p:cTn id="8" dur="500" fill="hold"/>
                                        <p:tgtEl>
                                          <p:spTgt spid="3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8"/>
                                        </p:tgtEl>
                                        <p:attrNameLst>
                                          <p:attrName>style.visibility</p:attrName>
                                        </p:attrNameLst>
                                      </p:cBhvr>
                                      <p:to>
                                        <p:strVal val="visible"/>
                                      </p:to>
                                    </p:set>
                                    <p:anim calcmode="lin" valueType="num">
                                      <p:cBhvr additive="base">
                                        <p:cTn id="11" dur="500" fill="hold"/>
                                        <p:tgtEl>
                                          <p:spTgt spid="48"/>
                                        </p:tgtEl>
                                        <p:attrNameLst>
                                          <p:attrName>ppt_x</p:attrName>
                                        </p:attrNameLst>
                                      </p:cBhvr>
                                      <p:tavLst>
                                        <p:tav tm="0">
                                          <p:val>
                                            <p:strVal val="#ppt_x"/>
                                          </p:val>
                                        </p:tav>
                                        <p:tav tm="100000">
                                          <p:val>
                                            <p:strVal val="#ppt_x"/>
                                          </p:val>
                                        </p:tav>
                                      </p:tavLst>
                                    </p:anim>
                                    <p:anim calcmode="lin" valueType="num">
                                      <p:cBhvr additive="base">
                                        <p:cTn id="12"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4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3" name="图片 22" descr="合成 18"/>
          <p:cNvPicPr>
            <a:picLocks noChangeAspect="1"/>
          </p:cNvPicPr>
          <p:nvPr>
            <p:custDataLst>
              <p:tags r:id="rId1"/>
            </p:custDataLst>
          </p:nvPr>
        </p:nvPicPr>
        <p:blipFill>
          <a:blip r:embed="rId2"/>
          <a:stretch>
            <a:fillRect/>
          </a:stretch>
        </p:blipFill>
        <p:spPr>
          <a:xfrm>
            <a:off x="450215" y="1337310"/>
            <a:ext cx="11081385" cy="5655310"/>
          </a:xfrm>
          <a:prstGeom prst="rect">
            <a:avLst/>
          </a:prstGeom>
        </p:spPr>
      </p:pic>
      <p:sp>
        <p:nvSpPr>
          <p:cNvPr id="3" name="文本框 2"/>
          <p:cNvSpPr txBox="1"/>
          <p:nvPr/>
        </p:nvSpPr>
        <p:spPr>
          <a:xfrm>
            <a:off x="719455" y="116205"/>
            <a:ext cx="3850640" cy="521970"/>
          </a:xfrm>
          <a:prstGeom prst="rect">
            <a:avLst/>
          </a:prstGeom>
          <a:noFill/>
        </p:spPr>
        <p:txBody>
          <a:bodyPr wrap="square" rtlCol="0">
            <a:spAutoFit/>
          </a:bodyPr>
          <a:p>
            <a:pPr algn="l" eaLnBrk="1" hangingPunct="1"/>
            <a:r>
              <a:rPr lang="zh-CN" altLang="en-US" sz="2800" spc="130" dirty="0">
                <a:solidFill>
                  <a:schemeClr val="bg1"/>
                </a:solidFill>
                <a:latin typeface="思源黑体 CN Bold" panose="020B0800000000000000" charset="-122"/>
                <a:ea typeface="思源黑体 CN Bold" panose="020B0800000000000000" charset="-122"/>
              </a:rPr>
              <a:t>商业模式及实施方案</a:t>
            </a:r>
            <a:endParaRPr lang="zh-CN" altLang="en-US" sz="2800" spc="130" dirty="0">
              <a:solidFill>
                <a:schemeClr val="bg1"/>
              </a:solidFill>
              <a:latin typeface="思源黑体 CN Bold" panose="020B0800000000000000" charset="-122"/>
              <a:ea typeface="思源黑体 CN Bold" panose="020B0800000000000000" charset="-122"/>
            </a:endParaRPr>
          </a:p>
        </p:txBody>
      </p:sp>
      <p:sp>
        <p:nvSpPr>
          <p:cNvPr id="4" name="文本框 3"/>
          <p:cNvSpPr txBox="1"/>
          <p:nvPr/>
        </p:nvSpPr>
        <p:spPr>
          <a:xfrm>
            <a:off x="719455" y="585470"/>
            <a:ext cx="4551680" cy="306705"/>
          </a:xfrm>
          <a:prstGeom prst="rect">
            <a:avLst/>
          </a:prstGeom>
          <a:noFill/>
        </p:spPr>
        <p:txBody>
          <a:bodyPr wrap="square" rtlCol="0">
            <a:spAutoFit/>
          </a:bodyPr>
          <a:p>
            <a:pPr algn="l" defTabSz="914400" eaLnBrk="1" hangingPunct="1"/>
            <a:r>
              <a:rPr lang="en-US" altLang="zh-CN" sz="1400" dirty="0">
                <a:solidFill>
                  <a:schemeClr val="bg1"/>
                </a:solidFill>
                <a:latin typeface="Century Gothic" panose="020B0502020202020204" charset="0"/>
                <a:ea typeface="思源黑体 ExtraLight" panose="020B0200000000000000" charset="-122"/>
                <a:cs typeface="Century Gothic" panose="020B0502020202020204" charset="0"/>
                <a:sym typeface="+mn-ea"/>
              </a:rPr>
              <a:t>Business model and implementation plan</a:t>
            </a:r>
            <a:endParaRPr lang="en-US" altLang="zh-CN" sz="1400" dirty="0">
              <a:solidFill>
                <a:schemeClr val="bg1"/>
              </a:solidFill>
              <a:latin typeface="Century Gothic" panose="020B0502020202020204" charset="0"/>
              <a:ea typeface="思源黑体 ExtraLight" panose="020B0200000000000000" charset="-122"/>
              <a:cs typeface="Century Gothic" panose="020B0502020202020204" charset="0"/>
              <a:sym typeface="+mn-ea"/>
            </a:endParaRPr>
          </a:p>
        </p:txBody>
      </p:sp>
      <p:grpSp>
        <p:nvGrpSpPr>
          <p:cNvPr id="5" name="组合 4"/>
          <p:cNvGrpSpPr/>
          <p:nvPr/>
        </p:nvGrpSpPr>
        <p:grpSpPr>
          <a:xfrm>
            <a:off x="184785" y="207645"/>
            <a:ext cx="426720" cy="504825"/>
            <a:chOff x="291" y="327"/>
            <a:chExt cx="672" cy="795"/>
          </a:xfrm>
        </p:grpSpPr>
        <p:sp>
          <p:nvSpPr>
            <p:cNvPr id="52" name="流程图: 接点 16"/>
            <p:cNvSpPr/>
            <p:nvPr/>
          </p:nvSpPr>
          <p:spPr>
            <a:xfrm>
              <a:off x="291" y="327"/>
              <a:ext cx="170" cy="170"/>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6" name="流程图: 接点 16"/>
            <p:cNvSpPr/>
            <p:nvPr/>
          </p:nvSpPr>
          <p:spPr>
            <a:xfrm>
              <a:off x="665" y="497"/>
              <a:ext cx="299" cy="299"/>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7" name="流程图: 接点 16"/>
            <p:cNvSpPr/>
            <p:nvPr/>
          </p:nvSpPr>
          <p:spPr>
            <a:xfrm>
              <a:off x="291" y="922"/>
              <a:ext cx="200" cy="200"/>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cxnSp>
          <p:nvCxnSpPr>
            <p:cNvPr id="8" name="直接连接符 7"/>
            <p:cNvCxnSpPr>
              <a:stCxn id="52" idx="5"/>
            </p:cNvCxnSpPr>
            <p:nvPr/>
          </p:nvCxnSpPr>
          <p:spPr>
            <a:xfrm>
              <a:off x="436" y="472"/>
              <a:ext cx="334" cy="18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6" idx="3"/>
              <a:endCxn id="7" idx="7"/>
            </p:cNvCxnSpPr>
            <p:nvPr/>
          </p:nvCxnSpPr>
          <p:spPr>
            <a:xfrm flipH="1">
              <a:off x="462" y="752"/>
              <a:ext cx="247" cy="199"/>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3371850" y="803275"/>
            <a:ext cx="5091430" cy="534035"/>
          </a:xfrm>
          <a:prstGeom prst="rect">
            <a:avLst/>
          </a:prstGeom>
        </p:spPr>
        <p:txBody>
          <a:bodyPr wrap="square">
            <a:spAutoFit/>
            <a:scene3d>
              <a:camera prst="orthographicFront"/>
              <a:lightRig rig="threePt" dir="t"/>
            </a:scene3d>
            <a:sp3d contourW="12700"/>
          </a:bodyPr>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2400" b="1" i="0" u="none" strike="noStrike" kern="0" cap="none" spc="0" normalizeH="0" baseline="0" noProof="0" dirty="0">
                <a:ln>
                  <a:noFill/>
                </a:ln>
                <a:solidFill>
                  <a:srgbClr val="A6D3EA"/>
                </a:solidFill>
                <a:effectLst/>
                <a:uLnTx/>
                <a:uFillTx/>
                <a:latin typeface="思源黑体 CN Bold" panose="020B0800000000000000" charset="-122"/>
                <a:ea typeface="思源黑体 CN Bold" panose="020B0800000000000000" charset="-122"/>
                <a:cs typeface="+mn-cs"/>
                <a:sym typeface="+mn-ea"/>
              </a:rPr>
              <a:t>运营策略</a:t>
            </a:r>
            <a:endParaRPr kumimoji="0" lang="zh-CN" altLang="en-US" sz="2400" b="1" i="0" u="none" strike="noStrike" kern="0" cap="none" spc="0" normalizeH="0" baseline="0" noProof="0" dirty="0">
              <a:ln>
                <a:noFill/>
              </a:ln>
              <a:solidFill>
                <a:srgbClr val="A6D3EA"/>
              </a:solidFill>
              <a:effectLst/>
              <a:uLnTx/>
              <a:uFillTx/>
              <a:latin typeface="思源黑体 CN Bold" panose="020B0800000000000000" charset="-122"/>
              <a:ea typeface="思源黑体 CN Bold" panose="020B0800000000000000" charset="-122"/>
              <a:cs typeface="+mn-cs"/>
              <a:sym typeface="+mn-ea"/>
            </a:endParaRPr>
          </a:p>
        </p:txBody>
      </p:sp>
      <p:grpSp>
        <p:nvGrpSpPr>
          <p:cNvPr id="38" name="Group 37"/>
          <p:cNvGrpSpPr/>
          <p:nvPr/>
        </p:nvGrpSpPr>
        <p:grpSpPr>
          <a:xfrm>
            <a:off x="5170175" y="1667839"/>
            <a:ext cx="1594381" cy="1594381"/>
            <a:chOff x="1235576" y="1353749"/>
            <a:chExt cx="1195786" cy="1195786"/>
          </a:xfrm>
        </p:grpSpPr>
        <p:sp>
          <p:nvSpPr>
            <p:cNvPr id="39" name="Teardrop 38"/>
            <p:cNvSpPr/>
            <p:nvPr/>
          </p:nvSpPr>
          <p:spPr>
            <a:xfrm rot="8100000">
              <a:off x="1235576" y="1353749"/>
              <a:ext cx="1195786" cy="1195786"/>
            </a:xfrm>
            <a:prstGeom prst="teardrop">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ko-KR" altLang="en-US" sz="2400"/>
            </a:p>
          </p:txBody>
        </p:sp>
        <p:sp>
          <p:nvSpPr>
            <p:cNvPr id="40" name="Oval 39"/>
            <p:cNvSpPr/>
            <p:nvPr/>
          </p:nvSpPr>
          <p:spPr>
            <a:xfrm>
              <a:off x="1304385" y="1422558"/>
              <a:ext cx="1058168" cy="1058168"/>
            </a:xfrm>
            <a:prstGeom prst="ellipse">
              <a:avLst/>
            </a:prstGeom>
            <a:gradFill flip="none" rotWithShape="1">
              <a:gsLst>
                <a:gs pos="0">
                  <a:schemeClr val="bg1">
                    <a:lumMod val="87000"/>
                  </a:schemeClr>
                </a:gs>
                <a:gs pos="100000">
                  <a:schemeClr val="bg1"/>
                </a:gs>
              </a:gsLst>
              <a:lin ang="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ko-KR" altLang="en-US" sz="1865">
                <a:solidFill>
                  <a:schemeClr val="tx1">
                    <a:lumMod val="65000"/>
                    <a:lumOff val="35000"/>
                  </a:schemeClr>
                </a:solidFill>
              </a:endParaRPr>
            </a:p>
          </p:txBody>
        </p:sp>
      </p:grpSp>
      <p:grpSp>
        <p:nvGrpSpPr>
          <p:cNvPr id="41" name="Group 40"/>
          <p:cNvGrpSpPr/>
          <p:nvPr/>
        </p:nvGrpSpPr>
        <p:grpSpPr>
          <a:xfrm>
            <a:off x="8374780" y="1668474"/>
            <a:ext cx="1594381" cy="1594381"/>
            <a:chOff x="1235576" y="1353749"/>
            <a:chExt cx="1195786" cy="1195786"/>
          </a:xfrm>
        </p:grpSpPr>
        <p:sp>
          <p:nvSpPr>
            <p:cNvPr id="42" name="Teardrop 41"/>
            <p:cNvSpPr/>
            <p:nvPr/>
          </p:nvSpPr>
          <p:spPr>
            <a:xfrm rot="8100000">
              <a:off x="1235576" y="1353749"/>
              <a:ext cx="1195786" cy="1195786"/>
            </a:xfrm>
            <a:prstGeom prst="teardrop">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ko-KR" altLang="en-US" sz="2400"/>
            </a:p>
          </p:txBody>
        </p:sp>
        <p:sp>
          <p:nvSpPr>
            <p:cNvPr id="43" name="Oval 42"/>
            <p:cNvSpPr/>
            <p:nvPr/>
          </p:nvSpPr>
          <p:spPr>
            <a:xfrm>
              <a:off x="1304385" y="1422558"/>
              <a:ext cx="1058168" cy="1058168"/>
            </a:xfrm>
            <a:prstGeom prst="ellipse">
              <a:avLst/>
            </a:prstGeom>
            <a:gradFill flip="none" rotWithShape="1">
              <a:gsLst>
                <a:gs pos="0">
                  <a:schemeClr val="bg1">
                    <a:lumMod val="87000"/>
                  </a:schemeClr>
                </a:gs>
                <a:gs pos="100000">
                  <a:schemeClr val="bg1"/>
                </a:gs>
              </a:gsLst>
              <a:lin ang="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ko-KR" altLang="en-US" sz="1865">
                <a:solidFill>
                  <a:schemeClr val="tx1">
                    <a:lumMod val="65000"/>
                    <a:lumOff val="35000"/>
                  </a:schemeClr>
                </a:solidFill>
              </a:endParaRPr>
            </a:p>
          </p:txBody>
        </p:sp>
      </p:grpSp>
      <p:grpSp>
        <p:nvGrpSpPr>
          <p:cNvPr id="37" name="Group 36"/>
          <p:cNvGrpSpPr/>
          <p:nvPr/>
        </p:nvGrpSpPr>
        <p:grpSpPr>
          <a:xfrm>
            <a:off x="2066535" y="1667204"/>
            <a:ext cx="1594381" cy="1594381"/>
            <a:chOff x="1235576" y="1353749"/>
            <a:chExt cx="1195786" cy="1195786"/>
          </a:xfrm>
        </p:grpSpPr>
        <p:sp>
          <p:nvSpPr>
            <p:cNvPr id="11" name="Teardrop 3"/>
            <p:cNvSpPr/>
            <p:nvPr/>
          </p:nvSpPr>
          <p:spPr>
            <a:xfrm rot="8100000">
              <a:off x="1235576" y="1353749"/>
              <a:ext cx="1195786" cy="1195786"/>
            </a:xfrm>
            <a:prstGeom prst="teardrop">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ko-KR" altLang="en-US" sz="2400"/>
            </a:p>
          </p:txBody>
        </p:sp>
        <p:sp>
          <p:nvSpPr>
            <p:cNvPr id="12" name="Oval 11"/>
            <p:cNvSpPr/>
            <p:nvPr/>
          </p:nvSpPr>
          <p:spPr>
            <a:xfrm>
              <a:off x="1304385" y="1422558"/>
              <a:ext cx="1058168" cy="1058168"/>
            </a:xfrm>
            <a:prstGeom prst="ellipse">
              <a:avLst/>
            </a:prstGeom>
            <a:gradFill flip="none" rotWithShape="1">
              <a:gsLst>
                <a:gs pos="0">
                  <a:schemeClr val="bg1">
                    <a:lumMod val="87000"/>
                  </a:schemeClr>
                </a:gs>
                <a:gs pos="100000">
                  <a:schemeClr val="bg1"/>
                </a:gs>
              </a:gsLst>
              <a:lin ang="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ko-KR" altLang="en-US" sz="1865">
                <a:solidFill>
                  <a:schemeClr val="tx1">
                    <a:lumMod val="65000"/>
                    <a:lumOff val="35000"/>
                  </a:schemeClr>
                </a:solidFill>
              </a:endParaRPr>
            </a:p>
          </p:txBody>
        </p:sp>
      </p:grpSp>
      <p:sp>
        <p:nvSpPr>
          <p:cNvPr id="13" name="文本框 12"/>
          <p:cNvSpPr txBox="1"/>
          <p:nvPr/>
        </p:nvSpPr>
        <p:spPr>
          <a:xfrm>
            <a:off x="2406650" y="2178050"/>
            <a:ext cx="965200" cy="521970"/>
          </a:xfrm>
          <a:prstGeom prst="rect">
            <a:avLst/>
          </a:prstGeom>
          <a:noFill/>
        </p:spPr>
        <p:txBody>
          <a:bodyPr wrap="square" rtlCol="0">
            <a:spAutoFit/>
          </a:bodyPr>
          <a:p>
            <a:pPr algn="ctr"/>
            <a:r>
              <a:rPr lang="zh-CN" altLang="en-US" sz="2800">
                <a:solidFill>
                  <a:srgbClr val="2881B0"/>
                </a:solidFill>
                <a:latin typeface="思源黑体 CN Bold" panose="020B0800000000000000" charset="-122"/>
                <a:ea typeface="思源黑体 CN Bold" panose="020B0800000000000000" charset="-122"/>
              </a:rPr>
              <a:t>渠道</a:t>
            </a:r>
            <a:endParaRPr lang="zh-CN" altLang="en-US" sz="2800">
              <a:solidFill>
                <a:srgbClr val="2881B0"/>
              </a:solidFill>
              <a:latin typeface="思源黑体 CN Bold" panose="020B0800000000000000" charset="-122"/>
              <a:ea typeface="思源黑体 CN Bold" panose="020B0800000000000000" charset="-122"/>
            </a:endParaRPr>
          </a:p>
        </p:txBody>
      </p:sp>
      <p:sp>
        <p:nvSpPr>
          <p:cNvPr id="14" name="文本框 13"/>
          <p:cNvSpPr txBox="1"/>
          <p:nvPr/>
        </p:nvSpPr>
        <p:spPr>
          <a:xfrm>
            <a:off x="5485130" y="2178050"/>
            <a:ext cx="965200" cy="521970"/>
          </a:xfrm>
          <a:prstGeom prst="rect">
            <a:avLst/>
          </a:prstGeom>
          <a:noFill/>
        </p:spPr>
        <p:txBody>
          <a:bodyPr wrap="square" rtlCol="0">
            <a:spAutoFit/>
          </a:bodyPr>
          <a:p>
            <a:pPr algn="ctr"/>
            <a:r>
              <a:rPr lang="zh-CN" altLang="en-US" sz="2800">
                <a:solidFill>
                  <a:srgbClr val="2881B0"/>
                </a:solidFill>
                <a:latin typeface="思源黑体 CN Bold" panose="020B0800000000000000" charset="-122"/>
                <a:ea typeface="思源黑体 CN Bold" panose="020B0800000000000000" charset="-122"/>
              </a:rPr>
              <a:t>营销</a:t>
            </a:r>
            <a:endParaRPr lang="zh-CN" altLang="en-US" sz="2800">
              <a:solidFill>
                <a:srgbClr val="2881B0"/>
              </a:solidFill>
              <a:latin typeface="思源黑体 CN Bold" panose="020B0800000000000000" charset="-122"/>
              <a:ea typeface="思源黑体 CN Bold" panose="020B0800000000000000" charset="-122"/>
            </a:endParaRPr>
          </a:p>
        </p:txBody>
      </p:sp>
      <p:sp>
        <p:nvSpPr>
          <p:cNvPr id="15" name="文本框 14"/>
          <p:cNvSpPr txBox="1"/>
          <p:nvPr/>
        </p:nvSpPr>
        <p:spPr>
          <a:xfrm>
            <a:off x="8689975" y="2178050"/>
            <a:ext cx="965200" cy="521970"/>
          </a:xfrm>
          <a:prstGeom prst="rect">
            <a:avLst/>
          </a:prstGeom>
          <a:noFill/>
        </p:spPr>
        <p:txBody>
          <a:bodyPr wrap="square" rtlCol="0">
            <a:spAutoFit/>
          </a:bodyPr>
          <a:p>
            <a:pPr algn="ctr"/>
            <a:r>
              <a:rPr lang="zh-CN" altLang="en-US" sz="2800">
                <a:solidFill>
                  <a:srgbClr val="2881B0"/>
                </a:solidFill>
                <a:latin typeface="思源黑体 CN Bold" panose="020B0800000000000000" charset="-122"/>
                <a:ea typeface="思源黑体 CN Bold" panose="020B0800000000000000" charset="-122"/>
              </a:rPr>
              <a:t>制造</a:t>
            </a:r>
            <a:endParaRPr lang="zh-CN" altLang="en-US" sz="2800">
              <a:solidFill>
                <a:srgbClr val="2881B0"/>
              </a:solidFill>
              <a:latin typeface="思源黑体 CN Bold" panose="020B0800000000000000" charset="-122"/>
              <a:ea typeface="思源黑体 CN Bold" panose="020B0800000000000000" charset="-122"/>
            </a:endParaRPr>
          </a:p>
        </p:txBody>
      </p:sp>
      <p:sp>
        <p:nvSpPr>
          <p:cNvPr id="170" name="TextBox 169"/>
          <p:cNvSpPr txBox="1"/>
          <p:nvPr/>
        </p:nvSpPr>
        <p:spPr>
          <a:xfrm>
            <a:off x="1423670" y="3945890"/>
            <a:ext cx="2760345" cy="1938020"/>
          </a:xfrm>
          <a:prstGeom prst="rect">
            <a:avLst/>
          </a:prstGeom>
          <a:noFill/>
        </p:spPr>
        <p:txBody>
          <a:bodyPr wrap="square" rtlCol="0">
            <a:spAutoFit/>
          </a:bodyPr>
          <a:p>
            <a:pPr marL="342900" indent="-342900" algn="l">
              <a:buFont typeface="Wingdings" panose="05000000000000000000" charset="0"/>
              <a:buChar char="Ø"/>
            </a:pPr>
            <a:r>
              <a:rPr lang="zh-CN" altLang="en-US" sz="2000" b="1" dirty="0">
                <a:solidFill>
                  <a:schemeClr val="bg1"/>
                </a:solidFill>
                <a:latin typeface="思源黑体 CN ExtraLight" panose="020B0200000000000000" charset="-122"/>
                <a:ea typeface="思源黑体 CN ExtraLight" panose="020B0200000000000000" charset="-122"/>
              </a:rPr>
              <a:t>自</a:t>
            </a:r>
            <a:r>
              <a:rPr lang="zh-CN" altLang="en-US" sz="2000" b="1" dirty="0" smtClean="0">
                <a:solidFill>
                  <a:schemeClr val="bg1"/>
                </a:solidFill>
                <a:latin typeface="思源黑体 CN ExtraLight" panose="020B0200000000000000" charset="-122"/>
                <a:ea typeface="思源黑体 CN ExtraLight" panose="020B0200000000000000" charset="-122"/>
              </a:rPr>
              <a:t>建渠道？</a:t>
            </a:r>
            <a:endParaRPr lang="en-US" altLang="zh-CN" sz="2000" b="1" dirty="0" smtClean="0">
              <a:solidFill>
                <a:schemeClr val="bg1"/>
              </a:solidFill>
              <a:latin typeface="思源黑体 CN ExtraLight" panose="020B0200000000000000" charset="-122"/>
              <a:ea typeface="思源黑体 CN ExtraLight" panose="020B0200000000000000" charset="-122"/>
            </a:endParaRPr>
          </a:p>
          <a:p>
            <a:pPr marL="342900" indent="-342900" algn="l">
              <a:buFont typeface="Wingdings" panose="05000000000000000000" charset="0"/>
              <a:buChar char="Ø"/>
            </a:pPr>
            <a:r>
              <a:rPr lang="zh-CN" altLang="en-US" sz="2000" dirty="0">
                <a:solidFill>
                  <a:schemeClr val="bg1"/>
                </a:solidFill>
                <a:latin typeface="思源黑体 CN ExtraLight" panose="020B0200000000000000" charset="-122"/>
                <a:ea typeface="思源黑体 CN ExtraLight" panose="020B0200000000000000" charset="-122"/>
              </a:rPr>
              <a:t>分销</a:t>
            </a:r>
            <a:r>
              <a:rPr lang="zh-CN" altLang="en-US" sz="2000" dirty="0" smtClean="0">
                <a:solidFill>
                  <a:schemeClr val="bg1"/>
                </a:solidFill>
                <a:latin typeface="思源黑体 CN ExtraLight" panose="020B0200000000000000" charset="-122"/>
                <a:ea typeface="思源黑体 CN ExtraLight" panose="020B0200000000000000" charset="-122"/>
              </a:rPr>
              <a:t>商、特许经营</a:t>
            </a:r>
            <a:endParaRPr lang="en-US" altLang="zh-CN" sz="2000" dirty="0" smtClean="0">
              <a:solidFill>
                <a:schemeClr val="bg1"/>
              </a:solidFill>
              <a:latin typeface="思源黑体 CN ExtraLight" panose="020B0200000000000000" charset="-122"/>
              <a:ea typeface="思源黑体 CN ExtraLight" panose="020B0200000000000000" charset="-122"/>
            </a:endParaRPr>
          </a:p>
          <a:p>
            <a:pPr marL="342900" indent="-342900" algn="l">
              <a:buFont typeface="Wingdings" panose="05000000000000000000" charset="0"/>
              <a:buChar char="Ø"/>
            </a:pPr>
            <a:r>
              <a:rPr lang="zh-CN" altLang="en-US" sz="2000" dirty="0">
                <a:solidFill>
                  <a:schemeClr val="bg1"/>
                </a:solidFill>
                <a:latin typeface="思源黑体 CN ExtraLight" panose="020B0200000000000000" charset="-122"/>
                <a:ea typeface="思源黑体 CN ExtraLight" panose="020B0200000000000000" charset="-122"/>
              </a:rPr>
              <a:t>线</a:t>
            </a:r>
            <a:r>
              <a:rPr lang="zh-CN" altLang="en-US" sz="2000" dirty="0" smtClean="0">
                <a:solidFill>
                  <a:schemeClr val="bg1"/>
                </a:solidFill>
                <a:latin typeface="思源黑体 CN ExtraLight" panose="020B0200000000000000" charset="-122"/>
                <a:ea typeface="思源黑体 CN ExtraLight" panose="020B0200000000000000" charset="-122"/>
              </a:rPr>
              <a:t>上线下相结合</a:t>
            </a:r>
            <a:endParaRPr lang="en-US" altLang="zh-CN" sz="2000" dirty="0" smtClean="0">
              <a:solidFill>
                <a:schemeClr val="bg1"/>
              </a:solidFill>
              <a:latin typeface="思源黑体 CN ExtraLight" panose="020B0200000000000000" charset="-122"/>
              <a:ea typeface="思源黑体 CN ExtraLight" panose="020B0200000000000000" charset="-122"/>
            </a:endParaRPr>
          </a:p>
          <a:p>
            <a:pPr marL="342900" indent="-342900" algn="l">
              <a:buFont typeface="Wingdings" panose="05000000000000000000" charset="0"/>
              <a:buChar char="Ø"/>
            </a:pPr>
            <a:r>
              <a:rPr lang="zh-CN" altLang="en-US" sz="2000" b="1" dirty="0">
                <a:solidFill>
                  <a:schemeClr val="bg1"/>
                </a:solidFill>
                <a:latin typeface="思源黑体 CN ExtraLight" panose="020B0200000000000000" charset="-122"/>
                <a:ea typeface="思源黑体 CN ExtraLight" panose="020B0200000000000000" charset="-122"/>
              </a:rPr>
              <a:t>第三</a:t>
            </a:r>
            <a:r>
              <a:rPr lang="zh-CN" altLang="en-US" sz="2000" b="1" dirty="0" smtClean="0">
                <a:solidFill>
                  <a:schemeClr val="bg1"/>
                </a:solidFill>
                <a:latin typeface="思源黑体 CN ExtraLight" panose="020B0200000000000000" charset="-122"/>
                <a:ea typeface="思源黑体 CN ExtraLight" panose="020B0200000000000000" charset="-122"/>
              </a:rPr>
              <a:t>方渠道？</a:t>
            </a:r>
            <a:endParaRPr lang="en-US" altLang="zh-CN" sz="2000" b="1" dirty="0">
              <a:solidFill>
                <a:schemeClr val="bg1"/>
              </a:solidFill>
              <a:latin typeface="思源黑体 CN ExtraLight" panose="020B0200000000000000" charset="-122"/>
              <a:ea typeface="思源黑体 CN ExtraLight" panose="020B0200000000000000" charset="-122"/>
            </a:endParaRPr>
          </a:p>
          <a:p>
            <a:pPr marL="342900" indent="-342900" algn="l">
              <a:buFont typeface="Wingdings" panose="05000000000000000000" charset="0"/>
              <a:buChar char="Ø"/>
            </a:pPr>
            <a:r>
              <a:rPr lang="zh-CN" altLang="en-US" sz="2000" dirty="0" smtClean="0">
                <a:solidFill>
                  <a:schemeClr val="bg1"/>
                </a:solidFill>
                <a:latin typeface="思源黑体 CN ExtraLight" panose="020B0200000000000000" charset="-122"/>
                <a:ea typeface="思源黑体 CN ExtraLight" panose="020B0200000000000000" charset="-122"/>
              </a:rPr>
              <a:t>比如借助三大运营商的销售渠道</a:t>
            </a:r>
            <a:endParaRPr lang="zh-CN" altLang="en-US" sz="2000" dirty="0" smtClean="0">
              <a:solidFill>
                <a:schemeClr val="bg1"/>
              </a:solidFill>
              <a:latin typeface="思源黑体 CN ExtraLight" panose="020B0200000000000000" charset="-122"/>
              <a:ea typeface="思源黑体 CN ExtraLight" panose="020B0200000000000000" charset="-122"/>
            </a:endParaRPr>
          </a:p>
        </p:txBody>
      </p:sp>
      <p:sp>
        <p:nvSpPr>
          <p:cNvPr id="171" name="TextBox 170"/>
          <p:cNvSpPr txBox="1"/>
          <p:nvPr/>
        </p:nvSpPr>
        <p:spPr>
          <a:xfrm>
            <a:off x="4966970" y="3945890"/>
            <a:ext cx="2386330" cy="1630045"/>
          </a:xfrm>
          <a:prstGeom prst="rect">
            <a:avLst/>
          </a:prstGeom>
          <a:noFill/>
        </p:spPr>
        <p:txBody>
          <a:bodyPr wrap="square" rtlCol="0">
            <a:spAutoFit/>
          </a:bodyPr>
          <a:p>
            <a:pPr marL="342900" indent="-342900" algn="l">
              <a:buFont typeface="Wingdings" panose="05000000000000000000" charset="0"/>
              <a:buChar char="Ø"/>
            </a:pPr>
            <a:r>
              <a:rPr lang="zh-CN" altLang="en-US" sz="2000" dirty="0" smtClean="0">
                <a:solidFill>
                  <a:schemeClr val="bg1"/>
                </a:solidFill>
                <a:latin typeface="思源黑体 CN ExtraLight" panose="020B0200000000000000" charset="-122"/>
                <a:ea typeface="思源黑体 CN ExtraLight" panose="020B0200000000000000" charset="-122"/>
              </a:rPr>
              <a:t>社交媒体营销？</a:t>
            </a:r>
            <a:endParaRPr lang="en-US" altLang="zh-CN" sz="2000" dirty="0" smtClean="0">
              <a:solidFill>
                <a:schemeClr val="bg1"/>
              </a:solidFill>
              <a:latin typeface="思源黑体 CN ExtraLight" panose="020B0200000000000000" charset="-122"/>
              <a:ea typeface="思源黑体 CN ExtraLight" panose="020B0200000000000000" charset="-122"/>
            </a:endParaRPr>
          </a:p>
          <a:p>
            <a:pPr marL="342900" indent="-342900" algn="l">
              <a:buFont typeface="Wingdings" panose="05000000000000000000" charset="0"/>
              <a:buChar char="Ø"/>
            </a:pPr>
            <a:r>
              <a:rPr lang="zh-CN" altLang="en-US" sz="2000" dirty="0" smtClean="0">
                <a:solidFill>
                  <a:schemeClr val="bg1"/>
                </a:solidFill>
                <a:latin typeface="思源黑体 CN ExtraLight" panose="020B0200000000000000" charset="-122"/>
                <a:ea typeface="思源黑体 CN ExtraLight" panose="020B0200000000000000" charset="-122"/>
              </a:rPr>
              <a:t>事件营销？</a:t>
            </a:r>
            <a:endParaRPr lang="en-US" altLang="zh-CN" sz="2000" dirty="0" smtClean="0">
              <a:solidFill>
                <a:schemeClr val="bg1"/>
              </a:solidFill>
              <a:latin typeface="思源黑体 CN ExtraLight" panose="020B0200000000000000" charset="-122"/>
              <a:ea typeface="思源黑体 CN ExtraLight" panose="020B0200000000000000" charset="-122"/>
            </a:endParaRPr>
          </a:p>
          <a:p>
            <a:pPr marL="342900" indent="-342900" algn="l">
              <a:buFont typeface="Wingdings" panose="05000000000000000000" charset="0"/>
              <a:buChar char="Ø"/>
            </a:pPr>
            <a:r>
              <a:rPr lang="zh-CN" altLang="en-US" sz="2000" dirty="0" smtClean="0">
                <a:solidFill>
                  <a:schemeClr val="bg1"/>
                </a:solidFill>
                <a:latin typeface="思源黑体 CN ExtraLight" panose="020B0200000000000000" charset="-122"/>
                <a:ea typeface="思源黑体 CN ExtraLight" panose="020B0200000000000000" charset="-122"/>
              </a:rPr>
              <a:t>植入营销？</a:t>
            </a:r>
            <a:endParaRPr lang="en-US" altLang="zh-CN" sz="2000" dirty="0" smtClean="0">
              <a:solidFill>
                <a:schemeClr val="bg1"/>
              </a:solidFill>
              <a:latin typeface="思源黑体 CN ExtraLight" panose="020B0200000000000000" charset="-122"/>
              <a:ea typeface="思源黑体 CN ExtraLight" panose="020B0200000000000000" charset="-122"/>
            </a:endParaRPr>
          </a:p>
          <a:p>
            <a:pPr marL="342900" indent="-342900" algn="l">
              <a:buFont typeface="Wingdings" panose="05000000000000000000" charset="0"/>
              <a:buChar char="Ø"/>
            </a:pPr>
            <a:r>
              <a:rPr lang="zh-CN" altLang="en-US" sz="2000" dirty="0" smtClean="0">
                <a:solidFill>
                  <a:schemeClr val="bg1"/>
                </a:solidFill>
                <a:latin typeface="思源黑体 CN ExtraLight" panose="020B0200000000000000" charset="-122"/>
                <a:ea typeface="思源黑体 CN ExtraLight" panose="020B0200000000000000" charset="-122"/>
              </a:rPr>
              <a:t>饥饿营销？</a:t>
            </a:r>
            <a:endParaRPr lang="en-US" altLang="zh-CN" sz="2000" dirty="0" smtClean="0">
              <a:solidFill>
                <a:schemeClr val="bg1"/>
              </a:solidFill>
              <a:latin typeface="思源黑体 CN ExtraLight" panose="020B0200000000000000" charset="-122"/>
              <a:ea typeface="思源黑体 CN ExtraLight" panose="020B0200000000000000" charset="-122"/>
            </a:endParaRPr>
          </a:p>
          <a:p>
            <a:pPr marL="342900" indent="-342900" algn="l">
              <a:buFont typeface="Wingdings" panose="05000000000000000000" charset="0"/>
              <a:buChar char="Ø"/>
            </a:pPr>
            <a:r>
              <a:rPr lang="zh-CN" altLang="en-US" sz="2000" dirty="0" smtClean="0">
                <a:solidFill>
                  <a:schemeClr val="bg1"/>
                </a:solidFill>
                <a:latin typeface="思源黑体 CN ExtraLight" panose="020B0200000000000000" charset="-122"/>
                <a:ea typeface="思源黑体 CN ExtraLight" panose="020B0200000000000000" charset="-122"/>
              </a:rPr>
              <a:t>捆绑营销？</a:t>
            </a:r>
            <a:endParaRPr lang="zh-CN" altLang="en-US" sz="2000" dirty="0" smtClean="0">
              <a:solidFill>
                <a:schemeClr val="bg1"/>
              </a:solidFill>
              <a:latin typeface="思源黑体 CN ExtraLight" panose="020B0200000000000000" charset="-122"/>
              <a:ea typeface="思源黑体 CN ExtraLight" panose="020B0200000000000000" charset="-122"/>
            </a:endParaRPr>
          </a:p>
        </p:txBody>
      </p:sp>
      <p:sp>
        <p:nvSpPr>
          <p:cNvPr id="71" name="TextBox 70"/>
          <p:cNvSpPr txBox="1"/>
          <p:nvPr/>
        </p:nvSpPr>
        <p:spPr>
          <a:xfrm>
            <a:off x="8044815" y="3945890"/>
            <a:ext cx="2665095" cy="1630045"/>
          </a:xfrm>
          <a:prstGeom prst="rect">
            <a:avLst/>
          </a:prstGeom>
          <a:noFill/>
        </p:spPr>
        <p:txBody>
          <a:bodyPr wrap="square" rtlCol="0">
            <a:spAutoFit/>
          </a:bodyPr>
          <a:p>
            <a:pPr marL="342900" indent="-342900" algn="l">
              <a:buFont typeface="Wingdings" panose="05000000000000000000" charset="0"/>
              <a:buChar char="Ø"/>
            </a:pPr>
            <a:r>
              <a:rPr lang="zh-CN" altLang="en-US" sz="2000" b="1" dirty="0" smtClean="0">
                <a:solidFill>
                  <a:schemeClr val="bg1"/>
                </a:solidFill>
                <a:latin typeface="思源黑体 CN ExtraLight" panose="020B0200000000000000" charset="-122"/>
                <a:ea typeface="思源黑体 CN ExtraLight" panose="020B0200000000000000" charset="-122"/>
                <a:cs typeface="思源黑体 CN ExtraLight" panose="020B0200000000000000" charset="-122"/>
              </a:rPr>
              <a:t>自建生产工厂？</a:t>
            </a:r>
            <a:endParaRPr lang="en-US" altLang="zh-CN" sz="2000" b="1" dirty="0" smtClean="0">
              <a:solidFill>
                <a:schemeClr val="bg1"/>
              </a:solidFill>
              <a:latin typeface="思源黑体 CN ExtraLight" panose="020B0200000000000000" charset="-122"/>
              <a:ea typeface="思源黑体 CN ExtraLight" panose="020B0200000000000000" charset="-122"/>
              <a:cs typeface="思源黑体 CN ExtraLight" panose="020B0200000000000000" charset="-122"/>
            </a:endParaRPr>
          </a:p>
          <a:p>
            <a:pPr marL="342900" indent="-342900" algn="l">
              <a:buFont typeface="Wingdings" panose="05000000000000000000" charset="0"/>
              <a:buChar char="Ø"/>
            </a:pPr>
            <a:r>
              <a:rPr lang="zh-CN" altLang="en-US" sz="2000" dirty="0" smtClean="0">
                <a:solidFill>
                  <a:schemeClr val="bg1"/>
                </a:solidFill>
                <a:latin typeface="思源黑体 CN ExtraLight" panose="020B0200000000000000" charset="-122"/>
                <a:ea typeface="思源黑体 CN ExtraLight" panose="020B0200000000000000" charset="-122"/>
                <a:cs typeface="思源黑体 CN ExtraLight" panose="020B0200000000000000" charset="-122"/>
              </a:rPr>
              <a:t>生产能力安排</a:t>
            </a:r>
            <a:endParaRPr lang="en-US" altLang="zh-CN" sz="2000" dirty="0" smtClean="0">
              <a:solidFill>
                <a:schemeClr val="bg1"/>
              </a:solidFill>
              <a:latin typeface="思源黑体 CN ExtraLight" panose="020B0200000000000000" charset="-122"/>
              <a:ea typeface="思源黑体 CN ExtraLight" panose="020B0200000000000000" charset="-122"/>
              <a:cs typeface="思源黑体 CN ExtraLight" panose="020B0200000000000000" charset="-122"/>
            </a:endParaRPr>
          </a:p>
          <a:p>
            <a:pPr marL="342900" indent="-342900" algn="l">
              <a:buFont typeface="Wingdings" panose="05000000000000000000" charset="0"/>
              <a:buChar char="Ø"/>
            </a:pPr>
            <a:r>
              <a:rPr lang="zh-CN" altLang="en-US" sz="2000" b="1" dirty="0" smtClean="0">
                <a:solidFill>
                  <a:schemeClr val="bg1"/>
                </a:solidFill>
                <a:latin typeface="思源黑体 CN ExtraLight" panose="020B0200000000000000" charset="-122"/>
                <a:ea typeface="思源黑体 CN ExtraLight" panose="020B0200000000000000" charset="-122"/>
                <a:cs typeface="思源黑体 CN ExtraLight" panose="020B0200000000000000" charset="-122"/>
              </a:rPr>
              <a:t>生产代工？</a:t>
            </a:r>
            <a:endParaRPr lang="en-US" altLang="zh-CN" sz="2000" b="1" dirty="0" smtClean="0">
              <a:solidFill>
                <a:schemeClr val="bg1"/>
              </a:solidFill>
              <a:latin typeface="思源黑体 CN ExtraLight" panose="020B0200000000000000" charset="-122"/>
              <a:ea typeface="思源黑体 CN ExtraLight" panose="020B0200000000000000" charset="-122"/>
              <a:cs typeface="思源黑体 CN ExtraLight" panose="020B0200000000000000" charset="-122"/>
            </a:endParaRPr>
          </a:p>
          <a:p>
            <a:pPr marL="342900" indent="-342900" algn="l">
              <a:buFont typeface="Wingdings" panose="05000000000000000000" charset="0"/>
              <a:buChar char="Ø"/>
            </a:pPr>
            <a:r>
              <a:rPr lang="zh-CN" altLang="en-US" sz="2000" dirty="0" smtClean="0">
                <a:solidFill>
                  <a:schemeClr val="bg1"/>
                </a:solidFill>
                <a:latin typeface="思源黑体 CN ExtraLight" panose="020B0200000000000000" charset="-122"/>
                <a:ea typeface="思源黑体 CN ExtraLight" panose="020B0200000000000000" charset="-122"/>
                <a:cs typeface="思源黑体 CN ExtraLight" panose="020B0200000000000000" charset="-122"/>
              </a:rPr>
              <a:t>供应能力安排</a:t>
            </a:r>
            <a:endParaRPr lang="en-US" altLang="zh-CN" sz="2000" dirty="0" smtClean="0">
              <a:solidFill>
                <a:schemeClr val="bg1"/>
              </a:solidFill>
              <a:latin typeface="思源黑体 CN ExtraLight" panose="020B0200000000000000" charset="-122"/>
              <a:ea typeface="思源黑体 CN ExtraLight" panose="020B0200000000000000" charset="-122"/>
              <a:cs typeface="思源黑体 CN ExtraLight" panose="020B0200000000000000" charset="-122"/>
            </a:endParaRPr>
          </a:p>
          <a:p>
            <a:pPr marL="342900" indent="-342900" algn="l">
              <a:buFont typeface="Wingdings" panose="05000000000000000000" charset="0"/>
              <a:buChar char="Ø"/>
            </a:pPr>
            <a:r>
              <a:rPr lang="zh-CN" altLang="en-US" sz="2000" b="1" dirty="0" smtClean="0">
                <a:solidFill>
                  <a:schemeClr val="bg1"/>
                </a:solidFill>
                <a:latin typeface="思源黑体 CN ExtraLight" panose="020B0200000000000000" charset="-122"/>
                <a:ea typeface="思源黑体 CN ExtraLight" panose="020B0200000000000000" charset="-122"/>
                <a:cs typeface="思源黑体 CN ExtraLight" panose="020B0200000000000000" charset="-122"/>
              </a:rPr>
              <a:t>供应链管理？</a:t>
            </a:r>
            <a:endParaRPr lang="zh-CN" altLang="en-US" sz="2000" b="1" dirty="0" smtClean="0">
              <a:solidFill>
                <a:schemeClr val="bg1"/>
              </a:solidFill>
              <a:latin typeface="思源黑体 CN ExtraLight" panose="020B0200000000000000" charset="-122"/>
              <a:ea typeface="思源黑体 CN ExtraLight" panose="020B0200000000000000" charset="-122"/>
              <a:cs typeface="思源黑体 CN ExtraLight" panose="020B0200000000000000" charset="-122"/>
            </a:endParaRPr>
          </a:p>
        </p:txBody>
      </p:sp>
    </p:spTree>
  </p:cSld>
  <p:clrMapOvr>
    <a:masterClrMapping/>
  </p:clrMapOvr>
  <mc:AlternateContent xmlns:mc="http://schemas.openxmlformats.org/markup-compatibility/2006">
    <mc:Choice xmlns:p14="http://schemas.microsoft.com/office/powerpoint/2010/main" Requires="p14">
      <p:transition p14:dur="500">
        <p:push/>
      </p:transition>
    </mc:Choice>
    <mc:Fallback>
      <p:transition>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3" name="组合 12"/>
          <p:cNvGrpSpPr/>
          <p:nvPr/>
        </p:nvGrpSpPr>
        <p:grpSpPr>
          <a:xfrm>
            <a:off x="-2501900" y="-126365"/>
            <a:ext cx="15460345" cy="7040245"/>
            <a:chOff x="-4000" y="-152"/>
            <a:chExt cx="24347" cy="11087"/>
          </a:xfrm>
        </p:grpSpPr>
        <p:pic>
          <p:nvPicPr>
            <p:cNvPr id="6" name="图片 5" descr="合成 18"/>
            <p:cNvPicPr>
              <a:picLocks noChangeAspect="1"/>
            </p:cNvPicPr>
            <p:nvPr>
              <p:custDataLst>
                <p:tags r:id="rId1"/>
              </p:custDataLst>
            </p:nvPr>
          </p:nvPicPr>
          <p:blipFill>
            <a:blip r:embed="rId2"/>
            <a:srcRect l="45328"/>
            <a:stretch>
              <a:fillRect/>
            </a:stretch>
          </p:blipFill>
          <p:spPr>
            <a:xfrm rot="15840000">
              <a:off x="11564" y="2152"/>
              <a:ext cx="8660" cy="8906"/>
            </a:xfrm>
            <a:prstGeom prst="rect">
              <a:avLst/>
            </a:prstGeom>
          </p:spPr>
        </p:pic>
        <p:pic>
          <p:nvPicPr>
            <p:cNvPr id="3" name="图片 2" descr="合成 17"/>
            <p:cNvPicPr>
              <a:picLocks noChangeAspect="1"/>
            </p:cNvPicPr>
            <p:nvPr>
              <p:custDataLst>
                <p:tags r:id="rId3"/>
              </p:custDataLst>
            </p:nvPr>
          </p:nvPicPr>
          <p:blipFill>
            <a:blip r:embed="rId4"/>
            <a:srcRect r="41016"/>
            <a:stretch>
              <a:fillRect/>
            </a:stretch>
          </p:blipFill>
          <p:spPr>
            <a:xfrm flipH="1">
              <a:off x="-4000" y="-152"/>
              <a:ext cx="11267" cy="10999"/>
            </a:xfrm>
            <a:prstGeom prst="rect">
              <a:avLst/>
            </a:prstGeom>
          </p:spPr>
        </p:pic>
      </p:grpSp>
      <p:grpSp>
        <p:nvGrpSpPr>
          <p:cNvPr id="14" name="组合 13"/>
          <p:cNvGrpSpPr/>
          <p:nvPr/>
        </p:nvGrpSpPr>
        <p:grpSpPr>
          <a:xfrm rot="0">
            <a:off x="5417185" y="2747010"/>
            <a:ext cx="5262989" cy="1096645"/>
            <a:chOff x="9875" y="1283"/>
            <a:chExt cx="6432" cy="1727"/>
          </a:xfrm>
        </p:grpSpPr>
        <p:grpSp>
          <p:nvGrpSpPr>
            <p:cNvPr id="4" name="组合 3"/>
            <p:cNvGrpSpPr/>
            <p:nvPr/>
          </p:nvGrpSpPr>
          <p:grpSpPr>
            <a:xfrm>
              <a:off x="9875" y="1283"/>
              <a:ext cx="6432" cy="1727"/>
              <a:chOff x="11728" y="1165"/>
              <a:chExt cx="7659" cy="1727"/>
            </a:xfrm>
          </p:grpSpPr>
          <p:sp>
            <p:nvSpPr>
              <p:cNvPr id="12" name="文本框 17"/>
              <p:cNvSpPr txBox="1"/>
              <p:nvPr/>
            </p:nvSpPr>
            <p:spPr>
              <a:xfrm>
                <a:off x="11728" y="1165"/>
                <a:ext cx="6978" cy="1113"/>
              </a:xfrm>
              <a:prstGeom prst="rect">
                <a:avLst/>
              </a:prstGeom>
              <a:noFill/>
              <a:ln w="9525">
                <a:noFill/>
              </a:ln>
            </p:spPr>
            <p:txBody>
              <a:bodyPr wrap="square">
                <a:spAutoFit/>
              </a:bodyPr>
              <a:p>
                <a:pPr algn="l" eaLnBrk="1" hangingPunct="1"/>
                <a:r>
                  <a:rPr lang="zh-CN" altLang="en-US" sz="4000" b="1" dirty="0">
                    <a:solidFill>
                      <a:schemeClr val="bg1"/>
                    </a:solidFill>
                    <a:latin typeface="思源黑体 CN Bold" panose="020B0800000000000000" charset="-122"/>
                    <a:ea typeface="思源黑体 CN Bold" panose="020B0800000000000000" charset="-122"/>
                    <a:sym typeface="+mn-ea"/>
                  </a:rPr>
                  <a:t>行业及市场</a:t>
                </a:r>
                <a:endParaRPr lang="zh-CN" altLang="en-US" sz="4000" b="1" dirty="0">
                  <a:solidFill>
                    <a:schemeClr val="bg1"/>
                  </a:solidFill>
                  <a:latin typeface="思源黑体 CN Bold" panose="020B0800000000000000" charset="-122"/>
                  <a:ea typeface="思源黑体 CN Bold" panose="020B0800000000000000" charset="-122"/>
                  <a:sym typeface="+mn-ea"/>
                </a:endParaRPr>
              </a:p>
            </p:txBody>
          </p:sp>
          <p:sp>
            <p:nvSpPr>
              <p:cNvPr id="16" name="文本框 24"/>
              <p:cNvSpPr txBox="1"/>
              <p:nvPr/>
            </p:nvSpPr>
            <p:spPr>
              <a:xfrm>
                <a:off x="11728" y="2312"/>
                <a:ext cx="7659" cy="580"/>
              </a:xfrm>
              <a:prstGeom prst="rect">
                <a:avLst/>
              </a:prstGeom>
              <a:noFill/>
              <a:ln w="9525">
                <a:noFill/>
              </a:ln>
            </p:spPr>
            <p:txBody>
              <a:bodyPr wrap="square">
                <a:spAutoFit/>
              </a:bodyPr>
              <a:p>
                <a:pPr algn="l" defTabSz="914400" eaLnBrk="1" hangingPunct="1"/>
                <a:r>
                  <a:rPr lang="en-US" altLang="zh-CN" dirty="0">
                    <a:solidFill>
                      <a:schemeClr val="bg1"/>
                    </a:solidFill>
                    <a:latin typeface="思源黑体 ExtraLight" panose="020B0200000000000000" charset="-122"/>
                    <a:ea typeface="思源黑体 ExtraLight" panose="020B0200000000000000" charset="-122"/>
                    <a:cs typeface="Arial" panose="020B0604020202020204" pitchFamily="34" charset="0"/>
                    <a:sym typeface="+mn-ea"/>
                  </a:rPr>
                  <a:t>Industry and market</a:t>
                </a:r>
                <a:endParaRPr lang="en-US" altLang="zh-CN" dirty="0">
                  <a:solidFill>
                    <a:schemeClr val="bg1"/>
                  </a:solidFill>
                  <a:latin typeface="思源黑体 ExtraLight" panose="020B0200000000000000" charset="-122"/>
                  <a:ea typeface="思源黑体 ExtraLight" panose="020B0200000000000000" charset="-122"/>
                  <a:cs typeface="Arial" panose="020B0604020202020204" pitchFamily="34" charset="0"/>
                  <a:sym typeface="+mn-ea"/>
                </a:endParaRPr>
              </a:p>
            </p:txBody>
          </p:sp>
        </p:grpSp>
        <p:pic>
          <p:nvPicPr>
            <p:cNvPr id="17" name="直接连接符 34"/>
            <p:cNvPicPr/>
            <p:nvPr/>
          </p:nvPicPr>
          <p:blipFill>
            <a:blip r:embed="rId5"/>
            <a:stretch>
              <a:fillRect/>
            </a:stretch>
          </p:blipFill>
          <p:spPr>
            <a:xfrm>
              <a:off x="9967" y="2396"/>
              <a:ext cx="4763" cy="37"/>
            </a:xfrm>
            <a:prstGeom prst="rect">
              <a:avLst/>
            </a:prstGeom>
            <a:gradFill>
              <a:gsLst>
                <a:gs pos="52000">
                  <a:srgbClr val="F4F4F4"/>
                </a:gs>
                <a:gs pos="0">
                  <a:srgbClr val="262626"/>
                </a:gs>
                <a:gs pos="99000">
                  <a:schemeClr val="tx1">
                    <a:lumMod val="85000"/>
                    <a:lumOff val="15000"/>
                    <a:alpha val="99000"/>
                  </a:schemeClr>
                </a:gs>
              </a:gsLst>
              <a:lin ang="0"/>
            </a:gradFill>
            <a:ln w="9525">
              <a:noFill/>
            </a:ln>
          </p:spPr>
        </p:pic>
      </p:grpSp>
      <p:sp>
        <p:nvSpPr>
          <p:cNvPr id="39" name="Text Box 24"/>
          <p:cNvSpPr txBox="1"/>
          <p:nvPr/>
        </p:nvSpPr>
        <p:spPr>
          <a:xfrm>
            <a:off x="3287395" y="2390140"/>
            <a:ext cx="2396490" cy="193802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zh-CN" sz="12000" dirty="0">
                <a:solidFill>
                  <a:schemeClr val="bg1"/>
                </a:solidFill>
                <a:latin typeface="华文细黑" panose="02010600040101010101" charset="-122"/>
                <a:ea typeface="华文细黑" panose="02010600040101010101" charset="-122"/>
              </a:rPr>
              <a:t>0</a:t>
            </a:r>
            <a:r>
              <a:rPr lang="en-US" altLang="zh-CN" sz="12000" dirty="0">
                <a:solidFill>
                  <a:schemeClr val="bg1"/>
                </a:solidFill>
                <a:latin typeface="华文细黑" panose="02010600040101010101" charset="-122"/>
                <a:ea typeface="华文细黑" panose="02010600040101010101" charset="-122"/>
              </a:rPr>
              <a:t>3</a:t>
            </a:r>
            <a:endParaRPr lang="en-US" altLang="zh-CN" sz="12000" dirty="0">
              <a:solidFill>
                <a:schemeClr val="bg1"/>
              </a:solidFill>
              <a:latin typeface="华文细黑" panose="02010600040101010101" charset="-122"/>
              <a:ea typeface="华文细黑"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p14:dur="500">
        <p:push/>
      </p:transition>
    </mc:Choice>
    <mc:Fallback>
      <p:transition>
        <p:push/>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1" name="图片 30" descr="合成 18"/>
          <p:cNvPicPr>
            <a:picLocks noChangeAspect="1"/>
          </p:cNvPicPr>
          <p:nvPr>
            <p:custDataLst>
              <p:tags r:id="rId1"/>
            </p:custDataLst>
          </p:nvPr>
        </p:nvPicPr>
        <p:blipFill>
          <a:blip r:embed="rId2"/>
          <a:stretch>
            <a:fillRect/>
          </a:stretch>
        </p:blipFill>
        <p:spPr>
          <a:xfrm>
            <a:off x="-140335" y="1299845"/>
            <a:ext cx="11081385" cy="5655310"/>
          </a:xfrm>
          <a:prstGeom prst="rect">
            <a:avLst/>
          </a:prstGeom>
        </p:spPr>
      </p:pic>
      <p:sp>
        <p:nvSpPr>
          <p:cNvPr id="2" name="文本占位符 1"/>
          <p:cNvSpPr>
            <a:spLocks noGrp="1"/>
          </p:cNvSpPr>
          <p:nvPr>
            <p:ph type="body" sz="quarter" idx="10"/>
          </p:nvPr>
        </p:nvSpPr>
        <p:spPr>
          <a:xfrm>
            <a:off x="323529" y="339509"/>
            <a:ext cx="11573197" cy="724247"/>
          </a:xfrm>
        </p:spPr>
        <p:txBody>
          <a:bodyPr/>
          <a:p>
            <a:endParaRPr lang="zh-CN" altLang="en-US"/>
          </a:p>
        </p:txBody>
      </p:sp>
      <p:sp>
        <p:nvSpPr>
          <p:cNvPr id="3" name="文本框 2"/>
          <p:cNvSpPr txBox="1"/>
          <p:nvPr/>
        </p:nvSpPr>
        <p:spPr>
          <a:xfrm>
            <a:off x="719455" y="116205"/>
            <a:ext cx="2774315" cy="521970"/>
          </a:xfrm>
          <a:prstGeom prst="rect">
            <a:avLst/>
          </a:prstGeom>
          <a:noFill/>
        </p:spPr>
        <p:txBody>
          <a:bodyPr wrap="square" rtlCol="0">
            <a:spAutoFit/>
          </a:bodyPr>
          <a:p>
            <a:pPr algn="l" eaLnBrk="1" hangingPunct="1"/>
            <a:r>
              <a:rPr lang="zh-CN" altLang="en-US" sz="2800" spc="130" dirty="0">
                <a:solidFill>
                  <a:schemeClr val="bg1"/>
                </a:solidFill>
                <a:latin typeface="思源黑体 CN Bold" panose="020B0800000000000000" charset="-122"/>
                <a:ea typeface="思源黑体 CN Bold" panose="020B0800000000000000" charset="-122"/>
              </a:rPr>
              <a:t>行业及市场</a:t>
            </a:r>
            <a:endParaRPr lang="zh-CN" altLang="en-US" sz="2800" spc="130" dirty="0">
              <a:solidFill>
                <a:schemeClr val="bg1"/>
              </a:solidFill>
              <a:latin typeface="思源黑体 CN Bold" panose="020B0800000000000000" charset="-122"/>
              <a:ea typeface="思源黑体 CN Bold" panose="020B0800000000000000" charset="-122"/>
            </a:endParaRPr>
          </a:p>
        </p:txBody>
      </p:sp>
      <p:sp>
        <p:nvSpPr>
          <p:cNvPr id="4" name="文本框 3"/>
          <p:cNvSpPr txBox="1"/>
          <p:nvPr/>
        </p:nvSpPr>
        <p:spPr>
          <a:xfrm>
            <a:off x="719455" y="585470"/>
            <a:ext cx="2757170" cy="306705"/>
          </a:xfrm>
          <a:prstGeom prst="rect">
            <a:avLst/>
          </a:prstGeom>
          <a:noFill/>
        </p:spPr>
        <p:txBody>
          <a:bodyPr wrap="square" rtlCol="0">
            <a:spAutoFit/>
          </a:bodyPr>
          <a:p>
            <a:pPr algn="l" defTabSz="914400" eaLnBrk="1" hangingPunct="1"/>
            <a:r>
              <a:rPr lang="en-US" altLang="zh-CN" sz="1400" dirty="0">
                <a:solidFill>
                  <a:schemeClr val="bg1"/>
                </a:solidFill>
                <a:latin typeface="Century Gothic" panose="020B0502020202020204" charset="0"/>
                <a:ea typeface="思源黑体 ExtraLight" panose="020B0200000000000000" charset="-122"/>
                <a:cs typeface="Century Gothic" panose="020B0502020202020204" charset="0"/>
                <a:sym typeface="+mn-ea"/>
              </a:rPr>
              <a:t>Industry and market</a:t>
            </a:r>
            <a:endParaRPr lang="en-US" altLang="zh-CN" sz="1400" dirty="0">
              <a:solidFill>
                <a:schemeClr val="bg1"/>
              </a:solidFill>
              <a:latin typeface="Century Gothic" panose="020B0502020202020204" charset="0"/>
              <a:cs typeface="Century Gothic" panose="020B0502020202020204" charset="0"/>
            </a:endParaRPr>
          </a:p>
        </p:txBody>
      </p:sp>
      <p:grpSp>
        <p:nvGrpSpPr>
          <p:cNvPr id="5" name="组合 4"/>
          <p:cNvGrpSpPr/>
          <p:nvPr/>
        </p:nvGrpSpPr>
        <p:grpSpPr>
          <a:xfrm>
            <a:off x="184785" y="207645"/>
            <a:ext cx="426720" cy="504825"/>
            <a:chOff x="291" y="327"/>
            <a:chExt cx="672" cy="795"/>
          </a:xfrm>
        </p:grpSpPr>
        <p:sp>
          <p:nvSpPr>
            <p:cNvPr id="52" name="流程图: 接点 16"/>
            <p:cNvSpPr/>
            <p:nvPr/>
          </p:nvSpPr>
          <p:spPr>
            <a:xfrm>
              <a:off x="291" y="327"/>
              <a:ext cx="170" cy="170"/>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6" name="流程图: 接点 16"/>
            <p:cNvSpPr/>
            <p:nvPr/>
          </p:nvSpPr>
          <p:spPr>
            <a:xfrm>
              <a:off x="665" y="497"/>
              <a:ext cx="299" cy="299"/>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7" name="流程图: 接点 16"/>
            <p:cNvSpPr/>
            <p:nvPr/>
          </p:nvSpPr>
          <p:spPr>
            <a:xfrm>
              <a:off x="291" y="922"/>
              <a:ext cx="200" cy="200"/>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cxnSp>
          <p:nvCxnSpPr>
            <p:cNvPr id="8" name="直接连接符 7"/>
            <p:cNvCxnSpPr>
              <a:stCxn id="52" idx="5"/>
            </p:cNvCxnSpPr>
            <p:nvPr/>
          </p:nvCxnSpPr>
          <p:spPr>
            <a:xfrm>
              <a:off x="436" y="472"/>
              <a:ext cx="334" cy="18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6" idx="3"/>
              <a:endCxn id="7" idx="7"/>
            </p:cNvCxnSpPr>
            <p:nvPr/>
          </p:nvCxnSpPr>
          <p:spPr>
            <a:xfrm flipH="1">
              <a:off x="462" y="752"/>
              <a:ext cx="247" cy="199"/>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2" name="组合 31"/>
          <p:cNvGrpSpPr/>
          <p:nvPr/>
        </p:nvGrpSpPr>
        <p:grpSpPr>
          <a:xfrm>
            <a:off x="13335" y="1830705"/>
            <a:ext cx="9420157" cy="4301534"/>
            <a:chOff x="1" y="2307"/>
            <a:chExt cx="16615" cy="7293"/>
          </a:xfrm>
        </p:grpSpPr>
        <p:sp>
          <p:nvSpPr>
            <p:cNvPr id="25" name="椭圆 24"/>
            <p:cNvSpPr/>
            <p:nvPr/>
          </p:nvSpPr>
          <p:spPr>
            <a:xfrm>
              <a:off x="5425" y="3723"/>
              <a:ext cx="4863" cy="4863"/>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弦形 28"/>
            <p:cNvSpPr/>
            <p:nvPr/>
          </p:nvSpPr>
          <p:spPr>
            <a:xfrm>
              <a:off x="5425" y="3723"/>
              <a:ext cx="4673" cy="4863"/>
            </a:xfrm>
            <a:prstGeom prst="chord">
              <a:avLst>
                <a:gd name="adj1" fmla="val 5371218"/>
                <a:gd name="adj2" fmla="val 1620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Oval 45"/>
            <p:cNvSpPr/>
            <p:nvPr/>
          </p:nvSpPr>
          <p:spPr>
            <a:xfrm>
              <a:off x="4363" y="2802"/>
              <a:ext cx="6798" cy="6798"/>
            </a:xfrm>
            <a:prstGeom prst="ellipse">
              <a:avLst/>
            </a:prstGeom>
            <a:solidFill>
              <a:schemeClr val="bg1">
                <a:alpha val="20000"/>
              </a:schemeClr>
            </a:solidFill>
            <a:ln w="508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ko-KR" altLang="en-US" sz="1865">
                <a:solidFill>
                  <a:schemeClr val="bg1"/>
                </a:solidFill>
              </a:endParaRPr>
            </a:p>
          </p:txBody>
        </p:sp>
        <p:sp>
          <p:nvSpPr>
            <p:cNvPr id="39" name="Oval 38"/>
            <p:cNvSpPr/>
            <p:nvPr/>
          </p:nvSpPr>
          <p:spPr>
            <a:xfrm>
              <a:off x="9170" y="8144"/>
              <a:ext cx="1456" cy="1456"/>
            </a:xfrm>
            <a:prstGeom prst="ellipse">
              <a:avLst/>
            </a:prstGeom>
            <a:solidFill>
              <a:srgbClr val="71BBD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ko-KR" altLang="en-US" sz="2400">
                <a:solidFill>
                  <a:schemeClr val="bg1"/>
                </a:solidFill>
              </a:endParaRPr>
            </a:p>
          </p:txBody>
        </p:sp>
        <p:sp>
          <p:nvSpPr>
            <p:cNvPr id="40" name="Oval 39"/>
            <p:cNvSpPr/>
            <p:nvPr/>
          </p:nvSpPr>
          <p:spPr>
            <a:xfrm>
              <a:off x="5144" y="8144"/>
              <a:ext cx="1456" cy="1456"/>
            </a:xfrm>
            <a:prstGeom prst="ellipse">
              <a:avLst/>
            </a:prstGeom>
            <a:solidFill>
              <a:srgbClr val="71BBD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ko-KR" altLang="en-US" sz="2400">
                <a:solidFill>
                  <a:schemeClr val="bg1"/>
                </a:solidFill>
              </a:endParaRPr>
            </a:p>
          </p:txBody>
        </p:sp>
        <p:sp>
          <p:nvSpPr>
            <p:cNvPr id="41" name="Oval 40"/>
            <p:cNvSpPr/>
            <p:nvPr/>
          </p:nvSpPr>
          <p:spPr>
            <a:xfrm>
              <a:off x="3666" y="5375"/>
              <a:ext cx="1456" cy="1456"/>
            </a:xfrm>
            <a:prstGeom prst="ellipse">
              <a:avLst/>
            </a:prstGeom>
            <a:solidFill>
              <a:srgbClr val="71BBD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ko-KR" altLang="en-US" sz="2400">
                <a:solidFill>
                  <a:schemeClr val="bg1"/>
                </a:solidFill>
              </a:endParaRPr>
            </a:p>
          </p:txBody>
        </p:sp>
        <p:sp>
          <p:nvSpPr>
            <p:cNvPr id="42" name="Oval 41"/>
            <p:cNvSpPr/>
            <p:nvPr/>
          </p:nvSpPr>
          <p:spPr>
            <a:xfrm>
              <a:off x="5144" y="2606"/>
              <a:ext cx="1456" cy="1456"/>
            </a:xfrm>
            <a:prstGeom prst="ellipse">
              <a:avLst/>
            </a:prstGeom>
            <a:solidFill>
              <a:srgbClr val="71BBD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ko-KR" altLang="en-US" sz="2400">
                <a:solidFill>
                  <a:schemeClr val="bg1"/>
                </a:solidFill>
              </a:endParaRPr>
            </a:p>
          </p:txBody>
        </p:sp>
        <p:sp>
          <p:nvSpPr>
            <p:cNvPr id="43" name="Oval 42"/>
            <p:cNvSpPr/>
            <p:nvPr/>
          </p:nvSpPr>
          <p:spPr>
            <a:xfrm>
              <a:off x="9170" y="2606"/>
              <a:ext cx="1456" cy="1456"/>
            </a:xfrm>
            <a:prstGeom prst="ellipse">
              <a:avLst/>
            </a:prstGeom>
            <a:solidFill>
              <a:srgbClr val="71BBD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ko-KR" altLang="en-US" sz="2400">
                <a:solidFill>
                  <a:schemeClr val="bg1"/>
                </a:solidFill>
              </a:endParaRPr>
            </a:p>
          </p:txBody>
        </p:sp>
        <p:sp>
          <p:nvSpPr>
            <p:cNvPr id="44" name="Oval 43"/>
            <p:cNvSpPr/>
            <p:nvPr/>
          </p:nvSpPr>
          <p:spPr>
            <a:xfrm>
              <a:off x="10622" y="5375"/>
              <a:ext cx="1456" cy="1456"/>
            </a:xfrm>
            <a:prstGeom prst="ellipse">
              <a:avLst/>
            </a:prstGeom>
            <a:solidFill>
              <a:srgbClr val="71BBD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ko-KR" altLang="en-US" sz="2400">
                <a:solidFill>
                  <a:schemeClr val="bg1"/>
                </a:solidFill>
              </a:endParaRPr>
            </a:p>
          </p:txBody>
        </p:sp>
        <p:sp>
          <p:nvSpPr>
            <p:cNvPr id="55" name="TextBox 54"/>
            <p:cNvSpPr txBox="1"/>
            <p:nvPr/>
          </p:nvSpPr>
          <p:spPr>
            <a:xfrm>
              <a:off x="958" y="2946"/>
              <a:ext cx="3851" cy="989"/>
            </a:xfrm>
            <a:prstGeom prst="rect">
              <a:avLst/>
            </a:prstGeom>
            <a:noFill/>
          </p:spPr>
          <p:txBody>
            <a:bodyPr wrap="square" rtlCol="0">
              <a:spAutoFit/>
            </a:bodyPr>
            <a:p>
              <a:pPr algn="ctr"/>
              <a:r>
                <a:rPr lang="zh-CN" altLang="en-US" sz="1600" dirty="0" smtClean="0">
                  <a:solidFill>
                    <a:schemeClr val="bg1"/>
                  </a:solidFill>
                  <a:latin typeface="微软雅黑" panose="020B0503020204020204" charset="-122"/>
                  <a:ea typeface="微软雅黑" panose="020B0503020204020204" charset="-122"/>
                  <a:sym typeface="+mn-ea"/>
                </a:rPr>
                <a:t>行业空白点、供需状况、政策环境</a:t>
              </a:r>
              <a:r>
                <a:rPr lang="en-US" altLang="ko-KR" sz="1600" dirty="0">
                  <a:solidFill>
                    <a:schemeClr val="bg1"/>
                  </a:solidFill>
                  <a:cs typeface="Arial" panose="020B0604020202020204" pitchFamily="34" charset="0"/>
                </a:rPr>
                <a:t>.    </a:t>
              </a:r>
              <a:endParaRPr lang="en-US" altLang="ko-KR" sz="1600" dirty="0">
                <a:solidFill>
                  <a:schemeClr val="bg1"/>
                </a:solidFill>
                <a:cs typeface="Arial" panose="020B0604020202020204" pitchFamily="34" charset="0"/>
              </a:endParaRPr>
            </a:p>
          </p:txBody>
        </p:sp>
        <p:sp>
          <p:nvSpPr>
            <p:cNvPr id="58" name="TextBox 57"/>
            <p:cNvSpPr txBox="1"/>
            <p:nvPr/>
          </p:nvSpPr>
          <p:spPr>
            <a:xfrm>
              <a:off x="1" y="5740"/>
              <a:ext cx="3369" cy="989"/>
            </a:xfrm>
            <a:prstGeom prst="rect">
              <a:avLst/>
            </a:prstGeom>
            <a:noFill/>
          </p:spPr>
          <p:txBody>
            <a:bodyPr wrap="square" rtlCol="0">
              <a:spAutoFit/>
            </a:bodyPr>
            <a:p>
              <a:pPr algn="r"/>
              <a:r>
                <a:rPr lang="zh-CN" altLang="en-US" sz="1600" dirty="0" smtClean="0">
                  <a:solidFill>
                    <a:schemeClr val="bg1"/>
                  </a:solidFill>
                  <a:latin typeface="微软雅黑" panose="020B0503020204020204" charset="-122"/>
                  <a:ea typeface="微软雅黑" panose="020B0503020204020204" charset="-122"/>
                  <a:sym typeface="+mn-ea"/>
                </a:rPr>
                <a:t>宏观数据、微观数据</a:t>
              </a:r>
              <a:r>
                <a:rPr lang="en-US" altLang="ko-KR" sz="1600" dirty="0">
                  <a:solidFill>
                    <a:schemeClr val="bg1"/>
                  </a:solidFill>
                  <a:cs typeface="Arial" panose="020B0604020202020204" pitchFamily="34" charset="0"/>
                </a:rPr>
                <a:t>.    </a:t>
              </a:r>
              <a:endParaRPr lang="en-US" altLang="ko-KR" sz="1600" dirty="0">
                <a:solidFill>
                  <a:schemeClr val="bg1"/>
                </a:solidFill>
                <a:cs typeface="Arial" panose="020B0604020202020204" pitchFamily="34" charset="0"/>
              </a:endParaRPr>
            </a:p>
          </p:txBody>
        </p:sp>
        <p:sp>
          <p:nvSpPr>
            <p:cNvPr id="61" name="TextBox 60"/>
            <p:cNvSpPr txBox="1"/>
            <p:nvPr/>
          </p:nvSpPr>
          <p:spPr>
            <a:xfrm>
              <a:off x="958" y="8484"/>
              <a:ext cx="3851" cy="989"/>
            </a:xfrm>
            <a:prstGeom prst="rect">
              <a:avLst/>
            </a:prstGeom>
            <a:noFill/>
          </p:spPr>
          <p:txBody>
            <a:bodyPr wrap="square" rtlCol="0">
              <a:spAutoFit/>
            </a:bodyPr>
            <a:p>
              <a:pPr algn="ctr"/>
              <a:r>
                <a:rPr lang="zh-CN" altLang="en-US" sz="1600" dirty="0" smtClean="0">
                  <a:solidFill>
                    <a:schemeClr val="bg1"/>
                  </a:solidFill>
                  <a:latin typeface="微软雅黑" panose="020B0503020204020204" charset="-122"/>
                  <a:ea typeface="微软雅黑" panose="020B0503020204020204" charset="-122"/>
                  <a:sym typeface="+mn-ea"/>
                </a:rPr>
                <a:t>技术驱动、政策影响、消费驱动</a:t>
              </a:r>
              <a:r>
                <a:rPr lang="en-US" altLang="ko-KR" sz="1600" dirty="0">
                  <a:solidFill>
                    <a:schemeClr val="bg1"/>
                  </a:solidFill>
                  <a:cs typeface="Arial" panose="020B0604020202020204" pitchFamily="34" charset="0"/>
                </a:rPr>
                <a:t>  </a:t>
              </a:r>
              <a:endParaRPr lang="en-US" altLang="ko-KR" sz="1600" dirty="0">
                <a:solidFill>
                  <a:schemeClr val="bg1"/>
                </a:solidFill>
                <a:cs typeface="Arial" panose="020B0604020202020204" pitchFamily="34" charset="0"/>
              </a:endParaRPr>
            </a:p>
          </p:txBody>
        </p:sp>
        <p:sp>
          <p:nvSpPr>
            <p:cNvPr id="64" name="TextBox 63"/>
            <p:cNvSpPr txBox="1"/>
            <p:nvPr/>
          </p:nvSpPr>
          <p:spPr>
            <a:xfrm>
              <a:off x="11153" y="2938"/>
              <a:ext cx="3832" cy="989"/>
            </a:xfrm>
            <a:prstGeom prst="rect">
              <a:avLst/>
            </a:prstGeom>
            <a:noFill/>
          </p:spPr>
          <p:txBody>
            <a:bodyPr wrap="square" rtlCol="0">
              <a:spAutoFit/>
            </a:bodyPr>
            <a:p>
              <a:r>
                <a:rPr lang="zh-CN" altLang="en-US" sz="1600" dirty="0" smtClean="0">
                  <a:solidFill>
                    <a:schemeClr val="bg1"/>
                  </a:solidFill>
                  <a:latin typeface="微软雅黑" panose="020B0503020204020204" charset="-122"/>
                  <a:ea typeface="微软雅黑" panose="020B0503020204020204" charset="-122"/>
                  <a:sym typeface="+mn-ea"/>
                </a:rPr>
                <a:t>群体规模、群体分布、群体层次</a:t>
              </a:r>
              <a:r>
                <a:rPr lang="en-US" altLang="ko-KR" sz="1600" dirty="0">
                  <a:solidFill>
                    <a:schemeClr val="bg1"/>
                  </a:solidFill>
                  <a:cs typeface="Arial" panose="020B0604020202020204" pitchFamily="34" charset="0"/>
                </a:rPr>
                <a:t>   </a:t>
              </a:r>
              <a:endParaRPr lang="en-US" altLang="ko-KR" sz="1600" dirty="0">
                <a:solidFill>
                  <a:schemeClr val="bg1"/>
                </a:solidFill>
                <a:cs typeface="Arial" panose="020B0604020202020204" pitchFamily="34" charset="0"/>
              </a:endParaRPr>
            </a:p>
          </p:txBody>
        </p:sp>
        <p:sp>
          <p:nvSpPr>
            <p:cNvPr id="67" name="TextBox 66"/>
            <p:cNvSpPr txBox="1"/>
            <p:nvPr/>
          </p:nvSpPr>
          <p:spPr>
            <a:xfrm>
              <a:off x="12225" y="5740"/>
              <a:ext cx="4391" cy="989"/>
            </a:xfrm>
            <a:prstGeom prst="rect">
              <a:avLst/>
            </a:prstGeom>
            <a:noFill/>
          </p:spPr>
          <p:txBody>
            <a:bodyPr wrap="square" rtlCol="0">
              <a:spAutoFit/>
            </a:bodyPr>
            <a:p>
              <a:r>
                <a:rPr lang="zh-CN" altLang="en-US" sz="1600" dirty="0" smtClean="0">
                  <a:solidFill>
                    <a:schemeClr val="bg1"/>
                  </a:solidFill>
                  <a:latin typeface="微软雅黑" panose="020B0503020204020204" charset="-122"/>
                  <a:ea typeface="微软雅黑" panose="020B0503020204020204" charset="-122"/>
                  <a:sym typeface="+mn-ea"/>
                </a:rPr>
                <a:t>是完全没得到满足？</a:t>
              </a:r>
              <a:endParaRPr lang="en-US" altLang="zh-CN" sz="1600" dirty="0" smtClean="0">
                <a:solidFill>
                  <a:schemeClr val="bg1"/>
                </a:solidFill>
                <a:latin typeface="微软雅黑" panose="020B0503020204020204" charset="-122"/>
                <a:ea typeface="微软雅黑" panose="020B0503020204020204" charset="-122"/>
              </a:endParaRPr>
            </a:p>
            <a:p>
              <a:r>
                <a:rPr lang="zh-CN" altLang="en-US" sz="1600" dirty="0" smtClean="0">
                  <a:solidFill>
                    <a:schemeClr val="bg1"/>
                  </a:solidFill>
                  <a:latin typeface="微软雅黑" panose="020B0503020204020204" charset="-122"/>
                  <a:ea typeface="微软雅黑" panose="020B0503020204020204" charset="-122"/>
                  <a:sym typeface="+mn-ea"/>
                </a:rPr>
                <a:t>现有方案解决不优？</a:t>
              </a:r>
              <a:r>
                <a:rPr lang="en-US" altLang="ko-KR" sz="1600" dirty="0">
                  <a:solidFill>
                    <a:schemeClr val="bg1"/>
                  </a:solidFill>
                  <a:cs typeface="Arial" panose="020B0604020202020204" pitchFamily="34" charset="0"/>
                </a:rPr>
                <a:t>    </a:t>
              </a:r>
              <a:endParaRPr lang="en-US" altLang="ko-KR" sz="1600" dirty="0">
                <a:solidFill>
                  <a:schemeClr val="bg1"/>
                </a:solidFill>
                <a:cs typeface="Arial" panose="020B0604020202020204" pitchFamily="34" charset="0"/>
              </a:endParaRPr>
            </a:p>
          </p:txBody>
        </p:sp>
        <p:sp>
          <p:nvSpPr>
            <p:cNvPr id="70" name="TextBox 69"/>
            <p:cNvSpPr txBox="1"/>
            <p:nvPr/>
          </p:nvSpPr>
          <p:spPr>
            <a:xfrm>
              <a:off x="10953" y="8484"/>
              <a:ext cx="3833" cy="989"/>
            </a:xfrm>
            <a:prstGeom prst="rect">
              <a:avLst/>
            </a:prstGeom>
            <a:noFill/>
          </p:spPr>
          <p:txBody>
            <a:bodyPr wrap="square" rtlCol="0">
              <a:spAutoFit/>
            </a:bodyPr>
            <a:p>
              <a:pPr algn="ctr"/>
              <a:r>
                <a:rPr lang="zh-CN" altLang="en-US" sz="1600" dirty="0" smtClean="0">
                  <a:solidFill>
                    <a:schemeClr val="bg1"/>
                  </a:solidFill>
                  <a:latin typeface="微软雅黑" panose="020B0503020204020204" charset="-122"/>
                  <a:ea typeface="微软雅黑" panose="020B0503020204020204" charset="-122"/>
                  <a:sym typeface="+mn-ea"/>
                </a:rPr>
                <a:t>显性</a:t>
              </a:r>
              <a:r>
                <a:rPr lang="en-US" altLang="zh-CN" sz="1600" dirty="0">
                  <a:solidFill>
                    <a:schemeClr val="bg1"/>
                  </a:solidFill>
                  <a:latin typeface="微软雅黑" panose="020B0503020204020204" charset="-122"/>
                  <a:ea typeface="微软雅黑" panose="020B0503020204020204" charset="-122"/>
                  <a:sym typeface="+mn-ea"/>
                </a:rPr>
                <a:t>/</a:t>
              </a:r>
              <a:r>
                <a:rPr lang="zh-CN" altLang="en-US" sz="1600" dirty="0" smtClean="0">
                  <a:solidFill>
                    <a:schemeClr val="bg1"/>
                  </a:solidFill>
                  <a:latin typeface="微软雅黑" panose="020B0503020204020204" charset="-122"/>
                  <a:ea typeface="微软雅黑" panose="020B0503020204020204" charset="-122"/>
                  <a:sym typeface="+mn-ea"/>
                </a:rPr>
                <a:t>隐形   低频</a:t>
              </a:r>
              <a:r>
                <a:rPr lang="en-US" altLang="zh-CN" sz="1600" dirty="0" smtClean="0">
                  <a:solidFill>
                    <a:schemeClr val="bg1"/>
                  </a:solidFill>
                  <a:latin typeface="微软雅黑" panose="020B0503020204020204" charset="-122"/>
                  <a:ea typeface="微软雅黑" panose="020B0503020204020204" charset="-122"/>
                  <a:sym typeface="+mn-ea"/>
                </a:rPr>
                <a:t>/</a:t>
              </a:r>
              <a:r>
                <a:rPr lang="zh-CN" altLang="en-US" sz="1600" dirty="0" smtClean="0">
                  <a:solidFill>
                    <a:schemeClr val="bg1"/>
                  </a:solidFill>
                  <a:latin typeface="微软雅黑" panose="020B0503020204020204" charset="-122"/>
                  <a:ea typeface="微软雅黑" panose="020B0503020204020204" charset="-122"/>
                  <a:sym typeface="+mn-ea"/>
                </a:rPr>
                <a:t>高频   普遍</a:t>
              </a:r>
              <a:r>
                <a:rPr lang="en-US" altLang="zh-CN" sz="1600" dirty="0" smtClean="0">
                  <a:solidFill>
                    <a:schemeClr val="bg1"/>
                  </a:solidFill>
                  <a:latin typeface="微软雅黑" panose="020B0503020204020204" charset="-122"/>
                  <a:ea typeface="微软雅黑" panose="020B0503020204020204" charset="-122"/>
                  <a:sym typeface="+mn-ea"/>
                </a:rPr>
                <a:t>/</a:t>
              </a:r>
              <a:r>
                <a:rPr lang="zh-CN" altLang="en-US" sz="1600" dirty="0" smtClean="0">
                  <a:solidFill>
                    <a:schemeClr val="bg1"/>
                  </a:solidFill>
                  <a:latin typeface="微软雅黑" panose="020B0503020204020204" charset="-122"/>
                  <a:ea typeface="微软雅黑" panose="020B0503020204020204" charset="-122"/>
                  <a:sym typeface="+mn-ea"/>
                </a:rPr>
                <a:t>刚需</a:t>
              </a:r>
              <a:endParaRPr lang="en-US" altLang="ko-KR" sz="1600" dirty="0">
                <a:solidFill>
                  <a:schemeClr val="bg1"/>
                </a:solidFill>
                <a:cs typeface="Arial" panose="020B0604020202020204" pitchFamily="34" charset="0"/>
              </a:endParaRPr>
            </a:p>
          </p:txBody>
        </p:sp>
        <p:sp>
          <p:nvSpPr>
            <p:cNvPr id="11" name="文本框 10"/>
            <p:cNvSpPr txBox="1"/>
            <p:nvPr/>
          </p:nvSpPr>
          <p:spPr bwMode="white">
            <a:xfrm>
              <a:off x="1268" y="2307"/>
              <a:ext cx="3282" cy="676"/>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rtlCol="0" ancho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r" eaLnBrk="1" hangingPunct="1">
                <a:spcBef>
                  <a:spcPct val="50000"/>
                </a:spcBef>
                <a:spcAft>
                  <a:spcPts val="0"/>
                </a:spcAft>
                <a:buClrTx/>
                <a:buSzTx/>
                <a:buFontTx/>
                <a:defRPr/>
              </a:pPr>
              <a:r>
                <a:rPr lang="zh-CN" altLang="en-US" sz="2000" b="1" kern="0" dirty="0" smtClean="0">
                  <a:solidFill>
                    <a:srgbClr val="A6D3EA"/>
                  </a:solidFill>
                  <a:latin typeface="微软雅黑" panose="020B0503020204020204" charset="-122"/>
                  <a:ea typeface="微软雅黑" panose="020B0503020204020204" charset="-122"/>
                  <a:sym typeface="+mn-ea"/>
                </a:rPr>
                <a:t>行业现状</a:t>
              </a:r>
              <a:endParaRPr lang="zh-CN" altLang="en-US" sz="2000" b="1" kern="0" dirty="0" smtClean="0">
                <a:solidFill>
                  <a:srgbClr val="A6D3EA"/>
                </a:solidFill>
                <a:latin typeface="微软雅黑" panose="020B0503020204020204" charset="-122"/>
                <a:ea typeface="微软雅黑" panose="020B0503020204020204" charset="-122"/>
                <a:sym typeface="+mn-ea"/>
              </a:endParaRPr>
            </a:p>
          </p:txBody>
        </p:sp>
        <p:sp>
          <p:nvSpPr>
            <p:cNvPr id="12" name="文本框 11"/>
            <p:cNvSpPr txBox="1"/>
            <p:nvPr/>
          </p:nvSpPr>
          <p:spPr bwMode="white">
            <a:xfrm>
              <a:off x="958" y="5090"/>
              <a:ext cx="2654" cy="676"/>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rtlCol="0" ancho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r" eaLnBrk="1" hangingPunct="1">
                <a:spcBef>
                  <a:spcPct val="50000"/>
                </a:spcBef>
                <a:spcAft>
                  <a:spcPts val="0"/>
                </a:spcAft>
                <a:buClrTx/>
                <a:buSzTx/>
                <a:buFontTx/>
                <a:defRPr/>
              </a:pPr>
              <a:r>
                <a:rPr lang="zh-CN" altLang="en-US" sz="2000" b="1" kern="0" dirty="0" smtClean="0">
                  <a:solidFill>
                    <a:srgbClr val="A6D3EA"/>
                  </a:solidFill>
                  <a:latin typeface="微软雅黑" panose="020B0503020204020204" charset="-122"/>
                  <a:ea typeface="微软雅黑" panose="020B0503020204020204" charset="-122"/>
                  <a:sym typeface="+mn-ea"/>
                </a:rPr>
                <a:t>市场容量</a:t>
              </a:r>
              <a:endParaRPr lang="zh-CN" altLang="en-US" sz="2000" b="1" kern="0" dirty="0" smtClean="0">
                <a:solidFill>
                  <a:srgbClr val="A6D3EA"/>
                </a:solidFill>
                <a:latin typeface="微软雅黑" panose="020B0503020204020204" charset="-122"/>
                <a:ea typeface="微软雅黑" panose="020B0503020204020204" charset="-122"/>
                <a:sym typeface="+mn-ea"/>
              </a:endParaRPr>
            </a:p>
          </p:txBody>
        </p:sp>
        <p:sp>
          <p:nvSpPr>
            <p:cNvPr id="13" name="文本框 12"/>
            <p:cNvSpPr txBox="1"/>
            <p:nvPr/>
          </p:nvSpPr>
          <p:spPr bwMode="white">
            <a:xfrm>
              <a:off x="1902" y="7894"/>
              <a:ext cx="2908" cy="676"/>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rtlCol="0" ancho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l" eaLnBrk="1" hangingPunct="1">
                <a:spcBef>
                  <a:spcPct val="50000"/>
                </a:spcBef>
                <a:spcAft>
                  <a:spcPts val="0"/>
                </a:spcAft>
                <a:buClrTx/>
                <a:buSzTx/>
                <a:buFontTx/>
                <a:defRPr/>
              </a:pPr>
              <a:r>
                <a:rPr lang="zh-CN" altLang="en-US" sz="2000" b="1" kern="0" dirty="0" smtClean="0">
                  <a:solidFill>
                    <a:srgbClr val="A6D3EA"/>
                  </a:solidFill>
                  <a:latin typeface="微软雅黑" panose="020B0503020204020204" charset="-122"/>
                  <a:ea typeface="微软雅黑" panose="020B0503020204020204" charset="-122"/>
                  <a:sym typeface="+mn-ea"/>
                </a:rPr>
                <a:t>发展趋势</a:t>
              </a:r>
              <a:endParaRPr lang="zh-CN" altLang="en-US" sz="2000" b="1" kern="0" dirty="0" smtClean="0">
                <a:solidFill>
                  <a:srgbClr val="A6D3EA"/>
                </a:solidFill>
                <a:latin typeface="微软雅黑" panose="020B0503020204020204" charset="-122"/>
                <a:ea typeface="微软雅黑" panose="020B0503020204020204" charset="-122"/>
                <a:sym typeface="+mn-ea"/>
              </a:endParaRPr>
            </a:p>
          </p:txBody>
        </p:sp>
        <p:sp>
          <p:nvSpPr>
            <p:cNvPr id="14" name="文本框 13"/>
            <p:cNvSpPr txBox="1"/>
            <p:nvPr/>
          </p:nvSpPr>
          <p:spPr bwMode="white">
            <a:xfrm>
              <a:off x="11153" y="2307"/>
              <a:ext cx="3205" cy="676"/>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rtlCol="0" ancho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l" eaLnBrk="1" hangingPunct="1">
                <a:spcBef>
                  <a:spcPct val="50000"/>
                </a:spcBef>
                <a:spcAft>
                  <a:spcPts val="0"/>
                </a:spcAft>
                <a:buClrTx/>
                <a:buSzTx/>
                <a:buFontTx/>
                <a:defRPr/>
              </a:pPr>
              <a:r>
                <a:rPr lang="zh-CN" altLang="en-US" sz="2000" b="1" kern="0" dirty="0" smtClean="0">
                  <a:solidFill>
                    <a:srgbClr val="A6D3EA"/>
                  </a:solidFill>
                  <a:latin typeface="微软雅黑" panose="020B0503020204020204" charset="-122"/>
                  <a:ea typeface="微软雅黑" panose="020B0503020204020204" charset="-122"/>
                  <a:sym typeface="+mn-ea"/>
                </a:rPr>
                <a:t>目标客户</a:t>
              </a:r>
              <a:endParaRPr lang="zh-CN" altLang="en-US" sz="2000" b="1" kern="0" dirty="0" smtClean="0">
                <a:solidFill>
                  <a:srgbClr val="A6D3EA"/>
                </a:solidFill>
                <a:latin typeface="微软雅黑" panose="020B0503020204020204" charset="-122"/>
                <a:ea typeface="微软雅黑" panose="020B0503020204020204" charset="-122"/>
                <a:sym typeface="+mn-ea"/>
              </a:endParaRPr>
            </a:p>
          </p:txBody>
        </p:sp>
        <p:sp>
          <p:nvSpPr>
            <p:cNvPr id="147" name="Text Box 50"/>
            <p:cNvSpPr txBox="1">
              <a:spLocks noChangeArrowheads="1"/>
            </p:cNvSpPr>
            <p:nvPr/>
          </p:nvSpPr>
          <p:spPr bwMode="white">
            <a:xfrm>
              <a:off x="12078" y="5090"/>
              <a:ext cx="2568" cy="676"/>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rtlCol="0" ancho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l" eaLnBrk="1" hangingPunct="1">
                <a:spcBef>
                  <a:spcPct val="50000"/>
                </a:spcBef>
                <a:spcAft>
                  <a:spcPts val="0"/>
                </a:spcAft>
                <a:buClrTx/>
                <a:buSzTx/>
                <a:buFontTx/>
                <a:defRPr/>
              </a:pPr>
              <a:r>
                <a:rPr lang="zh-CN" altLang="en-US" sz="2000" b="1" kern="0" dirty="0" smtClean="0">
                  <a:solidFill>
                    <a:srgbClr val="A6D3EA"/>
                  </a:solidFill>
                  <a:latin typeface="微软雅黑" panose="020B0503020204020204" charset="-122"/>
                  <a:ea typeface="微软雅黑" panose="020B0503020204020204" charset="-122"/>
                  <a:sym typeface="+mn-ea"/>
                </a:rPr>
                <a:t>需求痛点</a:t>
              </a:r>
              <a:endParaRPr lang="zh-CN" altLang="en-US" sz="2000" b="1" kern="0" dirty="0" smtClean="0">
                <a:solidFill>
                  <a:srgbClr val="A6D3EA"/>
                </a:solidFill>
                <a:latin typeface="微软雅黑" panose="020B0503020204020204" charset="-122"/>
                <a:ea typeface="微软雅黑" panose="020B0503020204020204" charset="-122"/>
                <a:sym typeface="+mn-ea"/>
              </a:endParaRPr>
            </a:p>
          </p:txBody>
        </p:sp>
        <p:sp>
          <p:nvSpPr>
            <p:cNvPr id="145" name="Text Box 50"/>
            <p:cNvSpPr txBox="1">
              <a:spLocks noChangeArrowheads="1"/>
            </p:cNvSpPr>
            <p:nvPr/>
          </p:nvSpPr>
          <p:spPr bwMode="white">
            <a:xfrm>
              <a:off x="10975" y="7893"/>
              <a:ext cx="2768" cy="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eaLnBrk="1" fontAlgn="auto" latinLnBrk="0" hangingPunct="1">
                <a:lnSpc>
                  <a:spcPct val="100000"/>
                </a:lnSpc>
                <a:spcBef>
                  <a:spcPct val="50000"/>
                </a:spcBef>
                <a:spcAft>
                  <a:spcPts val="0"/>
                </a:spcAft>
                <a:buClrTx/>
                <a:buSzTx/>
                <a:buFontTx/>
                <a:buNone/>
                <a:defRPr/>
              </a:pPr>
              <a:r>
                <a:rPr lang="zh-CN" altLang="en-US" sz="2000" b="1" kern="0" dirty="0" smtClean="0">
                  <a:solidFill>
                    <a:srgbClr val="A6D3EA"/>
                  </a:solidFill>
                  <a:latin typeface="微软雅黑" panose="020B0503020204020204" charset="-122"/>
                  <a:ea typeface="微软雅黑" panose="020B0503020204020204" charset="-122"/>
                </a:rPr>
                <a:t>需求特点</a:t>
              </a:r>
              <a:endParaRPr kumimoji="0" lang="zh-CN" altLang="en-US" sz="2000" b="1" i="0" u="none" strike="noStrike" kern="0" cap="none" spc="0" normalizeH="0" baseline="0" noProof="0" dirty="0" smtClean="0">
                <a:ln>
                  <a:noFill/>
                </a:ln>
                <a:solidFill>
                  <a:srgbClr val="A6D3EA"/>
                </a:solidFill>
                <a:effectLst/>
                <a:uLnTx/>
                <a:uFillTx/>
                <a:latin typeface="微软雅黑" panose="020B0503020204020204" charset="-122"/>
                <a:ea typeface="微软雅黑" panose="020B0503020204020204" charset="-122"/>
              </a:endParaRPr>
            </a:p>
          </p:txBody>
        </p:sp>
        <p:pic>
          <p:nvPicPr>
            <p:cNvPr id="15" name="图片 14" descr="icons8-财务变化-50"/>
            <p:cNvPicPr>
              <a:picLocks noChangeAspect="1"/>
            </p:cNvPicPr>
            <p:nvPr/>
          </p:nvPicPr>
          <p:blipFill>
            <a:blip r:embed="rId3"/>
            <a:stretch>
              <a:fillRect/>
            </a:stretch>
          </p:blipFill>
          <p:spPr>
            <a:xfrm>
              <a:off x="9523" y="8484"/>
              <a:ext cx="750" cy="750"/>
            </a:xfrm>
            <a:prstGeom prst="rect">
              <a:avLst/>
            </a:prstGeom>
          </p:spPr>
        </p:pic>
        <p:pic>
          <p:nvPicPr>
            <p:cNvPr id="16" name="图片 15" descr="icons8-过程-50"/>
            <p:cNvPicPr>
              <a:picLocks noChangeAspect="1"/>
            </p:cNvPicPr>
            <p:nvPr/>
          </p:nvPicPr>
          <p:blipFill>
            <a:blip r:embed="rId4"/>
            <a:stretch>
              <a:fillRect/>
            </a:stretch>
          </p:blipFill>
          <p:spPr>
            <a:xfrm>
              <a:off x="5497" y="8484"/>
              <a:ext cx="750" cy="750"/>
            </a:xfrm>
            <a:prstGeom prst="rect">
              <a:avLst/>
            </a:prstGeom>
          </p:spPr>
        </p:pic>
        <p:pic>
          <p:nvPicPr>
            <p:cNvPr id="17" name="图片 16" descr="icons8-互联网-50"/>
            <p:cNvPicPr>
              <a:picLocks noChangeAspect="1"/>
            </p:cNvPicPr>
            <p:nvPr/>
          </p:nvPicPr>
          <p:blipFill>
            <a:blip r:embed="rId5"/>
            <a:stretch>
              <a:fillRect/>
            </a:stretch>
          </p:blipFill>
          <p:spPr>
            <a:xfrm>
              <a:off x="10975" y="5740"/>
              <a:ext cx="750" cy="750"/>
            </a:xfrm>
            <a:prstGeom prst="rect">
              <a:avLst/>
            </a:prstGeom>
          </p:spPr>
        </p:pic>
        <p:pic>
          <p:nvPicPr>
            <p:cNvPr id="18" name="图片 17" descr="icons8-积极动态-50"/>
            <p:cNvPicPr>
              <a:picLocks noChangeAspect="1"/>
            </p:cNvPicPr>
            <p:nvPr/>
          </p:nvPicPr>
          <p:blipFill>
            <a:blip r:embed="rId6"/>
            <a:stretch>
              <a:fillRect/>
            </a:stretch>
          </p:blipFill>
          <p:spPr>
            <a:xfrm>
              <a:off x="4019" y="5631"/>
              <a:ext cx="750" cy="750"/>
            </a:xfrm>
            <a:prstGeom prst="rect">
              <a:avLst/>
            </a:prstGeom>
          </p:spPr>
        </p:pic>
        <p:pic>
          <p:nvPicPr>
            <p:cNvPr id="19" name="图片 18" descr="icons8-馊主意-50"/>
            <p:cNvPicPr>
              <a:picLocks noChangeAspect="1"/>
            </p:cNvPicPr>
            <p:nvPr/>
          </p:nvPicPr>
          <p:blipFill>
            <a:blip r:embed="rId7"/>
            <a:stretch>
              <a:fillRect/>
            </a:stretch>
          </p:blipFill>
          <p:spPr>
            <a:xfrm>
              <a:off x="9523" y="2938"/>
              <a:ext cx="750" cy="750"/>
            </a:xfrm>
            <a:prstGeom prst="rect">
              <a:avLst/>
            </a:prstGeom>
          </p:spPr>
        </p:pic>
        <p:pic>
          <p:nvPicPr>
            <p:cNvPr id="20" name="图片 19" descr="icons8-投资-50"/>
            <p:cNvPicPr>
              <a:picLocks noChangeAspect="1"/>
            </p:cNvPicPr>
            <p:nvPr/>
          </p:nvPicPr>
          <p:blipFill>
            <a:blip r:embed="rId8"/>
            <a:stretch>
              <a:fillRect/>
            </a:stretch>
          </p:blipFill>
          <p:spPr>
            <a:xfrm>
              <a:off x="5497" y="2959"/>
              <a:ext cx="750" cy="750"/>
            </a:xfrm>
            <a:prstGeom prst="rect">
              <a:avLst/>
            </a:prstGeom>
          </p:spPr>
        </p:pic>
        <p:sp>
          <p:nvSpPr>
            <p:cNvPr id="26" name="矩形 25"/>
            <p:cNvSpPr/>
            <p:nvPr/>
          </p:nvSpPr>
          <p:spPr>
            <a:xfrm>
              <a:off x="8150" y="5449"/>
              <a:ext cx="1694" cy="1407"/>
            </a:xfrm>
            <a:prstGeom prst="rect">
              <a:avLst/>
            </a:prstGeom>
          </p:spPr>
          <p:txBody>
            <a:bodyPr wrap="square">
              <a:spAutoFit/>
              <a:scene3d>
                <a:camera prst="orthographicFront"/>
                <a:lightRig rig="threePt" dir="t"/>
              </a:scene3d>
              <a:sp3d contourW="12700"/>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schemeClr val="bg1"/>
                  </a:solidFill>
                  <a:effectLst/>
                  <a:uLnTx/>
                  <a:uFillTx/>
                  <a:latin typeface="思源黑体 CN Bold" panose="020B0800000000000000" charset="-122"/>
                  <a:ea typeface="思源黑体 CN Bold" panose="020B0800000000000000" charset="-122"/>
                  <a:cs typeface="+mn-cs"/>
                  <a:sym typeface="+mn-ea"/>
                </a:rPr>
                <a:t>需求</a:t>
              </a:r>
              <a:endParaRPr kumimoji="0" lang="zh-CN" altLang="en-US" sz="2400" b="1" i="0" u="none" strike="noStrike" kern="0" cap="none" spc="0" normalizeH="0" baseline="0" noProof="0" dirty="0">
                <a:ln>
                  <a:noFill/>
                </a:ln>
                <a:solidFill>
                  <a:schemeClr val="bg1"/>
                </a:solidFill>
                <a:effectLst/>
                <a:uLnTx/>
                <a:uFillTx/>
                <a:latin typeface="思源黑体 CN Bold" panose="020B0800000000000000" charset="-122"/>
                <a:ea typeface="思源黑体 CN Bold" panose="020B0800000000000000" charset="-122"/>
                <a:cs typeface="+mn-cs"/>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schemeClr val="bg1"/>
                  </a:solidFill>
                  <a:effectLst/>
                  <a:uLnTx/>
                  <a:uFillTx/>
                  <a:latin typeface="思源黑体 CN Bold" panose="020B0800000000000000" charset="-122"/>
                  <a:ea typeface="思源黑体 CN Bold" panose="020B0800000000000000" charset="-122"/>
                  <a:cs typeface="+mn-cs"/>
                  <a:sym typeface="+mn-ea"/>
                </a:rPr>
                <a:t>分析</a:t>
              </a:r>
              <a:endParaRPr kumimoji="0" lang="zh-CN" altLang="en-US" sz="2400" b="1" i="0" u="none" strike="noStrike" kern="0" cap="none" spc="0" normalizeH="0" baseline="0" noProof="0" dirty="0">
                <a:ln>
                  <a:noFill/>
                </a:ln>
                <a:solidFill>
                  <a:schemeClr val="bg1"/>
                </a:solidFill>
                <a:effectLst/>
                <a:uLnTx/>
                <a:uFillTx/>
                <a:latin typeface="思源黑体 CN Bold" panose="020B0800000000000000" charset="-122"/>
                <a:ea typeface="思源黑体 CN Bold" panose="020B0800000000000000" charset="-122"/>
                <a:cs typeface="+mn-cs"/>
                <a:sym typeface="+mn-ea"/>
              </a:endParaRPr>
            </a:p>
          </p:txBody>
        </p:sp>
        <p:sp>
          <p:nvSpPr>
            <p:cNvPr id="28" name="矩形 27"/>
            <p:cNvSpPr/>
            <p:nvPr/>
          </p:nvSpPr>
          <p:spPr>
            <a:xfrm>
              <a:off x="5831" y="5449"/>
              <a:ext cx="1611" cy="1407"/>
            </a:xfrm>
            <a:prstGeom prst="rect">
              <a:avLst/>
            </a:prstGeom>
          </p:spPr>
          <p:txBody>
            <a:bodyPr wrap="square">
              <a:spAutoFit/>
              <a:scene3d>
                <a:camera prst="orthographicFront"/>
                <a:lightRig rig="threePt" dir="t"/>
              </a:scene3d>
              <a:sp3d contourW="12700"/>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srgbClr val="2881B0"/>
                  </a:solidFill>
                  <a:effectLst/>
                  <a:uLnTx/>
                  <a:uFillTx/>
                  <a:latin typeface="思源黑体 CN Bold" panose="020B0800000000000000" charset="-122"/>
                  <a:ea typeface="思源黑体 CN Bold" panose="020B0800000000000000" charset="-122"/>
                  <a:cs typeface="+mn-cs"/>
                  <a:sym typeface="+mn-ea"/>
                </a:rPr>
                <a:t>市场</a:t>
              </a:r>
              <a:endParaRPr kumimoji="0" lang="zh-CN" altLang="en-US" sz="2400" b="1" i="0" u="none" strike="noStrike" kern="0" cap="none" spc="0" normalizeH="0" baseline="0" noProof="0" dirty="0">
                <a:ln>
                  <a:noFill/>
                </a:ln>
                <a:solidFill>
                  <a:srgbClr val="2881B0"/>
                </a:solidFill>
                <a:effectLst/>
                <a:uLnTx/>
                <a:uFillTx/>
                <a:latin typeface="思源黑体 CN Bold" panose="020B0800000000000000" charset="-122"/>
                <a:ea typeface="思源黑体 CN Bold" panose="020B0800000000000000" charset="-122"/>
                <a:cs typeface="+mn-cs"/>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srgbClr val="2881B0"/>
                  </a:solidFill>
                  <a:effectLst/>
                  <a:uLnTx/>
                  <a:uFillTx/>
                  <a:latin typeface="思源黑体 CN Bold" panose="020B0800000000000000" charset="-122"/>
                  <a:ea typeface="思源黑体 CN Bold" panose="020B0800000000000000" charset="-122"/>
                  <a:cs typeface="+mn-cs"/>
                  <a:sym typeface="+mn-ea"/>
                </a:rPr>
                <a:t>定位</a:t>
              </a:r>
              <a:endParaRPr kumimoji="0" lang="zh-CN" altLang="en-US" sz="2400" b="1" i="0" u="none" strike="noStrike" kern="0" cap="none" spc="0" normalizeH="0" baseline="0" noProof="0" dirty="0">
                <a:ln>
                  <a:noFill/>
                </a:ln>
                <a:solidFill>
                  <a:srgbClr val="2881B0"/>
                </a:solidFill>
                <a:effectLst/>
                <a:uLnTx/>
                <a:uFillTx/>
                <a:latin typeface="思源黑体 CN Bold" panose="020B0800000000000000" charset="-122"/>
                <a:ea typeface="思源黑体 CN Bold" panose="020B0800000000000000" charset="-122"/>
                <a:cs typeface="+mn-cs"/>
                <a:sym typeface="+mn-ea"/>
              </a:endParaRPr>
            </a:p>
          </p:txBody>
        </p:sp>
      </p:grpSp>
      <p:sp>
        <p:nvSpPr>
          <p:cNvPr id="30" name="矩形 29"/>
          <p:cNvSpPr/>
          <p:nvPr/>
        </p:nvSpPr>
        <p:spPr>
          <a:xfrm>
            <a:off x="4624705" y="712470"/>
            <a:ext cx="3645535" cy="829310"/>
          </a:xfrm>
          <a:prstGeom prst="rect">
            <a:avLst/>
          </a:prstGeom>
        </p:spPr>
        <p:txBody>
          <a:bodyPr wrap="square">
            <a:spAutoFit/>
            <a:scene3d>
              <a:camera prst="orthographicFront"/>
              <a:lightRig rig="threePt" dir="t"/>
            </a:scene3d>
            <a:sp3d contourW="12700"/>
          </a:bodyPr>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2400" b="1" i="0" u="none" strike="noStrike" kern="0" cap="none" spc="0" normalizeH="0" baseline="0" noProof="0" dirty="0">
                <a:ln>
                  <a:noFill/>
                </a:ln>
                <a:solidFill>
                  <a:srgbClr val="A6D3EA"/>
                </a:solidFill>
                <a:effectLst/>
                <a:uLnTx/>
                <a:uFillTx/>
                <a:latin typeface="思源黑体 CN Bold" panose="020B0800000000000000" charset="-122"/>
                <a:ea typeface="思源黑体 CN Bold" panose="020B0800000000000000" charset="-122"/>
                <a:cs typeface="+mn-cs"/>
                <a:sym typeface="+mn-ea"/>
              </a:rPr>
              <a:t>行业</a:t>
            </a:r>
            <a:r>
              <a:rPr kumimoji="0" lang="zh-CN" altLang="en-US" sz="2400" b="1" i="0" u="none" strike="noStrike" kern="0" cap="none" spc="0" normalizeH="0" baseline="0" noProof="0" dirty="0">
                <a:ln>
                  <a:noFill/>
                </a:ln>
                <a:solidFill>
                  <a:srgbClr val="A6D3EA"/>
                </a:solidFill>
                <a:effectLst/>
                <a:uLnTx/>
                <a:uFillTx/>
                <a:latin typeface="思源黑体 CN Bold" panose="020B0800000000000000" charset="-122"/>
                <a:ea typeface="思源黑体 CN Bold" panose="020B0800000000000000" charset="-122"/>
                <a:cs typeface="+mn-cs"/>
                <a:sym typeface="+mn-ea"/>
              </a:rPr>
              <a:t>定位及需求分析</a:t>
            </a:r>
            <a:endParaRPr kumimoji="0" lang="zh-CN" altLang="en-US" sz="2400" b="1" i="0" u="none" strike="noStrike" kern="0" cap="none" spc="0" normalizeH="0" baseline="0" noProof="0" dirty="0">
              <a:ln>
                <a:noFill/>
              </a:ln>
              <a:solidFill>
                <a:srgbClr val="A6D3EA"/>
              </a:solidFill>
              <a:effectLst/>
              <a:uLnTx/>
              <a:uFillTx/>
              <a:latin typeface="思源黑体 CN Bold" panose="020B0800000000000000" charset="-122"/>
              <a:ea typeface="思源黑体 CN Bold" panose="020B0800000000000000" charset="-122"/>
              <a:cs typeface="+mn-cs"/>
              <a:sym typeface="+mn-ea"/>
            </a:endParaRPr>
          </a:p>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600" b="1" i="0" u="none" strike="noStrike" kern="0" cap="none" spc="0" normalizeH="0" baseline="0" noProof="0" dirty="0">
                <a:ln>
                  <a:noFill/>
                </a:ln>
                <a:solidFill>
                  <a:srgbClr val="A6D3EA"/>
                </a:solidFill>
                <a:effectLst/>
                <a:uLnTx/>
                <a:uFillTx/>
                <a:latin typeface="思源黑体 CN Bold" panose="020B0800000000000000" charset="-122"/>
                <a:ea typeface="思源黑体 CN Bold" panose="020B0800000000000000" charset="-122"/>
                <a:cs typeface="+mn-cs"/>
                <a:sym typeface="+mn-ea"/>
              </a:rPr>
              <a:t>（根据项目情况修改）</a:t>
            </a:r>
            <a:endParaRPr kumimoji="0" lang="zh-CN" altLang="en-US" sz="1600" b="1" i="0" u="none" strike="noStrike" kern="0" cap="none" spc="0" normalizeH="0" baseline="0" noProof="0" dirty="0">
              <a:ln>
                <a:noFill/>
              </a:ln>
              <a:solidFill>
                <a:srgbClr val="A6D3EA"/>
              </a:solidFill>
              <a:effectLst/>
              <a:uLnTx/>
              <a:uFillTx/>
              <a:latin typeface="思源黑体 CN Bold" panose="020B0800000000000000" charset="-122"/>
              <a:ea typeface="思源黑体 CN Bold" panose="020B0800000000000000" charset="-122"/>
              <a:cs typeface="+mn-cs"/>
              <a:sym typeface="+mn-ea"/>
            </a:endParaRPr>
          </a:p>
        </p:txBody>
      </p:sp>
      <p:grpSp>
        <p:nvGrpSpPr>
          <p:cNvPr id="33" name="组合 32"/>
          <p:cNvGrpSpPr/>
          <p:nvPr/>
        </p:nvGrpSpPr>
        <p:grpSpPr>
          <a:xfrm>
            <a:off x="9071889" y="1993874"/>
            <a:ext cx="2919730" cy="3561080"/>
            <a:chOff x="1858104" y="2319282"/>
            <a:chExt cx="2919730" cy="3561080"/>
          </a:xfrm>
        </p:grpSpPr>
        <p:sp>
          <p:nvSpPr>
            <p:cNvPr id="34" name="文本框 33"/>
            <p:cNvSpPr txBox="1"/>
            <p:nvPr/>
          </p:nvSpPr>
          <p:spPr>
            <a:xfrm>
              <a:off x="2250868" y="2319282"/>
              <a:ext cx="2133781" cy="368300"/>
            </a:xfrm>
            <a:prstGeom prst="rect">
              <a:avLst/>
            </a:prstGeom>
            <a:noFill/>
          </p:spPr>
          <p:txBody>
            <a:bodyPr wrap="square" rtlCol="0">
              <a:spAutoFit/>
              <a:scene3d>
                <a:camera prst="orthographicFront"/>
                <a:lightRig rig="threePt" dir="t"/>
              </a:scene3d>
              <a:sp3d contourW="12700"/>
            </a:bodyPr>
            <a:p>
              <a:pPr marL="0" marR="0" lvl="0" indent="0" algn="l" defTabSz="914400" rtl="0" eaLnBrk="1" fontAlgn="auto" latinLnBrk="0" hangingPunct="1">
                <a:lnSpc>
                  <a:spcPct val="100000"/>
                </a:lnSpc>
                <a:spcBef>
                  <a:spcPts val="0"/>
                </a:spcBef>
                <a:spcAft>
                  <a:spcPts val="0"/>
                </a:spcAft>
                <a:buClrTx/>
                <a:buSzTx/>
                <a:buFontTx/>
                <a:buNone/>
                <a:defRPr/>
              </a:pPr>
              <a:r>
                <a:rPr lang="zh-CN" altLang="en-US" b="1" kern="0" noProof="0" dirty="0">
                  <a:ln>
                    <a:noFill/>
                  </a:ln>
                  <a:solidFill>
                    <a:schemeClr val="bg1"/>
                  </a:solidFill>
                  <a:effectLst/>
                  <a:uLnTx/>
                  <a:uFillTx/>
                  <a:latin typeface="思源黑体 CN Bold" panose="020B0800000000000000" charset="-122"/>
                  <a:ea typeface="思源黑体 CN Bold" panose="020B0800000000000000" charset="-122"/>
                  <a:sym typeface="+mn-ea"/>
                </a:rPr>
                <a:t>行 业</a:t>
              </a:r>
              <a:endParaRPr kumimoji="0" lang="zh-CN" altLang="en-US" sz="1800" b="1" i="0" u="none" strike="noStrike" kern="0" cap="none" spc="0" normalizeH="0" baseline="0" noProof="0" dirty="0">
                <a:ln>
                  <a:noFill/>
                </a:ln>
                <a:solidFill>
                  <a:schemeClr val="bg1"/>
                </a:solidFill>
                <a:effectLst/>
                <a:uLnTx/>
                <a:uFillTx/>
                <a:latin typeface="思源黑体 CN Bold" panose="020B0800000000000000" charset="-122"/>
                <a:ea typeface="思源黑体 CN Bold" panose="020B0800000000000000" charset="-122"/>
                <a:cs typeface="+mn-cs"/>
                <a:sym typeface="+mn-ea"/>
              </a:endParaRPr>
            </a:p>
          </p:txBody>
        </p:sp>
        <p:sp>
          <p:nvSpPr>
            <p:cNvPr id="47" name="文本框 46"/>
            <p:cNvSpPr txBox="1"/>
            <p:nvPr/>
          </p:nvSpPr>
          <p:spPr>
            <a:xfrm>
              <a:off x="1858104" y="2687582"/>
              <a:ext cx="2919730" cy="3192780"/>
            </a:xfrm>
            <a:prstGeom prst="rect">
              <a:avLst/>
            </a:prstGeom>
            <a:noFill/>
          </p:spPr>
          <p:txBody>
            <a:bodyPr wrap="square" rtlCol="0">
              <a:spAutoFit/>
              <a:scene3d>
                <a:camera prst="orthographicFront"/>
                <a:lightRig rig="threePt" dir="t"/>
              </a:scene3d>
              <a:sp3d contourW="12700"/>
            </a:bodyPr>
            <a:p>
              <a:pPr marL="342900" marR="0" lvl="0" indent="-342900" algn="l" defTabSz="914400" rtl="0" eaLnBrk="1" fontAlgn="base" latinLnBrk="0" hangingPunct="1">
                <a:lnSpc>
                  <a:spcPct val="180000"/>
                </a:lnSpc>
                <a:spcBef>
                  <a:spcPct val="20000"/>
                </a:spcBef>
                <a:spcAft>
                  <a:spcPct val="0"/>
                </a:spcAft>
                <a:buClr>
                  <a:schemeClr val="hlink"/>
                </a:buClr>
                <a:buSzTx/>
                <a:buFont typeface="Wingdings" panose="05000000000000000000" pitchFamily="2" charset="2"/>
                <a:buChar char="§"/>
                <a:defRPr/>
              </a:pPr>
              <a:r>
                <a:rPr lang="zh-CN" altLang="en-US" sz="1600" kern="0" noProof="0" dirty="0">
                  <a:ln>
                    <a:noFill/>
                  </a:ln>
                  <a:solidFill>
                    <a:schemeClr val="bg1"/>
                  </a:solidFill>
                  <a:effectLst/>
                  <a:uLnTx/>
                  <a:uFillTx/>
                  <a:latin typeface="思源黑体 CN ExtraLight" panose="020B0200000000000000" charset="-122"/>
                  <a:ea typeface="思源黑体 CN ExtraLight" panose="020B0200000000000000" charset="-122"/>
                  <a:cs typeface="思源黑体 CN ExtraLight" panose="020B0200000000000000" charset="-122"/>
                  <a:sym typeface="+mn-ea"/>
                </a:rPr>
                <a:t>进入行业的主要障碍</a:t>
              </a:r>
              <a:r>
                <a:rPr lang="en-US" altLang="zh-CN" sz="1600" kern="0" noProof="0" dirty="0">
                  <a:ln>
                    <a:noFill/>
                  </a:ln>
                  <a:solidFill>
                    <a:schemeClr val="bg1"/>
                  </a:solidFill>
                  <a:effectLst/>
                  <a:uLnTx/>
                  <a:uFillTx/>
                  <a:latin typeface="思源黑体 CN ExtraLight" panose="020B0200000000000000" charset="-122"/>
                  <a:ea typeface="思源黑体 CN ExtraLight" panose="020B0200000000000000" charset="-122"/>
                  <a:cs typeface="思源黑体 CN ExtraLight" panose="020B0200000000000000" charset="-122"/>
                  <a:sym typeface="+mn-ea"/>
                </a:rPr>
                <a:t>(</a:t>
              </a:r>
              <a:r>
                <a:rPr lang="zh-CN" altLang="en-US" sz="1600" kern="0" noProof="0" dirty="0">
                  <a:ln>
                    <a:noFill/>
                  </a:ln>
                  <a:solidFill>
                    <a:schemeClr val="bg1"/>
                  </a:solidFill>
                  <a:effectLst/>
                  <a:uLnTx/>
                  <a:uFillTx/>
                  <a:latin typeface="思源黑体 CN ExtraLight" panose="020B0200000000000000" charset="-122"/>
                  <a:ea typeface="思源黑体 CN ExtraLight" panose="020B0200000000000000" charset="-122"/>
                  <a:cs typeface="思源黑体 CN ExtraLight" panose="020B0200000000000000" charset="-122"/>
                  <a:sym typeface="+mn-ea"/>
                </a:rPr>
                <a:t>经济性，政策性</a:t>
              </a:r>
              <a:r>
                <a:rPr lang="en-US" altLang="zh-CN" sz="1600" kern="0" noProof="0" dirty="0">
                  <a:ln>
                    <a:noFill/>
                  </a:ln>
                  <a:solidFill>
                    <a:schemeClr val="bg1"/>
                  </a:solidFill>
                  <a:effectLst/>
                  <a:uLnTx/>
                  <a:uFillTx/>
                  <a:latin typeface="思源黑体 CN ExtraLight" panose="020B0200000000000000" charset="-122"/>
                  <a:ea typeface="思源黑体 CN ExtraLight" panose="020B0200000000000000" charset="-122"/>
                  <a:cs typeface="思源黑体 CN ExtraLight" panose="020B0200000000000000" charset="-122"/>
                  <a:sym typeface="+mn-ea"/>
                </a:rPr>
                <a:t>)</a:t>
              </a:r>
              <a:r>
                <a:rPr lang="zh-CN" altLang="en-US" sz="1600" kern="0" noProof="0" dirty="0">
                  <a:ln>
                    <a:noFill/>
                  </a:ln>
                  <a:solidFill>
                    <a:schemeClr val="bg1"/>
                  </a:solidFill>
                  <a:effectLst/>
                  <a:uLnTx/>
                  <a:uFillTx/>
                  <a:latin typeface="思源黑体 CN ExtraLight" panose="020B0200000000000000" charset="-122"/>
                  <a:ea typeface="思源黑体 CN ExtraLight" panose="020B0200000000000000" charset="-122"/>
                  <a:cs typeface="思源黑体 CN ExtraLight" panose="020B0200000000000000" charset="-122"/>
                  <a:sym typeface="+mn-ea"/>
                </a:rPr>
                <a:t>，影响行业发展的各种因素</a:t>
              </a:r>
              <a:r>
                <a:rPr lang="en-US" altLang="zh-CN" sz="1600" kern="0" noProof="0" dirty="0">
                  <a:ln>
                    <a:noFill/>
                  </a:ln>
                  <a:solidFill>
                    <a:schemeClr val="bg1"/>
                  </a:solidFill>
                  <a:effectLst/>
                  <a:uLnTx/>
                  <a:uFillTx/>
                  <a:latin typeface="思源黑体 CN ExtraLight" panose="020B0200000000000000" charset="-122"/>
                  <a:ea typeface="思源黑体 CN ExtraLight" panose="020B0200000000000000" charset="-122"/>
                  <a:cs typeface="思源黑体 CN ExtraLight" panose="020B0200000000000000" charset="-122"/>
                  <a:sym typeface="+mn-ea"/>
                </a:rPr>
                <a:t>(</a:t>
              </a:r>
              <a:r>
                <a:rPr lang="zh-CN" altLang="en-US" sz="1600" kern="0" noProof="0" dirty="0">
                  <a:ln>
                    <a:noFill/>
                  </a:ln>
                  <a:solidFill>
                    <a:schemeClr val="bg1"/>
                  </a:solidFill>
                  <a:effectLst/>
                  <a:uLnTx/>
                  <a:uFillTx/>
                  <a:latin typeface="思源黑体 CN ExtraLight" panose="020B0200000000000000" charset="-122"/>
                  <a:ea typeface="思源黑体 CN ExtraLight" panose="020B0200000000000000" charset="-122"/>
                  <a:cs typeface="思源黑体 CN ExtraLight" panose="020B0200000000000000" charset="-122"/>
                  <a:sym typeface="+mn-ea"/>
                </a:rPr>
                <a:t>有利</a:t>
              </a:r>
              <a:r>
                <a:rPr lang="en-US" altLang="zh-CN" sz="1600" kern="0" noProof="0" dirty="0">
                  <a:ln>
                    <a:noFill/>
                  </a:ln>
                  <a:solidFill>
                    <a:schemeClr val="bg1"/>
                  </a:solidFill>
                  <a:effectLst/>
                  <a:uLnTx/>
                  <a:uFillTx/>
                  <a:latin typeface="思源黑体 CN ExtraLight" panose="020B0200000000000000" charset="-122"/>
                  <a:ea typeface="思源黑体 CN ExtraLight" panose="020B0200000000000000" charset="-122"/>
                  <a:cs typeface="思源黑体 CN ExtraLight" panose="020B0200000000000000" charset="-122"/>
                  <a:sym typeface="+mn-ea"/>
                </a:rPr>
                <a:t>+</a:t>
              </a:r>
              <a:r>
                <a:rPr lang="zh-CN" altLang="en-US" sz="1600" kern="0" noProof="0" dirty="0">
                  <a:ln>
                    <a:noFill/>
                  </a:ln>
                  <a:solidFill>
                    <a:schemeClr val="bg1"/>
                  </a:solidFill>
                  <a:effectLst/>
                  <a:uLnTx/>
                  <a:uFillTx/>
                  <a:latin typeface="思源黑体 CN ExtraLight" panose="020B0200000000000000" charset="-122"/>
                  <a:ea typeface="思源黑体 CN ExtraLight" panose="020B0200000000000000" charset="-122"/>
                  <a:cs typeface="思源黑体 CN ExtraLight" panose="020B0200000000000000" charset="-122"/>
                  <a:sym typeface="+mn-ea"/>
                </a:rPr>
                <a:t>不利</a:t>
              </a:r>
              <a:r>
                <a:rPr lang="en-US" altLang="zh-CN" sz="1600" kern="0" noProof="0" dirty="0">
                  <a:ln>
                    <a:noFill/>
                  </a:ln>
                  <a:solidFill>
                    <a:schemeClr val="bg1"/>
                  </a:solidFill>
                  <a:effectLst/>
                  <a:uLnTx/>
                  <a:uFillTx/>
                  <a:latin typeface="思源黑体 CN ExtraLight" panose="020B0200000000000000" charset="-122"/>
                  <a:ea typeface="思源黑体 CN ExtraLight" panose="020B0200000000000000" charset="-122"/>
                  <a:cs typeface="思源黑体 CN ExtraLight" panose="020B0200000000000000" charset="-122"/>
                  <a:sym typeface="+mn-ea"/>
                </a:rPr>
                <a:t>)</a:t>
              </a:r>
              <a:r>
                <a:rPr lang="zh-CN" altLang="en-US" sz="1600" kern="0" noProof="0" dirty="0">
                  <a:ln>
                    <a:noFill/>
                  </a:ln>
                  <a:solidFill>
                    <a:schemeClr val="bg1"/>
                  </a:solidFill>
                  <a:effectLst/>
                  <a:uLnTx/>
                  <a:uFillTx/>
                  <a:latin typeface="思源黑体 CN ExtraLight" panose="020B0200000000000000" charset="-122"/>
                  <a:ea typeface="思源黑体 CN ExtraLight" panose="020B0200000000000000" charset="-122"/>
                  <a:cs typeface="思源黑体 CN ExtraLight" panose="020B0200000000000000" charset="-122"/>
                  <a:sym typeface="+mn-ea"/>
                </a:rPr>
                <a:t>，哪些行业的变化对产品利润影响较大</a:t>
              </a:r>
              <a:r>
                <a:rPr lang="en-US" altLang="zh-CN" sz="1600" kern="0" noProof="0" dirty="0">
                  <a:ln>
                    <a:noFill/>
                  </a:ln>
                  <a:solidFill>
                    <a:schemeClr val="bg1"/>
                  </a:solidFill>
                  <a:effectLst/>
                  <a:uLnTx/>
                  <a:uFillTx/>
                  <a:latin typeface="思源黑体 CN ExtraLight" panose="020B0200000000000000" charset="-122"/>
                  <a:ea typeface="思源黑体 CN ExtraLight" panose="020B0200000000000000" charset="-122"/>
                  <a:cs typeface="思源黑体 CN ExtraLight" panose="020B0200000000000000" charset="-122"/>
                  <a:sym typeface="+mn-ea"/>
                </a:rPr>
                <a:t>,  </a:t>
              </a:r>
              <a:r>
                <a:rPr lang="zh-CN" altLang="en-US" sz="1600" kern="0" noProof="0" dirty="0">
                  <a:ln>
                    <a:noFill/>
                  </a:ln>
                  <a:solidFill>
                    <a:schemeClr val="bg1"/>
                  </a:solidFill>
                  <a:effectLst/>
                  <a:uLnTx/>
                  <a:uFillTx/>
                  <a:latin typeface="思源黑体 CN ExtraLight" panose="020B0200000000000000" charset="-122"/>
                  <a:ea typeface="思源黑体 CN ExtraLight" panose="020B0200000000000000" charset="-122"/>
                  <a:cs typeface="思源黑体 CN ExtraLight" panose="020B0200000000000000" charset="-122"/>
                  <a:sym typeface="+mn-ea"/>
                </a:rPr>
                <a:t>行业目前所处发展阶段，行业潜在的各种风险</a:t>
              </a:r>
              <a:r>
                <a:rPr lang="en-US" altLang="zh-CN" sz="1600" kern="0" noProof="0" dirty="0">
                  <a:ln>
                    <a:noFill/>
                  </a:ln>
                  <a:solidFill>
                    <a:schemeClr val="bg1"/>
                  </a:solidFill>
                  <a:effectLst/>
                  <a:uLnTx/>
                  <a:uFillTx/>
                  <a:latin typeface="思源黑体 CN ExtraLight" panose="020B0200000000000000" charset="-122"/>
                  <a:ea typeface="思源黑体 CN ExtraLight" panose="020B0200000000000000" charset="-122"/>
                  <a:cs typeface="思源黑体 CN ExtraLight" panose="020B0200000000000000" charset="-122"/>
                  <a:sym typeface="+mn-ea"/>
                </a:rPr>
                <a:t>……</a:t>
              </a:r>
              <a:endParaRPr kumimoji="0" lang="en-US" altLang="zh-CN" sz="1600" i="0" u="none" strike="noStrike" kern="0" cap="none" spc="0" normalizeH="0" baseline="0" noProof="0" dirty="0">
                <a:ln>
                  <a:noFill/>
                </a:ln>
                <a:solidFill>
                  <a:schemeClr val="bg1"/>
                </a:solidFill>
                <a:effectLst/>
                <a:uLnTx/>
                <a:uFillTx/>
                <a:latin typeface="思源黑体 CN ExtraLight" panose="020B0200000000000000" charset="-122"/>
                <a:ea typeface="思源黑体 CN ExtraLight" panose="020B0200000000000000" charset="-122"/>
                <a:cs typeface="思源黑体 CN ExtraLight" panose="020B0200000000000000" charset="-122"/>
                <a:sym typeface="+mn-ea"/>
              </a:endParaRPr>
            </a:p>
          </p:txBody>
        </p:sp>
      </p:grpSp>
      <p:cxnSp>
        <p:nvCxnSpPr>
          <p:cNvPr id="72" name="直接连接符 71"/>
          <p:cNvCxnSpPr/>
          <p:nvPr/>
        </p:nvCxnSpPr>
        <p:spPr>
          <a:xfrm flipV="1">
            <a:off x="8902700" y="949960"/>
            <a:ext cx="50800" cy="5511800"/>
          </a:xfrm>
          <a:prstGeom prst="line">
            <a:avLst/>
          </a:prstGeom>
          <a:ln w="12700" cmpd="sng">
            <a:solidFill>
              <a:schemeClr val="bg1"/>
            </a:solidFill>
            <a:prstDash val="sysDot"/>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p:push/>
      </p:transition>
    </mc:Choice>
    <mc:Fallback>
      <p:transition>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ppt_x"/>
                                          </p:val>
                                        </p:tav>
                                        <p:tav tm="100000">
                                          <p:val>
                                            <p:strVal val="#ppt_x"/>
                                          </p:val>
                                        </p:tav>
                                      </p:tavLst>
                                    </p:anim>
                                    <p:anim calcmode="lin" valueType="num">
                                      <p:cBhvr additive="base">
                                        <p:cTn id="12"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0" name="图片 49" descr="合成 18"/>
          <p:cNvPicPr>
            <a:picLocks noChangeAspect="1"/>
          </p:cNvPicPr>
          <p:nvPr>
            <p:custDataLst>
              <p:tags r:id="rId1"/>
            </p:custDataLst>
          </p:nvPr>
        </p:nvPicPr>
        <p:blipFill>
          <a:blip r:embed="rId2"/>
          <a:srcRect t="38772" r="45493"/>
          <a:stretch>
            <a:fillRect/>
          </a:stretch>
        </p:blipFill>
        <p:spPr>
          <a:xfrm>
            <a:off x="6151880" y="-167005"/>
            <a:ext cx="6040120" cy="3462655"/>
          </a:xfrm>
          <a:prstGeom prst="rect">
            <a:avLst/>
          </a:prstGeom>
        </p:spPr>
      </p:pic>
      <p:sp>
        <p:nvSpPr>
          <p:cNvPr id="2" name="文本占位符 1"/>
          <p:cNvSpPr>
            <a:spLocks noGrp="1"/>
          </p:cNvSpPr>
          <p:nvPr>
            <p:ph type="body" sz="quarter" idx="10"/>
          </p:nvPr>
        </p:nvSpPr>
        <p:spPr>
          <a:xfrm>
            <a:off x="323529" y="339509"/>
            <a:ext cx="11573197" cy="724247"/>
          </a:xfrm>
        </p:spPr>
        <p:txBody>
          <a:bodyPr/>
          <a:p>
            <a:endParaRPr lang="zh-CN" altLang="en-US"/>
          </a:p>
        </p:txBody>
      </p:sp>
      <p:sp>
        <p:nvSpPr>
          <p:cNvPr id="3" name="文本框 2"/>
          <p:cNvSpPr txBox="1"/>
          <p:nvPr/>
        </p:nvSpPr>
        <p:spPr>
          <a:xfrm>
            <a:off x="719455" y="116205"/>
            <a:ext cx="3850640" cy="521970"/>
          </a:xfrm>
          <a:prstGeom prst="rect">
            <a:avLst/>
          </a:prstGeom>
          <a:noFill/>
        </p:spPr>
        <p:txBody>
          <a:bodyPr wrap="square" rtlCol="0">
            <a:spAutoFit/>
          </a:bodyPr>
          <a:p>
            <a:pPr algn="l" eaLnBrk="1" hangingPunct="1"/>
            <a:r>
              <a:rPr lang="zh-CN" altLang="en-US" sz="2800" spc="130" dirty="0">
                <a:solidFill>
                  <a:schemeClr val="bg1"/>
                </a:solidFill>
                <a:latin typeface="思源黑体 CN Bold" panose="020B0800000000000000" charset="-122"/>
                <a:ea typeface="思源黑体 CN Bold" panose="020B0800000000000000" charset="-122"/>
              </a:rPr>
              <a:t>行业及</a:t>
            </a:r>
            <a:r>
              <a:rPr lang="zh-CN" altLang="en-US" sz="2800" spc="130" dirty="0">
                <a:solidFill>
                  <a:schemeClr val="bg1"/>
                </a:solidFill>
                <a:latin typeface="思源黑体 CN Bold" panose="020B0800000000000000" charset="-122"/>
                <a:ea typeface="思源黑体 CN Bold" panose="020B0800000000000000" charset="-122"/>
              </a:rPr>
              <a:t>市场</a:t>
            </a:r>
            <a:endParaRPr lang="zh-CN" altLang="en-US" sz="2800" spc="130" dirty="0">
              <a:solidFill>
                <a:schemeClr val="bg1"/>
              </a:solidFill>
              <a:latin typeface="思源黑体 CN Bold" panose="020B0800000000000000" charset="-122"/>
              <a:ea typeface="思源黑体 CN Bold" panose="020B0800000000000000" charset="-122"/>
            </a:endParaRPr>
          </a:p>
        </p:txBody>
      </p:sp>
      <p:sp>
        <p:nvSpPr>
          <p:cNvPr id="28" name="文本框 27"/>
          <p:cNvSpPr txBox="1"/>
          <p:nvPr/>
        </p:nvSpPr>
        <p:spPr>
          <a:xfrm>
            <a:off x="719455" y="585470"/>
            <a:ext cx="4551680" cy="306705"/>
          </a:xfrm>
          <a:prstGeom prst="rect">
            <a:avLst/>
          </a:prstGeom>
          <a:noFill/>
        </p:spPr>
        <p:txBody>
          <a:bodyPr wrap="square" rtlCol="0">
            <a:spAutoFit/>
          </a:bodyPr>
          <a:p>
            <a:pPr algn="l" defTabSz="914400" eaLnBrk="1" hangingPunct="1"/>
            <a:r>
              <a:rPr lang="en-US" altLang="zh-CN" sz="1400" dirty="0">
                <a:solidFill>
                  <a:schemeClr val="bg1"/>
                </a:solidFill>
                <a:latin typeface="Century Gothic" panose="020B0502020202020204" charset="0"/>
                <a:ea typeface="思源黑体 ExtraLight" panose="020B0200000000000000" charset="-122"/>
                <a:cs typeface="Century Gothic" panose="020B0502020202020204" charset="0"/>
                <a:sym typeface="+mn-ea"/>
              </a:rPr>
              <a:t>Industry and market</a:t>
            </a:r>
            <a:endParaRPr lang="en-US" altLang="zh-CN" sz="1400" dirty="0">
              <a:solidFill>
                <a:schemeClr val="bg1"/>
              </a:solidFill>
              <a:latin typeface="Century Gothic" panose="020B0502020202020204" charset="0"/>
              <a:ea typeface="思源黑体 ExtraLight" panose="020B0200000000000000" charset="-122"/>
              <a:cs typeface="Century Gothic" panose="020B0502020202020204" charset="0"/>
              <a:sym typeface="+mn-ea"/>
            </a:endParaRPr>
          </a:p>
        </p:txBody>
      </p:sp>
      <p:grpSp>
        <p:nvGrpSpPr>
          <p:cNvPr id="29" name="组合 28"/>
          <p:cNvGrpSpPr/>
          <p:nvPr/>
        </p:nvGrpSpPr>
        <p:grpSpPr>
          <a:xfrm>
            <a:off x="184785" y="207645"/>
            <a:ext cx="426720" cy="504825"/>
            <a:chOff x="291" y="327"/>
            <a:chExt cx="672" cy="795"/>
          </a:xfrm>
        </p:grpSpPr>
        <p:sp>
          <p:nvSpPr>
            <p:cNvPr id="52" name="流程图: 接点 16"/>
            <p:cNvSpPr/>
            <p:nvPr/>
          </p:nvSpPr>
          <p:spPr>
            <a:xfrm>
              <a:off x="291" y="327"/>
              <a:ext cx="170" cy="170"/>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30" name="流程图: 接点 16"/>
            <p:cNvSpPr/>
            <p:nvPr/>
          </p:nvSpPr>
          <p:spPr>
            <a:xfrm>
              <a:off x="665" y="497"/>
              <a:ext cx="299" cy="299"/>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31" name="流程图: 接点 16"/>
            <p:cNvSpPr/>
            <p:nvPr/>
          </p:nvSpPr>
          <p:spPr>
            <a:xfrm>
              <a:off x="291" y="922"/>
              <a:ext cx="200" cy="200"/>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cxnSp>
          <p:nvCxnSpPr>
            <p:cNvPr id="32" name="直接连接符 31"/>
            <p:cNvCxnSpPr>
              <a:stCxn id="52" idx="5"/>
            </p:cNvCxnSpPr>
            <p:nvPr/>
          </p:nvCxnSpPr>
          <p:spPr>
            <a:xfrm>
              <a:off x="436" y="472"/>
              <a:ext cx="334" cy="18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30" idx="3"/>
              <a:endCxn id="31" idx="7"/>
            </p:cNvCxnSpPr>
            <p:nvPr/>
          </p:nvCxnSpPr>
          <p:spPr>
            <a:xfrm flipH="1">
              <a:off x="462" y="752"/>
              <a:ext cx="247" cy="199"/>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4" name="矩形 33"/>
          <p:cNvSpPr/>
          <p:nvPr/>
        </p:nvSpPr>
        <p:spPr>
          <a:xfrm>
            <a:off x="4214495" y="414655"/>
            <a:ext cx="3645535" cy="1123950"/>
          </a:xfrm>
          <a:prstGeom prst="rect">
            <a:avLst/>
          </a:prstGeom>
        </p:spPr>
        <p:txBody>
          <a:bodyPr wrap="square">
            <a:spAutoFit/>
            <a:scene3d>
              <a:camera prst="orthographicFront"/>
              <a:lightRig rig="threePt" dir="t"/>
            </a:scene3d>
            <a:sp3d contourW="12700"/>
          </a:bodyPr>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2400" b="1" i="0" u="none" strike="noStrike" kern="0" cap="none" spc="0" normalizeH="0" baseline="0" noProof="0" dirty="0">
                <a:ln>
                  <a:noFill/>
                </a:ln>
                <a:solidFill>
                  <a:srgbClr val="A6D3EA"/>
                </a:solidFill>
                <a:effectLst/>
                <a:uLnTx/>
                <a:uFillTx/>
                <a:latin typeface="思源黑体 CN Bold" panose="020B0800000000000000" charset="-122"/>
                <a:ea typeface="思源黑体 CN Bold" panose="020B0800000000000000" charset="-122"/>
                <a:cs typeface="+mn-cs"/>
                <a:sym typeface="+mn-ea"/>
              </a:rPr>
              <a:t>市场分析</a:t>
            </a:r>
            <a:endParaRPr kumimoji="0" lang="zh-CN" altLang="en-US" sz="2400" b="1" i="0" u="none" strike="noStrike" kern="0" cap="none" spc="0" normalizeH="0" baseline="0" noProof="0" dirty="0">
              <a:ln>
                <a:noFill/>
              </a:ln>
              <a:solidFill>
                <a:srgbClr val="A6D3EA"/>
              </a:solidFill>
              <a:effectLst/>
              <a:uLnTx/>
              <a:uFillTx/>
              <a:latin typeface="思源黑体 CN Bold" panose="020B0800000000000000" charset="-122"/>
              <a:ea typeface="思源黑体 CN Bold" panose="020B0800000000000000" charset="-122"/>
              <a:cs typeface="+mn-cs"/>
              <a:sym typeface="+mn-ea"/>
            </a:endParaRPr>
          </a:p>
          <a:p>
            <a:pPr marL="0" marR="0" lvl="0" indent="0" algn="ctr" defTabSz="914400" rtl="0" eaLnBrk="1" fontAlgn="auto" latinLnBrk="0" hangingPunct="1">
              <a:lnSpc>
                <a:spcPct val="120000"/>
              </a:lnSpc>
              <a:spcBef>
                <a:spcPts val="0"/>
              </a:spcBef>
              <a:spcAft>
                <a:spcPts val="0"/>
              </a:spcAft>
              <a:buClrTx/>
              <a:buSzTx/>
              <a:buFontTx/>
              <a:buNone/>
              <a:defRPr/>
            </a:pPr>
            <a:r>
              <a:rPr lang="zh-CN" altLang="en-US" sz="1600" b="1" kern="0" noProof="0" dirty="0">
                <a:ln>
                  <a:noFill/>
                </a:ln>
                <a:solidFill>
                  <a:srgbClr val="A6D3EA"/>
                </a:solidFill>
                <a:effectLst/>
                <a:uLnTx/>
                <a:uFillTx/>
                <a:latin typeface="思源黑体 CN Bold" panose="020B0800000000000000" charset="-122"/>
                <a:ea typeface="思源黑体 CN Bold" panose="020B0800000000000000" charset="-122"/>
                <a:sym typeface="+mn-ea"/>
              </a:rPr>
              <a:t>（根据项目情况修改）</a:t>
            </a:r>
            <a:endParaRPr kumimoji="0" lang="zh-CN" altLang="en-US" sz="1600" b="1" i="0" u="none" strike="noStrike" kern="0" cap="none" spc="0" normalizeH="0" baseline="0" noProof="0" dirty="0">
              <a:ln>
                <a:noFill/>
              </a:ln>
              <a:solidFill>
                <a:srgbClr val="A6D3EA"/>
              </a:solidFill>
              <a:effectLst/>
              <a:uLnTx/>
              <a:uFillTx/>
              <a:latin typeface="思源黑体 CN Bold" panose="020B0800000000000000" charset="-122"/>
              <a:ea typeface="思源黑体 CN Bold" panose="020B0800000000000000" charset="-122"/>
              <a:cs typeface="+mn-cs"/>
              <a:sym typeface="+mn-ea"/>
            </a:endParaRPr>
          </a:p>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600" b="1" i="0" u="none" strike="noStrike" kern="0" cap="none" spc="0" normalizeH="0" baseline="0" noProof="0" dirty="0">
              <a:ln>
                <a:noFill/>
              </a:ln>
              <a:solidFill>
                <a:srgbClr val="A6D3EA"/>
              </a:solidFill>
              <a:effectLst/>
              <a:uLnTx/>
              <a:uFillTx/>
              <a:latin typeface="思源黑体 CN Bold" panose="020B0800000000000000" charset="-122"/>
              <a:ea typeface="思源黑体 CN Bold" panose="020B0800000000000000" charset="-122"/>
              <a:cs typeface="+mn-cs"/>
              <a:sym typeface="+mn-ea"/>
            </a:endParaRPr>
          </a:p>
        </p:txBody>
      </p:sp>
      <p:sp>
        <p:nvSpPr>
          <p:cNvPr id="9" name="Rectangle 2"/>
          <p:cNvSpPr/>
          <p:nvPr/>
        </p:nvSpPr>
        <p:spPr>
          <a:xfrm>
            <a:off x="184785" y="1426210"/>
            <a:ext cx="2799715" cy="5175250"/>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Rectangle 3"/>
          <p:cNvSpPr/>
          <p:nvPr/>
        </p:nvSpPr>
        <p:spPr>
          <a:xfrm>
            <a:off x="3125470" y="1426845"/>
            <a:ext cx="2799715" cy="5174615"/>
          </a:xfrm>
          <a:prstGeom prst="rect">
            <a:avLst/>
          </a:prstGeom>
          <a:solidFill>
            <a:schemeClr val="accent1">
              <a:lumMod val="60000"/>
              <a:lumOff val="4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Rectangle 4"/>
          <p:cNvSpPr/>
          <p:nvPr/>
        </p:nvSpPr>
        <p:spPr>
          <a:xfrm>
            <a:off x="6066790" y="1426210"/>
            <a:ext cx="2799715" cy="5175250"/>
          </a:xfrm>
          <a:prstGeom prst="rect">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Oval 7"/>
          <p:cNvSpPr/>
          <p:nvPr/>
        </p:nvSpPr>
        <p:spPr>
          <a:xfrm>
            <a:off x="1190637" y="1653929"/>
            <a:ext cx="787652" cy="787652"/>
          </a:xfrm>
          <a:prstGeom prst="ellipse">
            <a:avLst/>
          </a:prstGeom>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 name="Oval 8"/>
          <p:cNvSpPr/>
          <p:nvPr/>
        </p:nvSpPr>
        <p:spPr>
          <a:xfrm>
            <a:off x="4131674" y="1653929"/>
            <a:ext cx="787652" cy="787652"/>
          </a:xfrm>
          <a:prstGeom prst="ellipse">
            <a:avLst/>
          </a:prstGeom>
          <a:solidFill>
            <a:srgbClr val="547893"/>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4" name="Oval 9"/>
          <p:cNvSpPr/>
          <p:nvPr/>
        </p:nvSpPr>
        <p:spPr>
          <a:xfrm>
            <a:off x="7072712" y="1653929"/>
            <a:ext cx="787652" cy="787652"/>
          </a:xfrm>
          <a:prstGeom prst="ellipse">
            <a:avLst/>
          </a:prstGeom>
          <a:solidFill>
            <a:schemeClr val="accent3"/>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8" name="TextBox 17"/>
          <p:cNvSpPr txBox="1"/>
          <p:nvPr/>
        </p:nvSpPr>
        <p:spPr>
          <a:xfrm>
            <a:off x="450215" y="2739390"/>
            <a:ext cx="2170430" cy="3538220"/>
          </a:xfrm>
          <a:prstGeom prst="rect">
            <a:avLst/>
          </a:prstGeom>
          <a:noFill/>
        </p:spPr>
        <p:txBody>
          <a:bodyPr wrap="square" rtlCol="0">
            <a:spAutoFit/>
          </a:bodyPr>
          <a:p>
            <a:pPr algn="ctr"/>
            <a:r>
              <a:rPr lang="en-US" altLang="zh-CN" sz="1600" dirty="0">
                <a:solidFill>
                  <a:schemeClr val="bg1"/>
                </a:solidFill>
                <a:latin typeface="思源黑体 ExtraLight" panose="020B0200000000000000" charset="-122"/>
                <a:ea typeface="思源黑体 ExtraLight" panose="020B0200000000000000" charset="-122"/>
                <a:cs typeface="Arial" panose="020B0604020202020204" pitchFamily="34" charset="0"/>
                <a:sym typeface="+mn-ea"/>
              </a:rPr>
              <a:t>Analyze the competitiveness of products in domestic and foreign markets, the company's brand competitive advantage, sales channels, sales price, cost advantage, competitor analysis, market development prospect (scale + growth trend), price trend</a:t>
            </a:r>
            <a:endParaRPr lang="en-US" altLang="zh-CN" sz="1600" dirty="0">
              <a:solidFill>
                <a:schemeClr val="bg1"/>
              </a:solidFill>
              <a:latin typeface="思源黑体 ExtraLight" panose="020B0200000000000000" charset="-122"/>
              <a:ea typeface="思源黑体 ExtraLight" panose="020B0200000000000000" charset="-122"/>
              <a:cs typeface="Arial" panose="020B0604020202020204" pitchFamily="34" charset="0"/>
              <a:sym typeface="+mn-ea"/>
            </a:endParaRPr>
          </a:p>
        </p:txBody>
      </p:sp>
      <p:pic>
        <p:nvPicPr>
          <p:cNvPr id="21" name="图片 20" descr="icons8-过程-50"/>
          <p:cNvPicPr>
            <a:picLocks noChangeAspect="1"/>
          </p:cNvPicPr>
          <p:nvPr/>
        </p:nvPicPr>
        <p:blipFill>
          <a:blip r:embed="rId3"/>
          <a:stretch>
            <a:fillRect/>
          </a:stretch>
        </p:blipFill>
        <p:spPr>
          <a:xfrm>
            <a:off x="7253711" y="1827161"/>
            <a:ext cx="425225" cy="442358"/>
          </a:xfrm>
          <a:prstGeom prst="rect">
            <a:avLst/>
          </a:prstGeom>
        </p:spPr>
      </p:pic>
      <p:pic>
        <p:nvPicPr>
          <p:cNvPr id="22" name="图片 21" descr="icons8-积极动态-50"/>
          <p:cNvPicPr>
            <a:picLocks noChangeAspect="1"/>
          </p:cNvPicPr>
          <p:nvPr/>
        </p:nvPicPr>
        <p:blipFill>
          <a:blip r:embed="rId4"/>
          <a:stretch>
            <a:fillRect/>
          </a:stretch>
        </p:blipFill>
        <p:spPr>
          <a:xfrm>
            <a:off x="1371293" y="1773206"/>
            <a:ext cx="425225" cy="442358"/>
          </a:xfrm>
          <a:prstGeom prst="rect">
            <a:avLst/>
          </a:prstGeom>
        </p:spPr>
      </p:pic>
      <p:pic>
        <p:nvPicPr>
          <p:cNvPr id="23" name="图片 22" descr="icons8-投资-50"/>
          <p:cNvPicPr>
            <a:picLocks noChangeAspect="1"/>
          </p:cNvPicPr>
          <p:nvPr/>
        </p:nvPicPr>
        <p:blipFill>
          <a:blip r:embed="rId5"/>
          <a:stretch>
            <a:fillRect/>
          </a:stretch>
        </p:blipFill>
        <p:spPr>
          <a:xfrm>
            <a:off x="4313661" y="1826007"/>
            <a:ext cx="425225" cy="442358"/>
          </a:xfrm>
          <a:prstGeom prst="rect">
            <a:avLst/>
          </a:prstGeom>
        </p:spPr>
      </p:pic>
      <p:sp>
        <p:nvSpPr>
          <p:cNvPr id="24" name="TextBox 17"/>
          <p:cNvSpPr txBox="1"/>
          <p:nvPr/>
        </p:nvSpPr>
        <p:spPr>
          <a:xfrm>
            <a:off x="3441065" y="2739390"/>
            <a:ext cx="2170430" cy="3538220"/>
          </a:xfrm>
          <a:prstGeom prst="rect">
            <a:avLst/>
          </a:prstGeom>
          <a:noFill/>
        </p:spPr>
        <p:txBody>
          <a:bodyPr wrap="square" rtlCol="0">
            <a:spAutoFit/>
          </a:bodyPr>
          <a:p>
            <a:pPr algn="ctr"/>
            <a:r>
              <a:rPr lang="en-US" altLang="zh-CN" sz="1600" dirty="0">
                <a:solidFill>
                  <a:schemeClr val="bg1"/>
                </a:solidFill>
                <a:latin typeface="思源黑体 ExtraLight" panose="020B0200000000000000" charset="-122"/>
                <a:ea typeface="思源黑体 ExtraLight" panose="020B0200000000000000" charset="-122"/>
                <a:cs typeface="Arial" panose="020B0604020202020204" pitchFamily="34" charset="0"/>
                <a:sym typeface="+mn-ea"/>
              </a:rPr>
              <a:t>Analyze the competitiveness of products in domestic and foreign markets, the company's brand competitive advantage, sales channels, sales price, cost advantage, competitor analysis, market development prospect (scale + growth trend), price trend</a:t>
            </a:r>
            <a:endParaRPr lang="en-US" altLang="zh-CN" sz="1600" dirty="0">
              <a:solidFill>
                <a:schemeClr val="bg1"/>
              </a:solidFill>
              <a:latin typeface="思源黑体 ExtraLight" panose="020B0200000000000000" charset="-122"/>
              <a:ea typeface="思源黑体 ExtraLight" panose="020B0200000000000000" charset="-122"/>
              <a:cs typeface="Arial" panose="020B0604020202020204" pitchFamily="34" charset="0"/>
              <a:sym typeface="+mn-ea"/>
            </a:endParaRPr>
          </a:p>
        </p:txBody>
      </p:sp>
      <p:sp>
        <p:nvSpPr>
          <p:cNvPr id="25" name="TextBox 17"/>
          <p:cNvSpPr txBox="1"/>
          <p:nvPr/>
        </p:nvSpPr>
        <p:spPr>
          <a:xfrm>
            <a:off x="6381750" y="2739390"/>
            <a:ext cx="2170430" cy="3538220"/>
          </a:xfrm>
          <a:prstGeom prst="rect">
            <a:avLst/>
          </a:prstGeom>
          <a:noFill/>
        </p:spPr>
        <p:txBody>
          <a:bodyPr wrap="square" rtlCol="0">
            <a:spAutoFit/>
          </a:bodyPr>
          <a:p>
            <a:pPr algn="ctr"/>
            <a:r>
              <a:rPr lang="en-US" altLang="zh-CN" sz="1600" dirty="0">
                <a:solidFill>
                  <a:schemeClr val="bg1"/>
                </a:solidFill>
                <a:latin typeface="思源黑体 ExtraLight" panose="020B0200000000000000" charset="-122"/>
                <a:ea typeface="思源黑体 ExtraLight" panose="020B0200000000000000" charset="-122"/>
                <a:cs typeface="Arial" panose="020B0604020202020204" pitchFamily="34" charset="0"/>
                <a:sym typeface="+mn-ea"/>
              </a:rPr>
              <a:t>Analyze the competitiveness of products in domestic and foreign markets, the company's brand competitive advantage, sales channels, sales price, cost advantage, competitor analysis, market development prospect (scale + growth trend), price trend</a:t>
            </a:r>
            <a:endParaRPr lang="en-US" altLang="zh-CN" sz="1600" dirty="0">
              <a:solidFill>
                <a:schemeClr val="bg1"/>
              </a:solidFill>
              <a:latin typeface="思源黑体 ExtraLight" panose="020B0200000000000000" charset="-122"/>
              <a:ea typeface="思源黑体 ExtraLight" panose="020B0200000000000000" charset="-122"/>
              <a:cs typeface="Arial" panose="020B0604020202020204" pitchFamily="34" charset="0"/>
              <a:sym typeface="+mn-ea"/>
            </a:endParaRPr>
          </a:p>
        </p:txBody>
      </p:sp>
      <p:cxnSp>
        <p:nvCxnSpPr>
          <p:cNvPr id="72" name="直接连接符 71"/>
          <p:cNvCxnSpPr/>
          <p:nvPr/>
        </p:nvCxnSpPr>
        <p:spPr>
          <a:xfrm flipV="1">
            <a:off x="9017000" y="1178560"/>
            <a:ext cx="50800" cy="5511800"/>
          </a:xfrm>
          <a:prstGeom prst="line">
            <a:avLst/>
          </a:prstGeom>
          <a:ln w="12700" cmpd="sng">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9111403" y="2562834"/>
            <a:ext cx="2880995" cy="2157095"/>
          </a:xfrm>
          <a:prstGeom prst="rect">
            <a:avLst/>
          </a:prstGeom>
          <a:noFill/>
        </p:spPr>
        <p:txBody>
          <a:bodyPr wrap="square" rtlCol="0">
            <a:spAutoFit/>
            <a:scene3d>
              <a:camera prst="orthographicFront"/>
              <a:lightRig rig="threePt" dir="t"/>
            </a:scene3d>
            <a:sp3d contourW="12700"/>
          </a:bodyPr>
          <a:p>
            <a:pPr marL="342900" marR="0" lvl="0" indent="-342900" algn="l" defTabSz="914400" rtl="0" eaLnBrk="1" fontAlgn="base" latinLnBrk="0" hangingPunct="1">
              <a:lnSpc>
                <a:spcPct val="160000"/>
              </a:lnSpc>
              <a:spcBef>
                <a:spcPct val="20000"/>
              </a:spcBef>
              <a:spcAft>
                <a:spcPct val="0"/>
              </a:spcAft>
              <a:buClr>
                <a:schemeClr val="hlink"/>
              </a:buClr>
              <a:buSzTx/>
              <a:buFont typeface="Wingdings" panose="05000000000000000000" pitchFamily="2" charset="2"/>
              <a:buChar char="§"/>
              <a:defRPr/>
            </a:pPr>
            <a:r>
              <a:rPr lang="zh-CN" altLang="en-US" sz="1600" kern="0" noProof="0" dirty="0">
                <a:ln>
                  <a:noFill/>
                </a:ln>
                <a:solidFill>
                  <a:schemeClr val="bg1"/>
                </a:solidFill>
                <a:effectLst/>
                <a:uLnTx/>
                <a:uFillTx/>
                <a:latin typeface="思源黑体 CN ExtraLight" panose="020B0200000000000000" charset="-122"/>
                <a:ea typeface="思源黑体 CN ExtraLight" panose="020B0200000000000000" charset="-122"/>
                <a:cs typeface="思源黑体 CN ExtraLight" panose="020B0200000000000000" charset="-122"/>
                <a:sym typeface="+mn-ea"/>
              </a:rPr>
              <a:t>如实分析产品在国内外市场竞争能力分析，公司的品牌竞争优势，销售渠道，销售价格，成本优势，竞争对手分析，市场发展前景（规模+增长趋势），价格趋势……</a:t>
            </a:r>
            <a:endParaRPr kumimoji="0" lang="zh-CN" altLang="en-US" sz="1600" b="0" i="0" u="none" strike="noStrike" kern="0" cap="none" spc="0" normalizeH="0" baseline="0" noProof="0" dirty="0">
              <a:ln>
                <a:noFill/>
              </a:ln>
              <a:solidFill>
                <a:schemeClr val="bg1"/>
              </a:solidFill>
              <a:effectLst/>
              <a:uLnTx/>
              <a:uFillTx/>
              <a:latin typeface="思源黑体 CN ExtraLight" panose="020B0200000000000000" charset="-122"/>
              <a:ea typeface="思源黑体 CN ExtraLight" panose="020B0200000000000000" charset="-122"/>
              <a:cs typeface="思源黑体 CN ExtraLight" panose="020B0200000000000000" charset="-122"/>
              <a:sym typeface="+mn-ea"/>
            </a:endParaRPr>
          </a:p>
        </p:txBody>
      </p:sp>
      <p:sp>
        <p:nvSpPr>
          <p:cNvPr id="27" name="文本框 26"/>
          <p:cNvSpPr txBox="1"/>
          <p:nvPr/>
        </p:nvSpPr>
        <p:spPr>
          <a:xfrm>
            <a:off x="9484973" y="2194534"/>
            <a:ext cx="2133781" cy="368300"/>
          </a:xfrm>
          <a:prstGeom prst="rect">
            <a:avLst/>
          </a:prstGeom>
          <a:noFill/>
        </p:spPr>
        <p:txBody>
          <a:bodyPr wrap="square" rtlCol="0">
            <a:spAutoFit/>
            <a:scene3d>
              <a:camera prst="orthographicFront"/>
              <a:lightRig rig="threePt" dir="t"/>
            </a:scene3d>
            <a:sp3d contourW="12700"/>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dirty="0">
                <a:ln>
                  <a:noFill/>
                </a:ln>
                <a:solidFill>
                  <a:schemeClr val="bg1"/>
                </a:solidFill>
                <a:effectLst/>
                <a:uLnTx/>
                <a:uFillTx/>
                <a:latin typeface="思源黑体 CN Bold" panose="020B0800000000000000" charset="-122"/>
                <a:ea typeface="思源黑体 CN Bold" panose="020B0800000000000000" charset="-122"/>
                <a:cs typeface="+mn-cs"/>
                <a:sym typeface="+mn-ea"/>
              </a:rPr>
              <a:t>市 场</a:t>
            </a:r>
            <a:endParaRPr kumimoji="0" lang="zh-CN" altLang="en-US" sz="1800" b="1" i="0" u="none" strike="noStrike" kern="0" cap="none" spc="0" normalizeH="0" baseline="0" noProof="0" dirty="0">
              <a:ln>
                <a:noFill/>
              </a:ln>
              <a:solidFill>
                <a:schemeClr val="bg1"/>
              </a:solidFill>
              <a:effectLst/>
              <a:uLnTx/>
              <a:uFillTx/>
              <a:latin typeface="思源黑体 CN Bold" panose="020B0800000000000000" charset="-122"/>
              <a:ea typeface="思源黑体 CN Bold" panose="020B0800000000000000" charset="-122"/>
              <a:cs typeface="+mn-cs"/>
              <a:sym typeface="+mn-ea"/>
            </a:endParaRPr>
          </a:p>
        </p:txBody>
      </p:sp>
    </p:spTree>
  </p:cSld>
  <p:clrMapOvr>
    <a:masterClrMapping/>
  </p:clrMapOvr>
  <mc:AlternateContent xmlns:mc="http://schemas.openxmlformats.org/markup-compatibility/2006">
    <mc:Choice xmlns:p14="http://schemas.microsoft.com/office/powerpoint/2010/main" Requires="p14">
      <p:transition p14:dur="500">
        <p:push/>
      </p:transition>
    </mc:Choice>
    <mc:Fallback>
      <p:transition>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ppt_x"/>
                                          </p:val>
                                        </p:tav>
                                        <p:tav tm="100000">
                                          <p:val>
                                            <p:strVal val="#ppt_x"/>
                                          </p:val>
                                        </p:tav>
                                      </p:tavLst>
                                    </p:anim>
                                    <p:anim calcmode="lin" valueType="num">
                                      <p:cBhvr additive="base">
                                        <p:cTn id="8"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3" name="组合 12"/>
          <p:cNvGrpSpPr/>
          <p:nvPr/>
        </p:nvGrpSpPr>
        <p:grpSpPr>
          <a:xfrm>
            <a:off x="-2501900" y="-126365"/>
            <a:ext cx="15460345" cy="7040245"/>
            <a:chOff x="-4000" y="-152"/>
            <a:chExt cx="24347" cy="11087"/>
          </a:xfrm>
        </p:grpSpPr>
        <p:pic>
          <p:nvPicPr>
            <p:cNvPr id="6" name="图片 5" descr="合成 18"/>
            <p:cNvPicPr>
              <a:picLocks noChangeAspect="1"/>
            </p:cNvPicPr>
            <p:nvPr>
              <p:custDataLst>
                <p:tags r:id="rId1"/>
              </p:custDataLst>
            </p:nvPr>
          </p:nvPicPr>
          <p:blipFill>
            <a:blip r:embed="rId2"/>
            <a:srcRect l="45328"/>
            <a:stretch>
              <a:fillRect/>
            </a:stretch>
          </p:blipFill>
          <p:spPr>
            <a:xfrm rot="15840000">
              <a:off x="11564" y="2152"/>
              <a:ext cx="8660" cy="8906"/>
            </a:xfrm>
            <a:prstGeom prst="rect">
              <a:avLst/>
            </a:prstGeom>
          </p:spPr>
        </p:pic>
        <p:pic>
          <p:nvPicPr>
            <p:cNvPr id="3" name="图片 2" descr="合成 17"/>
            <p:cNvPicPr>
              <a:picLocks noChangeAspect="1"/>
            </p:cNvPicPr>
            <p:nvPr>
              <p:custDataLst>
                <p:tags r:id="rId3"/>
              </p:custDataLst>
            </p:nvPr>
          </p:nvPicPr>
          <p:blipFill>
            <a:blip r:embed="rId4"/>
            <a:srcRect r="41016"/>
            <a:stretch>
              <a:fillRect/>
            </a:stretch>
          </p:blipFill>
          <p:spPr>
            <a:xfrm flipH="1">
              <a:off x="-4000" y="-152"/>
              <a:ext cx="11267" cy="10999"/>
            </a:xfrm>
            <a:prstGeom prst="rect">
              <a:avLst/>
            </a:prstGeom>
          </p:spPr>
        </p:pic>
      </p:grpSp>
      <p:grpSp>
        <p:nvGrpSpPr>
          <p:cNvPr id="14" name="组合 13"/>
          <p:cNvGrpSpPr/>
          <p:nvPr/>
        </p:nvGrpSpPr>
        <p:grpSpPr>
          <a:xfrm rot="0">
            <a:off x="5417185" y="2747010"/>
            <a:ext cx="5262989" cy="1096645"/>
            <a:chOff x="9875" y="1283"/>
            <a:chExt cx="6432" cy="1727"/>
          </a:xfrm>
        </p:grpSpPr>
        <p:grpSp>
          <p:nvGrpSpPr>
            <p:cNvPr id="4" name="组合 3"/>
            <p:cNvGrpSpPr/>
            <p:nvPr/>
          </p:nvGrpSpPr>
          <p:grpSpPr>
            <a:xfrm>
              <a:off x="9875" y="1283"/>
              <a:ext cx="6432" cy="1727"/>
              <a:chOff x="11728" y="1165"/>
              <a:chExt cx="7659" cy="1727"/>
            </a:xfrm>
          </p:grpSpPr>
          <p:sp>
            <p:nvSpPr>
              <p:cNvPr id="12" name="文本框 17"/>
              <p:cNvSpPr txBox="1"/>
              <p:nvPr/>
            </p:nvSpPr>
            <p:spPr>
              <a:xfrm>
                <a:off x="11728" y="1165"/>
                <a:ext cx="6978" cy="1113"/>
              </a:xfrm>
              <a:prstGeom prst="rect">
                <a:avLst/>
              </a:prstGeom>
              <a:noFill/>
              <a:ln w="9525">
                <a:noFill/>
              </a:ln>
            </p:spPr>
            <p:txBody>
              <a:bodyPr wrap="square">
                <a:spAutoFit/>
              </a:bodyPr>
              <a:p>
                <a:pPr algn="l" eaLnBrk="1" hangingPunct="1"/>
                <a:r>
                  <a:rPr lang="zh-CN" altLang="en-US" sz="4000" b="1" dirty="0">
                    <a:solidFill>
                      <a:schemeClr val="bg1"/>
                    </a:solidFill>
                    <a:latin typeface="思源黑体 CN Bold" panose="020B0800000000000000" charset="-122"/>
                    <a:ea typeface="思源黑体 CN Bold" panose="020B0800000000000000" charset="-122"/>
                    <a:sym typeface="+mn-ea"/>
                  </a:rPr>
                  <a:t>团队介绍</a:t>
                </a:r>
                <a:endParaRPr lang="zh-CN" altLang="en-US" sz="4000" b="1" dirty="0">
                  <a:solidFill>
                    <a:schemeClr val="bg1"/>
                  </a:solidFill>
                  <a:latin typeface="思源黑体 CN Bold" panose="020B0800000000000000" charset="-122"/>
                  <a:ea typeface="思源黑体 CN Bold" panose="020B0800000000000000" charset="-122"/>
                  <a:sym typeface="+mn-ea"/>
                </a:endParaRPr>
              </a:p>
            </p:txBody>
          </p:sp>
          <p:sp>
            <p:nvSpPr>
              <p:cNvPr id="16" name="文本框 24"/>
              <p:cNvSpPr txBox="1"/>
              <p:nvPr/>
            </p:nvSpPr>
            <p:spPr>
              <a:xfrm>
                <a:off x="11728" y="2312"/>
                <a:ext cx="7659" cy="580"/>
              </a:xfrm>
              <a:prstGeom prst="rect">
                <a:avLst/>
              </a:prstGeom>
              <a:noFill/>
              <a:ln w="9525">
                <a:noFill/>
              </a:ln>
            </p:spPr>
            <p:txBody>
              <a:bodyPr wrap="square">
                <a:spAutoFit/>
              </a:bodyPr>
              <a:p>
                <a:pPr algn="l" defTabSz="914400" eaLnBrk="1" hangingPunct="1"/>
                <a:r>
                  <a:rPr lang="en-US" altLang="zh-CN" dirty="0">
                    <a:solidFill>
                      <a:schemeClr val="bg1"/>
                    </a:solidFill>
                    <a:latin typeface="思源黑体 ExtraLight" panose="020B0200000000000000" charset="-122"/>
                    <a:ea typeface="思源黑体 ExtraLight" panose="020B0200000000000000" charset="-122"/>
                    <a:cs typeface="Arial" panose="020B0604020202020204" pitchFamily="34" charset="0"/>
                    <a:sym typeface="+mn-ea"/>
                  </a:rPr>
                  <a:t>Team Introduction</a:t>
                </a:r>
                <a:endParaRPr lang="en-US" altLang="zh-CN" dirty="0">
                  <a:solidFill>
                    <a:schemeClr val="bg1"/>
                  </a:solidFill>
                  <a:latin typeface="思源黑体 ExtraLight" panose="020B0200000000000000" charset="-122"/>
                  <a:ea typeface="思源黑体 ExtraLight" panose="020B0200000000000000" charset="-122"/>
                  <a:cs typeface="Arial" panose="020B0604020202020204" pitchFamily="34" charset="0"/>
                  <a:sym typeface="+mn-ea"/>
                </a:endParaRPr>
              </a:p>
            </p:txBody>
          </p:sp>
        </p:grpSp>
        <p:pic>
          <p:nvPicPr>
            <p:cNvPr id="17" name="直接连接符 34"/>
            <p:cNvPicPr/>
            <p:nvPr/>
          </p:nvPicPr>
          <p:blipFill>
            <a:blip r:embed="rId5"/>
            <a:stretch>
              <a:fillRect/>
            </a:stretch>
          </p:blipFill>
          <p:spPr>
            <a:xfrm>
              <a:off x="9967" y="2396"/>
              <a:ext cx="4763" cy="37"/>
            </a:xfrm>
            <a:prstGeom prst="rect">
              <a:avLst/>
            </a:prstGeom>
            <a:gradFill>
              <a:gsLst>
                <a:gs pos="52000">
                  <a:srgbClr val="F4F4F4"/>
                </a:gs>
                <a:gs pos="0">
                  <a:srgbClr val="262626"/>
                </a:gs>
                <a:gs pos="99000">
                  <a:schemeClr val="tx1">
                    <a:lumMod val="85000"/>
                    <a:lumOff val="15000"/>
                    <a:alpha val="99000"/>
                  </a:schemeClr>
                </a:gs>
              </a:gsLst>
              <a:lin ang="0"/>
            </a:gradFill>
            <a:ln w="9525">
              <a:noFill/>
            </a:ln>
          </p:spPr>
        </p:pic>
      </p:grpSp>
      <p:sp>
        <p:nvSpPr>
          <p:cNvPr id="39" name="Text Box 24"/>
          <p:cNvSpPr txBox="1"/>
          <p:nvPr/>
        </p:nvSpPr>
        <p:spPr>
          <a:xfrm>
            <a:off x="3287395" y="2390140"/>
            <a:ext cx="2396490" cy="193802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zh-CN" sz="12000" dirty="0">
                <a:solidFill>
                  <a:schemeClr val="bg1"/>
                </a:solidFill>
                <a:latin typeface="华文细黑" panose="02010600040101010101" charset="-122"/>
                <a:ea typeface="华文细黑" panose="02010600040101010101" charset="-122"/>
              </a:rPr>
              <a:t>0</a:t>
            </a:r>
            <a:r>
              <a:rPr lang="en-US" altLang="zh-CN" sz="12000" dirty="0">
                <a:solidFill>
                  <a:schemeClr val="bg1"/>
                </a:solidFill>
                <a:latin typeface="华文细黑" panose="02010600040101010101" charset="-122"/>
                <a:ea typeface="华文细黑" panose="02010600040101010101" charset="-122"/>
              </a:rPr>
              <a:t>4</a:t>
            </a:r>
            <a:endParaRPr lang="en-US" altLang="zh-CN" sz="12000" dirty="0">
              <a:solidFill>
                <a:schemeClr val="bg1"/>
              </a:solidFill>
              <a:latin typeface="华文细黑" panose="02010600040101010101" charset="-122"/>
              <a:ea typeface="华文细黑"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p14:dur="500">
        <p:push/>
      </p:transition>
    </mc:Choice>
    <mc:Fallback>
      <p:transition>
        <p:push/>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6" name="图片 85" descr="合成 18"/>
          <p:cNvPicPr>
            <a:picLocks noChangeAspect="1"/>
          </p:cNvPicPr>
          <p:nvPr>
            <p:custDataLst>
              <p:tags r:id="rId1"/>
            </p:custDataLst>
          </p:nvPr>
        </p:nvPicPr>
        <p:blipFill>
          <a:blip r:embed="rId2"/>
          <a:srcRect t="38772" r="45493"/>
          <a:stretch>
            <a:fillRect/>
          </a:stretch>
        </p:blipFill>
        <p:spPr>
          <a:xfrm>
            <a:off x="6151880" y="-179705"/>
            <a:ext cx="6040120" cy="3462655"/>
          </a:xfrm>
          <a:prstGeom prst="rect">
            <a:avLst/>
          </a:prstGeom>
        </p:spPr>
      </p:pic>
      <p:sp>
        <p:nvSpPr>
          <p:cNvPr id="3" name="文本框 2"/>
          <p:cNvSpPr txBox="1"/>
          <p:nvPr/>
        </p:nvSpPr>
        <p:spPr>
          <a:xfrm>
            <a:off x="719455" y="116205"/>
            <a:ext cx="3850640" cy="521970"/>
          </a:xfrm>
          <a:prstGeom prst="rect">
            <a:avLst/>
          </a:prstGeom>
          <a:noFill/>
        </p:spPr>
        <p:txBody>
          <a:bodyPr wrap="square" rtlCol="0">
            <a:spAutoFit/>
          </a:bodyPr>
          <a:p>
            <a:pPr algn="l" eaLnBrk="1" hangingPunct="1"/>
            <a:r>
              <a:rPr lang="zh-CN" altLang="en-US" sz="2800" spc="130" dirty="0">
                <a:solidFill>
                  <a:schemeClr val="bg1"/>
                </a:solidFill>
                <a:latin typeface="思源黑体 CN Bold" panose="020B0800000000000000" charset="-122"/>
                <a:ea typeface="思源黑体 CN Bold" panose="020B0800000000000000" charset="-122"/>
              </a:rPr>
              <a:t>团队介绍</a:t>
            </a:r>
            <a:endParaRPr lang="zh-CN" altLang="en-US" sz="2800" spc="130" dirty="0">
              <a:solidFill>
                <a:schemeClr val="bg1"/>
              </a:solidFill>
              <a:latin typeface="思源黑体 CN Bold" panose="020B0800000000000000" charset="-122"/>
              <a:ea typeface="思源黑体 CN Bold" panose="020B0800000000000000" charset="-122"/>
            </a:endParaRPr>
          </a:p>
        </p:txBody>
      </p:sp>
      <p:sp>
        <p:nvSpPr>
          <p:cNvPr id="28" name="文本框 27"/>
          <p:cNvSpPr txBox="1"/>
          <p:nvPr/>
        </p:nvSpPr>
        <p:spPr>
          <a:xfrm>
            <a:off x="719455" y="585470"/>
            <a:ext cx="2533015" cy="306705"/>
          </a:xfrm>
          <a:prstGeom prst="rect">
            <a:avLst/>
          </a:prstGeom>
          <a:noFill/>
        </p:spPr>
        <p:txBody>
          <a:bodyPr wrap="square" rtlCol="0">
            <a:spAutoFit/>
          </a:bodyPr>
          <a:p>
            <a:pPr algn="l" defTabSz="914400" eaLnBrk="1" hangingPunct="1"/>
            <a:r>
              <a:rPr lang="en-US" altLang="zh-CN" sz="1400" dirty="0">
                <a:solidFill>
                  <a:schemeClr val="bg1"/>
                </a:solidFill>
                <a:latin typeface="Century Gothic" panose="020B0502020202020204" charset="0"/>
                <a:ea typeface="思源黑体 ExtraLight" panose="020B0200000000000000" charset="-122"/>
                <a:cs typeface="Century Gothic" panose="020B0502020202020204" charset="0"/>
                <a:sym typeface="+mn-ea"/>
              </a:rPr>
              <a:t>Team Introduction</a:t>
            </a:r>
            <a:endParaRPr lang="en-US" altLang="zh-CN" sz="1400" dirty="0">
              <a:solidFill>
                <a:schemeClr val="bg1"/>
              </a:solidFill>
              <a:latin typeface="Century Gothic" panose="020B0502020202020204" charset="0"/>
              <a:ea typeface="思源黑体 ExtraLight" panose="020B0200000000000000" charset="-122"/>
              <a:cs typeface="Century Gothic" panose="020B0502020202020204" charset="0"/>
              <a:sym typeface="+mn-ea"/>
            </a:endParaRPr>
          </a:p>
        </p:txBody>
      </p:sp>
      <p:grpSp>
        <p:nvGrpSpPr>
          <p:cNvPr id="29" name="组合 28"/>
          <p:cNvGrpSpPr/>
          <p:nvPr/>
        </p:nvGrpSpPr>
        <p:grpSpPr>
          <a:xfrm>
            <a:off x="184785" y="207645"/>
            <a:ext cx="426720" cy="504825"/>
            <a:chOff x="291" y="327"/>
            <a:chExt cx="672" cy="795"/>
          </a:xfrm>
        </p:grpSpPr>
        <p:sp>
          <p:nvSpPr>
            <p:cNvPr id="52" name="流程图: 接点 16"/>
            <p:cNvSpPr/>
            <p:nvPr/>
          </p:nvSpPr>
          <p:spPr>
            <a:xfrm>
              <a:off x="291" y="327"/>
              <a:ext cx="170" cy="170"/>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30" name="流程图: 接点 16"/>
            <p:cNvSpPr/>
            <p:nvPr/>
          </p:nvSpPr>
          <p:spPr>
            <a:xfrm>
              <a:off x="665" y="497"/>
              <a:ext cx="299" cy="299"/>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31" name="流程图: 接点 16"/>
            <p:cNvSpPr/>
            <p:nvPr/>
          </p:nvSpPr>
          <p:spPr>
            <a:xfrm>
              <a:off x="291" y="922"/>
              <a:ext cx="200" cy="200"/>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cxnSp>
          <p:nvCxnSpPr>
            <p:cNvPr id="32" name="直接连接符 31"/>
            <p:cNvCxnSpPr>
              <a:stCxn id="52" idx="5"/>
            </p:cNvCxnSpPr>
            <p:nvPr/>
          </p:nvCxnSpPr>
          <p:spPr>
            <a:xfrm>
              <a:off x="436" y="472"/>
              <a:ext cx="334" cy="18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30" idx="3"/>
              <a:endCxn id="31" idx="7"/>
            </p:cNvCxnSpPr>
            <p:nvPr/>
          </p:nvCxnSpPr>
          <p:spPr>
            <a:xfrm flipH="1">
              <a:off x="462" y="752"/>
              <a:ext cx="247" cy="199"/>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8" name="组合 37"/>
          <p:cNvGrpSpPr/>
          <p:nvPr/>
        </p:nvGrpSpPr>
        <p:grpSpPr>
          <a:xfrm>
            <a:off x="2186305" y="1021080"/>
            <a:ext cx="8293100" cy="2071370"/>
            <a:chOff x="2538" y="2707"/>
            <a:chExt cx="15196" cy="3795"/>
          </a:xfrm>
        </p:grpSpPr>
        <p:sp>
          <p:nvSpPr>
            <p:cNvPr id="39" name="菱形 38"/>
            <p:cNvSpPr/>
            <p:nvPr/>
          </p:nvSpPr>
          <p:spPr>
            <a:xfrm>
              <a:off x="14100" y="2786"/>
              <a:ext cx="3634" cy="3618"/>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endParaRPr>
            </a:p>
          </p:txBody>
        </p:sp>
        <p:sp>
          <p:nvSpPr>
            <p:cNvPr id="41" name="菱形 40"/>
            <p:cNvSpPr/>
            <p:nvPr/>
          </p:nvSpPr>
          <p:spPr>
            <a:xfrm>
              <a:off x="8573" y="2832"/>
              <a:ext cx="3634" cy="3618"/>
            </a:xfrm>
            <a:prstGeom prst="diamond">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endParaRPr>
            </a:p>
          </p:txBody>
        </p:sp>
        <p:sp>
          <p:nvSpPr>
            <p:cNvPr id="42" name="菱形 41"/>
            <p:cNvSpPr/>
            <p:nvPr/>
          </p:nvSpPr>
          <p:spPr>
            <a:xfrm>
              <a:off x="3022" y="2832"/>
              <a:ext cx="3634" cy="3618"/>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endParaRPr>
            </a:p>
          </p:txBody>
        </p:sp>
        <p:pic>
          <p:nvPicPr>
            <p:cNvPr id="43" name="图片 42" descr="jhk-1576153656433"/>
            <p:cNvPicPr>
              <a:picLocks noChangeAspect="1"/>
            </p:cNvPicPr>
            <p:nvPr/>
          </p:nvPicPr>
          <p:blipFill>
            <a:blip r:embed="rId3"/>
            <a:srcRect l="25380" t="4836" r="4008" b="63678"/>
            <a:stretch>
              <a:fillRect/>
            </a:stretch>
          </p:blipFill>
          <p:spPr>
            <a:xfrm>
              <a:off x="2538" y="2786"/>
              <a:ext cx="3743" cy="3716"/>
            </a:xfrm>
            <a:prstGeom prst="diamond">
              <a:avLst/>
            </a:prstGeom>
            <a:ln w="38100">
              <a:solidFill>
                <a:schemeClr val="bg1"/>
              </a:solidFill>
            </a:ln>
          </p:spPr>
        </p:pic>
        <p:pic>
          <p:nvPicPr>
            <p:cNvPr id="44" name="图片 43" descr="jhk-1576153975203"/>
            <p:cNvPicPr>
              <a:picLocks noChangeAspect="1"/>
            </p:cNvPicPr>
            <p:nvPr/>
          </p:nvPicPr>
          <p:blipFill>
            <a:blip r:embed="rId4"/>
            <a:srcRect l="25844" r="22493" b="73990"/>
            <a:stretch>
              <a:fillRect/>
            </a:stretch>
          </p:blipFill>
          <p:spPr>
            <a:xfrm>
              <a:off x="13394" y="2707"/>
              <a:ext cx="3852" cy="3791"/>
            </a:xfrm>
            <a:prstGeom prst="diamond">
              <a:avLst/>
            </a:prstGeom>
            <a:ln w="38100">
              <a:solidFill>
                <a:schemeClr val="bg1"/>
              </a:solidFill>
            </a:ln>
          </p:spPr>
        </p:pic>
        <p:pic>
          <p:nvPicPr>
            <p:cNvPr id="45" name="图片 44" descr="jhk-1576154191619"/>
            <p:cNvPicPr>
              <a:picLocks noChangeAspect="1"/>
            </p:cNvPicPr>
            <p:nvPr/>
          </p:nvPicPr>
          <p:blipFill>
            <a:blip r:embed="rId5"/>
            <a:srcRect l="26253" t="-352" r="14116" b="69264"/>
            <a:stretch>
              <a:fillRect/>
            </a:stretch>
          </p:blipFill>
          <p:spPr>
            <a:xfrm>
              <a:off x="7758" y="2786"/>
              <a:ext cx="3887" cy="3716"/>
            </a:xfrm>
            <a:prstGeom prst="diamond">
              <a:avLst/>
            </a:prstGeom>
            <a:ln w="38100">
              <a:solidFill>
                <a:schemeClr val="bg1"/>
              </a:solidFill>
            </a:ln>
          </p:spPr>
        </p:pic>
      </p:grpSp>
      <p:sp>
        <p:nvSpPr>
          <p:cNvPr id="66" name="文本框 65"/>
          <p:cNvSpPr txBox="1"/>
          <p:nvPr/>
        </p:nvSpPr>
        <p:spPr>
          <a:xfrm>
            <a:off x="2414270" y="3289300"/>
            <a:ext cx="1553845" cy="398780"/>
          </a:xfrm>
          <a:prstGeom prst="rect">
            <a:avLst/>
          </a:prstGeom>
          <a:noFill/>
          <a:ln>
            <a:noFill/>
          </a:ln>
        </p:spPr>
        <p:txBody>
          <a:bodyPr wrap="square" rtlCol="0">
            <a:spAutoFit/>
          </a:bodyPr>
          <a:p>
            <a:pPr algn="ctr"/>
            <a:r>
              <a:rPr lang="zh-CN" altLang="en-US" sz="2000">
                <a:solidFill>
                  <a:schemeClr val="bg1"/>
                </a:solidFill>
                <a:latin typeface="等线" panose="02010600030101010101" charset="-122"/>
                <a:ea typeface="等线" panose="02010600030101010101" charset="-122"/>
              </a:rPr>
              <a:t>添加标题</a:t>
            </a:r>
            <a:endParaRPr lang="zh-CN" altLang="en-US" sz="2000">
              <a:solidFill>
                <a:schemeClr val="bg1"/>
              </a:solidFill>
              <a:latin typeface="等线" panose="02010600030101010101" charset="-122"/>
              <a:ea typeface="等线" panose="02010600030101010101" charset="-122"/>
            </a:endParaRPr>
          </a:p>
        </p:txBody>
      </p:sp>
      <p:sp>
        <p:nvSpPr>
          <p:cNvPr id="67" name="文本框 10"/>
          <p:cNvSpPr txBox="1"/>
          <p:nvPr/>
        </p:nvSpPr>
        <p:spPr>
          <a:xfrm>
            <a:off x="2113280" y="3698875"/>
            <a:ext cx="2156460" cy="1639570"/>
          </a:xfrm>
          <a:prstGeom prst="rect">
            <a:avLst/>
          </a:prstGeom>
          <a:noFill/>
          <a:ln w="9525">
            <a:noFill/>
          </a:ln>
        </p:spPr>
        <p:txBody>
          <a:bodyPr wrap="square">
            <a:spAutoFit/>
          </a:bodyPr>
          <a:p>
            <a:pPr marR="0" lvl="0" indent="0" algn="ctr" defTabSz="913765" rtl="0" eaLnBrk="1" fontAlgn="auto" latinLnBrk="0" hangingPunct="1">
              <a:lnSpc>
                <a:spcPct val="90000"/>
              </a:lnSpc>
              <a:spcBef>
                <a:spcPct val="0"/>
              </a:spcBef>
              <a:spcAft>
                <a:spcPts val="0"/>
              </a:spcAft>
              <a:buClrTx/>
              <a:buSzTx/>
              <a:buFont typeface="Wingdings" panose="05000000000000000000" charset="0"/>
              <a:buNone/>
              <a:defRPr/>
            </a:pPr>
            <a:r>
              <a:rPr lang="en-US" altLang="zh-CN" sz="1600" dirty="0">
                <a:solidFill>
                  <a:schemeClr val="bg1"/>
                </a:solidFill>
                <a:latin typeface="Century Gothic" panose="020B0502020202020204" charset="0"/>
                <a:ea typeface="等线 Light" panose="02010600030101010101" charset="-122"/>
                <a:cs typeface="Century Gothic" panose="020B0502020202020204" charset="0"/>
                <a:sym typeface="+mn-ea"/>
              </a:rPr>
              <a:t>You may add something here.Here’s the place for you to add somethingYou may add something here.</a:t>
            </a:r>
            <a:endParaRPr lang="en-US" altLang="zh-CN" sz="1600" dirty="0">
              <a:solidFill>
                <a:schemeClr val="bg1"/>
              </a:solidFill>
              <a:latin typeface="Century Gothic" panose="020B0502020202020204" charset="0"/>
              <a:ea typeface="等线 Light" panose="02010600030101010101" charset="-122"/>
              <a:cs typeface="Century Gothic" panose="020B0502020202020204" charset="0"/>
              <a:sym typeface="+mn-ea"/>
            </a:endParaRPr>
          </a:p>
        </p:txBody>
      </p:sp>
      <p:cxnSp>
        <p:nvCxnSpPr>
          <p:cNvPr id="68" name="直接连接符 67"/>
          <p:cNvCxnSpPr/>
          <p:nvPr/>
        </p:nvCxnSpPr>
        <p:spPr>
          <a:xfrm>
            <a:off x="2548255" y="3688080"/>
            <a:ext cx="1250315" cy="1079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8" name="文本框 77"/>
          <p:cNvSpPr txBox="1"/>
          <p:nvPr/>
        </p:nvSpPr>
        <p:spPr>
          <a:xfrm>
            <a:off x="5335905" y="3278505"/>
            <a:ext cx="1553845" cy="398780"/>
          </a:xfrm>
          <a:prstGeom prst="rect">
            <a:avLst/>
          </a:prstGeom>
          <a:noFill/>
          <a:ln>
            <a:noFill/>
          </a:ln>
        </p:spPr>
        <p:txBody>
          <a:bodyPr wrap="square" rtlCol="0">
            <a:spAutoFit/>
          </a:bodyPr>
          <a:p>
            <a:pPr algn="ctr"/>
            <a:r>
              <a:rPr lang="zh-CN" altLang="en-US" sz="2000">
                <a:solidFill>
                  <a:schemeClr val="bg1"/>
                </a:solidFill>
                <a:latin typeface="等线" panose="02010600030101010101" charset="-122"/>
                <a:ea typeface="等线" panose="02010600030101010101" charset="-122"/>
              </a:rPr>
              <a:t>添加标题</a:t>
            </a:r>
            <a:endParaRPr lang="zh-CN" altLang="en-US" sz="2000">
              <a:solidFill>
                <a:schemeClr val="bg1"/>
              </a:solidFill>
              <a:latin typeface="等线" panose="02010600030101010101" charset="-122"/>
              <a:ea typeface="等线" panose="02010600030101010101" charset="-122"/>
            </a:endParaRPr>
          </a:p>
        </p:txBody>
      </p:sp>
      <p:sp>
        <p:nvSpPr>
          <p:cNvPr id="79" name="文本框 10"/>
          <p:cNvSpPr txBox="1"/>
          <p:nvPr/>
        </p:nvSpPr>
        <p:spPr>
          <a:xfrm>
            <a:off x="5034915" y="3688080"/>
            <a:ext cx="2156460" cy="1639570"/>
          </a:xfrm>
          <a:prstGeom prst="rect">
            <a:avLst/>
          </a:prstGeom>
          <a:noFill/>
          <a:ln w="9525">
            <a:noFill/>
          </a:ln>
        </p:spPr>
        <p:txBody>
          <a:bodyPr wrap="square">
            <a:spAutoFit/>
          </a:bodyPr>
          <a:p>
            <a:pPr marR="0" lvl="0" indent="0" algn="ctr" defTabSz="913765" rtl="0" eaLnBrk="1" fontAlgn="auto" latinLnBrk="0" hangingPunct="1">
              <a:lnSpc>
                <a:spcPct val="90000"/>
              </a:lnSpc>
              <a:spcBef>
                <a:spcPct val="0"/>
              </a:spcBef>
              <a:spcAft>
                <a:spcPts val="0"/>
              </a:spcAft>
              <a:buClrTx/>
              <a:buSzTx/>
              <a:buFont typeface="Wingdings" panose="05000000000000000000" charset="0"/>
              <a:buNone/>
              <a:defRPr/>
            </a:pPr>
            <a:r>
              <a:rPr lang="en-US" altLang="zh-CN" sz="1600" dirty="0">
                <a:solidFill>
                  <a:schemeClr val="bg1"/>
                </a:solidFill>
                <a:latin typeface="Century Gothic" panose="020B0502020202020204" charset="0"/>
                <a:ea typeface="等线 Light" panose="02010600030101010101" charset="-122"/>
                <a:cs typeface="Century Gothic" panose="020B0502020202020204" charset="0"/>
                <a:sym typeface="+mn-ea"/>
              </a:rPr>
              <a:t>You may add something here.Here’s the place for you to add somethingYou may add something here.</a:t>
            </a:r>
            <a:endParaRPr lang="en-US" altLang="zh-CN" sz="1600" dirty="0">
              <a:solidFill>
                <a:schemeClr val="bg1"/>
              </a:solidFill>
              <a:latin typeface="Century Gothic" panose="020B0502020202020204" charset="0"/>
              <a:ea typeface="等线 Light" panose="02010600030101010101" charset="-122"/>
              <a:cs typeface="Century Gothic" panose="020B0502020202020204" charset="0"/>
              <a:sym typeface="+mn-ea"/>
            </a:endParaRPr>
          </a:p>
        </p:txBody>
      </p:sp>
      <p:cxnSp>
        <p:nvCxnSpPr>
          <p:cNvPr id="80" name="直接连接符 79"/>
          <p:cNvCxnSpPr/>
          <p:nvPr/>
        </p:nvCxnSpPr>
        <p:spPr>
          <a:xfrm>
            <a:off x="5469890" y="3677285"/>
            <a:ext cx="1250315" cy="1079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1" name="文本框 80"/>
          <p:cNvSpPr txBox="1"/>
          <p:nvPr/>
        </p:nvSpPr>
        <p:spPr>
          <a:xfrm>
            <a:off x="8369300" y="3278505"/>
            <a:ext cx="1553845" cy="398780"/>
          </a:xfrm>
          <a:prstGeom prst="rect">
            <a:avLst/>
          </a:prstGeom>
          <a:noFill/>
          <a:ln>
            <a:noFill/>
          </a:ln>
        </p:spPr>
        <p:txBody>
          <a:bodyPr wrap="square" rtlCol="0">
            <a:spAutoFit/>
          </a:bodyPr>
          <a:p>
            <a:pPr algn="ctr"/>
            <a:r>
              <a:rPr lang="zh-CN" altLang="en-US" sz="2000">
                <a:solidFill>
                  <a:schemeClr val="bg1"/>
                </a:solidFill>
                <a:latin typeface="等线" panose="02010600030101010101" charset="-122"/>
                <a:ea typeface="等线" panose="02010600030101010101" charset="-122"/>
              </a:rPr>
              <a:t>添加标题</a:t>
            </a:r>
            <a:endParaRPr lang="zh-CN" altLang="en-US" sz="2000">
              <a:solidFill>
                <a:schemeClr val="bg1"/>
              </a:solidFill>
              <a:latin typeface="等线" panose="02010600030101010101" charset="-122"/>
              <a:ea typeface="等线" panose="02010600030101010101" charset="-122"/>
            </a:endParaRPr>
          </a:p>
        </p:txBody>
      </p:sp>
      <p:sp>
        <p:nvSpPr>
          <p:cNvPr id="82" name="文本框 10"/>
          <p:cNvSpPr txBox="1"/>
          <p:nvPr/>
        </p:nvSpPr>
        <p:spPr>
          <a:xfrm>
            <a:off x="8068310" y="3688080"/>
            <a:ext cx="2156460" cy="1639570"/>
          </a:xfrm>
          <a:prstGeom prst="rect">
            <a:avLst/>
          </a:prstGeom>
          <a:noFill/>
          <a:ln w="9525">
            <a:noFill/>
          </a:ln>
        </p:spPr>
        <p:txBody>
          <a:bodyPr wrap="square">
            <a:spAutoFit/>
          </a:bodyPr>
          <a:p>
            <a:pPr marR="0" lvl="0" indent="0" algn="ctr" defTabSz="913765" rtl="0" eaLnBrk="1" fontAlgn="auto" latinLnBrk="0" hangingPunct="1">
              <a:lnSpc>
                <a:spcPct val="90000"/>
              </a:lnSpc>
              <a:spcBef>
                <a:spcPct val="0"/>
              </a:spcBef>
              <a:spcAft>
                <a:spcPts val="0"/>
              </a:spcAft>
              <a:buClrTx/>
              <a:buSzTx/>
              <a:buFont typeface="Wingdings" panose="05000000000000000000" charset="0"/>
              <a:buNone/>
              <a:defRPr/>
            </a:pPr>
            <a:r>
              <a:rPr lang="en-US" altLang="zh-CN" sz="1600" dirty="0">
                <a:solidFill>
                  <a:schemeClr val="bg1"/>
                </a:solidFill>
                <a:latin typeface="Century Gothic" panose="020B0502020202020204" charset="0"/>
                <a:ea typeface="等线 Light" panose="02010600030101010101" charset="-122"/>
                <a:cs typeface="Century Gothic" panose="020B0502020202020204" charset="0"/>
                <a:sym typeface="+mn-ea"/>
              </a:rPr>
              <a:t>You may add something here.Here’s the place for you to add somethingYou may add something here.</a:t>
            </a:r>
            <a:endParaRPr lang="en-US" altLang="zh-CN" sz="1600" dirty="0">
              <a:solidFill>
                <a:schemeClr val="bg1"/>
              </a:solidFill>
              <a:latin typeface="Century Gothic" panose="020B0502020202020204" charset="0"/>
              <a:ea typeface="等线 Light" panose="02010600030101010101" charset="-122"/>
              <a:cs typeface="Century Gothic" panose="020B0502020202020204" charset="0"/>
              <a:sym typeface="+mn-ea"/>
            </a:endParaRPr>
          </a:p>
        </p:txBody>
      </p:sp>
      <p:cxnSp>
        <p:nvCxnSpPr>
          <p:cNvPr id="83" name="直接连接符 82"/>
          <p:cNvCxnSpPr/>
          <p:nvPr/>
        </p:nvCxnSpPr>
        <p:spPr>
          <a:xfrm>
            <a:off x="8503285" y="3677285"/>
            <a:ext cx="1250315" cy="1079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H="1">
            <a:off x="293370" y="5353050"/>
            <a:ext cx="11426190" cy="25400"/>
          </a:xfrm>
          <a:prstGeom prst="line">
            <a:avLst/>
          </a:prstGeom>
          <a:ln w="12700" cmpd="sng">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85" name="文本框 84"/>
          <p:cNvSpPr txBox="1"/>
          <p:nvPr/>
        </p:nvSpPr>
        <p:spPr>
          <a:xfrm>
            <a:off x="450215" y="5543550"/>
            <a:ext cx="8629650" cy="1198880"/>
          </a:xfrm>
          <a:prstGeom prst="rect">
            <a:avLst/>
          </a:prstGeom>
          <a:noFill/>
        </p:spPr>
        <p:txBody>
          <a:bodyPr wrap="square" rtlCol="0">
            <a:spAutoFit/>
          </a:bodyPr>
          <a:p>
            <a:pPr marR="0" lvl="0" indent="0" algn="l" defTabSz="914400" rtl="0" eaLnBrk="1" fontAlgn="auto" latinLnBrk="0" hangingPunct="1">
              <a:lnSpc>
                <a:spcPct val="100000"/>
              </a:lnSpc>
              <a:spcBef>
                <a:spcPts val="0"/>
              </a:spcBef>
              <a:spcAft>
                <a:spcPts val="0"/>
              </a:spcAft>
              <a:buClrTx/>
              <a:buSzTx/>
              <a:buFont typeface="Wingdings" panose="05000000000000000000" charset="0"/>
              <a:buNone/>
              <a:defRPr/>
            </a:pPr>
            <a:r>
              <a:rPr lang="zh-CN" altLang="en-US" sz="1600" b="1" kern="0" noProof="0" dirty="0">
                <a:ln>
                  <a:noFill/>
                </a:ln>
                <a:solidFill>
                  <a:schemeClr val="bg1"/>
                </a:solidFill>
                <a:effectLst/>
                <a:uLnTx/>
                <a:uFillTx/>
                <a:latin typeface="思源黑体 CN Bold" panose="020B0800000000000000" charset="-122"/>
                <a:ea typeface="思源黑体 CN Bold" panose="020B0800000000000000" charset="-122"/>
                <a:cs typeface="思源黑体 CN ExtraLight" panose="020B0200000000000000" charset="-122"/>
                <a:sym typeface="+mn-ea"/>
              </a:rPr>
              <a:t>团队介绍</a:t>
            </a:r>
            <a:endParaRPr lang="zh-CN" altLang="en-US" sz="1600" b="1" kern="0" noProof="0" dirty="0">
              <a:ln>
                <a:noFill/>
              </a:ln>
              <a:solidFill>
                <a:schemeClr val="bg1"/>
              </a:solidFill>
              <a:effectLst/>
              <a:uLnTx/>
              <a:uFillTx/>
              <a:latin typeface="思源黑体 CN Bold" panose="020B0800000000000000" charset="-122"/>
              <a:ea typeface="思源黑体 CN Bold" panose="020B0800000000000000" charset="-122"/>
              <a:cs typeface="思源黑体 CN ExtraLight" panose="020B0200000000000000" charset="-122"/>
              <a:sym typeface="+mn-ea"/>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charset="0"/>
              <a:buChar char="Ø"/>
              <a:defRPr/>
            </a:pPr>
            <a:r>
              <a:rPr lang="zh-CN" altLang="en-US" sz="1400" b="1" kern="0" noProof="0" dirty="0">
                <a:ln>
                  <a:noFill/>
                </a:ln>
                <a:solidFill>
                  <a:schemeClr val="bg1"/>
                </a:solidFill>
                <a:effectLst/>
                <a:uLnTx/>
                <a:uFillTx/>
                <a:latin typeface="思源黑体 CN ExtraLight" panose="020B0200000000000000" charset="-122"/>
                <a:ea typeface="思源黑体 CN ExtraLight" panose="020B0200000000000000" charset="-122"/>
                <a:cs typeface="思源黑体 CN ExtraLight" panose="020B0200000000000000" charset="-122"/>
                <a:sym typeface="+mn-ea"/>
              </a:rPr>
              <a:t>公司的管理团队，组织架构及团队能力的优势和劣势</a:t>
            </a:r>
            <a:endParaRPr lang="zh-CN" altLang="en-US" sz="1400" b="1" kern="0" noProof="0" dirty="0">
              <a:ln>
                <a:noFill/>
              </a:ln>
              <a:solidFill>
                <a:schemeClr val="bg1"/>
              </a:solidFill>
              <a:effectLst/>
              <a:uLnTx/>
              <a:uFillTx/>
              <a:latin typeface="思源黑体 CN ExtraLight" panose="020B0200000000000000" charset="-122"/>
              <a:ea typeface="思源黑体 CN ExtraLight" panose="020B0200000000000000" charset="-122"/>
              <a:cs typeface="思源黑体 CN ExtraLight" panose="020B0200000000000000" charset="-122"/>
              <a:sym typeface="+mn-ea"/>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charset="0"/>
              <a:buChar char="Ø"/>
              <a:defRPr/>
            </a:pPr>
            <a:r>
              <a:rPr lang="zh-CN" altLang="en-US" sz="1400" b="1" kern="0" noProof="0" dirty="0">
                <a:ln>
                  <a:noFill/>
                </a:ln>
                <a:solidFill>
                  <a:schemeClr val="bg1"/>
                </a:solidFill>
                <a:effectLst/>
                <a:uLnTx/>
                <a:uFillTx/>
                <a:latin typeface="思源黑体 CN ExtraLight" panose="020B0200000000000000" charset="-122"/>
                <a:ea typeface="思源黑体 CN ExtraLight" panose="020B0200000000000000" charset="-122"/>
                <a:cs typeface="思源黑体 CN ExtraLight" panose="020B0200000000000000" charset="-122"/>
                <a:sym typeface="+mn-ea"/>
              </a:rPr>
              <a:t>团队成员的分工与互补，团队成员的持股情况</a:t>
            </a:r>
            <a:endParaRPr lang="zh-CN" altLang="en-US" sz="1400" b="1" kern="0" noProof="0" dirty="0">
              <a:ln>
                <a:noFill/>
              </a:ln>
              <a:solidFill>
                <a:schemeClr val="bg1"/>
              </a:solidFill>
              <a:effectLst/>
              <a:uLnTx/>
              <a:uFillTx/>
              <a:latin typeface="思源黑体 CN ExtraLight" panose="020B0200000000000000" charset="-122"/>
              <a:ea typeface="思源黑体 CN ExtraLight" panose="020B0200000000000000" charset="-122"/>
              <a:cs typeface="思源黑体 CN ExtraLight" panose="020B0200000000000000" charset="-122"/>
              <a:sym typeface="+mn-ea"/>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charset="0"/>
              <a:buChar char="Ø"/>
              <a:defRPr/>
            </a:pPr>
            <a:r>
              <a:rPr lang="zh-CN" altLang="en-US" sz="1400" b="1" kern="0" noProof="0" dirty="0">
                <a:ln>
                  <a:noFill/>
                </a:ln>
                <a:solidFill>
                  <a:schemeClr val="bg1"/>
                </a:solidFill>
                <a:effectLst/>
                <a:uLnTx/>
                <a:uFillTx/>
                <a:latin typeface="思源黑体 CN ExtraLight" panose="020B0200000000000000" charset="-122"/>
                <a:ea typeface="思源黑体 CN ExtraLight" panose="020B0200000000000000" charset="-122"/>
                <a:cs typeface="思源黑体 CN ExtraLight" panose="020B0200000000000000" charset="-122"/>
                <a:sym typeface="+mn-ea"/>
              </a:rPr>
              <a:t>各成员与管理公司有关的教育与工作背景</a:t>
            </a:r>
            <a:endParaRPr lang="zh-CN" altLang="en-US" sz="1400" b="1" kern="0" noProof="0" dirty="0">
              <a:ln>
                <a:noFill/>
              </a:ln>
              <a:solidFill>
                <a:schemeClr val="bg1"/>
              </a:solidFill>
              <a:effectLst/>
              <a:uLnTx/>
              <a:uFillTx/>
              <a:latin typeface="思源黑体 CN ExtraLight" panose="020B0200000000000000" charset="-122"/>
              <a:ea typeface="思源黑体 CN ExtraLight" panose="020B0200000000000000" charset="-122"/>
              <a:cs typeface="思源黑体 CN ExtraLight" panose="020B0200000000000000" charset="-122"/>
              <a:sym typeface="+mn-ea"/>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charset="0"/>
              <a:buChar char="Ø"/>
              <a:defRPr/>
            </a:pPr>
            <a:r>
              <a:rPr lang="zh-CN" altLang="en-US" sz="1400" b="1" kern="0" noProof="0">
                <a:ln>
                  <a:noFill/>
                </a:ln>
                <a:solidFill>
                  <a:schemeClr val="bg1"/>
                </a:solidFill>
                <a:effectLst/>
                <a:uLnTx/>
                <a:uFillTx/>
                <a:latin typeface="思源黑体 CN ExtraLight" panose="020B0200000000000000" charset="-122"/>
                <a:ea typeface="思源黑体 CN ExtraLight" panose="020B0200000000000000" charset="-122"/>
                <a:cs typeface="思源黑体 CN ExtraLight" panose="020B0200000000000000" charset="-122"/>
                <a:sym typeface="+mn-ea"/>
              </a:rPr>
              <a:t>重点介绍团队负责人背景、经历、经验、业务专长以及在技术、经济、管理领域“辉煌成就”</a:t>
            </a:r>
            <a:endParaRPr kumimoji="0" lang="zh-CN" altLang="en-US" sz="1400" b="1" i="0" u="none" strike="noStrike" kern="0" cap="none" spc="0" normalizeH="0" baseline="0" noProof="0" dirty="0">
              <a:ln>
                <a:noFill/>
              </a:ln>
              <a:solidFill>
                <a:schemeClr val="bg1"/>
              </a:solidFill>
              <a:effectLst/>
              <a:uLnTx/>
              <a:uFillTx/>
              <a:latin typeface="思源黑体 CN ExtraLight" panose="020B0200000000000000" charset="-122"/>
              <a:ea typeface="思源黑体 CN ExtraLight" panose="020B0200000000000000" charset="-122"/>
              <a:cs typeface="思源黑体 CN ExtraLight" panose="020B0200000000000000"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p:push/>
      </p:transition>
    </mc:Choice>
    <mc:Fallback>
      <p:transition>
        <p:push/>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fade">
                                      <p:cBhvr>
                                        <p:cTn id="7"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3" name="组合 12"/>
          <p:cNvGrpSpPr/>
          <p:nvPr/>
        </p:nvGrpSpPr>
        <p:grpSpPr>
          <a:xfrm>
            <a:off x="-2501900" y="-126365"/>
            <a:ext cx="15460345" cy="7040245"/>
            <a:chOff x="-4000" y="-152"/>
            <a:chExt cx="24347" cy="11087"/>
          </a:xfrm>
        </p:grpSpPr>
        <p:pic>
          <p:nvPicPr>
            <p:cNvPr id="6" name="图片 5" descr="合成 18"/>
            <p:cNvPicPr>
              <a:picLocks noChangeAspect="1"/>
            </p:cNvPicPr>
            <p:nvPr>
              <p:custDataLst>
                <p:tags r:id="rId1"/>
              </p:custDataLst>
            </p:nvPr>
          </p:nvPicPr>
          <p:blipFill>
            <a:blip r:embed="rId2"/>
            <a:srcRect l="45328"/>
            <a:stretch>
              <a:fillRect/>
            </a:stretch>
          </p:blipFill>
          <p:spPr>
            <a:xfrm rot="15840000">
              <a:off x="11564" y="2152"/>
              <a:ext cx="8660" cy="8906"/>
            </a:xfrm>
            <a:prstGeom prst="rect">
              <a:avLst/>
            </a:prstGeom>
          </p:spPr>
        </p:pic>
        <p:pic>
          <p:nvPicPr>
            <p:cNvPr id="3" name="图片 2" descr="合成 17"/>
            <p:cNvPicPr>
              <a:picLocks noChangeAspect="1"/>
            </p:cNvPicPr>
            <p:nvPr>
              <p:custDataLst>
                <p:tags r:id="rId3"/>
              </p:custDataLst>
            </p:nvPr>
          </p:nvPicPr>
          <p:blipFill>
            <a:blip r:embed="rId4"/>
            <a:srcRect r="41016"/>
            <a:stretch>
              <a:fillRect/>
            </a:stretch>
          </p:blipFill>
          <p:spPr>
            <a:xfrm flipH="1">
              <a:off x="-4000" y="-152"/>
              <a:ext cx="11267" cy="10999"/>
            </a:xfrm>
            <a:prstGeom prst="rect">
              <a:avLst/>
            </a:prstGeom>
          </p:spPr>
        </p:pic>
      </p:grpSp>
      <p:grpSp>
        <p:nvGrpSpPr>
          <p:cNvPr id="14" name="组合 13"/>
          <p:cNvGrpSpPr/>
          <p:nvPr/>
        </p:nvGrpSpPr>
        <p:grpSpPr>
          <a:xfrm rot="0">
            <a:off x="5417185" y="2747010"/>
            <a:ext cx="5262989" cy="1096645"/>
            <a:chOff x="9875" y="1283"/>
            <a:chExt cx="6432" cy="1727"/>
          </a:xfrm>
        </p:grpSpPr>
        <p:grpSp>
          <p:nvGrpSpPr>
            <p:cNvPr id="4" name="组合 3"/>
            <p:cNvGrpSpPr/>
            <p:nvPr/>
          </p:nvGrpSpPr>
          <p:grpSpPr>
            <a:xfrm>
              <a:off x="9875" y="1283"/>
              <a:ext cx="6432" cy="1727"/>
              <a:chOff x="11728" y="1165"/>
              <a:chExt cx="7659" cy="1727"/>
            </a:xfrm>
          </p:grpSpPr>
          <p:sp>
            <p:nvSpPr>
              <p:cNvPr id="12" name="文本框 17"/>
              <p:cNvSpPr txBox="1"/>
              <p:nvPr/>
            </p:nvSpPr>
            <p:spPr>
              <a:xfrm>
                <a:off x="11728" y="1165"/>
                <a:ext cx="6978" cy="1113"/>
              </a:xfrm>
              <a:prstGeom prst="rect">
                <a:avLst/>
              </a:prstGeom>
              <a:noFill/>
              <a:ln w="9525">
                <a:noFill/>
              </a:ln>
            </p:spPr>
            <p:txBody>
              <a:bodyPr wrap="square">
                <a:spAutoFit/>
              </a:bodyPr>
              <a:p>
                <a:pPr algn="l" eaLnBrk="1" hangingPunct="1"/>
                <a:r>
                  <a:rPr lang="zh-CN" altLang="en-US" sz="4000" b="1" dirty="0">
                    <a:solidFill>
                      <a:schemeClr val="bg1"/>
                    </a:solidFill>
                    <a:latin typeface="思源黑体 CN Bold" panose="020B0800000000000000" charset="-122"/>
                    <a:ea typeface="思源黑体 CN Bold" panose="020B0800000000000000" charset="-122"/>
                    <a:sym typeface="+mn-ea"/>
                  </a:rPr>
                  <a:t>财务分析</a:t>
                </a:r>
                <a:endParaRPr lang="zh-CN" altLang="en-US" sz="4000" b="1" dirty="0">
                  <a:solidFill>
                    <a:schemeClr val="bg1"/>
                  </a:solidFill>
                  <a:latin typeface="思源黑体 CN Bold" panose="020B0800000000000000" charset="-122"/>
                  <a:ea typeface="思源黑体 CN Bold" panose="020B0800000000000000" charset="-122"/>
                  <a:sym typeface="+mn-ea"/>
                </a:endParaRPr>
              </a:p>
            </p:txBody>
          </p:sp>
          <p:sp>
            <p:nvSpPr>
              <p:cNvPr id="16" name="文本框 24"/>
              <p:cNvSpPr txBox="1"/>
              <p:nvPr/>
            </p:nvSpPr>
            <p:spPr>
              <a:xfrm>
                <a:off x="11728" y="2312"/>
                <a:ext cx="7659" cy="580"/>
              </a:xfrm>
              <a:prstGeom prst="rect">
                <a:avLst/>
              </a:prstGeom>
              <a:noFill/>
              <a:ln w="9525">
                <a:noFill/>
              </a:ln>
            </p:spPr>
            <p:txBody>
              <a:bodyPr wrap="square">
                <a:spAutoFit/>
              </a:bodyPr>
              <a:p>
                <a:pPr algn="l" defTabSz="914400" eaLnBrk="1" hangingPunct="1"/>
                <a:r>
                  <a:rPr lang="en-US" altLang="zh-CN" dirty="0">
                    <a:solidFill>
                      <a:schemeClr val="bg1"/>
                    </a:solidFill>
                    <a:latin typeface="思源黑体 ExtraLight" panose="020B0200000000000000" charset="-122"/>
                    <a:ea typeface="思源黑体 ExtraLight" panose="020B0200000000000000" charset="-122"/>
                    <a:cs typeface="Arial" panose="020B0604020202020204" pitchFamily="34" charset="0"/>
                    <a:sym typeface="+mn-ea"/>
                  </a:rPr>
                  <a:t>Financial analysis</a:t>
                </a:r>
                <a:endParaRPr lang="en-US" altLang="zh-CN" dirty="0">
                  <a:solidFill>
                    <a:schemeClr val="bg1"/>
                  </a:solidFill>
                  <a:latin typeface="思源黑体 ExtraLight" panose="020B0200000000000000" charset="-122"/>
                  <a:ea typeface="思源黑体 ExtraLight" panose="020B0200000000000000" charset="-122"/>
                  <a:cs typeface="Arial" panose="020B0604020202020204" pitchFamily="34" charset="0"/>
                  <a:sym typeface="+mn-ea"/>
                </a:endParaRPr>
              </a:p>
            </p:txBody>
          </p:sp>
        </p:grpSp>
        <p:pic>
          <p:nvPicPr>
            <p:cNvPr id="17" name="直接连接符 34"/>
            <p:cNvPicPr/>
            <p:nvPr/>
          </p:nvPicPr>
          <p:blipFill>
            <a:blip r:embed="rId5"/>
            <a:stretch>
              <a:fillRect/>
            </a:stretch>
          </p:blipFill>
          <p:spPr>
            <a:xfrm>
              <a:off x="9967" y="2396"/>
              <a:ext cx="4763" cy="37"/>
            </a:xfrm>
            <a:prstGeom prst="rect">
              <a:avLst/>
            </a:prstGeom>
            <a:gradFill>
              <a:gsLst>
                <a:gs pos="52000">
                  <a:srgbClr val="F4F4F4"/>
                </a:gs>
                <a:gs pos="0">
                  <a:srgbClr val="262626"/>
                </a:gs>
                <a:gs pos="99000">
                  <a:schemeClr val="tx1">
                    <a:lumMod val="85000"/>
                    <a:lumOff val="15000"/>
                    <a:alpha val="99000"/>
                  </a:schemeClr>
                </a:gs>
              </a:gsLst>
              <a:lin ang="0"/>
            </a:gradFill>
            <a:ln w="9525">
              <a:noFill/>
            </a:ln>
          </p:spPr>
        </p:pic>
      </p:grpSp>
      <p:sp>
        <p:nvSpPr>
          <p:cNvPr id="39" name="Text Box 24"/>
          <p:cNvSpPr txBox="1"/>
          <p:nvPr/>
        </p:nvSpPr>
        <p:spPr>
          <a:xfrm>
            <a:off x="3287395" y="2390140"/>
            <a:ext cx="2396490" cy="193802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zh-CN" sz="12000" dirty="0">
                <a:solidFill>
                  <a:schemeClr val="bg1"/>
                </a:solidFill>
                <a:latin typeface="华文细黑" panose="02010600040101010101" charset="-122"/>
                <a:ea typeface="华文细黑" panose="02010600040101010101" charset="-122"/>
              </a:rPr>
              <a:t>0</a:t>
            </a:r>
            <a:r>
              <a:rPr lang="en-US" altLang="zh-CN" sz="12000" dirty="0">
                <a:solidFill>
                  <a:schemeClr val="bg1"/>
                </a:solidFill>
                <a:latin typeface="华文细黑" panose="02010600040101010101" charset="-122"/>
                <a:ea typeface="华文细黑" panose="02010600040101010101" charset="-122"/>
              </a:rPr>
              <a:t>5</a:t>
            </a:r>
            <a:endParaRPr lang="en-US" altLang="zh-CN" sz="12000" dirty="0">
              <a:solidFill>
                <a:schemeClr val="bg1"/>
              </a:solidFill>
              <a:latin typeface="华文细黑" panose="02010600040101010101" charset="-122"/>
              <a:ea typeface="华文细黑"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p14:dur="500">
        <p:push/>
      </p:transition>
    </mc:Choice>
    <mc:Fallback>
      <p:transition>
        <p:push/>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3" name="组合 12"/>
          <p:cNvGrpSpPr/>
          <p:nvPr/>
        </p:nvGrpSpPr>
        <p:grpSpPr>
          <a:xfrm>
            <a:off x="-2552700" y="-83820"/>
            <a:ext cx="15460345" cy="7040245"/>
            <a:chOff x="-4000" y="-152"/>
            <a:chExt cx="24347" cy="11087"/>
          </a:xfrm>
        </p:grpSpPr>
        <p:pic>
          <p:nvPicPr>
            <p:cNvPr id="6" name="图片 5" descr="合成 18"/>
            <p:cNvPicPr>
              <a:picLocks noChangeAspect="1"/>
            </p:cNvPicPr>
            <p:nvPr>
              <p:custDataLst>
                <p:tags r:id="rId1"/>
              </p:custDataLst>
            </p:nvPr>
          </p:nvPicPr>
          <p:blipFill>
            <a:blip r:embed="rId2"/>
            <a:srcRect l="45328"/>
            <a:stretch>
              <a:fillRect/>
            </a:stretch>
          </p:blipFill>
          <p:spPr>
            <a:xfrm rot="15840000">
              <a:off x="11564" y="2152"/>
              <a:ext cx="8660" cy="8906"/>
            </a:xfrm>
            <a:prstGeom prst="rect">
              <a:avLst/>
            </a:prstGeom>
          </p:spPr>
        </p:pic>
        <p:pic>
          <p:nvPicPr>
            <p:cNvPr id="3" name="图片 2" descr="合成 17"/>
            <p:cNvPicPr>
              <a:picLocks noChangeAspect="1"/>
            </p:cNvPicPr>
            <p:nvPr>
              <p:custDataLst>
                <p:tags r:id="rId3"/>
              </p:custDataLst>
            </p:nvPr>
          </p:nvPicPr>
          <p:blipFill>
            <a:blip r:embed="rId4"/>
            <a:srcRect r="41016"/>
            <a:stretch>
              <a:fillRect/>
            </a:stretch>
          </p:blipFill>
          <p:spPr>
            <a:xfrm flipH="1">
              <a:off x="-4000" y="-152"/>
              <a:ext cx="11267" cy="10999"/>
            </a:xfrm>
            <a:prstGeom prst="rect">
              <a:avLst/>
            </a:prstGeom>
          </p:spPr>
        </p:pic>
      </p:grpSp>
      <p:grpSp>
        <p:nvGrpSpPr>
          <p:cNvPr id="14" name="组合 13"/>
          <p:cNvGrpSpPr/>
          <p:nvPr/>
        </p:nvGrpSpPr>
        <p:grpSpPr>
          <a:xfrm rot="0">
            <a:off x="5998845" y="1005205"/>
            <a:ext cx="5468620" cy="695960"/>
            <a:chOff x="9875" y="1802"/>
            <a:chExt cx="5255" cy="1096"/>
          </a:xfrm>
        </p:grpSpPr>
        <p:grpSp>
          <p:nvGrpSpPr>
            <p:cNvPr id="4" name="组合 3"/>
            <p:cNvGrpSpPr/>
            <p:nvPr/>
          </p:nvGrpSpPr>
          <p:grpSpPr>
            <a:xfrm>
              <a:off x="9875" y="1802"/>
              <a:ext cx="5255" cy="1096"/>
              <a:chOff x="11728" y="1684"/>
              <a:chExt cx="6257" cy="1096"/>
            </a:xfrm>
          </p:grpSpPr>
          <p:sp>
            <p:nvSpPr>
              <p:cNvPr id="12" name="文本框 17"/>
              <p:cNvSpPr txBox="1"/>
              <p:nvPr/>
            </p:nvSpPr>
            <p:spPr>
              <a:xfrm>
                <a:off x="11728" y="1684"/>
                <a:ext cx="6257" cy="628"/>
              </a:xfrm>
              <a:prstGeom prst="rect">
                <a:avLst/>
              </a:prstGeom>
              <a:noFill/>
              <a:ln w="9525">
                <a:noFill/>
              </a:ln>
            </p:spPr>
            <p:txBody>
              <a:bodyPr wrap="square">
                <a:spAutoFit/>
              </a:bodyPr>
              <a:p>
                <a:pPr algn="l" eaLnBrk="1" hangingPunct="1"/>
                <a:r>
                  <a:rPr lang="zh-CN" altLang="en-US" sz="2000" dirty="0">
                    <a:solidFill>
                      <a:schemeClr val="bg1"/>
                    </a:solidFill>
                    <a:latin typeface="思源黑体 CN Bold" panose="020B0800000000000000" charset="-122"/>
                    <a:ea typeface="思源黑体 CN Bold" panose="020B0800000000000000" charset="-122"/>
                    <a:sym typeface="+mn-ea"/>
                  </a:rPr>
                  <a:t>技术和产品</a:t>
                </a:r>
                <a:endParaRPr lang="zh-CN" altLang="en-US" sz="2000" b="1" dirty="0">
                  <a:solidFill>
                    <a:schemeClr val="bg1"/>
                  </a:solidFill>
                  <a:latin typeface="思源黑体 CN Bold" panose="020B0800000000000000" charset="-122"/>
                  <a:ea typeface="思源黑体 CN Bold" panose="020B0800000000000000" charset="-122"/>
                  <a:sym typeface="+mn-ea"/>
                </a:endParaRPr>
              </a:p>
            </p:txBody>
          </p:sp>
          <p:sp>
            <p:nvSpPr>
              <p:cNvPr id="16" name="文本框 24"/>
              <p:cNvSpPr txBox="1"/>
              <p:nvPr/>
            </p:nvSpPr>
            <p:spPr>
              <a:xfrm>
                <a:off x="11728" y="2312"/>
                <a:ext cx="6255" cy="468"/>
              </a:xfrm>
              <a:prstGeom prst="rect">
                <a:avLst/>
              </a:prstGeom>
              <a:noFill/>
              <a:ln w="9525">
                <a:noFill/>
              </a:ln>
            </p:spPr>
            <p:txBody>
              <a:bodyPr wrap="square">
                <a:spAutoFit/>
              </a:bodyPr>
              <a:p>
                <a:pPr algn="l" defTabSz="914400" eaLnBrk="1" hangingPunct="1"/>
                <a:r>
                  <a:rPr lang="en-US" altLang="zh-CN" sz="1335" dirty="0">
                    <a:solidFill>
                      <a:schemeClr val="bg1"/>
                    </a:solidFill>
                    <a:latin typeface="思源黑体 ExtraLight" panose="020B0200000000000000" charset="-122"/>
                    <a:ea typeface="思源黑体 ExtraLight" panose="020B0200000000000000" charset="-122"/>
                    <a:cs typeface="Arial" panose="020B0604020202020204" pitchFamily="34" charset="0"/>
                    <a:sym typeface="+mn-ea"/>
                  </a:rPr>
                  <a:t>Technology and products</a:t>
                </a:r>
                <a:endParaRPr lang="en-US" altLang="zh-CN" sz="1335" dirty="0">
                  <a:solidFill>
                    <a:schemeClr val="bg1"/>
                  </a:solidFill>
                  <a:latin typeface="思源黑体 ExtraLight" panose="020B0200000000000000" charset="-122"/>
                  <a:ea typeface="思源黑体 ExtraLight" panose="020B0200000000000000" charset="-122"/>
                  <a:cs typeface="Arial" panose="020B0604020202020204" pitchFamily="34" charset="0"/>
                  <a:sym typeface="+mn-ea"/>
                </a:endParaRPr>
              </a:p>
            </p:txBody>
          </p:sp>
        </p:grpSp>
        <p:pic>
          <p:nvPicPr>
            <p:cNvPr id="17" name="直接连接符 34"/>
            <p:cNvPicPr/>
            <p:nvPr/>
          </p:nvPicPr>
          <p:blipFill>
            <a:blip r:embed="rId5"/>
            <a:stretch>
              <a:fillRect/>
            </a:stretch>
          </p:blipFill>
          <p:spPr>
            <a:xfrm>
              <a:off x="9967" y="2396"/>
              <a:ext cx="4763" cy="37"/>
            </a:xfrm>
            <a:prstGeom prst="rect">
              <a:avLst/>
            </a:prstGeom>
            <a:solidFill>
              <a:srgbClr val="292929"/>
            </a:solidFill>
            <a:ln w="9525">
              <a:noFill/>
            </a:ln>
          </p:spPr>
        </p:pic>
      </p:grpSp>
      <p:sp>
        <p:nvSpPr>
          <p:cNvPr id="39" name="Text Box 24"/>
          <p:cNvSpPr txBox="1"/>
          <p:nvPr/>
        </p:nvSpPr>
        <p:spPr>
          <a:xfrm>
            <a:off x="5100320" y="922020"/>
            <a:ext cx="1152525" cy="82994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zh-CN" sz="4800" dirty="0">
                <a:solidFill>
                  <a:schemeClr val="bg1"/>
                </a:solidFill>
                <a:latin typeface="华文细黑" panose="02010600040101010101" charset="-122"/>
                <a:ea typeface="华文细黑" panose="02010600040101010101" charset="-122"/>
              </a:rPr>
              <a:t>01</a:t>
            </a:r>
            <a:endParaRPr lang="zh-CN" altLang="zh-CN" sz="4800" dirty="0">
              <a:solidFill>
                <a:schemeClr val="bg1"/>
              </a:solidFill>
              <a:latin typeface="华文细黑" panose="02010600040101010101" charset="-122"/>
              <a:ea typeface="华文细黑" panose="02010600040101010101" charset="-122"/>
            </a:endParaRPr>
          </a:p>
        </p:txBody>
      </p:sp>
      <p:sp>
        <p:nvSpPr>
          <p:cNvPr id="10" name="文本框 9"/>
          <p:cNvSpPr txBox="1"/>
          <p:nvPr/>
        </p:nvSpPr>
        <p:spPr>
          <a:xfrm>
            <a:off x="1512502" y="2846782"/>
            <a:ext cx="2233930" cy="1198880"/>
          </a:xfrm>
          <a:prstGeom prst="rect">
            <a:avLst/>
          </a:prstGeom>
          <a:noFill/>
        </p:spPr>
        <p:txBody>
          <a:bodyPr wrap="none" rtlCol="0">
            <a:spAutoFit/>
          </a:bodyPr>
          <a:p>
            <a:pPr algn="ctr"/>
            <a:r>
              <a:rPr lang="zh-CN" altLang="en-US" sz="4000" b="1">
                <a:solidFill>
                  <a:schemeClr val="bg1"/>
                </a:solidFill>
                <a:latin typeface="思源黑体 CN Bold" panose="020B0800000000000000" charset="-122"/>
                <a:ea typeface="思源黑体 CN Bold" panose="020B0800000000000000" charset="-122"/>
                <a:cs typeface="思源黑体 CN Bold" panose="020B0800000000000000" charset="-122"/>
              </a:rPr>
              <a:t>目 录</a:t>
            </a:r>
            <a:endParaRPr lang="zh-CN" altLang="en-US" sz="4000" b="1">
              <a:solidFill>
                <a:schemeClr val="bg1"/>
              </a:solidFill>
              <a:latin typeface="思源黑体 CN Bold" panose="020B0800000000000000" charset="-122"/>
              <a:ea typeface="思源黑体 CN Bold" panose="020B0800000000000000" charset="-122"/>
              <a:cs typeface="思源黑体 CN Bold" panose="020B0800000000000000" charset="-122"/>
            </a:endParaRPr>
          </a:p>
          <a:p>
            <a:pPr algn="ctr"/>
            <a:r>
              <a:rPr lang="en-US" altLang="zh-CN" sz="3200">
                <a:solidFill>
                  <a:schemeClr val="bg1"/>
                </a:solidFill>
                <a:latin typeface="Century Gothic" panose="020B0502020202020204" charset="0"/>
                <a:ea typeface="思源黑体 CN Bold" panose="020B0800000000000000" charset="-122"/>
                <a:cs typeface="Century Gothic" panose="020B0502020202020204" charset="0"/>
              </a:rPr>
              <a:t>CONTENTS</a:t>
            </a:r>
            <a:endParaRPr lang="en-US" altLang="zh-CN" sz="3200">
              <a:solidFill>
                <a:schemeClr val="bg1"/>
              </a:solidFill>
              <a:latin typeface="Century Gothic" panose="020B0502020202020204" charset="0"/>
              <a:ea typeface="思源黑体 CN Bold" panose="020B0800000000000000" charset="-122"/>
              <a:cs typeface="Century Gothic" panose="020B0502020202020204" charset="0"/>
            </a:endParaRPr>
          </a:p>
        </p:txBody>
      </p:sp>
      <p:grpSp>
        <p:nvGrpSpPr>
          <p:cNvPr id="18" name="组合 17"/>
          <p:cNvGrpSpPr/>
          <p:nvPr/>
        </p:nvGrpSpPr>
        <p:grpSpPr>
          <a:xfrm rot="0">
            <a:off x="5998845" y="2099945"/>
            <a:ext cx="5468620" cy="695960"/>
            <a:chOff x="9875" y="1802"/>
            <a:chExt cx="5255" cy="1096"/>
          </a:xfrm>
        </p:grpSpPr>
        <p:grpSp>
          <p:nvGrpSpPr>
            <p:cNvPr id="19" name="组合 18"/>
            <p:cNvGrpSpPr/>
            <p:nvPr/>
          </p:nvGrpSpPr>
          <p:grpSpPr>
            <a:xfrm>
              <a:off x="9875" y="1802"/>
              <a:ext cx="5255" cy="1096"/>
              <a:chOff x="11728" y="1684"/>
              <a:chExt cx="6257" cy="1096"/>
            </a:xfrm>
          </p:grpSpPr>
          <p:sp>
            <p:nvSpPr>
              <p:cNvPr id="20" name="文本框 17"/>
              <p:cNvSpPr txBox="1"/>
              <p:nvPr/>
            </p:nvSpPr>
            <p:spPr>
              <a:xfrm>
                <a:off x="11728" y="1684"/>
                <a:ext cx="6257" cy="628"/>
              </a:xfrm>
              <a:prstGeom prst="rect">
                <a:avLst/>
              </a:prstGeom>
              <a:noFill/>
              <a:ln w="9525">
                <a:noFill/>
              </a:ln>
            </p:spPr>
            <p:txBody>
              <a:bodyPr wrap="square">
                <a:spAutoFit/>
              </a:bodyPr>
              <a:p>
                <a:pPr algn="l" eaLnBrk="1" hangingPunct="1"/>
                <a:r>
                  <a:rPr lang="zh-CN" altLang="en-US" sz="2000" dirty="0">
                    <a:solidFill>
                      <a:schemeClr val="bg1"/>
                    </a:solidFill>
                    <a:latin typeface="思源黑体 CN Bold" panose="020B0800000000000000" charset="-122"/>
                    <a:ea typeface="思源黑体 CN Bold" panose="020B0800000000000000" charset="-122"/>
                    <a:sym typeface="+mn-ea"/>
                  </a:rPr>
                  <a:t>商业模式及实施方案</a:t>
                </a:r>
                <a:endParaRPr lang="zh-CN" altLang="en-US" sz="2000" b="1" dirty="0">
                  <a:solidFill>
                    <a:schemeClr val="bg1"/>
                  </a:solidFill>
                  <a:latin typeface="思源黑体 CN Bold" panose="020B0800000000000000" charset="-122"/>
                  <a:ea typeface="思源黑体 CN Bold" panose="020B0800000000000000" charset="-122"/>
                  <a:sym typeface="+mn-ea"/>
                </a:endParaRPr>
              </a:p>
            </p:txBody>
          </p:sp>
          <p:sp>
            <p:nvSpPr>
              <p:cNvPr id="21" name="文本框 24"/>
              <p:cNvSpPr txBox="1"/>
              <p:nvPr/>
            </p:nvSpPr>
            <p:spPr>
              <a:xfrm>
                <a:off x="11728" y="2312"/>
                <a:ext cx="6255" cy="468"/>
              </a:xfrm>
              <a:prstGeom prst="rect">
                <a:avLst/>
              </a:prstGeom>
              <a:noFill/>
              <a:ln w="9525">
                <a:noFill/>
              </a:ln>
            </p:spPr>
            <p:txBody>
              <a:bodyPr wrap="square">
                <a:spAutoFit/>
              </a:bodyPr>
              <a:p>
                <a:pPr algn="l" defTabSz="914400" eaLnBrk="1" hangingPunct="1"/>
                <a:r>
                  <a:rPr lang="en-US" altLang="zh-CN" sz="1335" dirty="0">
                    <a:solidFill>
                      <a:schemeClr val="bg1"/>
                    </a:solidFill>
                    <a:latin typeface="思源黑体 ExtraLight" panose="020B0200000000000000" charset="-122"/>
                    <a:ea typeface="思源黑体 ExtraLight" panose="020B0200000000000000" charset="-122"/>
                    <a:cs typeface="Arial" panose="020B0604020202020204" pitchFamily="34" charset="0"/>
                    <a:sym typeface="+mn-ea"/>
                  </a:rPr>
                  <a:t>Business model and implementation plan</a:t>
                </a:r>
                <a:endParaRPr lang="en-US" altLang="zh-CN" sz="1335" dirty="0">
                  <a:solidFill>
                    <a:schemeClr val="bg1"/>
                  </a:solidFill>
                  <a:latin typeface="思源黑体 ExtraLight" panose="020B0200000000000000" charset="-122"/>
                  <a:ea typeface="思源黑体 ExtraLight" panose="020B0200000000000000" charset="-122"/>
                  <a:cs typeface="Arial" panose="020B0604020202020204" pitchFamily="34" charset="0"/>
                  <a:sym typeface="+mn-ea"/>
                </a:endParaRPr>
              </a:p>
            </p:txBody>
          </p:sp>
        </p:grpSp>
        <p:pic>
          <p:nvPicPr>
            <p:cNvPr id="23" name="直接连接符 34"/>
            <p:cNvPicPr/>
            <p:nvPr/>
          </p:nvPicPr>
          <p:blipFill>
            <a:blip r:embed="rId5"/>
            <a:stretch>
              <a:fillRect/>
            </a:stretch>
          </p:blipFill>
          <p:spPr>
            <a:xfrm>
              <a:off x="9967" y="2396"/>
              <a:ext cx="4763" cy="37"/>
            </a:xfrm>
            <a:prstGeom prst="rect">
              <a:avLst/>
            </a:prstGeom>
            <a:solidFill>
              <a:srgbClr val="292929"/>
            </a:solidFill>
            <a:ln w="9525">
              <a:noFill/>
            </a:ln>
          </p:spPr>
        </p:pic>
      </p:grpSp>
      <p:sp>
        <p:nvSpPr>
          <p:cNvPr id="24" name="Text Box 24"/>
          <p:cNvSpPr txBox="1"/>
          <p:nvPr/>
        </p:nvSpPr>
        <p:spPr>
          <a:xfrm>
            <a:off x="5100320" y="2016760"/>
            <a:ext cx="1152525" cy="82994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zh-CN" sz="4800" dirty="0">
                <a:solidFill>
                  <a:schemeClr val="bg1"/>
                </a:solidFill>
                <a:latin typeface="华文细黑" panose="02010600040101010101" charset="-122"/>
                <a:ea typeface="华文细黑" panose="02010600040101010101" charset="-122"/>
              </a:rPr>
              <a:t>0</a:t>
            </a:r>
            <a:r>
              <a:rPr lang="en-US" altLang="zh-CN" sz="4800" dirty="0">
                <a:solidFill>
                  <a:schemeClr val="bg1"/>
                </a:solidFill>
                <a:latin typeface="华文细黑" panose="02010600040101010101" charset="-122"/>
                <a:ea typeface="华文细黑" panose="02010600040101010101" charset="-122"/>
              </a:rPr>
              <a:t>2</a:t>
            </a:r>
            <a:endParaRPr lang="en-US" altLang="zh-CN" sz="4800" dirty="0">
              <a:solidFill>
                <a:schemeClr val="bg1"/>
              </a:solidFill>
              <a:latin typeface="华文细黑" panose="02010600040101010101" charset="-122"/>
              <a:ea typeface="华文细黑" panose="02010600040101010101" charset="-122"/>
            </a:endParaRPr>
          </a:p>
        </p:txBody>
      </p:sp>
      <p:grpSp>
        <p:nvGrpSpPr>
          <p:cNvPr id="25" name="组合 24"/>
          <p:cNvGrpSpPr/>
          <p:nvPr/>
        </p:nvGrpSpPr>
        <p:grpSpPr>
          <a:xfrm rot="0">
            <a:off x="5996940" y="3192145"/>
            <a:ext cx="5468620" cy="695960"/>
            <a:chOff x="9875" y="1802"/>
            <a:chExt cx="5255" cy="1096"/>
          </a:xfrm>
        </p:grpSpPr>
        <p:grpSp>
          <p:nvGrpSpPr>
            <p:cNvPr id="40" name="组合 39"/>
            <p:cNvGrpSpPr/>
            <p:nvPr/>
          </p:nvGrpSpPr>
          <p:grpSpPr>
            <a:xfrm>
              <a:off x="9875" y="1802"/>
              <a:ext cx="5255" cy="1096"/>
              <a:chOff x="11728" y="1684"/>
              <a:chExt cx="6257" cy="1096"/>
            </a:xfrm>
          </p:grpSpPr>
          <p:sp>
            <p:nvSpPr>
              <p:cNvPr id="41" name="文本框 17"/>
              <p:cNvSpPr txBox="1"/>
              <p:nvPr/>
            </p:nvSpPr>
            <p:spPr>
              <a:xfrm>
                <a:off x="11728" y="1684"/>
                <a:ext cx="6257" cy="628"/>
              </a:xfrm>
              <a:prstGeom prst="rect">
                <a:avLst/>
              </a:prstGeom>
              <a:noFill/>
              <a:ln w="9525">
                <a:noFill/>
              </a:ln>
            </p:spPr>
            <p:txBody>
              <a:bodyPr wrap="square">
                <a:spAutoFit/>
              </a:bodyPr>
              <a:p>
                <a:pPr algn="l" eaLnBrk="1" hangingPunct="1"/>
                <a:r>
                  <a:rPr lang="zh-CN" altLang="en-US" sz="2000" dirty="0">
                    <a:solidFill>
                      <a:schemeClr val="bg1"/>
                    </a:solidFill>
                    <a:latin typeface="思源黑体 CN Bold" panose="020B0800000000000000" charset="-122"/>
                    <a:ea typeface="思源黑体 CN Bold" panose="020B0800000000000000" charset="-122"/>
                    <a:sym typeface="+mn-ea"/>
                  </a:rPr>
                  <a:t>行业及市场</a:t>
                </a:r>
                <a:endParaRPr lang="zh-CN" altLang="en-US" sz="2000" b="1" dirty="0">
                  <a:solidFill>
                    <a:schemeClr val="bg1"/>
                  </a:solidFill>
                  <a:latin typeface="思源黑体 CN Bold" panose="020B0800000000000000" charset="-122"/>
                  <a:ea typeface="思源黑体 CN Bold" panose="020B0800000000000000" charset="-122"/>
                  <a:sym typeface="+mn-ea"/>
                </a:endParaRPr>
              </a:p>
            </p:txBody>
          </p:sp>
          <p:sp>
            <p:nvSpPr>
              <p:cNvPr id="42" name="文本框 24"/>
              <p:cNvSpPr txBox="1"/>
              <p:nvPr/>
            </p:nvSpPr>
            <p:spPr>
              <a:xfrm>
                <a:off x="11728" y="2312"/>
                <a:ext cx="6255" cy="468"/>
              </a:xfrm>
              <a:prstGeom prst="rect">
                <a:avLst/>
              </a:prstGeom>
              <a:noFill/>
              <a:ln w="9525">
                <a:noFill/>
              </a:ln>
            </p:spPr>
            <p:txBody>
              <a:bodyPr wrap="square">
                <a:spAutoFit/>
              </a:bodyPr>
              <a:p>
                <a:pPr algn="l" defTabSz="914400" eaLnBrk="1" hangingPunct="1"/>
                <a:r>
                  <a:rPr lang="en-US" altLang="zh-CN" sz="1335" dirty="0">
                    <a:solidFill>
                      <a:schemeClr val="bg1"/>
                    </a:solidFill>
                    <a:latin typeface="思源黑体 ExtraLight" panose="020B0200000000000000" charset="-122"/>
                    <a:ea typeface="思源黑体 ExtraLight" panose="020B0200000000000000" charset="-122"/>
                    <a:cs typeface="Arial" panose="020B0604020202020204" pitchFamily="34" charset="0"/>
                    <a:sym typeface="+mn-ea"/>
                  </a:rPr>
                  <a:t>Industry and market</a:t>
                </a:r>
                <a:endParaRPr lang="en-US" altLang="zh-CN" sz="1335" dirty="0">
                  <a:solidFill>
                    <a:schemeClr val="bg1"/>
                  </a:solidFill>
                  <a:latin typeface="思源黑体 ExtraLight" panose="020B0200000000000000" charset="-122"/>
                  <a:ea typeface="思源黑体 ExtraLight" panose="020B0200000000000000" charset="-122"/>
                  <a:cs typeface="Arial" panose="020B0604020202020204" pitchFamily="34" charset="0"/>
                  <a:sym typeface="+mn-ea"/>
                </a:endParaRPr>
              </a:p>
            </p:txBody>
          </p:sp>
        </p:grpSp>
        <p:pic>
          <p:nvPicPr>
            <p:cNvPr id="43" name="直接连接符 34"/>
            <p:cNvPicPr/>
            <p:nvPr/>
          </p:nvPicPr>
          <p:blipFill>
            <a:blip r:embed="rId5"/>
            <a:stretch>
              <a:fillRect/>
            </a:stretch>
          </p:blipFill>
          <p:spPr>
            <a:xfrm>
              <a:off x="9967" y="2396"/>
              <a:ext cx="4763" cy="37"/>
            </a:xfrm>
            <a:prstGeom prst="rect">
              <a:avLst/>
            </a:prstGeom>
            <a:solidFill>
              <a:srgbClr val="292929"/>
            </a:solidFill>
            <a:ln w="9525">
              <a:noFill/>
            </a:ln>
          </p:spPr>
        </p:pic>
      </p:grpSp>
      <p:sp>
        <p:nvSpPr>
          <p:cNvPr id="44" name="Text Box 24"/>
          <p:cNvSpPr txBox="1"/>
          <p:nvPr/>
        </p:nvSpPr>
        <p:spPr>
          <a:xfrm>
            <a:off x="5098415" y="3108960"/>
            <a:ext cx="1152525" cy="82994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zh-CN" sz="4800" dirty="0">
                <a:solidFill>
                  <a:schemeClr val="bg1"/>
                </a:solidFill>
                <a:latin typeface="华文细黑" panose="02010600040101010101" charset="-122"/>
                <a:ea typeface="华文细黑" panose="02010600040101010101" charset="-122"/>
              </a:rPr>
              <a:t>0</a:t>
            </a:r>
            <a:r>
              <a:rPr lang="en-US" altLang="zh-CN" sz="4800" dirty="0">
                <a:solidFill>
                  <a:schemeClr val="bg1"/>
                </a:solidFill>
                <a:latin typeface="华文细黑" panose="02010600040101010101" charset="-122"/>
                <a:ea typeface="华文细黑" panose="02010600040101010101" charset="-122"/>
              </a:rPr>
              <a:t>3</a:t>
            </a:r>
            <a:endParaRPr lang="en-US" altLang="zh-CN" sz="4800" dirty="0">
              <a:solidFill>
                <a:schemeClr val="bg1"/>
              </a:solidFill>
              <a:latin typeface="华文细黑" panose="02010600040101010101" charset="-122"/>
              <a:ea typeface="华文细黑" panose="02010600040101010101" charset="-122"/>
            </a:endParaRPr>
          </a:p>
        </p:txBody>
      </p:sp>
      <p:grpSp>
        <p:nvGrpSpPr>
          <p:cNvPr id="45" name="组合 44"/>
          <p:cNvGrpSpPr/>
          <p:nvPr/>
        </p:nvGrpSpPr>
        <p:grpSpPr>
          <a:xfrm rot="0">
            <a:off x="5996940" y="4297045"/>
            <a:ext cx="5468620" cy="695960"/>
            <a:chOff x="9875" y="1802"/>
            <a:chExt cx="5255" cy="1096"/>
          </a:xfrm>
        </p:grpSpPr>
        <p:grpSp>
          <p:nvGrpSpPr>
            <p:cNvPr id="49" name="组合 48"/>
            <p:cNvGrpSpPr/>
            <p:nvPr/>
          </p:nvGrpSpPr>
          <p:grpSpPr>
            <a:xfrm>
              <a:off x="9875" y="1802"/>
              <a:ext cx="5255" cy="1096"/>
              <a:chOff x="11728" y="1684"/>
              <a:chExt cx="6257" cy="1096"/>
            </a:xfrm>
          </p:grpSpPr>
          <p:sp>
            <p:nvSpPr>
              <p:cNvPr id="51" name="文本框 17"/>
              <p:cNvSpPr txBox="1"/>
              <p:nvPr/>
            </p:nvSpPr>
            <p:spPr>
              <a:xfrm>
                <a:off x="11728" y="1684"/>
                <a:ext cx="6257" cy="628"/>
              </a:xfrm>
              <a:prstGeom prst="rect">
                <a:avLst/>
              </a:prstGeom>
              <a:noFill/>
              <a:ln w="9525">
                <a:noFill/>
              </a:ln>
            </p:spPr>
            <p:txBody>
              <a:bodyPr wrap="square">
                <a:spAutoFit/>
              </a:bodyPr>
              <a:p>
                <a:pPr algn="l" eaLnBrk="1" hangingPunct="1"/>
                <a:r>
                  <a:rPr lang="zh-CN" altLang="en-US" sz="2000" dirty="0">
                    <a:solidFill>
                      <a:schemeClr val="bg1"/>
                    </a:solidFill>
                    <a:latin typeface="思源黑体 CN Bold" panose="020B0800000000000000" charset="-122"/>
                    <a:ea typeface="思源黑体 CN Bold" panose="020B0800000000000000" charset="-122"/>
                    <a:sym typeface="+mn-ea"/>
                  </a:rPr>
                  <a:t>团队介绍</a:t>
                </a:r>
                <a:endParaRPr lang="zh-CN" altLang="en-US" sz="2000" dirty="0">
                  <a:solidFill>
                    <a:schemeClr val="bg1"/>
                  </a:solidFill>
                  <a:latin typeface="思源黑体 CN Bold" panose="020B0800000000000000" charset="-122"/>
                  <a:ea typeface="思源黑体 CN Bold" panose="020B0800000000000000" charset="-122"/>
                  <a:sym typeface="+mn-ea"/>
                </a:endParaRPr>
              </a:p>
            </p:txBody>
          </p:sp>
          <p:sp>
            <p:nvSpPr>
              <p:cNvPr id="52" name="文本框 24"/>
              <p:cNvSpPr txBox="1"/>
              <p:nvPr/>
            </p:nvSpPr>
            <p:spPr>
              <a:xfrm>
                <a:off x="11728" y="2312"/>
                <a:ext cx="6255" cy="468"/>
              </a:xfrm>
              <a:prstGeom prst="rect">
                <a:avLst/>
              </a:prstGeom>
              <a:noFill/>
              <a:ln w="9525">
                <a:noFill/>
              </a:ln>
            </p:spPr>
            <p:txBody>
              <a:bodyPr wrap="square">
                <a:spAutoFit/>
              </a:bodyPr>
              <a:p>
                <a:pPr algn="l" defTabSz="914400" eaLnBrk="1" hangingPunct="1"/>
                <a:r>
                  <a:rPr lang="en-US" altLang="zh-CN" sz="1335" dirty="0">
                    <a:solidFill>
                      <a:schemeClr val="bg1"/>
                    </a:solidFill>
                    <a:latin typeface="思源黑体 ExtraLight" panose="020B0200000000000000" charset="-122"/>
                    <a:ea typeface="思源黑体 ExtraLight" panose="020B0200000000000000" charset="-122"/>
                    <a:cs typeface="Arial" panose="020B0604020202020204" pitchFamily="34" charset="0"/>
                    <a:sym typeface="+mn-ea"/>
                  </a:rPr>
                  <a:t>Team Introduction</a:t>
                </a:r>
                <a:endParaRPr lang="en-US" altLang="zh-CN" sz="1335" dirty="0">
                  <a:solidFill>
                    <a:schemeClr val="bg1"/>
                  </a:solidFill>
                  <a:latin typeface="思源黑体 ExtraLight" panose="020B0200000000000000" charset="-122"/>
                  <a:ea typeface="思源黑体 ExtraLight" panose="020B0200000000000000" charset="-122"/>
                  <a:cs typeface="Arial" panose="020B0604020202020204" pitchFamily="34" charset="0"/>
                  <a:sym typeface="+mn-ea"/>
                </a:endParaRPr>
              </a:p>
            </p:txBody>
          </p:sp>
        </p:grpSp>
        <p:pic>
          <p:nvPicPr>
            <p:cNvPr id="53" name="直接连接符 34"/>
            <p:cNvPicPr/>
            <p:nvPr/>
          </p:nvPicPr>
          <p:blipFill>
            <a:blip r:embed="rId5"/>
            <a:stretch>
              <a:fillRect/>
            </a:stretch>
          </p:blipFill>
          <p:spPr>
            <a:xfrm>
              <a:off x="9967" y="2396"/>
              <a:ext cx="4763" cy="37"/>
            </a:xfrm>
            <a:prstGeom prst="rect">
              <a:avLst/>
            </a:prstGeom>
            <a:solidFill>
              <a:srgbClr val="292929"/>
            </a:solidFill>
            <a:ln w="9525">
              <a:noFill/>
            </a:ln>
          </p:spPr>
        </p:pic>
      </p:grpSp>
      <p:sp>
        <p:nvSpPr>
          <p:cNvPr id="54" name="Text Box 24"/>
          <p:cNvSpPr txBox="1"/>
          <p:nvPr/>
        </p:nvSpPr>
        <p:spPr>
          <a:xfrm>
            <a:off x="5098415" y="4213860"/>
            <a:ext cx="1152525" cy="82994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zh-CN" sz="4800" dirty="0">
                <a:solidFill>
                  <a:schemeClr val="bg1"/>
                </a:solidFill>
                <a:latin typeface="华文细黑" panose="02010600040101010101" charset="-122"/>
                <a:ea typeface="华文细黑" panose="02010600040101010101" charset="-122"/>
              </a:rPr>
              <a:t>0</a:t>
            </a:r>
            <a:r>
              <a:rPr lang="en-US" altLang="zh-CN" sz="4800" dirty="0">
                <a:solidFill>
                  <a:schemeClr val="bg1"/>
                </a:solidFill>
                <a:latin typeface="华文细黑" panose="02010600040101010101" charset="-122"/>
                <a:ea typeface="华文细黑" panose="02010600040101010101" charset="-122"/>
              </a:rPr>
              <a:t>4</a:t>
            </a:r>
            <a:endParaRPr lang="en-US" altLang="zh-CN" sz="4800" dirty="0">
              <a:solidFill>
                <a:schemeClr val="bg1"/>
              </a:solidFill>
              <a:latin typeface="华文细黑" panose="02010600040101010101" charset="-122"/>
              <a:ea typeface="华文细黑" panose="02010600040101010101" charset="-122"/>
            </a:endParaRPr>
          </a:p>
        </p:txBody>
      </p:sp>
      <p:grpSp>
        <p:nvGrpSpPr>
          <p:cNvPr id="55" name="组合 54"/>
          <p:cNvGrpSpPr/>
          <p:nvPr/>
        </p:nvGrpSpPr>
        <p:grpSpPr>
          <a:xfrm rot="0">
            <a:off x="5998845" y="5401945"/>
            <a:ext cx="5468620" cy="695960"/>
            <a:chOff x="9875" y="1802"/>
            <a:chExt cx="5255" cy="1096"/>
          </a:xfrm>
        </p:grpSpPr>
        <p:grpSp>
          <p:nvGrpSpPr>
            <p:cNvPr id="56" name="组合 55"/>
            <p:cNvGrpSpPr/>
            <p:nvPr/>
          </p:nvGrpSpPr>
          <p:grpSpPr>
            <a:xfrm>
              <a:off x="9875" y="1802"/>
              <a:ext cx="5255" cy="1096"/>
              <a:chOff x="11728" y="1684"/>
              <a:chExt cx="6257" cy="1096"/>
            </a:xfrm>
          </p:grpSpPr>
          <p:sp>
            <p:nvSpPr>
              <p:cNvPr id="57" name="文本框 17"/>
              <p:cNvSpPr txBox="1"/>
              <p:nvPr/>
            </p:nvSpPr>
            <p:spPr>
              <a:xfrm>
                <a:off x="11728" y="1684"/>
                <a:ext cx="6257" cy="628"/>
              </a:xfrm>
              <a:prstGeom prst="rect">
                <a:avLst/>
              </a:prstGeom>
              <a:noFill/>
              <a:ln w="9525">
                <a:noFill/>
              </a:ln>
            </p:spPr>
            <p:txBody>
              <a:bodyPr wrap="square">
                <a:spAutoFit/>
              </a:bodyPr>
              <a:p>
                <a:pPr algn="l" eaLnBrk="1" hangingPunct="1"/>
                <a:r>
                  <a:rPr lang="zh-CN" altLang="en-US" sz="2000" dirty="0">
                    <a:solidFill>
                      <a:schemeClr val="bg1"/>
                    </a:solidFill>
                    <a:latin typeface="思源黑体 CN Bold" panose="020B0800000000000000" charset="-122"/>
                    <a:ea typeface="思源黑体 CN Bold" panose="020B0800000000000000" charset="-122"/>
                    <a:sym typeface="+mn-ea"/>
                  </a:rPr>
                  <a:t>财务分析</a:t>
                </a:r>
                <a:endParaRPr lang="zh-CN" altLang="en-US" sz="2000" dirty="0">
                  <a:solidFill>
                    <a:schemeClr val="bg1"/>
                  </a:solidFill>
                  <a:latin typeface="思源黑体 CN Bold" panose="020B0800000000000000" charset="-122"/>
                  <a:ea typeface="思源黑体 CN Bold" panose="020B0800000000000000" charset="-122"/>
                  <a:sym typeface="+mn-ea"/>
                </a:endParaRPr>
              </a:p>
            </p:txBody>
          </p:sp>
          <p:sp>
            <p:nvSpPr>
              <p:cNvPr id="58" name="文本框 24"/>
              <p:cNvSpPr txBox="1"/>
              <p:nvPr/>
            </p:nvSpPr>
            <p:spPr>
              <a:xfrm>
                <a:off x="11728" y="2312"/>
                <a:ext cx="6255" cy="468"/>
              </a:xfrm>
              <a:prstGeom prst="rect">
                <a:avLst/>
              </a:prstGeom>
              <a:noFill/>
              <a:ln w="9525">
                <a:noFill/>
              </a:ln>
            </p:spPr>
            <p:txBody>
              <a:bodyPr wrap="square">
                <a:spAutoFit/>
              </a:bodyPr>
              <a:p>
                <a:pPr algn="l" defTabSz="914400" eaLnBrk="1" hangingPunct="1"/>
                <a:r>
                  <a:rPr lang="en-US" altLang="zh-CN" sz="1335" dirty="0">
                    <a:solidFill>
                      <a:schemeClr val="bg1"/>
                    </a:solidFill>
                    <a:latin typeface="思源黑体 ExtraLight" panose="020B0200000000000000" charset="-122"/>
                    <a:ea typeface="思源黑体 ExtraLight" panose="020B0200000000000000" charset="-122"/>
                    <a:cs typeface="Arial" panose="020B0604020202020204" pitchFamily="34" charset="0"/>
                    <a:sym typeface="+mn-ea"/>
                  </a:rPr>
                  <a:t>F</a:t>
                </a:r>
                <a:r>
                  <a:rPr lang="en-US" altLang="zh-CN" sz="1335" dirty="0">
                    <a:solidFill>
                      <a:schemeClr val="bg1"/>
                    </a:solidFill>
                    <a:latin typeface="思源黑体 ExtraLight" panose="020B0200000000000000" charset="-122"/>
                    <a:ea typeface="思源黑体 ExtraLight" panose="020B0200000000000000" charset="-122"/>
                    <a:cs typeface="Arial" panose="020B0604020202020204" pitchFamily="34" charset="0"/>
                    <a:sym typeface="+mn-ea"/>
                  </a:rPr>
                  <a:t>inancial analysis</a:t>
                </a:r>
                <a:endParaRPr lang="en-US" altLang="zh-CN" sz="1335" dirty="0">
                  <a:solidFill>
                    <a:schemeClr val="bg1"/>
                  </a:solidFill>
                  <a:latin typeface="思源黑体 ExtraLight" panose="020B0200000000000000" charset="-122"/>
                  <a:ea typeface="思源黑体 ExtraLight" panose="020B0200000000000000" charset="-122"/>
                  <a:cs typeface="Arial" panose="020B0604020202020204" pitchFamily="34" charset="0"/>
                  <a:sym typeface="+mn-ea"/>
                </a:endParaRPr>
              </a:p>
            </p:txBody>
          </p:sp>
        </p:grpSp>
        <p:pic>
          <p:nvPicPr>
            <p:cNvPr id="59" name="直接连接符 34"/>
            <p:cNvPicPr/>
            <p:nvPr/>
          </p:nvPicPr>
          <p:blipFill>
            <a:blip r:embed="rId5"/>
            <a:stretch>
              <a:fillRect/>
            </a:stretch>
          </p:blipFill>
          <p:spPr>
            <a:xfrm>
              <a:off x="9967" y="2396"/>
              <a:ext cx="4763" cy="37"/>
            </a:xfrm>
            <a:prstGeom prst="rect">
              <a:avLst/>
            </a:prstGeom>
            <a:solidFill>
              <a:srgbClr val="292929"/>
            </a:solidFill>
            <a:ln w="9525">
              <a:noFill/>
            </a:ln>
          </p:spPr>
        </p:pic>
      </p:grpSp>
      <p:sp>
        <p:nvSpPr>
          <p:cNvPr id="60" name="Text Box 24"/>
          <p:cNvSpPr txBox="1"/>
          <p:nvPr/>
        </p:nvSpPr>
        <p:spPr>
          <a:xfrm>
            <a:off x="5100320" y="5318760"/>
            <a:ext cx="1152525" cy="82994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zh-CN" sz="4800" dirty="0">
                <a:solidFill>
                  <a:schemeClr val="bg1"/>
                </a:solidFill>
                <a:latin typeface="华文细黑" panose="02010600040101010101" charset="-122"/>
                <a:ea typeface="华文细黑" panose="02010600040101010101" charset="-122"/>
              </a:rPr>
              <a:t>0</a:t>
            </a:r>
            <a:r>
              <a:rPr lang="en-US" altLang="zh-CN" sz="4800" dirty="0">
                <a:solidFill>
                  <a:schemeClr val="bg1"/>
                </a:solidFill>
                <a:latin typeface="华文细黑" panose="02010600040101010101" charset="-122"/>
                <a:ea typeface="华文细黑" panose="02010600040101010101" charset="-122"/>
              </a:rPr>
              <a:t>5</a:t>
            </a:r>
            <a:endParaRPr lang="en-US" altLang="zh-CN" sz="4800" dirty="0">
              <a:solidFill>
                <a:schemeClr val="bg1"/>
              </a:solidFill>
              <a:latin typeface="华文细黑" panose="02010600040101010101" charset="-122"/>
              <a:ea typeface="华文细黑"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p14:dur="500">
        <p:push/>
      </p:transition>
    </mc:Choice>
    <mc:Fallback>
      <p:transition>
        <p:push/>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7" name="图片 26" descr="合成 18"/>
          <p:cNvPicPr>
            <a:picLocks noChangeAspect="1"/>
          </p:cNvPicPr>
          <p:nvPr>
            <p:custDataLst>
              <p:tags r:id="rId1"/>
            </p:custDataLst>
          </p:nvPr>
        </p:nvPicPr>
        <p:blipFill>
          <a:blip r:embed="rId2"/>
          <a:srcRect t="38772" r="45493"/>
          <a:stretch>
            <a:fillRect/>
          </a:stretch>
        </p:blipFill>
        <p:spPr>
          <a:xfrm>
            <a:off x="6151880" y="-179705"/>
            <a:ext cx="6040120" cy="3462655"/>
          </a:xfrm>
          <a:prstGeom prst="rect">
            <a:avLst/>
          </a:prstGeom>
        </p:spPr>
      </p:pic>
      <p:sp>
        <p:nvSpPr>
          <p:cNvPr id="42001" name="椭圆 16"/>
          <p:cNvSpPr/>
          <p:nvPr/>
        </p:nvSpPr>
        <p:spPr>
          <a:xfrm>
            <a:off x="537528" y="1627188"/>
            <a:ext cx="1885950" cy="1928812"/>
          </a:xfrm>
          <a:prstGeom prst="ellipse">
            <a:avLst/>
          </a:prstGeom>
          <a:solidFill>
            <a:srgbClr val="FFFFFF"/>
          </a:solidFill>
          <a:ln w="12700">
            <a:noFill/>
          </a:ln>
        </p:spPr>
        <p:txBody>
          <a:bodyPr anchor="ctr"/>
          <a:lstStyle>
            <a:lvl1pPr marL="228600" indent="-228600" algn="l" defTabSz="0"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charset="0"/>
              </a:defRPr>
            </a:lvl1pPr>
            <a:lvl2pPr marL="685800" indent="-228600" algn="l" defTabSz="0"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charset="0"/>
              </a:defRPr>
            </a:lvl2pPr>
            <a:lvl3pPr marL="1143000" indent="-228600" algn="l" defTabSz="0"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charset="0"/>
              </a:defRPr>
            </a:lvl3pPr>
            <a:lvl4pPr marL="1600200" indent="-228600" algn="l" defTabSz="0"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charset="0"/>
              </a:defRPr>
            </a:lvl4pPr>
            <a:lvl5pPr marL="2057400" indent="-228600" algn="l" defTabSz="0"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charset="0"/>
              </a:defRPr>
            </a:lvl5pPr>
          </a:lstStyle>
          <a:p>
            <a:pPr marL="0" lvl="0" indent="0" algn="ctr" defTabSz="914400">
              <a:lnSpc>
                <a:spcPct val="100000"/>
              </a:lnSpc>
              <a:spcBef>
                <a:spcPct val="0"/>
              </a:spcBef>
              <a:buNone/>
            </a:pPr>
            <a:endParaRPr lang="zh-CN" altLang="zh-CN" sz="1800" dirty="0">
              <a:solidFill>
                <a:srgbClr val="FFFFFF"/>
              </a:solidFill>
              <a:latin typeface="宋体" panose="02010600030101010101" pitchFamily="2" charset="-122"/>
              <a:sym typeface="宋体" panose="02010600030101010101" pitchFamily="2" charset="-122"/>
            </a:endParaRPr>
          </a:p>
        </p:txBody>
      </p:sp>
      <p:grpSp>
        <p:nvGrpSpPr>
          <p:cNvPr id="42034" name="组合 20"/>
          <p:cNvGrpSpPr/>
          <p:nvPr/>
        </p:nvGrpSpPr>
        <p:grpSpPr>
          <a:xfrm rot="0">
            <a:off x="993775" y="2149475"/>
            <a:ext cx="1108075" cy="829945"/>
            <a:chOff x="0" y="0"/>
            <a:chExt cx="1107408" cy="829727"/>
          </a:xfrm>
        </p:grpSpPr>
        <p:sp>
          <p:nvSpPr>
            <p:cNvPr id="42035" name="矩形 22"/>
            <p:cNvSpPr/>
            <p:nvPr/>
          </p:nvSpPr>
          <p:spPr>
            <a:xfrm>
              <a:off x="0" y="0"/>
              <a:ext cx="858003" cy="829727"/>
            </a:xfrm>
            <a:prstGeom prst="rect">
              <a:avLst/>
            </a:prstGeom>
            <a:noFill/>
            <a:ln w="9525">
              <a:noFill/>
            </a:ln>
          </p:spPr>
          <p:txBody>
            <a:bodyPr wrap="none">
              <a:spAutoFit/>
            </a:bodyPr>
            <a:lstStyle>
              <a:lvl1pPr marL="228600" indent="-228600" algn="l" defTabSz="0"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charset="0"/>
                </a:defRPr>
              </a:lvl1pPr>
              <a:lvl2pPr marL="685800" indent="-228600" algn="l" defTabSz="0"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charset="0"/>
                </a:defRPr>
              </a:lvl2pPr>
              <a:lvl3pPr marL="1143000" indent="-228600" algn="l" defTabSz="0"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charset="0"/>
                </a:defRPr>
              </a:lvl3pPr>
              <a:lvl4pPr marL="1600200" indent="-228600" algn="l" defTabSz="0"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charset="0"/>
                </a:defRPr>
              </a:lvl4pPr>
              <a:lvl5pPr marL="2057400" indent="-228600" algn="l" defTabSz="0"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charset="0"/>
                </a:defRPr>
              </a:lvl5pPr>
            </a:lstStyle>
            <a:p>
              <a:pPr marL="0" lvl="0" indent="0" defTabSz="914400">
                <a:lnSpc>
                  <a:spcPct val="100000"/>
                </a:lnSpc>
                <a:spcBef>
                  <a:spcPct val="0"/>
                </a:spcBef>
                <a:buNone/>
              </a:pPr>
              <a:r>
                <a:rPr lang="en-US" altLang="zh-CN" sz="4800" dirty="0">
                  <a:solidFill>
                    <a:srgbClr val="2881B0"/>
                  </a:solidFill>
                  <a:latin typeface="Century Gothic" panose="020B0502020202020204" charset="0"/>
                  <a:sym typeface="Arial" panose="020B0604020202020204" pitchFamily="34" charset="0"/>
                </a:rPr>
                <a:t>62</a:t>
              </a:r>
              <a:endParaRPr lang="en-US" altLang="zh-CN" sz="4800" dirty="0">
                <a:solidFill>
                  <a:srgbClr val="2881B0"/>
                </a:solidFill>
                <a:latin typeface="Century Gothic" panose="020B0502020202020204" charset="0"/>
                <a:sym typeface="Arial" panose="020B0604020202020204" pitchFamily="34" charset="0"/>
              </a:endParaRPr>
            </a:p>
          </p:txBody>
        </p:sp>
        <p:sp>
          <p:nvSpPr>
            <p:cNvPr id="42036" name="矩形 23"/>
            <p:cNvSpPr/>
            <p:nvPr/>
          </p:nvSpPr>
          <p:spPr>
            <a:xfrm>
              <a:off x="723970" y="296393"/>
              <a:ext cx="383438" cy="400110"/>
            </a:xfrm>
            <a:prstGeom prst="rect">
              <a:avLst/>
            </a:prstGeom>
            <a:noFill/>
            <a:ln w="9525">
              <a:noFill/>
            </a:ln>
          </p:spPr>
          <p:txBody>
            <a:bodyPr wrap="none">
              <a:spAutoFit/>
            </a:bodyPr>
            <a:lstStyle>
              <a:lvl1pPr marL="228600" indent="-228600" algn="l" defTabSz="0"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charset="0"/>
                </a:defRPr>
              </a:lvl1pPr>
              <a:lvl2pPr marL="685800" indent="-228600" algn="l" defTabSz="0"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charset="0"/>
                </a:defRPr>
              </a:lvl2pPr>
              <a:lvl3pPr marL="1143000" indent="-228600" algn="l" defTabSz="0"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charset="0"/>
                </a:defRPr>
              </a:lvl3pPr>
              <a:lvl4pPr marL="1600200" indent="-228600" algn="l" defTabSz="0"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charset="0"/>
                </a:defRPr>
              </a:lvl4pPr>
              <a:lvl5pPr marL="2057400" indent="-228600" algn="l" defTabSz="0"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charset="0"/>
                </a:defRPr>
              </a:lvl5pPr>
            </a:lstStyle>
            <a:p>
              <a:pPr marL="0" lvl="0" indent="0" defTabSz="914400">
                <a:lnSpc>
                  <a:spcPct val="100000"/>
                </a:lnSpc>
                <a:spcBef>
                  <a:spcPct val="0"/>
                </a:spcBef>
                <a:buNone/>
              </a:pPr>
              <a:r>
                <a:rPr lang="en-US" altLang="zh-CN" sz="2000" dirty="0">
                  <a:solidFill>
                    <a:srgbClr val="595959"/>
                  </a:solidFill>
                  <a:latin typeface="Century Gothic" panose="020B0502020202020204" charset="0"/>
                  <a:sym typeface="Arial" panose="020B0604020202020204" pitchFamily="34" charset="0"/>
                </a:rPr>
                <a:t>%</a:t>
              </a:r>
              <a:endParaRPr lang="en-US" altLang="zh-CN" sz="2000" dirty="0">
                <a:solidFill>
                  <a:srgbClr val="595959"/>
                </a:solidFill>
                <a:latin typeface="Century Gothic" panose="020B0502020202020204" charset="0"/>
                <a:sym typeface="Arial" panose="020B0604020202020204" pitchFamily="34" charset="0"/>
              </a:endParaRPr>
            </a:p>
          </p:txBody>
        </p:sp>
      </p:grpSp>
      <p:sp>
        <p:nvSpPr>
          <p:cNvPr id="62" name="空心弧 61"/>
          <p:cNvSpPr/>
          <p:nvPr/>
        </p:nvSpPr>
        <p:spPr>
          <a:xfrm rot="10800000">
            <a:off x="612140" y="1729740"/>
            <a:ext cx="1736090" cy="1752600"/>
          </a:xfrm>
          <a:prstGeom prst="blockArc">
            <a:avLst>
              <a:gd name="adj1" fmla="val 8701969"/>
              <a:gd name="adj2" fmla="val 1674"/>
              <a:gd name="adj3" fmla="val 9054"/>
            </a:avLst>
          </a:prstGeom>
          <a:solidFill>
            <a:srgbClr val="0078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 name="椭圆 16"/>
          <p:cNvSpPr/>
          <p:nvPr/>
        </p:nvSpPr>
        <p:spPr>
          <a:xfrm>
            <a:off x="541973" y="4038283"/>
            <a:ext cx="1885950" cy="1928812"/>
          </a:xfrm>
          <a:prstGeom prst="ellipse">
            <a:avLst/>
          </a:prstGeom>
          <a:solidFill>
            <a:srgbClr val="FFFFFF"/>
          </a:solidFill>
          <a:ln w="12700">
            <a:noFill/>
          </a:ln>
        </p:spPr>
        <p:txBody>
          <a:bodyPr anchor="ctr"/>
          <a:lstStyle>
            <a:lvl1pPr marL="228600" indent="-228600" algn="l" defTabSz="0"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charset="0"/>
              </a:defRPr>
            </a:lvl1pPr>
            <a:lvl2pPr marL="685800" indent="-228600" algn="l" defTabSz="0"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charset="0"/>
              </a:defRPr>
            </a:lvl2pPr>
            <a:lvl3pPr marL="1143000" indent="-228600" algn="l" defTabSz="0"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charset="0"/>
              </a:defRPr>
            </a:lvl3pPr>
            <a:lvl4pPr marL="1600200" indent="-228600" algn="l" defTabSz="0"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charset="0"/>
              </a:defRPr>
            </a:lvl4pPr>
            <a:lvl5pPr marL="2057400" indent="-228600" algn="l" defTabSz="0"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charset="0"/>
              </a:defRPr>
            </a:lvl5pPr>
          </a:lstStyle>
          <a:p>
            <a:pPr marL="0" lvl="0" indent="0" algn="ctr" defTabSz="914400">
              <a:lnSpc>
                <a:spcPct val="100000"/>
              </a:lnSpc>
              <a:spcBef>
                <a:spcPct val="0"/>
              </a:spcBef>
              <a:buNone/>
            </a:pPr>
            <a:endParaRPr lang="zh-CN" altLang="zh-CN" sz="1800" dirty="0">
              <a:solidFill>
                <a:srgbClr val="FFFFFF"/>
              </a:solidFill>
              <a:latin typeface="宋体" panose="02010600030101010101" pitchFamily="2" charset="-122"/>
              <a:sym typeface="宋体" panose="02010600030101010101" pitchFamily="2" charset="-122"/>
            </a:endParaRPr>
          </a:p>
        </p:txBody>
      </p:sp>
      <p:grpSp>
        <p:nvGrpSpPr>
          <p:cNvPr id="3" name="组合 20"/>
          <p:cNvGrpSpPr/>
          <p:nvPr/>
        </p:nvGrpSpPr>
        <p:grpSpPr>
          <a:xfrm rot="0">
            <a:off x="1050925" y="4587875"/>
            <a:ext cx="1108075" cy="829945"/>
            <a:chOff x="0" y="0"/>
            <a:chExt cx="1107408" cy="829727"/>
          </a:xfrm>
        </p:grpSpPr>
        <p:sp>
          <p:nvSpPr>
            <p:cNvPr id="4" name="矩形 22"/>
            <p:cNvSpPr/>
            <p:nvPr/>
          </p:nvSpPr>
          <p:spPr>
            <a:xfrm>
              <a:off x="0" y="0"/>
              <a:ext cx="858003" cy="829727"/>
            </a:xfrm>
            <a:prstGeom prst="rect">
              <a:avLst/>
            </a:prstGeom>
            <a:noFill/>
            <a:ln w="9525">
              <a:noFill/>
            </a:ln>
          </p:spPr>
          <p:txBody>
            <a:bodyPr wrap="none">
              <a:spAutoFit/>
            </a:bodyPr>
            <a:lstStyle>
              <a:lvl1pPr marL="228600" indent="-228600" algn="l" defTabSz="0"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charset="0"/>
                </a:defRPr>
              </a:lvl1pPr>
              <a:lvl2pPr marL="685800" indent="-228600" algn="l" defTabSz="0"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charset="0"/>
                </a:defRPr>
              </a:lvl2pPr>
              <a:lvl3pPr marL="1143000" indent="-228600" algn="l" defTabSz="0"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charset="0"/>
                </a:defRPr>
              </a:lvl3pPr>
              <a:lvl4pPr marL="1600200" indent="-228600" algn="l" defTabSz="0"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charset="0"/>
                </a:defRPr>
              </a:lvl4pPr>
              <a:lvl5pPr marL="2057400" indent="-228600" algn="l" defTabSz="0"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charset="0"/>
                </a:defRPr>
              </a:lvl5pPr>
            </a:lstStyle>
            <a:p>
              <a:pPr marL="0" lvl="0" indent="0" defTabSz="914400">
                <a:lnSpc>
                  <a:spcPct val="100000"/>
                </a:lnSpc>
                <a:spcBef>
                  <a:spcPct val="0"/>
                </a:spcBef>
                <a:buNone/>
              </a:pPr>
              <a:r>
                <a:rPr lang="en-US" altLang="zh-CN" sz="4800" dirty="0">
                  <a:solidFill>
                    <a:srgbClr val="2881B0"/>
                  </a:solidFill>
                  <a:latin typeface="Century Gothic" panose="020B0502020202020204" charset="0"/>
                  <a:sym typeface="Arial" panose="020B0604020202020204" pitchFamily="34" charset="0"/>
                </a:rPr>
                <a:t>90</a:t>
              </a:r>
              <a:endParaRPr lang="en-US" altLang="zh-CN" sz="4800" dirty="0">
                <a:solidFill>
                  <a:srgbClr val="2881B0"/>
                </a:solidFill>
                <a:latin typeface="Century Gothic" panose="020B0502020202020204" charset="0"/>
                <a:sym typeface="Arial" panose="020B0604020202020204" pitchFamily="34" charset="0"/>
              </a:endParaRPr>
            </a:p>
          </p:txBody>
        </p:sp>
        <p:sp>
          <p:nvSpPr>
            <p:cNvPr id="5" name="矩形 23"/>
            <p:cNvSpPr/>
            <p:nvPr/>
          </p:nvSpPr>
          <p:spPr>
            <a:xfrm>
              <a:off x="723970" y="296393"/>
              <a:ext cx="383438" cy="400110"/>
            </a:xfrm>
            <a:prstGeom prst="rect">
              <a:avLst/>
            </a:prstGeom>
            <a:noFill/>
            <a:ln w="9525">
              <a:noFill/>
            </a:ln>
          </p:spPr>
          <p:txBody>
            <a:bodyPr wrap="none">
              <a:spAutoFit/>
            </a:bodyPr>
            <a:lstStyle>
              <a:lvl1pPr marL="228600" indent="-228600" algn="l" defTabSz="0"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charset="0"/>
                </a:defRPr>
              </a:lvl1pPr>
              <a:lvl2pPr marL="685800" indent="-228600" algn="l" defTabSz="0"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charset="0"/>
                </a:defRPr>
              </a:lvl2pPr>
              <a:lvl3pPr marL="1143000" indent="-228600" algn="l" defTabSz="0"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charset="0"/>
                </a:defRPr>
              </a:lvl3pPr>
              <a:lvl4pPr marL="1600200" indent="-228600" algn="l" defTabSz="0"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charset="0"/>
                </a:defRPr>
              </a:lvl4pPr>
              <a:lvl5pPr marL="2057400" indent="-228600" algn="l" defTabSz="0"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charset="0"/>
                </a:defRPr>
              </a:lvl5pPr>
            </a:lstStyle>
            <a:p>
              <a:pPr marL="0" lvl="0" indent="0" defTabSz="914400">
                <a:lnSpc>
                  <a:spcPct val="100000"/>
                </a:lnSpc>
                <a:spcBef>
                  <a:spcPct val="0"/>
                </a:spcBef>
                <a:buNone/>
              </a:pPr>
              <a:r>
                <a:rPr lang="en-US" altLang="zh-CN" sz="2000" dirty="0">
                  <a:solidFill>
                    <a:srgbClr val="595959"/>
                  </a:solidFill>
                  <a:latin typeface="Century Gothic" panose="020B0502020202020204" charset="0"/>
                  <a:sym typeface="Arial" panose="020B0604020202020204" pitchFamily="34" charset="0"/>
                </a:rPr>
                <a:t>%</a:t>
              </a:r>
              <a:endParaRPr lang="en-US" altLang="zh-CN" sz="2000" dirty="0">
                <a:solidFill>
                  <a:srgbClr val="595959"/>
                </a:solidFill>
                <a:latin typeface="Century Gothic" panose="020B0502020202020204" charset="0"/>
                <a:sym typeface="Arial" panose="020B0604020202020204" pitchFamily="34" charset="0"/>
              </a:endParaRPr>
            </a:p>
          </p:txBody>
        </p:sp>
      </p:grpSp>
      <p:sp>
        <p:nvSpPr>
          <p:cNvPr id="6" name="空心弧 5"/>
          <p:cNvSpPr/>
          <p:nvPr/>
        </p:nvSpPr>
        <p:spPr>
          <a:xfrm rot="10800000">
            <a:off x="616585" y="4140835"/>
            <a:ext cx="1736090" cy="1752600"/>
          </a:xfrm>
          <a:prstGeom prst="blockArc">
            <a:avLst>
              <a:gd name="adj1" fmla="val 3381631"/>
              <a:gd name="adj2" fmla="val 1674"/>
              <a:gd name="adj3" fmla="val 9054"/>
            </a:avLst>
          </a:prstGeom>
          <a:solidFill>
            <a:srgbClr val="0078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grpSp>
        <p:nvGrpSpPr>
          <p:cNvPr id="12" name="组合 11"/>
          <p:cNvGrpSpPr/>
          <p:nvPr/>
        </p:nvGrpSpPr>
        <p:grpSpPr>
          <a:xfrm>
            <a:off x="3042285" y="1808480"/>
            <a:ext cx="5709285" cy="1837690"/>
            <a:chOff x="3143" y="2473"/>
            <a:chExt cx="9362" cy="2894"/>
          </a:xfrm>
        </p:grpSpPr>
        <p:sp>
          <p:nvSpPr>
            <p:cNvPr id="21" name="文本框 20"/>
            <p:cNvSpPr txBox="1"/>
            <p:nvPr/>
          </p:nvSpPr>
          <p:spPr>
            <a:xfrm>
              <a:off x="3143" y="2473"/>
              <a:ext cx="7066" cy="628"/>
            </a:xfrm>
            <a:prstGeom prst="rect">
              <a:avLst/>
            </a:prstGeom>
            <a:noFill/>
          </p:spPr>
          <p:txBody>
            <a:bodyPr wrap="square" rtlCol="0">
              <a:spAutoFit/>
            </a:bodyPr>
            <a:p>
              <a:pPr algn="l"/>
              <a:r>
                <a:rPr lang="zh-CN" altLang="en-US" sz="2000">
                  <a:solidFill>
                    <a:schemeClr val="bg1"/>
                  </a:solidFill>
                  <a:latin typeface="思源黑体 CN Bold" panose="020B0800000000000000" charset="-122"/>
                  <a:ea typeface="思源黑体 CN Bold" panose="020B0800000000000000" charset="-122"/>
                </a:rPr>
                <a:t>财务</a:t>
              </a:r>
              <a:r>
                <a:rPr lang="zh-CN" altLang="en-US" sz="2000">
                  <a:solidFill>
                    <a:schemeClr val="bg1"/>
                  </a:solidFill>
                  <a:latin typeface="思源黑体 CN Bold" panose="020B0800000000000000" charset="-122"/>
                  <a:ea typeface="思源黑体 CN Bold" panose="020B0800000000000000" charset="-122"/>
                </a:rPr>
                <a:t>分析</a:t>
              </a:r>
              <a:endParaRPr lang="zh-CN" altLang="en-US" sz="2000">
                <a:solidFill>
                  <a:schemeClr val="bg1"/>
                </a:solidFill>
                <a:latin typeface="思源黑体 CN Bold" panose="020B0800000000000000" charset="-122"/>
                <a:ea typeface="思源黑体 CN Bold" panose="020B0800000000000000" charset="-122"/>
              </a:endParaRPr>
            </a:p>
          </p:txBody>
        </p:sp>
        <p:sp>
          <p:nvSpPr>
            <p:cNvPr id="33" name="文本框 10"/>
            <p:cNvSpPr txBox="1"/>
            <p:nvPr/>
          </p:nvSpPr>
          <p:spPr>
            <a:xfrm>
              <a:off x="3252" y="3479"/>
              <a:ext cx="9253" cy="1888"/>
            </a:xfrm>
            <a:prstGeom prst="rect">
              <a:avLst/>
            </a:prstGeom>
            <a:noFill/>
            <a:ln w="9525">
              <a:noFill/>
            </a:ln>
          </p:spPr>
          <p:txBody>
            <a:bodyPr wrap="square">
              <a:spAutoFit/>
            </a:bodyPr>
            <a:p>
              <a:pPr marL="285750" marR="0" lvl="0" indent="-285750" algn="l" defTabSz="913765" rtl="0" eaLnBrk="1" fontAlgn="auto" latinLnBrk="0" hangingPunct="1">
                <a:lnSpc>
                  <a:spcPct val="100000"/>
                </a:lnSpc>
                <a:spcBef>
                  <a:spcPct val="0"/>
                </a:spcBef>
                <a:spcAft>
                  <a:spcPts val="0"/>
                </a:spcAft>
                <a:buClrTx/>
                <a:buSzTx/>
                <a:buFont typeface="Wingdings" panose="05000000000000000000" charset="0"/>
                <a:buChar char="Ø"/>
                <a:defRPr/>
              </a:pPr>
              <a:r>
                <a:rPr lang="en-US" altLang="zh-CN" dirty="0">
                  <a:solidFill>
                    <a:schemeClr val="bg1"/>
                  </a:solidFill>
                  <a:latin typeface="思源黑体 ExtraLight" panose="020B0200000000000000" charset="-122"/>
                  <a:ea typeface="思源黑体 ExtraLight" panose="020B0200000000000000" charset="-122"/>
                  <a:sym typeface="+mn-ea"/>
                </a:rPr>
                <a:t>Data analysis refers to the use of appropriate statistical analysis methods to analyze a large number of collected data, summarize, understand and digest them, </a:t>
              </a:r>
              <a:endParaRPr lang="en-US" altLang="zh-CN" dirty="0">
                <a:solidFill>
                  <a:schemeClr val="bg1"/>
                </a:solidFill>
                <a:latin typeface="思源黑体 ExtraLight" panose="020B0200000000000000" charset="-122"/>
                <a:ea typeface="思源黑体 ExtraLight" panose="020B0200000000000000" charset="-122"/>
                <a:cs typeface="Arial" panose="020B0604020202020204" pitchFamily="34" charset="0"/>
                <a:sym typeface="+mn-ea"/>
              </a:endParaRPr>
            </a:p>
          </p:txBody>
        </p:sp>
        <p:sp>
          <p:nvSpPr>
            <p:cNvPr id="35" name="矩形 12"/>
            <p:cNvSpPr/>
            <p:nvPr/>
          </p:nvSpPr>
          <p:spPr>
            <a:xfrm rot="10800000">
              <a:off x="3346" y="3215"/>
              <a:ext cx="8223" cy="120"/>
            </a:xfrm>
            <a:prstGeom prst="rect">
              <a:avLst/>
            </a:prstGeom>
            <a:gradFill rotWithShape="1">
              <a:gsLst>
                <a:gs pos="0">
                  <a:srgbClr val="031722"/>
                </a:gs>
                <a:gs pos="100000">
                  <a:srgbClr val="F7F4F5"/>
                </a:gs>
              </a:gsLst>
              <a:lin ang="0" scaled="1"/>
              <a:tileRect/>
            </a:gradFill>
            <a:ln w="9525">
              <a:noFill/>
            </a:ln>
          </p:spPr>
          <p:txBody>
            <a:bodyPr anchor="ctr"/>
            <a:p>
              <a:pPr algn="ctr" eaLnBrk="1" hangingPunct="1"/>
              <a:endParaRPr lang="zh-CN" altLang="en-US" sz="2400" dirty="0">
                <a:solidFill>
                  <a:schemeClr val="bg1"/>
                </a:solidFill>
                <a:latin typeface="方正兰亭黑_GBK" pitchFamily="2" charset="-122"/>
              </a:endParaRPr>
            </a:p>
          </p:txBody>
        </p:sp>
      </p:grpSp>
      <p:grpSp>
        <p:nvGrpSpPr>
          <p:cNvPr id="7" name="组合 6"/>
          <p:cNvGrpSpPr/>
          <p:nvPr/>
        </p:nvGrpSpPr>
        <p:grpSpPr>
          <a:xfrm>
            <a:off x="3075305" y="4116705"/>
            <a:ext cx="5709285" cy="1837690"/>
            <a:chOff x="3143" y="2473"/>
            <a:chExt cx="9362" cy="2894"/>
          </a:xfrm>
        </p:grpSpPr>
        <p:sp>
          <p:nvSpPr>
            <p:cNvPr id="8" name="文本框 7"/>
            <p:cNvSpPr txBox="1"/>
            <p:nvPr/>
          </p:nvSpPr>
          <p:spPr>
            <a:xfrm>
              <a:off x="3143" y="2473"/>
              <a:ext cx="7066" cy="628"/>
            </a:xfrm>
            <a:prstGeom prst="rect">
              <a:avLst/>
            </a:prstGeom>
            <a:noFill/>
          </p:spPr>
          <p:txBody>
            <a:bodyPr wrap="square" rtlCol="0">
              <a:spAutoFit/>
            </a:bodyPr>
            <a:p>
              <a:pPr algn="l"/>
              <a:r>
                <a:rPr lang="zh-CN" altLang="en-US" sz="2000">
                  <a:solidFill>
                    <a:schemeClr val="bg1"/>
                  </a:solidFill>
                  <a:latin typeface="思源黑体 CN Bold" panose="020B0800000000000000" charset="-122"/>
                  <a:ea typeface="思源黑体 CN Bold" panose="020B0800000000000000" charset="-122"/>
                </a:rPr>
                <a:t>财务</a:t>
              </a:r>
              <a:r>
                <a:rPr lang="zh-CN" altLang="en-US" sz="2000">
                  <a:solidFill>
                    <a:schemeClr val="bg1"/>
                  </a:solidFill>
                  <a:latin typeface="思源黑体 CN Bold" panose="020B0800000000000000" charset="-122"/>
                  <a:ea typeface="思源黑体 CN Bold" panose="020B0800000000000000" charset="-122"/>
                </a:rPr>
                <a:t>分析</a:t>
              </a:r>
              <a:endParaRPr lang="zh-CN" altLang="en-US" sz="2000">
                <a:solidFill>
                  <a:schemeClr val="bg1"/>
                </a:solidFill>
                <a:latin typeface="思源黑体 CN Bold" panose="020B0800000000000000" charset="-122"/>
                <a:ea typeface="思源黑体 CN Bold" panose="020B0800000000000000" charset="-122"/>
              </a:endParaRPr>
            </a:p>
          </p:txBody>
        </p:sp>
        <p:sp>
          <p:nvSpPr>
            <p:cNvPr id="9" name="文本框 10"/>
            <p:cNvSpPr txBox="1"/>
            <p:nvPr/>
          </p:nvSpPr>
          <p:spPr>
            <a:xfrm>
              <a:off x="3252" y="3479"/>
              <a:ext cx="9253" cy="1888"/>
            </a:xfrm>
            <a:prstGeom prst="rect">
              <a:avLst/>
            </a:prstGeom>
            <a:noFill/>
            <a:ln w="9525">
              <a:noFill/>
            </a:ln>
          </p:spPr>
          <p:txBody>
            <a:bodyPr wrap="square">
              <a:spAutoFit/>
            </a:bodyPr>
            <a:p>
              <a:pPr marL="285750" marR="0" lvl="0" indent="-285750" algn="l" defTabSz="913765" rtl="0" eaLnBrk="1" fontAlgn="auto" latinLnBrk="0" hangingPunct="1">
                <a:lnSpc>
                  <a:spcPct val="100000"/>
                </a:lnSpc>
                <a:spcBef>
                  <a:spcPct val="0"/>
                </a:spcBef>
                <a:spcAft>
                  <a:spcPts val="0"/>
                </a:spcAft>
                <a:buClrTx/>
                <a:buSzTx/>
                <a:buFont typeface="Wingdings" panose="05000000000000000000" charset="0"/>
                <a:buChar char="Ø"/>
                <a:defRPr/>
              </a:pPr>
              <a:r>
                <a:rPr lang="en-US" altLang="zh-CN" dirty="0">
                  <a:solidFill>
                    <a:schemeClr val="bg1"/>
                  </a:solidFill>
                  <a:latin typeface="思源黑体 ExtraLight" panose="020B0200000000000000" charset="-122"/>
                  <a:ea typeface="思源黑体 ExtraLight" panose="020B0200000000000000" charset="-122"/>
                  <a:sym typeface="+mn-ea"/>
                </a:rPr>
                <a:t>Data analysis refers to the use of appropriate statistical analysis methods to analyze a large number of collected data, summarize, understand and digest them, </a:t>
              </a:r>
              <a:endParaRPr lang="en-US" altLang="zh-CN" dirty="0">
                <a:solidFill>
                  <a:schemeClr val="bg1"/>
                </a:solidFill>
                <a:latin typeface="思源黑体 ExtraLight" panose="020B0200000000000000" charset="-122"/>
                <a:ea typeface="思源黑体 ExtraLight" panose="020B0200000000000000" charset="-122"/>
                <a:cs typeface="Arial" panose="020B0604020202020204" pitchFamily="34" charset="0"/>
                <a:sym typeface="+mn-ea"/>
              </a:endParaRPr>
            </a:p>
          </p:txBody>
        </p:sp>
        <p:sp>
          <p:nvSpPr>
            <p:cNvPr id="10" name="矩形 12"/>
            <p:cNvSpPr/>
            <p:nvPr/>
          </p:nvSpPr>
          <p:spPr>
            <a:xfrm rot="10800000">
              <a:off x="3346" y="3215"/>
              <a:ext cx="8223" cy="120"/>
            </a:xfrm>
            <a:prstGeom prst="rect">
              <a:avLst/>
            </a:prstGeom>
            <a:gradFill rotWithShape="1">
              <a:gsLst>
                <a:gs pos="0">
                  <a:srgbClr val="031722"/>
                </a:gs>
                <a:gs pos="100000">
                  <a:srgbClr val="F7F4F5"/>
                </a:gs>
              </a:gsLst>
              <a:lin ang="0" scaled="1"/>
              <a:tileRect/>
            </a:gradFill>
            <a:ln w="9525">
              <a:noFill/>
            </a:ln>
          </p:spPr>
          <p:txBody>
            <a:bodyPr anchor="ctr"/>
            <a:p>
              <a:pPr algn="ctr" eaLnBrk="1" hangingPunct="1"/>
              <a:endParaRPr lang="zh-CN" altLang="en-US" sz="2400" dirty="0">
                <a:solidFill>
                  <a:schemeClr val="bg1"/>
                </a:solidFill>
                <a:latin typeface="方正兰亭黑_GBK" pitchFamily="2" charset="-122"/>
              </a:endParaRPr>
            </a:p>
          </p:txBody>
        </p:sp>
      </p:grpSp>
      <p:sp>
        <p:nvSpPr>
          <p:cNvPr id="13" name="文本框 12"/>
          <p:cNvSpPr txBox="1"/>
          <p:nvPr/>
        </p:nvSpPr>
        <p:spPr>
          <a:xfrm>
            <a:off x="719455" y="116205"/>
            <a:ext cx="3850640" cy="521970"/>
          </a:xfrm>
          <a:prstGeom prst="rect">
            <a:avLst/>
          </a:prstGeom>
          <a:noFill/>
        </p:spPr>
        <p:txBody>
          <a:bodyPr wrap="square" rtlCol="0">
            <a:spAutoFit/>
          </a:bodyPr>
          <a:p>
            <a:pPr algn="l" eaLnBrk="1" hangingPunct="1"/>
            <a:r>
              <a:rPr lang="zh-CN" altLang="en-US" sz="2800" spc="130" dirty="0">
                <a:solidFill>
                  <a:schemeClr val="bg1"/>
                </a:solidFill>
                <a:latin typeface="思源黑体 CN Bold" panose="020B0800000000000000" charset="-122"/>
                <a:ea typeface="思源黑体 CN Bold" panose="020B0800000000000000" charset="-122"/>
              </a:rPr>
              <a:t>财务分析</a:t>
            </a:r>
            <a:endParaRPr lang="zh-CN" altLang="en-US" sz="2800" spc="130" dirty="0">
              <a:solidFill>
                <a:schemeClr val="bg1"/>
              </a:solidFill>
              <a:latin typeface="思源黑体 CN Bold" panose="020B0800000000000000" charset="-122"/>
              <a:ea typeface="思源黑体 CN Bold" panose="020B0800000000000000" charset="-122"/>
            </a:endParaRPr>
          </a:p>
        </p:txBody>
      </p:sp>
      <p:sp>
        <p:nvSpPr>
          <p:cNvPr id="28" name="文本框 27"/>
          <p:cNvSpPr txBox="1"/>
          <p:nvPr/>
        </p:nvSpPr>
        <p:spPr>
          <a:xfrm>
            <a:off x="719455" y="585470"/>
            <a:ext cx="2533015" cy="306705"/>
          </a:xfrm>
          <a:prstGeom prst="rect">
            <a:avLst/>
          </a:prstGeom>
          <a:noFill/>
        </p:spPr>
        <p:txBody>
          <a:bodyPr wrap="square" rtlCol="0">
            <a:spAutoFit/>
          </a:bodyPr>
          <a:p>
            <a:pPr algn="l" defTabSz="914400" eaLnBrk="1" hangingPunct="1"/>
            <a:r>
              <a:rPr lang="en-US" altLang="zh-CN" sz="1400" dirty="0">
                <a:solidFill>
                  <a:schemeClr val="bg1"/>
                </a:solidFill>
                <a:latin typeface="Century Gothic" panose="020B0502020202020204" charset="0"/>
                <a:ea typeface="思源黑体 ExtraLight" panose="020B0200000000000000" charset="-122"/>
                <a:cs typeface="Century Gothic" panose="020B0502020202020204" charset="0"/>
                <a:sym typeface="+mn-ea"/>
              </a:rPr>
              <a:t>Financial analysis</a:t>
            </a:r>
            <a:endParaRPr lang="en-US" altLang="zh-CN" sz="1400" dirty="0">
              <a:solidFill>
                <a:schemeClr val="bg1"/>
              </a:solidFill>
              <a:latin typeface="Century Gothic" panose="020B0502020202020204" charset="0"/>
              <a:ea typeface="思源黑体 ExtraLight" panose="020B0200000000000000" charset="-122"/>
              <a:cs typeface="Century Gothic" panose="020B0502020202020204" charset="0"/>
              <a:sym typeface="+mn-ea"/>
            </a:endParaRPr>
          </a:p>
        </p:txBody>
      </p:sp>
      <p:grpSp>
        <p:nvGrpSpPr>
          <p:cNvPr id="29" name="组合 28"/>
          <p:cNvGrpSpPr/>
          <p:nvPr/>
        </p:nvGrpSpPr>
        <p:grpSpPr>
          <a:xfrm>
            <a:off x="184785" y="207645"/>
            <a:ext cx="426720" cy="504825"/>
            <a:chOff x="291" y="327"/>
            <a:chExt cx="672" cy="795"/>
          </a:xfrm>
        </p:grpSpPr>
        <p:sp>
          <p:nvSpPr>
            <p:cNvPr id="52" name="流程图: 接点 16"/>
            <p:cNvSpPr/>
            <p:nvPr/>
          </p:nvSpPr>
          <p:spPr>
            <a:xfrm>
              <a:off x="291" y="327"/>
              <a:ext cx="170" cy="170"/>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30" name="流程图: 接点 16"/>
            <p:cNvSpPr/>
            <p:nvPr/>
          </p:nvSpPr>
          <p:spPr>
            <a:xfrm>
              <a:off x="665" y="497"/>
              <a:ext cx="299" cy="299"/>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31" name="流程图: 接点 16"/>
            <p:cNvSpPr/>
            <p:nvPr/>
          </p:nvSpPr>
          <p:spPr>
            <a:xfrm>
              <a:off x="291" y="922"/>
              <a:ext cx="200" cy="200"/>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cxnSp>
          <p:nvCxnSpPr>
            <p:cNvPr id="32" name="直接连接符 31"/>
            <p:cNvCxnSpPr>
              <a:stCxn id="52" idx="5"/>
            </p:cNvCxnSpPr>
            <p:nvPr/>
          </p:nvCxnSpPr>
          <p:spPr>
            <a:xfrm>
              <a:off x="436" y="472"/>
              <a:ext cx="334" cy="18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30" idx="3"/>
              <a:endCxn id="31" idx="7"/>
            </p:cNvCxnSpPr>
            <p:nvPr/>
          </p:nvCxnSpPr>
          <p:spPr>
            <a:xfrm flipH="1">
              <a:off x="462" y="752"/>
              <a:ext cx="247" cy="199"/>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5" name="原创设计师QQ598969553      _9"/>
          <p:cNvSpPr txBox="1"/>
          <p:nvPr/>
        </p:nvSpPr>
        <p:spPr>
          <a:xfrm>
            <a:off x="9054465" y="2207260"/>
            <a:ext cx="2947670" cy="3739515"/>
          </a:xfrm>
          <a:prstGeom prst="rect">
            <a:avLst/>
          </a:prstGeom>
          <a:noFill/>
        </p:spPr>
        <p:txBody>
          <a:bodyPr wrap="square" lIns="0" tIns="0" rIns="0" bIns="0" rtlCol="0">
            <a:spAutoFit/>
          </a:bodyPr>
          <a:p>
            <a:pPr eaLnBrk="1" hangingPunct="1">
              <a:lnSpc>
                <a:spcPct val="150000"/>
              </a:lnSpc>
            </a:pPr>
            <a:r>
              <a:rPr lang="zh-CN" altLang="en-US" b="1" dirty="0">
                <a:solidFill>
                  <a:schemeClr val="bg1"/>
                </a:solidFill>
                <a:effectLst/>
                <a:latin typeface="思源黑体 CN Bold" panose="020B0800000000000000" charset="-122"/>
                <a:ea typeface="思源黑体 CN Bold" panose="020B0800000000000000" charset="-122"/>
                <a:sym typeface="+mn-ea"/>
              </a:rPr>
              <a:t>财务分析</a:t>
            </a:r>
            <a:r>
              <a:rPr lang="zh-CN" altLang="en-US" kern="0" noProof="0" dirty="0">
                <a:ln>
                  <a:noFill/>
                </a:ln>
                <a:solidFill>
                  <a:schemeClr val="bg1"/>
                </a:solidFill>
                <a:effectLst/>
                <a:uLnTx/>
                <a:uFillTx/>
                <a:latin typeface="思源黑体 CN Bold" panose="020B0800000000000000" charset="-122"/>
                <a:ea typeface="思源黑体 CN Bold" panose="020B0800000000000000" charset="-122"/>
                <a:sym typeface="+mn-ea"/>
              </a:rPr>
              <a:t>：</a:t>
            </a:r>
            <a:endParaRPr lang="zh-CN" altLang="en-US" kern="0" noProof="0" dirty="0">
              <a:ln>
                <a:noFill/>
              </a:ln>
              <a:solidFill>
                <a:schemeClr val="bg1"/>
              </a:solidFill>
              <a:effectLst/>
              <a:uLnTx/>
              <a:uFillTx/>
              <a:latin typeface="思源黑体 CN Bold" panose="020B0800000000000000" charset="-122"/>
              <a:ea typeface="思源黑体 CN Bold" panose="020B0800000000000000" charset="-122"/>
              <a:sym typeface="+mn-ea"/>
            </a:endParaRPr>
          </a:p>
          <a:p>
            <a:pPr marL="285750" indent="-285750" eaLnBrk="1" hangingPunct="1">
              <a:lnSpc>
                <a:spcPct val="150000"/>
              </a:lnSpc>
              <a:buFont typeface="Wingdings" panose="05000000000000000000" charset="0"/>
              <a:buChar char="Ø"/>
            </a:pPr>
            <a:r>
              <a:rPr lang="zh-CN" altLang="en-US" sz="1600" kern="0" noProof="0" dirty="0">
                <a:ln>
                  <a:noFill/>
                </a:ln>
                <a:solidFill>
                  <a:schemeClr val="bg1"/>
                </a:solidFill>
                <a:effectLst/>
                <a:uLnTx/>
                <a:uFillTx/>
                <a:latin typeface="思源黑体 CN ExtraLight" panose="020B0200000000000000" charset="-122"/>
                <a:ea typeface="思源黑体 CN ExtraLight" panose="020B0200000000000000" charset="-122"/>
                <a:cs typeface="思源黑体 CN ExtraLight" panose="020B0200000000000000" charset="-122"/>
                <a:sym typeface="+mn-ea"/>
              </a:rPr>
              <a:t>实事求是地量化分析企业过去及未来的经营情况，要经得起推敲。</a:t>
            </a:r>
            <a:endParaRPr lang="zh-CN" altLang="en-US" sz="1600" kern="0" noProof="0" dirty="0">
              <a:ln>
                <a:noFill/>
              </a:ln>
              <a:solidFill>
                <a:schemeClr val="bg1"/>
              </a:solidFill>
              <a:effectLst/>
              <a:uLnTx/>
              <a:uFillTx/>
              <a:latin typeface="思源黑体 CN ExtraLight" panose="020B0200000000000000" charset="-122"/>
              <a:ea typeface="思源黑体 CN ExtraLight" panose="020B0200000000000000" charset="-122"/>
              <a:cs typeface="思源黑体 CN ExtraLight" panose="020B0200000000000000" charset="-122"/>
            </a:endParaRPr>
          </a:p>
          <a:p>
            <a:pPr marL="285750" indent="-285750" eaLnBrk="1" hangingPunct="1">
              <a:lnSpc>
                <a:spcPct val="150000"/>
              </a:lnSpc>
              <a:buFont typeface="Wingdings" panose="05000000000000000000" charset="0"/>
              <a:buChar char="Ø"/>
            </a:pPr>
            <a:r>
              <a:rPr lang="zh-CN" altLang="en-US" sz="1600" kern="0" noProof="0" dirty="0">
                <a:ln>
                  <a:noFill/>
                </a:ln>
                <a:solidFill>
                  <a:schemeClr val="bg1"/>
                </a:solidFill>
                <a:effectLst/>
                <a:uLnTx/>
                <a:uFillTx/>
                <a:latin typeface="思源黑体 CN ExtraLight" panose="020B0200000000000000" charset="-122"/>
                <a:ea typeface="思源黑体 CN ExtraLight" panose="020B0200000000000000" charset="-122"/>
                <a:cs typeface="思源黑体 CN ExtraLight" panose="020B0200000000000000" charset="-122"/>
                <a:sym typeface="+mn-ea"/>
              </a:rPr>
              <a:t>所需的总投入和主要用途，说明资金的筹措方式（自筹、贷款、社会资金等），还要说明资金使用计划和具体用途、预计收支情况以及潜在的财务风险分析</a:t>
            </a:r>
            <a:r>
              <a:rPr kumimoji="0" lang="zh-CN" altLang="en-US" sz="1600" b="0" i="0" u="none" strike="noStrike" kern="0" cap="none" spc="0" normalizeH="0" baseline="0" noProof="0" dirty="0">
                <a:ln>
                  <a:noFill/>
                </a:ln>
                <a:solidFill>
                  <a:schemeClr val="bg1"/>
                </a:solidFill>
                <a:effectLst/>
                <a:uLnTx/>
                <a:uFillTx/>
                <a:latin typeface="思源黑体 CN ExtraLight" panose="020B0200000000000000" charset="-122"/>
                <a:ea typeface="思源黑体 CN ExtraLight" panose="020B0200000000000000" charset="-122"/>
                <a:cs typeface="思源黑体 CN ExtraLight" panose="020B0200000000000000" charset="-122"/>
              </a:rPr>
              <a:t>。</a:t>
            </a:r>
            <a:endParaRPr kumimoji="0" lang="zh-CN" altLang="en-US" sz="1600" b="0" i="0" u="none" strike="noStrike" kern="0" cap="none" spc="0" normalizeH="0" baseline="0" noProof="0" dirty="0">
              <a:ln>
                <a:noFill/>
              </a:ln>
              <a:solidFill>
                <a:schemeClr val="bg1"/>
              </a:solidFill>
              <a:effectLst/>
              <a:uLnTx/>
              <a:uFillTx/>
              <a:latin typeface="思源黑体 CN ExtraLight" panose="020B0200000000000000" charset="-122"/>
              <a:ea typeface="思源黑体 CN ExtraLight" panose="020B0200000000000000" charset="-122"/>
              <a:cs typeface="思源黑体 CN ExtraLight" panose="020B0200000000000000" charset="-122"/>
            </a:endParaRPr>
          </a:p>
        </p:txBody>
      </p:sp>
      <p:cxnSp>
        <p:nvCxnSpPr>
          <p:cNvPr id="72" name="直接连接符 71"/>
          <p:cNvCxnSpPr/>
          <p:nvPr/>
        </p:nvCxnSpPr>
        <p:spPr>
          <a:xfrm flipV="1">
            <a:off x="8751570" y="1087755"/>
            <a:ext cx="50800" cy="5511800"/>
          </a:xfrm>
          <a:prstGeom prst="line">
            <a:avLst/>
          </a:prstGeom>
          <a:ln w="12700" cmpd="sng">
            <a:solidFill>
              <a:schemeClr val="bg1"/>
            </a:solidFill>
            <a:prstDash val="sysDot"/>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p:push/>
      </p:transition>
    </mc:Choice>
    <mc:Fallback>
      <p:transition>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7" name="图片 26" descr="合成 18"/>
          <p:cNvPicPr>
            <a:picLocks noChangeAspect="1"/>
          </p:cNvPicPr>
          <p:nvPr>
            <p:custDataLst>
              <p:tags r:id="rId1"/>
            </p:custDataLst>
          </p:nvPr>
        </p:nvPicPr>
        <p:blipFill>
          <a:blip r:embed="rId2"/>
          <a:srcRect t="38772" r="45493"/>
          <a:stretch>
            <a:fillRect/>
          </a:stretch>
        </p:blipFill>
        <p:spPr>
          <a:xfrm>
            <a:off x="6151880" y="-179705"/>
            <a:ext cx="6040120" cy="3462655"/>
          </a:xfrm>
          <a:prstGeom prst="rect">
            <a:avLst/>
          </a:prstGeom>
        </p:spPr>
      </p:pic>
      <p:sp>
        <p:nvSpPr>
          <p:cNvPr id="50" name="文本框 49"/>
          <p:cNvSpPr txBox="1"/>
          <p:nvPr/>
        </p:nvSpPr>
        <p:spPr>
          <a:xfrm>
            <a:off x="1137920" y="3386455"/>
            <a:ext cx="2880995" cy="2030095"/>
          </a:xfrm>
          <a:prstGeom prst="rect">
            <a:avLst/>
          </a:prstGeom>
          <a:noFill/>
        </p:spPr>
        <p:txBody>
          <a:bodyPr wrap="square" rtlCol="0" anchor="t">
            <a:spAutoFit/>
          </a:bodyPr>
          <a:p>
            <a:pPr algn="ctr"/>
            <a:r>
              <a:rPr lang="en-US" altLang="zh-CN" dirty="0">
                <a:solidFill>
                  <a:schemeClr val="bg1"/>
                </a:solidFill>
                <a:latin typeface="等线 Light" panose="02010600030101010101" charset="-122"/>
                <a:ea typeface="等线 Light" panose="02010600030101010101" charset="-122"/>
                <a:cs typeface="Arial" panose="020B0604020202020204" pitchFamily="34" charset="0"/>
                <a:sym typeface="+mn-ea"/>
              </a:rPr>
              <a:t>Definition of project management: project management is a set of technical methods based on accepted management principles, which are used to plan,</a:t>
            </a:r>
            <a:endParaRPr lang="en-US" altLang="zh-CN" dirty="0">
              <a:solidFill>
                <a:schemeClr val="bg1"/>
              </a:solidFill>
              <a:latin typeface="等线 Light" panose="02010600030101010101" charset="-122"/>
              <a:ea typeface="等线 Light" panose="02010600030101010101" charset="-122"/>
              <a:cs typeface="Arial" panose="020B0604020202020204" pitchFamily="34" charset="0"/>
              <a:sym typeface="+mn-ea"/>
            </a:endParaRPr>
          </a:p>
        </p:txBody>
      </p:sp>
      <p:sp>
        <p:nvSpPr>
          <p:cNvPr id="51" name="文本框 50"/>
          <p:cNvSpPr txBox="1"/>
          <p:nvPr/>
        </p:nvSpPr>
        <p:spPr>
          <a:xfrm>
            <a:off x="4655820" y="3386455"/>
            <a:ext cx="2880995" cy="2030095"/>
          </a:xfrm>
          <a:prstGeom prst="rect">
            <a:avLst/>
          </a:prstGeom>
          <a:noFill/>
        </p:spPr>
        <p:txBody>
          <a:bodyPr wrap="square" rtlCol="0" anchor="t">
            <a:spAutoFit/>
          </a:bodyPr>
          <a:p>
            <a:pPr algn="ctr"/>
            <a:r>
              <a:rPr lang="en-US" altLang="zh-CN" dirty="0">
                <a:solidFill>
                  <a:schemeClr val="bg1"/>
                </a:solidFill>
                <a:latin typeface="等线 Light" panose="02010600030101010101" charset="-122"/>
                <a:ea typeface="等线 Light" panose="02010600030101010101" charset="-122"/>
                <a:cs typeface="Arial" panose="020B0604020202020204" pitchFamily="34" charset="0"/>
                <a:sym typeface="+mn-ea"/>
              </a:rPr>
              <a:t>Definition of project management: project management is a set of technical methods based on accepted management principles, which are used to plan,</a:t>
            </a:r>
            <a:endParaRPr lang="en-US" altLang="zh-CN" dirty="0">
              <a:solidFill>
                <a:schemeClr val="bg1"/>
              </a:solidFill>
              <a:latin typeface="等线 Light" panose="02010600030101010101" charset="-122"/>
              <a:ea typeface="等线 Light" panose="02010600030101010101" charset="-122"/>
              <a:cs typeface="Arial" panose="020B0604020202020204" pitchFamily="34" charset="0"/>
              <a:sym typeface="+mn-ea"/>
            </a:endParaRPr>
          </a:p>
        </p:txBody>
      </p:sp>
      <p:sp>
        <p:nvSpPr>
          <p:cNvPr id="52" name="文本框 51"/>
          <p:cNvSpPr txBox="1"/>
          <p:nvPr/>
        </p:nvSpPr>
        <p:spPr>
          <a:xfrm>
            <a:off x="8148955" y="3386455"/>
            <a:ext cx="2880995" cy="2030095"/>
          </a:xfrm>
          <a:prstGeom prst="rect">
            <a:avLst/>
          </a:prstGeom>
          <a:noFill/>
        </p:spPr>
        <p:txBody>
          <a:bodyPr wrap="square" rtlCol="0" anchor="t">
            <a:spAutoFit/>
          </a:bodyPr>
          <a:p>
            <a:pPr algn="ctr"/>
            <a:r>
              <a:rPr lang="en-US" altLang="zh-CN" dirty="0">
                <a:solidFill>
                  <a:schemeClr val="bg1"/>
                </a:solidFill>
                <a:latin typeface="等线 Light" panose="02010600030101010101" charset="-122"/>
                <a:ea typeface="等线 Light" panose="02010600030101010101" charset="-122"/>
                <a:cs typeface="Arial" panose="020B0604020202020204" pitchFamily="34" charset="0"/>
                <a:sym typeface="+mn-ea"/>
              </a:rPr>
              <a:t>Definition of project management: project management is a set of technical methods based on accepted management principles, which are used to plan,</a:t>
            </a:r>
            <a:endParaRPr lang="en-US" altLang="zh-CN" dirty="0">
              <a:solidFill>
                <a:schemeClr val="bg1"/>
              </a:solidFill>
              <a:latin typeface="等线 Light" panose="02010600030101010101" charset="-122"/>
              <a:ea typeface="等线 Light" panose="02010600030101010101" charset="-122"/>
              <a:cs typeface="Arial" panose="020B0604020202020204" pitchFamily="34" charset="0"/>
              <a:sym typeface="+mn-ea"/>
            </a:endParaRPr>
          </a:p>
        </p:txBody>
      </p:sp>
      <p:sp>
        <p:nvSpPr>
          <p:cNvPr id="2" name="文本框 1"/>
          <p:cNvSpPr txBox="1"/>
          <p:nvPr/>
        </p:nvSpPr>
        <p:spPr>
          <a:xfrm>
            <a:off x="825500" y="1885315"/>
            <a:ext cx="3504565" cy="1322070"/>
          </a:xfrm>
          <a:prstGeom prst="rect">
            <a:avLst/>
          </a:prstGeom>
          <a:noFill/>
        </p:spPr>
        <p:txBody>
          <a:bodyPr wrap="square" rtlCol="0">
            <a:spAutoFit/>
          </a:bodyPr>
          <a:p>
            <a:pPr algn="ctr"/>
            <a:r>
              <a:rPr lang="en-US" altLang="zh-CN" sz="8000">
                <a:solidFill>
                  <a:srgbClr val="97D2F4"/>
                </a:solidFill>
                <a:latin typeface="Century Gothic" panose="020B0502020202020204" charset="0"/>
                <a:cs typeface="Century Gothic" panose="020B0502020202020204" charset="0"/>
              </a:rPr>
              <a:t>49087</a:t>
            </a:r>
            <a:endParaRPr lang="en-US" altLang="zh-CN" sz="8000">
              <a:solidFill>
                <a:srgbClr val="97D2F4"/>
              </a:solidFill>
              <a:latin typeface="Century Gothic" panose="020B0502020202020204" charset="0"/>
              <a:cs typeface="Century Gothic" panose="020B0502020202020204" charset="0"/>
            </a:endParaRPr>
          </a:p>
        </p:txBody>
      </p:sp>
      <p:sp>
        <p:nvSpPr>
          <p:cNvPr id="3" name="文本框 2"/>
          <p:cNvSpPr txBox="1"/>
          <p:nvPr/>
        </p:nvSpPr>
        <p:spPr>
          <a:xfrm>
            <a:off x="4343400" y="1885315"/>
            <a:ext cx="3504565" cy="1322070"/>
          </a:xfrm>
          <a:prstGeom prst="rect">
            <a:avLst/>
          </a:prstGeom>
          <a:noFill/>
        </p:spPr>
        <p:txBody>
          <a:bodyPr wrap="square" rtlCol="0">
            <a:spAutoFit/>
          </a:bodyPr>
          <a:p>
            <a:pPr algn="ctr"/>
            <a:r>
              <a:rPr lang="en-US" altLang="zh-CN" sz="8000">
                <a:solidFill>
                  <a:srgbClr val="97D2F4"/>
                </a:solidFill>
                <a:latin typeface="Century Gothic" panose="020B0502020202020204" charset="0"/>
                <a:cs typeface="Century Gothic" panose="020B0502020202020204" charset="0"/>
              </a:rPr>
              <a:t>5590</a:t>
            </a:r>
            <a:endParaRPr lang="en-US" altLang="zh-CN" sz="8000">
              <a:solidFill>
                <a:srgbClr val="97D2F4"/>
              </a:solidFill>
              <a:latin typeface="Century Gothic" panose="020B0502020202020204" charset="0"/>
              <a:cs typeface="Century Gothic" panose="020B0502020202020204" charset="0"/>
            </a:endParaRPr>
          </a:p>
        </p:txBody>
      </p:sp>
      <p:sp>
        <p:nvSpPr>
          <p:cNvPr id="4" name="文本框 3"/>
          <p:cNvSpPr txBox="1"/>
          <p:nvPr/>
        </p:nvSpPr>
        <p:spPr>
          <a:xfrm>
            <a:off x="7847965" y="1885315"/>
            <a:ext cx="3504565" cy="1322070"/>
          </a:xfrm>
          <a:prstGeom prst="rect">
            <a:avLst/>
          </a:prstGeom>
          <a:noFill/>
        </p:spPr>
        <p:txBody>
          <a:bodyPr wrap="square" rtlCol="0">
            <a:spAutoFit/>
          </a:bodyPr>
          <a:p>
            <a:pPr algn="ctr"/>
            <a:r>
              <a:rPr lang="en-US" altLang="zh-CN" sz="8000">
                <a:solidFill>
                  <a:srgbClr val="97D2F4"/>
                </a:solidFill>
                <a:latin typeface="Century Gothic" panose="020B0502020202020204" charset="0"/>
                <a:cs typeface="Century Gothic" panose="020B0502020202020204" charset="0"/>
              </a:rPr>
              <a:t>38%</a:t>
            </a:r>
            <a:endParaRPr lang="en-US" altLang="zh-CN" sz="8000">
              <a:solidFill>
                <a:srgbClr val="97D2F4"/>
              </a:solidFill>
              <a:latin typeface="Century Gothic" panose="020B0502020202020204" charset="0"/>
              <a:cs typeface="Century Gothic" panose="020B0502020202020204" charset="0"/>
            </a:endParaRPr>
          </a:p>
        </p:txBody>
      </p:sp>
      <p:sp>
        <p:nvSpPr>
          <p:cNvPr id="13" name="文本框 12"/>
          <p:cNvSpPr txBox="1"/>
          <p:nvPr/>
        </p:nvSpPr>
        <p:spPr>
          <a:xfrm>
            <a:off x="719455" y="116205"/>
            <a:ext cx="3850640" cy="521970"/>
          </a:xfrm>
          <a:prstGeom prst="rect">
            <a:avLst/>
          </a:prstGeom>
          <a:noFill/>
        </p:spPr>
        <p:txBody>
          <a:bodyPr wrap="square" rtlCol="0">
            <a:spAutoFit/>
          </a:bodyPr>
          <a:p>
            <a:pPr algn="l" eaLnBrk="1" hangingPunct="1"/>
            <a:r>
              <a:rPr lang="zh-CN" altLang="en-US" sz="2800" spc="130" dirty="0">
                <a:solidFill>
                  <a:schemeClr val="bg1"/>
                </a:solidFill>
                <a:latin typeface="思源黑体 CN Bold" panose="020B0800000000000000" charset="-122"/>
                <a:ea typeface="思源黑体 CN Bold" panose="020B0800000000000000" charset="-122"/>
              </a:rPr>
              <a:t>财务分析</a:t>
            </a:r>
            <a:endParaRPr lang="zh-CN" altLang="en-US" sz="2800" spc="130" dirty="0">
              <a:solidFill>
                <a:schemeClr val="bg1"/>
              </a:solidFill>
              <a:latin typeface="思源黑体 CN Bold" panose="020B0800000000000000" charset="-122"/>
              <a:ea typeface="思源黑体 CN Bold" panose="020B0800000000000000" charset="-122"/>
            </a:endParaRPr>
          </a:p>
        </p:txBody>
      </p:sp>
      <p:sp>
        <p:nvSpPr>
          <p:cNvPr id="28" name="文本框 27"/>
          <p:cNvSpPr txBox="1"/>
          <p:nvPr/>
        </p:nvSpPr>
        <p:spPr>
          <a:xfrm>
            <a:off x="719455" y="585470"/>
            <a:ext cx="2533015" cy="306705"/>
          </a:xfrm>
          <a:prstGeom prst="rect">
            <a:avLst/>
          </a:prstGeom>
          <a:noFill/>
        </p:spPr>
        <p:txBody>
          <a:bodyPr wrap="square" rtlCol="0">
            <a:spAutoFit/>
          </a:bodyPr>
          <a:p>
            <a:pPr algn="l" defTabSz="914400" eaLnBrk="1" hangingPunct="1"/>
            <a:r>
              <a:rPr lang="en-US" altLang="zh-CN" sz="1400" dirty="0">
                <a:solidFill>
                  <a:schemeClr val="bg1"/>
                </a:solidFill>
                <a:latin typeface="Century Gothic" panose="020B0502020202020204" charset="0"/>
                <a:ea typeface="思源黑体 ExtraLight" panose="020B0200000000000000" charset="-122"/>
                <a:cs typeface="Century Gothic" panose="020B0502020202020204" charset="0"/>
                <a:sym typeface="+mn-ea"/>
              </a:rPr>
              <a:t>Financial analysis</a:t>
            </a:r>
            <a:endParaRPr lang="en-US" altLang="zh-CN" sz="1400" dirty="0">
              <a:solidFill>
                <a:schemeClr val="bg1"/>
              </a:solidFill>
              <a:latin typeface="Century Gothic" panose="020B0502020202020204" charset="0"/>
              <a:ea typeface="思源黑体 ExtraLight" panose="020B0200000000000000" charset="-122"/>
              <a:cs typeface="Century Gothic" panose="020B0502020202020204" charset="0"/>
              <a:sym typeface="+mn-ea"/>
            </a:endParaRPr>
          </a:p>
        </p:txBody>
      </p:sp>
      <p:grpSp>
        <p:nvGrpSpPr>
          <p:cNvPr id="29" name="组合 28"/>
          <p:cNvGrpSpPr/>
          <p:nvPr/>
        </p:nvGrpSpPr>
        <p:grpSpPr>
          <a:xfrm>
            <a:off x="184785" y="207645"/>
            <a:ext cx="426720" cy="504825"/>
            <a:chOff x="291" y="327"/>
            <a:chExt cx="672" cy="795"/>
          </a:xfrm>
        </p:grpSpPr>
        <p:sp>
          <p:nvSpPr>
            <p:cNvPr id="5" name="流程图: 接点 16"/>
            <p:cNvSpPr/>
            <p:nvPr/>
          </p:nvSpPr>
          <p:spPr>
            <a:xfrm>
              <a:off x="291" y="327"/>
              <a:ext cx="170" cy="170"/>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30" name="流程图: 接点 16"/>
            <p:cNvSpPr/>
            <p:nvPr/>
          </p:nvSpPr>
          <p:spPr>
            <a:xfrm>
              <a:off x="665" y="497"/>
              <a:ext cx="299" cy="299"/>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31" name="流程图: 接点 16"/>
            <p:cNvSpPr/>
            <p:nvPr/>
          </p:nvSpPr>
          <p:spPr>
            <a:xfrm>
              <a:off x="291" y="922"/>
              <a:ext cx="200" cy="200"/>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cxnSp>
          <p:nvCxnSpPr>
            <p:cNvPr id="32" name="直接连接符 31"/>
            <p:cNvCxnSpPr>
              <a:stCxn id="5" idx="5"/>
            </p:cNvCxnSpPr>
            <p:nvPr/>
          </p:nvCxnSpPr>
          <p:spPr>
            <a:xfrm>
              <a:off x="436" y="472"/>
              <a:ext cx="334" cy="18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a:stCxn id="30" idx="3"/>
              <a:endCxn id="31" idx="7"/>
            </p:cNvCxnSpPr>
            <p:nvPr/>
          </p:nvCxnSpPr>
          <p:spPr>
            <a:xfrm flipH="1">
              <a:off x="462" y="752"/>
              <a:ext cx="247" cy="199"/>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p14:dur="500">
        <p:push/>
      </p:transition>
    </mc:Choice>
    <mc:Fallback>
      <p:transition>
        <p:push/>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 name="图片 91" descr="合成 18"/>
          <p:cNvPicPr>
            <a:picLocks noChangeAspect="1"/>
          </p:cNvPicPr>
          <p:nvPr>
            <p:custDataLst>
              <p:tags r:id="rId1"/>
            </p:custDataLst>
          </p:nvPr>
        </p:nvPicPr>
        <p:blipFill>
          <a:blip r:embed="rId2"/>
          <a:stretch>
            <a:fillRect/>
          </a:stretch>
        </p:blipFill>
        <p:spPr>
          <a:xfrm>
            <a:off x="-106045" y="-121920"/>
            <a:ext cx="12404725" cy="7101840"/>
          </a:xfrm>
          <a:prstGeom prst="rect">
            <a:avLst/>
          </a:prstGeom>
        </p:spPr>
      </p:pic>
      <p:sp>
        <p:nvSpPr>
          <p:cNvPr id="2" name="文本占位符 1"/>
          <p:cNvSpPr>
            <a:spLocks noGrp="1"/>
          </p:cNvSpPr>
          <p:nvPr>
            <p:ph type="body" sz="quarter" idx="10"/>
          </p:nvPr>
        </p:nvSpPr>
        <p:spPr>
          <a:xfrm>
            <a:off x="323529" y="339509"/>
            <a:ext cx="11573197" cy="724247"/>
          </a:xfrm>
        </p:spPr>
        <p:txBody>
          <a:bodyPr/>
          <a:p>
            <a:endParaRPr lang="zh-CN" altLang="en-US"/>
          </a:p>
        </p:txBody>
      </p:sp>
      <p:sp>
        <p:nvSpPr>
          <p:cNvPr id="10" name="PA_矩形 7"/>
          <p:cNvSpPr/>
          <p:nvPr>
            <p:custDataLst>
              <p:tags r:id="rId3"/>
            </p:custDataLst>
          </p:nvPr>
        </p:nvSpPr>
        <p:spPr>
          <a:xfrm>
            <a:off x="2063115" y="2259330"/>
            <a:ext cx="8065135" cy="1445260"/>
          </a:xfrm>
          <a:prstGeom prst="rect">
            <a:avLst/>
          </a:prstGeom>
        </p:spPr>
        <p:txBody>
          <a:bodyPr wrap="square">
            <a:spAutoFit/>
          </a:bodyPr>
          <a:p>
            <a:pPr marL="0" marR="0" lvl="0" indent="0" algn="ctr" defTabSz="685800" rtl="0" eaLnBrk="1" fontAlgn="auto" latinLnBrk="0" hangingPunct="1">
              <a:lnSpc>
                <a:spcPct val="100000"/>
              </a:lnSpc>
              <a:spcBef>
                <a:spcPts val="0"/>
              </a:spcBef>
              <a:spcAft>
                <a:spcPts val="0"/>
              </a:spcAft>
              <a:buClrTx/>
              <a:buSzTx/>
              <a:buFontTx/>
              <a:buNone/>
              <a:defRPr/>
            </a:pPr>
            <a:r>
              <a:rPr kumimoji="0" lang="en-US" altLang="zh-CN" sz="8800" b="1" i="0" u="none" strike="noStrike" kern="0" cap="none" spc="0" normalizeH="0" baseline="0" noProof="0" dirty="0">
                <a:ln>
                  <a:noFill/>
                </a:ln>
                <a:solidFill>
                  <a:schemeClr val="bg1"/>
                </a:solidFill>
                <a:effectLst/>
                <a:uLnTx/>
                <a:uFillTx/>
                <a:latin typeface="思源黑体 CN Bold" panose="020B0800000000000000" charset="-122"/>
                <a:ea typeface="思源黑体 CN Bold" panose="020B0800000000000000" charset="-122"/>
                <a:cs typeface="经典综艺体简" panose="02010609000101010101" pitchFamily="49" charset="-122"/>
                <a:sym typeface="+mn-ea"/>
              </a:rPr>
              <a:t>THANK YOU</a:t>
            </a:r>
            <a:endParaRPr kumimoji="0" lang="en-US" altLang="zh-CN" sz="8800" b="1" i="0" u="none" strike="noStrike" kern="0" cap="none" spc="0" normalizeH="0" baseline="0" noProof="0" dirty="0">
              <a:ln>
                <a:noFill/>
              </a:ln>
              <a:solidFill>
                <a:schemeClr val="bg1"/>
              </a:solidFill>
              <a:effectLst/>
              <a:uLnTx/>
              <a:uFillTx/>
              <a:latin typeface="思源黑体 CN Bold" panose="020B0800000000000000" charset="-122"/>
              <a:ea typeface="思源黑体 CN Bold" panose="020B0800000000000000" charset="-122"/>
              <a:cs typeface="经典综艺体简" panose="02010609000101010101" pitchFamily="49" charset="-122"/>
              <a:sym typeface="+mn-ea"/>
            </a:endParaRPr>
          </a:p>
        </p:txBody>
      </p:sp>
      <p:sp>
        <p:nvSpPr>
          <p:cNvPr id="11" name="矩形 10"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2807335" y="3425190"/>
            <a:ext cx="6605270" cy="460375"/>
          </a:xfrm>
          <a:prstGeom prst="rect">
            <a:avLst/>
          </a:prstGeom>
        </p:spPr>
        <p:txBody>
          <a:bodyPr wrap="square">
            <a:spAutoFit/>
          </a:bodyPr>
          <a:p>
            <a:pPr marL="0" marR="0" lvl="0" indent="0" defTabSz="914400" rtl="0" eaLnBrk="1" fontAlgn="auto" latinLnBrk="0" hangingPunct="1">
              <a:lnSpc>
                <a:spcPct val="150000"/>
              </a:lnSpc>
              <a:spcBef>
                <a:spcPts val="0"/>
              </a:spcBef>
              <a:spcAft>
                <a:spcPts val="0"/>
              </a:spcAft>
              <a:buClrTx/>
              <a:buSzTx/>
              <a:buFontTx/>
              <a:buNone/>
              <a:defRPr/>
            </a:pPr>
            <a:r>
              <a:rPr lang="en-US" altLang="zh-CN" sz="1600" dirty="0">
                <a:solidFill>
                  <a:schemeClr val="bg1"/>
                </a:solidFill>
                <a:latin typeface="思源黑体 ExtraLight" panose="020B0200000000000000" charset="-122"/>
                <a:ea typeface="思源黑体 ExtraLight" panose="020B0200000000000000" charset="-122"/>
                <a:cs typeface="Arial" panose="020B0604020202020204" pitchFamily="34" charset="0"/>
                <a:sym typeface="+mn-ea"/>
              </a:rPr>
              <a:t>You can add someting here ,Here’s the place for you to add something</a:t>
            </a:r>
            <a:endParaRPr kumimoji="0" lang="en-US" altLang="zh-CN" sz="1600" b="0" i="0" u="none" strike="noStrike" kern="0" cap="none" spc="0" normalizeH="0" baseline="0" noProof="0" dirty="0">
              <a:ln>
                <a:noFill/>
              </a:ln>
              <a:solidFill>
                <a:schemeClr val="bg1"/>
              </a:solidFill>
              <a:effectLst/>
              <a:uLnTx/>
              <a:uFillTx/>
              <a:latin typeface="思源黑体 ExtraLight" panose="020B0200000000000000" charset="-122"/>
              <a:ea typeface="思源黑体 ExtraLight" panose="020B0200000000000000" charset="-122"/>
              <a:cs typeface="Arial" panose="020B0604020202020204"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500">
        <p:push/>
      </p:transition>
    </mc:Choice>
    <mc:Fallback>
      <p:transition>
        <p:push/>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 name="图片 91" descr="合成 18"/>
          <p:cNvPicPr>
            <a:picLocks noChangeAspect="1"/>
          </p:cNvPicPr>
          <p:nvPr>
            <p:custDataLst>
              <p:tags r:id="rId1"/>
            </p:custDataLst>
          </p:nvPr>
        </p:nvPicPr>
        <p:blipFill>
          <a:blip r:embed="rId2"/>
          <a:srcRect b="16452"/>
          <a:stretch>
            <a:fillRect/>
          </a:stretch>
        </p:blipFill>
        <p:spPr>
          <a:xfrm>
            <a:off x="-327025" y="855980"/>
            <a:ext cx="12404725" cy="5933440"/>
          </a:xfrm>
          <a:prstGeom prst="rect">
            <a:avLst/>
          </a:prstGeom>
        </p:spPr>
      </p:pic>
      <p:sp>
        <p:nvSpPr>
          <p:cNvPr id="4" name="矩形 3"/>
          <p:cNvSpPr/>
          <p:nvPr/>
        </p:nvSpPr>
        <p:spPr>
          <a:xfrm>
            <a:off x="-182880" y="596900"/>
            <a:ext cx="12374880" cy="337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 name="图片 1" descr="PNGlogo"/>
          <p:cNvPicPr>
            <a:picLocks noChangeAspect="1"/>
          </p:cNvPicPr>
          <p:nvPr/>
        </p:nvPicPr>
        <p:blipFill>
          <a:blip r:embed="rId3"/>
          <a:stretch>
            <a:fillRect/>
          </a:stretch>
        </p:blipFill>
        <p:spPr>
          <a:xfrm>
            <a:off x="2153920" y="1257300"/>
            <a:ext cx="1758315" cy="2317750"/>
          </a:xfrm>
          <a:prstGeom prst="rect">
            <a:avLst/>
          </a:prstGeom>
        </p:spPr>
      </p:pic>
      <p:sp>
        <p:nvSpPr>
          <p:cNvPr id="3" name="文本框 2"/>
          <p:cNvSpPr txBox="1"/>
          <p:nvPr/>
        </p:nvSpPr>
        <p:spPr>
          <a:xfrm>
            <a:off x="5163820" y="1816735"/>
            <a:ext cx="5930900" cy="1198880"/>
          </a:xfrm>
          <a:prstGeom prst="rect">
            <a:avLst/>
          </a:prstGeom>
          <a:noFill/>
        </p:spPr>
        <p:txBody>
          <a:bodyPr wrap="square" rtlCol="0">
            <a:spAutoFit/>
          </a:bodyPr>
          <a:p>
            <a:pPr algn="r"/>
            <a:r>
              <a:rPr lang="zh-CN" altLang="en-US" sz="2400">
                <a:solidFill>
                  <a:srgbClr val="12364A"/>
                </a:solidFill>
                <a:latin typeface="华文隶书" panose="02010800040101010101" charset="-122"/>
                <a:ea typeface="华文隶书" panose="02010800040101010101" charset="-122"/>
                <a:cs typeface="华文隶书" panose="02010800040101010101" charset="-122"/>
              </a:rPr>
              <a:t>希望你在纷繁喧扰的世界有一颗平静的心</a:t>
            </a:r>
            <a:endParaRPr lang="zh-CN" altLang="en-US" sz="2400">
              <a:solidFill>
                <a:srgbClr val="12364A"/>
              </a:solidFill>
              <a:latin typeface="华文隶书" panose="02010800040101010101" charset="-122"/>
              <a:ea typeface="华文隶书" panose="02010800040101010101" charset="-122"/>
              <a:cs typeface="华文隶书" panose="02010800040101010101" charset="-122"/>
            </a:endParaRPr>
          </a:p>
          <a:p>
            <a:pPr algn="r"/>
            <a:endParaRPr lang="zh-CN" altLang="en-US" sz="2400">
              <a:solidFill>
                <a:srgbClr val="12364A"/>
              </a:solidFill>
              <a:latin typeface="华文隶书" panose="02010800040101010101" charset="-122"/>
              <a:ea typeface="华文隶书" panose="02010800040101010101" charset="-122"/>
              <a:cs typeface="华文隶书" panose="02010800040101010101" charset="-122"/>
            </a:endParaRPr>
          </a:p>
          <a:p>
            <a:pPr algn="r"/>
            <a:r>
              <a:rPr lang="en-US" altLang="zh-CN" sz="2400">
                <a:solidFill>
                  <a:srgbClr val="12364A"/>
                </a:solidFill>
                <a:latin typeface="华文隶书" panose="02010800040101010101" charset="-122"/>
                <a:ea typeface="华文隶书" panose="02010800040101010101" charset="-122"/>
                <a:cs typeface="华文隶书" panose="02010800040101010101" charset="-122"/>
              </a:rPr>
              <a:t>——</a:t>
            </a:r>
            <a:r>
              <a:rPr lang="zh-CN" altLang="en-US" sz="2400">
                <a:solidFill>
                  <a:srgbClr val="12364A"/>
                </a:solidFill>
                <a:latin typeface="华文隶书" panose="02010800040101010101" charset="-122"/>
                <a:ea typeface="华文隶书" panose="02010800040101010101" charset="-122"/>
                <a:cs typeface="华文隶书" panose="02010800040101010101" charset="-122"/>
              </a:rPr>
              <a:t>七彩尘设计</a:t>
            </a:r>
            <a:endParaRPr lang="zh-CN" altLang="en-US" sz="2400">
              <a:solidFill>
                <a:srgbClr val="12364A"/>
              </a:solidFill>
              <a:latin typeface="华文隶书" panose="02010800040101010101" charset="-122"/>
              <a:ea typeface="华文隶书" panose="02010800040101010101" charset="-122"/>
              <a:cs typeface="华文隶书" panose="02010800040101010101" charset="-122"/>
            </a:endParaRPr>
          </a:p>
        </p:txBody>
      </p:sp>
      <p:grpSp>
        <p:nvGrpSpPr>
          <p:cNvPr id="11" name="组合 10"/>
          <p:cNvGrpSpPr/>
          <p:nvPr/>
        </p:nvGrpSpPr>
        <p:grpSpPr>
          <a:xfrm>
            <a:off x="10621645" y="4768215"/>
            <a:ext cx="1257300" cy="1865630"/>
            <a:chOff x="1310" y="3706"/>
            <a:chExt cx="1980" cy="2938"/>
          </a:xfrm>
          <a:solidFill>
            <a:srgbClr val="031722"/>
          </a:solidFill>
        </p:grpSpPr>
        <p:sp>
          <p:nvSpPr>
            <p:cNvPr id="8" name="椭圆 7"/>
            <p:cNvSpPr/>
            <p:nvPr/>
          </p:nvSpPr>
          <p:spPr>
            <a:xfrm>
              <a:off x="1310" y="3706"/>
              <a:ext cx="1980" cy="2938"/>
            </a:xfrm>
            <a:prstGeom prst="ellipse">
              <a:avLst/>
            </a:prstGeom>
            <a:grpFill/>
            <a:ln>
              <a:noFill/>
            </a:ln>
            <a:effectLst>
              <a:glow>
                <a:schemeClr val="accent1">
                  <a:alpha val="73000"/>
                </a:schemeClr>
              </a:glow>
              <a:softEdge rad="2286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latin typeface="华文新魏" panose="02010800040101010101" charset="-122"/>
                <a:ea typeface="华文新魏" panose="02010800040101010101" charset="-122"/>
                <a:sym typeface="+mn-ea"/>
              </a:endParaRPr>
            </a:p>
          </p:txBody>
        </p:sp>
        <p:sp>
          <p:nvSpPr>
            <p:cNvPr id="9" name="文本框 8"/>
            <p:cNvSpPr txBox="1"/>
            <p:nvPr/>
          </p:nvSpPr>
          <p:spPr>
            <a:xfrm>
              <a:off x="1707" y="3948"/>
              <a:ext cx="720" cy="1888"/>
            </a:xfrm>
            <a:prstGeom prst="rect">
              <a:avLst/>
            </a:prstGeom>
            <a:noFill/>
          </p:spPr>
          <p:txBody>
            <a:bodyPr wrap="square" rtlCol="0" anchor="t">
              <a:spAutoFit/>
            </a:bodyPr>
            <a:p>
              <a:pPr algn="ctr"/>
              <a:r>
                <a:rPr lang="zh-CN" altLang="en-US">
                  <a:solidFill>
                    <a:schemeClr val="bg1"/>
                  </a:solidFill>
                  <a:latin typeface="华文新魏" panose="02010800040101010101" charset="-122"/>
                  <a:ea typeface="华文新魏" panose="02010800040101010101" charset="-122"/>
                  <a:sym typeface="+mn-ea"/>
                </a:rPr>
                <a:t>繁色如尘</a:t>
              </a:r>
              <a:endParaRPr lang="zh-CN" altLang="en-US"/>
            </a:p>
          </p:txBody>
        </p:sp>
        <p:sp>
          <p:nvSpPr>
            <p:cNvPr id="10" name="文本框 9"/>
            <p:cNvSpPr txBox="1"/>
            <p:nvPr/>
          </p:nvSpPr>
          <p:spPr>
            <a:xfrm>
              <a:off x="2207" y="4524"/>
              <a:ext cx="741" cy="1888"/>
            </a:xfrm>
            <a:prstGeom prst="rect">
              <a:avLst/>
            </a:prstGeom>
            <a:noFill/>
          </p:spPr>
          <p:txBody>
            <a:bodyPr wrap="square" rtlCol="0" anchor="t">
              <a:spAutoFit/>
            </a:bodyPr>
            <a:p>
              <a:pPr algn="ctr"/>
              <a:r>
                <a:rPr lang="zh-CN" altLang="en-US">
                  <a:solidFill>
                    <a:schemeClr val="bg1"/>
                  </a:solidFill>
                  <a:latin typeface="华文新魏" panose="02010800040101010101" charset="-122"/>
                  <a:ea typeface="华文新魏" panose="02010800040101010101" charset="-122"/>
                  <a:sym typeface="+mn-ea"/>
                </a:rPr>
                <a:t>静水如心</a:t>
              </a:r>
              <a:endParaRPr lang="zh-CN" altLang="en-US"/>
            </a:p>
          </p:txBody>
        </p:sp>
      </p:grpSp>
      <p:sp>
        <p:nvSpPr>
          <p:cNvPr id="5" name="文本框 4"/>
          <p:cNvSpPr txBox="1"/>
          <p:nvPr/>
        </p:nvSpPr>
        <p:spPr>
          <a:xfrm>
            <a:off x="2985135" y="5687695"/>
            <a:ext cx="7064375" cy="398780"/>
          </a:xfrm>
          <a:prstGeom prst="rect">
            <a:avLst/>
          </a:prstGeom>
          <a:noFill/>
        </p:spPr>
        <p:txBody>
          <a:bodyPr wrap="square" rtlCol="0" anchor="t">
            <a:spAutoFit/>
          </a:bodyPr>
          <a:p>
            <a:pPr algn="ctr"/>
            <a:r>
              <a:rPr lang="zh-CN" altLang="en-US" sz="2000">
                <a:solidFill>
                  <a:schemeClr val="bg1"/>
                </a:solidFill>
                <a:latin typeface="Century Gothic" panose="020B0502020202020204" charset="0"/>
                <a:cs typeface="Century Gothic" panose="020B0502020202020204" charset="0"/>
              </a:rPr>
              <a:t>https://www.docer.com/designer/detail/388042878</a:t>
            </a:r>
            <a:endParaRPr lang="zh-CN" altLang="en-US" sz="2000">
              <a:solidFill>
                <a:schemeClr val="bg1"/>
              </a:solidFill>
              <a:latin typeface="Century Gothic" panose="020B0502020202020204" charset="0"/>
              <a:cs typeface="Century Gothic" panose="020B0502020202020204" charset="0"/>
            </a:endParaRPr>
          </a:p>
        </p:txBody>
      </p:sp>
      <p:sp>
        <p:nvSpPr>
          <p:cNvPr id="6" name="文本框 5"/>
          <p:cNvSpPr txBox="1"/>
          <p:nvPr/>
        </p:nvSpPr>
        <p:spPr>
          <a:xfrm>
            <a:off x="5163820" y="5217795"/>
            <a:ext cx="2846705" cy="398780"/>
          </a:xfrm>
          <a:prstGeom prst="rect">
            <a:avLst/>
          </a:prstGeom>
          <a:noFill/>
        </p:spPr>
        <p:txBody>
          <a:bodyPr wrap="square" rtlCol="0">
            <a:spAutoFit/>
          </a:bodyPr>
          <a:p>
            <a:r>
              <a:rPr lang="zh-CN" altLang="en-US" sz="2000">
                <a:solidFill>
                  <a:schemeClr val="bg1"/>
                </a:solidFill>
                <a:latin typeface="思源黑体 ExtraLight" panose="020B0200000000000000" charset="-122"/>
                <a:ea typeface="思源黑体 ExtraLight" panose="020B0200000000000000" charset="-122"/>
              </a:rPr>
              <a:t>作品链接即可点击</a:t>
            </a:r>
            <a:endParaRPr lang="zh-CN" altLang="en-US" sz="2000">
              <a:solidFill>
                <a:schemeClr val="bg1"/>
              </a:solidFill>
              <a:latin typeface="思源黑体 ExtraLight" panose="020B0200000000000000" charset="-122"/>
              <a:ea typeface="思源黑体 ExtraLight" panose="020B0200000000000000" charset="-122"/>
            </a:endParaRPr>
          </a:p>
        </p:txBody>
      </p:sp>
    </p:spTree>
  </p:cSld>
  <p:clrMapOvr>
    <a:masterClrMapping/>
  </p:clrMapOvr>
  <mc:AlternateContent xmlns:mc="http://schemas.openxmlformats.org/markup-compatibility/2006">
    <mc:Choice xmlns:p14="http://schemas.microsoft.com/office/powerpoint/2010/main" Requires="p14">
      <p:transition p14:dur="500">
        <p:push/>
      </p:transition>
    </mc:Choice>
    <mc:Fallback>
      <p:transition>
        <p:push/>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3" name="组合 12"/>
          <p:cNvGrpSpPr/>
          <p:nvPr/>
        </p:nvGrpSpPr>
        <p:grpSpPr>
          <a:xfrm>
            <a:off x="-2501900" y="-126365"/>
            <a:ext cx="15460345" cy="7040245"/>
            <a:chOff x="-4000" y="-152"/>
            <a:chExt cx="24347" cy="11087"/>
          </a:xfrm>
        </p:grpSpPr>
        <p:pic>
          <p:nvPicPr>
            <p:cNvPr id="6" name="图片 5" descr="合成 18"/>
            <p:cNvPicPr>
              <a:picLocks noChangeAspect="1"/>
            </p:cNvPicPr>
            <p:nvPr>
              <p:custDataLst>
                <p:tags r:id="rId1"/>
              </p:custDataLst>
            </p:nvPr>
          </p:nvPicPr>
          <p:blipFill>
            <a:blip r:embed="rId2"/>
            <a:srcRect l="45328"/>
            <a:stretch>
              <a:fillRect/>
            </a:stretch>
          </p:blipFill>
          <p:spPr>
            <a:xfrm rot="15840000">
              <a:off x="11564" y="2152"/>
              <a:ext cx="8660" cy="8906"/>
            </a:xfrm>
            <a:prstGeom prst="rect">
              <a:avLst/>
            </a:prstGeom>
          </p:spPr>
        </p:pic>
        <p:pic>
          <p:nvPicPr>
            <p:cNvPr id="3" name="图片 2" descr="合成 17"/>
            <p:cNvPicPr>
              <a:picLocks noChangeAspect="1"/>
            </p:cNvPicPr>
            <p:nvPr>
              <p:custDataLst>
                <p:tags r:id="rId3"/>
              </p:custDataLst>
            </p:nvPr>
          </p:nvPicPr>
          <p:blipFill>
            <a:blip r:embed="rId4"/>
            <a:srcRect r="41016"/>
            <a:stretch>
              <a:fillRect/>
            </a:stretch>
          </p:blipFill>
          <p:spPr>
            <a:xfrm flipH="1">
              <a:off x="-4000" y="-152"/>
              <a:ext cx="11267" cy="10999"/>
            </a:xfrm>
            <a:prstGeom prst="rect">
              <a:avLst/>
            </a:prstGeom>
          </p:spPr>
        </p:pic>
      </p:grpSp>
      <p:grpSp>
        <p:nvGrpSpPr>
          <p:cNvPr id="14" name="组合 13"/>
          <p:cNvGrpSpPr/>
          <p:nvPr/>
        </p:nvGrpSpPr>
        <p:grpSpPr>
          <a:xfrm rot="0">
            <a:off x="5417185" y="2747010"/>
            <a:ext cx="4299585" cy="1096645"/>
            <a:chOff x="9875" y="1283"/>
            <a:chExt cx="5255" cy="1727"/>
          </a:xfrm>
        </p:grpSpPr>
        <p:grpSp>
          <p:nvGrpSpPr>
            <p:cNvPr id="4" name="组合 3"/>
            <p:cNvGrpSpPr/>
            <p:nvPr/>
          </p:nvGrpSpPr>
          <p:grpSpPr>
            <a:xfrm>
              <a:off x="9875" y="1283"/>
              <a:ext cx="5255" cy="1727"/>
              <a:chOff x="11728" y="1165"/>
              <a:chExt cx="6257" cy="1727"/>
            </a:xfrm>
          </p:grpSpPr>
          <p:sp>
            <p:nvSpPr>
              <p:cNvPr id="12" name="文本框 17"/>
              <p:cNvSpPr txBox="1"/>
              <p:nvPr/>
            </p:nvSpPr>
            <p:spPr>
              <a:xfrm>
                <a:off x="11728" y="1165"/>
                <a:ext cx="6257" cy="1113"/>
              </a:xfrm>
              <a:prstGeom prst="rect">
                <a:avLst/>
              </a:prstGeom>
              <a:noFill/>
              <a:ln w="9525">
                <a:noFill/>
              </a:ln>
            </p:spPr>
            <p:txBody>
              <a:bodyPr wrap="square">
                <a:spAutoFit/>
              </a:bodyPr>
              <a:p>
                <a:pPr algn="l" eaLnBrk="1" hangingPunct="1"/>
                <a:r>
                  <a:rPr lang="zh-CN" altLang="en-US" sz="4000" dirty="0">
                    <a:solidFill>
                      <a:schemeClr val="bg1"/>
                    </a:solidFill>
                    <a:latin typeface="思源黑体 CN Bold" panose="020B0800000000000000" charset="-122"/>
                    <a:ea typeface="思源黑体 CN Bold" panose="020B0800000000000000" charset="-122"/>
                    <a:sym typeface="+mn-ea"/>
                  </a:rPr>
                  <a:t>技术和产品</a:t>
                </a:r>
                <a:endParaRPr lang="zh-CN" altLang="en-US" sz="4000" b="1" dirty="0">
                  <a:solidFill>
                    <a:schemeClr val="bg1"/>
                  </a:solidFill>
                  <a:latin typeface="思源黑体 CN Bold" panose="020B0800000000000000" charset="-122"/>
                  <a:ea typeface="思源黑体 CN Bold" panose="020B0800000000000000" charset="-122"/>
                  <a:sym typeface="+mn-ea"/>
                </a:endParaRPr>
              </a:p>
            </p:txBody>
          </p:sp>
          <p:sp>
            <p:nvSpPr>
              <p:cNvPr id="16" name="文本框 24"/>
              <p:cNvSpPr txBox="1"/>
              <p:nvPr/>
            </p:nvSpPr>
            <p:spPr>
              <a:xfrm>
                <a:off x="11728" y="2312"/>
                <a:ext cx="6255" cy="580"/>
              </a:xfrm>
              <a:prstGeom prst="rect">
                <a:avLst/>
              </a:prstGeom>
              <a:noFill/>
              <a:ln w="9525">
                <a:noFill/>
              </a:ln>
            </p:spPr>
            <p:txBody>
              <a:bodyPr wrap="square">
                <a:spAutoFit/>
              </a:bodyPr>
              <a:p>
                <a:pPr algn="l" defTabSz="914400" eaLnBrk="1" hangingPunct="1"/>
                <a:r>
                  <a:rPr lang="en-US" altLang="zh-CN" dirty="0">
                    <a:solidFill>
                      <a:schemeClr val="bg1"/>
                    </a:solidFill>
                    <a:latin typeface="思源黑体 ExtraLight" panose="020B0200000000000000" charset="-122"/>
                    <a:ea typeface="思源黑体 ExtraLight" panose="020B0200000000000000" charset="-122"/>
                    <a:cs typeface="Arial" panose="020B0604020202020204" pitchFamily="34" charset="0"/>
                    <a:sym typeface="+mn-ea"/>
                  </a:rPr>
                  <a:t>Technology and products</a:t>
                </a:r>
                <a:endParaRPr lang="en-US" altLang="zh-CN" dirty="0">
                  <a:solidFill>
                    <a:schemeClr val="bg1"/>
                  </a:solidFill>
                  <a:latin typeface="思源黑体 ExtraLight" panose="020B0200000000000000" charset="-122"/>
                  <a:ea typeface="思源黑体 ExtraLight" panose="020B0200000000000000" charset="-122"/>
                  <a:cs typeface="Arial" panose="020B0604020202020204" pitchFamily="34" charset="0"/>
                  <a:sym typeface="+mn-ea"/>
                </a:endParaRPr>
              </a:p>
            </p:txBody>
          </p:sp>
        </p:grpSp>
        <p:pic>
          <p:nvPicPr>
            <p:cNvPr id="17" name="直接连接符 34"/>
            <p:cNvPicPr/>
            <p:nvPr/>
          </p:nvPicPr>
          <p:blipFill>
            <a:blip r:embed="rId5"/>
            <a:stretch>
              <a:fillRect/>
            </a:stretch>
          </p:blipFill>
          <p:spPr>
            <a:xfrm>
              <a:off x="9967" y="2396"/>
              <a:ext cx="4763" cy="37"/>
            </a:xfrm>
            <a:prstGeom prst="rect">
              <a:avLst/>
            </a:prstGeom>
            <a:gradFill>
              <a:gsLst>
                <a:gs pos="52000">
                  <a:srgbClr val="F4F4F4"/>
                </a:gs>
                <a:gs pos="0">
                  <a:srgbClr val="262626"/>
                </a:gs>
                <a:gs pos="99000">
                  <a:schemeClr val="tx1">
                    <a:lumMod val="85000"/>
                    <a:lumOff val="15000"/>
                    <a:alpha val="99000"/>
                  </a:schemeClr>
                </a:gs>
              </a:gsLst>
              <a:lin ang="0"/>
            </a:gradFill>
            <a:ln w="9525">
              <a:noFill/>
            </a:ln>
          </p:spPr>
        </p:pic>
      </p:grpSp>
      <p:sp>
        <p:nvSpPr>
          <p:cNvPr id="39" name="Text Box 24"/>
          <p:cNvSpPr txBox="1"/>
          <p:nvPr/>
        </p:nvSpPr>
        <p:spPr>
          <a:xfrm>
            <a:off x="3287395" y="2390140"/>
            <a:ext cx="2396490" cy="193802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zh-CN" sz="12000" dirty="0">
                <a:solidFill>
                  <a:schemeClr val="bg1"/>
                </a:solidFill>
                <a:latin typeface="华文细黑" panose="02010600040101010101" charset="-122"/>
                <a:ea typeface="华文细黑" panose="02010600040101010101" charset="-122"/>
              </a:rPr>
              <a:t>01</a:t>
            </a:r>
            <a:endParaRPr lang="zh-CN" altLang="zh-CN" sz="12000" dirty="0">
              <a:solidFill>
                <a:schemeClr val="bg1"/>
              </a:solidFill>
              <a:latin typeface="华文细黑" panose="02010600040101010101" charset="-122"/>
              <a:ea typeface="华文细黑"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p14:dur="500">
        <p:push/>
      </p:transition>
    </mc:Choice>
    <mc:Fallback>
      <p:transition>
        <p:push/>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图片 5" descr="合成 18"/>
          <p:cNvPicPr>
            <a:picLocks noChangeAspect="1"/>
          </p:cNvPicPr>
          <p:nvPr>
            <p:custDataLst>
              <p:tags r:id="rId1"/>
            </p:custDataLst>
          </p:nvPr>
        </p:nvPicPr>
        <p:blipFill>
          <a:blip r:embed="rId2"/>
          <a:stretch>
            <a:fillRect/>
          </a:stretch>
        </p:blipFill>
        <p:spPr>
          <a:xfrm>
            <a:off x="-212725" y="-121920"/>
            <a:ext cx="12404725" cy="7101840"/>
          </a:xfrm>
          <a:prstGeom prst="rect">
            <a:avLst/>
          </a:prstGeom>
        </p:spPr>
      </p:pic>
      <p:sp>
        <p:nvSpPr>
          <p:cNvPr id="21" name="文本框 20"/>
          <p:cNvSpPr txBox="1"/>
          <p:nvPr/>
        </p:nvSpPr>
        <p:spPr>
          <a:xfrm>
            <a:off x="719455" y="116205"/>
            <a:ext cx="2774315" cy="521970"/>
          </a:xfrm>
          <a:prstGeom prst="rect">
            <a:avLst/>
          </a:prstGeom>
          <a:noFill/>
        </p:spPr>
        <p:txBody>
          <a:bodyPr wrap="square" rtlCol="0">
            <a:spAutoFit/>
          </a:bodyPr>
          <a:p>
            <a:pPr algn="l"/>
            <a:r>
              <a:rPr lang="zh-CN" altLang="en-US" sz="2800" spc="130" dirty="0">
                <a:solidFill>
                  <a:schemeClr val="bg1"/>
                </a:solidFill>
                <a:latin typeface="思源黑体 CN Bold" panose="020B0800000000000000" charset="-122"/>
                <a:ea typeface="思源黑体 CN Bold" panose="020B0800000000000000" charset="-122"/>
              </a:rPr>
              <a:t>公司</a:t>
            </a:r>
            <a:r>
              <a:rPr lang="en-US" altLang="zh-CN" sz="2800" spc="130" dirty="0">
                <a:solidFill>
                  <a:schemeClr val="bg1"/>
                </a:solidFill>
                <a:latin typeface="思源黑体 CN Bold" panose="020B0800000000000000" charset="-122"/>
                <a:ea typeface="思源黑体 CN Bold" panose="020B0800000000000000" charset="-122"/>
              </a:rPr>
              <a:t>/</a:t>
            </a:r>
            <a:r>
              <a:rPr lang="zh-CN" altLang="en-US" sz="2800" spc="130" dirty="0">
                <a:solidFill>
                  <a:schemeClr val="bg1"/>
                </a:solidFill>
                <a:latin typeface="思源黑体 CN Bold" panose="020B0800000000000000" charset="-122"/>
                <a:ea typeface="思源黑体 CN Bold" panose="020B0800000000000000" charset="-122"/>
              </a:rPr>
              <a:t>项目</a:t>
            </a:r>
            <a:r>
              <a:rPr lang="zh-CN" altLang="en-US" sz="2800" spc="130" dirty="0">
                <a:solidFill>
                  <a:schemeClr val="bg1"/>
                </a:solidFill>
                <a:latin typeface="思源黑体 CN Bold" panose="020B0800000000000000" charset="-122"/>
                <a:ea typeface="思源黑体 CN Bold" panose="020B0800000000000000" charset="-122"/>
              </a:rPr>
              <a:t>简介</a:t>
            </a:r>
            <a:endParaRPr lang="zh-CN" altLang="en-US" sz="2800" spc="130" dirty="0">
              <a:solidFill>
                <a:schemeClr val="bg1"/>
              </a:solidFill>
              <a:latin typeface="思源黑体 CN Bold" panose="020B0800000000000000" charset="-122"/>
              <a:ea typeface="思源黑体 CN Bold" panose="020B0800000000000000" charset="-122"/>
            </a:endParaRPr>
          </a:p>
        </p:txBody>
      </p:sp>
      <p:sp>
        <p:nvSpPr>
          <p:cNvPr id="22" name="文本框 21"/>
          <p:cNvSpPr txBox="1"/>
          <p:nvPr/>
        </p:nvSpPr>
        <p:spPr>
          <a:xfrm>
            <a:off x="719455" y="585470"/>
            <a:ext cx="2757170" cy="306705"/>
          </a:xfrm>
          <a:prstGeom prst="rect">
            <a:avLst/>
          </a:prstGeom>
          <a:noFill/>
        </p:spPr>
        <p:txBody>
          <a:bodyPr wrap="square" rtlCol="0">
            <a:spAutoFit/>
          </a:bodyPr>
          <a:p>
            <a:pPr algn="l"/>
            <a:r>
              <a:rPr lang="en-US" altLang="zh-CN" sz="1400" dirty="0">
                <a:solidFill>
                  <a:schemeClr val="bg1"/>
                </a:solidFill>
                <a:latin typeface="Century Gothic" panose="020B0502020202020204" charset="0"/>
                <a:cs typeface="Century Gothic" panose="020B0502020202020204" charset="0"/>
              </a:rPr>
              <a:t>Company / Project Profile</a:t>
            </a:r>
            <a:endParaRPr lang="en-US" altLang="zh-CN" sz="1400" dirty="0">
              <a:solidFill>
                <a:schemeClr val="bg1"/>
              </a:solidFill>
              <a:latin typeface="Century Gothic" panose="020B0502020202020204" charset="0"/>
              <a:cs typeface="Century Gothic" panose="020B0502020202020204" charset="0"/>
            </a:endParaRPr>
          </a:p>
        </p:txBody>
      </p:sp>
      <p:grpSp>
        <p:nvGrpSpPr>
          <p:cNvPr id="11" name="组合 10"/>
          <p:cNvGrpSpPr/>
          <p:nvPr/>
        </p:nvGrpSpPr>
        <p:grpSpPr>
          <a:xfrm>
            <a:off x="184785" y="207645"/>
            <a:ext cx="426720" cy="504825"/>
            <a:chOff x="291" y="327"/>
            <a:chExt cx="672" cy="795"/>
          </a:xfrm>
        </p:grpSpPr>
        <p:sp>
          <p:nvSpPr>
            <p:cNvPr id="17" name="流程图: 接点 16"/>
            <p:cNvSpPr/>
            <p:nvPr/>
          </p:nvSpPr>
          <p:spPr>
            <a:xfrm>
              <a:off x="291" y="327"/>
              <a:ext cx="170" cy="170"/>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7" name="流程图: 接点 16"/>
            <p:cNvSpPr/>
            <p:nvPr/>
          </p:nvSpPr>
          <p:spPr>
            <a:xfrm>
              <a:off x="665" y="497"/>
              <a:ext cx="299" cy="299"/>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8" name="流程图: 接点 16"/>
            <p:cNvSpPr/>
            <p:nvPr/>
          </p:nvSpPr>
          <p:spPr>
            <a:xfrm>
              <a:off x="291" y="922"/>
              <a:ext cx="200" cy="200"/>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cxnSp>
          <p:nvCxnSpPr>
            <p:cNvPr id="9" name="直接连接符 8"/>
            <p:cNvCxnSpPr>
              <a:stCxn id="17" idx="5"/>
            </p:cNvCxnSpPr>
            <p:nvPr/>
          </p:nvCxnSpPr>
          <p:spPr>
            <a:xfrm>
              <a:off x="436" y="472"/>
              <a:ext cx="334" cy="18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7" idx="3"/>
              <a:endCxn id="8" idx="7"/>
            </p:cNvCxnSpPr>
            <p:nvPr/>
          </p:nvCxnSpPr>
          <p:spPr>
            <a:xfrm flipH="1">
              <a:off x="462" y="752"/>
              <a:ext cx="247" cy="199"/>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12" name="图片 11" descr="城市、城市、设施_colorhub.me_photos_WN87YR_5454x3068"/>
          <p:cNvPicPr>
            <a:picLocks noChangeAspect="1"/>
          </p:cNvPicPr>
          <p:nvPr/>
        </p:nvPicPr>
        <p:blipFill>
          <a:blip r:embed="rId3"/>
          <a:srcRect l="-235" t="34"/>
          <a:stretch>
            <a:fillRect/>
          </a:stretch>
        </p:blipFill>
        <p:spPr>
          <a:xfrm>
            <a:off x="-1193165" y="1523365"/>
            <a:ext cx="7952740" cy="4112260"/>
          </a:xfrm>
          <a:prstGeom prst="parallelogram">
            <a:avLst/>
          </a:prstGeom>
        </p:spPr>
      </p:pic>
      <p:sp>
        <p:nvSpPr>
          <p:cNvPr id="27" name="文本框 26"/>
          <p:cNvSpPr txBox="1"/>
          <p:nvPr/>
        </p:nvSpPr>
        <p:spPr>
          <a:xfrm>
            <a:off x="7078345" y="1883410"/>
            <a:ext cx="3620135" cy="460375"/>
          </a:xfrm>
          <a:prstGeom prst="rect">
            <a:avLst/>
          </a:prstGeom>
          <a:noFill/>
        </p:spPr>
        <p:txBody>
          <a:bodyPr wrap="square" rtlCol="0">
            <a:spAutoFit/>
          </a:bodyPr>
          <a:p>
            <a:pPr algn="l"/>
            <a:r>
              <a:rPr lang="zh-CN" altLang="en-US" sz="2400">
                <a:solidFill>
                  <a:srgbClr val="A6D3EA"/>
                </a:solidFill>
                <a:latin typeface="思源黑体 CN Normal" panose="020B0400000000000000" charset="-122"/>
                <a:ea typeface="思源黑体 CN Normal" panose="020B0400000000000000" charset="-122"/>
              </a:rPr>
              <a:t>公司及项目基本情况介绍</a:t>
            </a:r>
            <a:endParaRPr lang="zh-CN" altLang="en-US" sz="2400">
              <a:solidFill>
                <a:srgbClr val="A6D3EA"/>
              </a:solidFill>
              <a:latin typeface="思源黑体 CN Normal" panose="020B0400000000000000" charset="-122"/>
              <a:ea typeface="思源黑体 CN Normal" panose="020B0400000000000000" charset="-122"/>
            </a:endParaRPr>
          </a:p>
        </p:txBody>
      </p:sp>
      <p:cxnSp>
        <p:nvCxnSpPr>
          <p:cNvPr id="28" name="直接连接符 27"/>
          <p:cNvCxnSpPr/>
          <p:nvPr/>
        </p:nvCxnSpPr>
        <p:spPr>
          <a:xfrm flipH="1">
            <a:off x="7181850" y="2406650"/>
            <a:ext cx="4330700" cy="0"/>
          </a:xfrm>
          <a:prstGeom prst="line">
            <a:avLst/>
          </a:prstGeom>
          <a:ln>
            <a:gradFill>
              <a:gsLst>
                <a:gs pos="0">
                  <a:srgbClr val="FFFFFF"/>
                </a:gs>
                <a:gs pos="100000">
                  <a:srgbClr val="292929"/>
                </a:gs>
              </a:gsLst>
              <a:lin ang="10800000" scaled="1"/>
              <a:tileRect r="-100000" b="-100000"/>
            </a:gradFill>
          </a:ln>
        </p:spPr>
        <p:style>
          <a:lnRef idx="1">
            <a:schemeClr val="accent1"/>
          </a:lnRef>
          <a:fillRef idx="0">
            <a:schemeClr val="accent1"/>
          </a:fillRef>
          <a:effectRef idx="0">
            <a:schemeClr val="accent1"/>
          </a:effectRef>
          <a:fontRef idx="minor">
            <a:schemeClr val="tx1"/>
          </a:fontRef>
        </p:style>
      </p:cxnSp>
      <p:sp>
        <p:nvSpPr>
          <p:cNvPr id="19474" name="矩形 23"/>
          <p:cNvSpPr/>
          <p:nvPr/>
        </p:nvSpPr>
        <p:spPr>
          <a:xfrm flipH="1">
            <a:off x="6857365" y="2513330"/>
            <a:ext cx="4833620" cy="304609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lvl="0" eaLnBrk="1" hangingPunct="1">
              <a:lnSpc>
                <a:spcPct val="120000"/>
              </a:lnSpc>
              <a:spcBef>
                <a:spcPct val="0"/>
              </a:spcBef>
              <a:buFont typeface="Wingdings" panose="05000000000000000000" charset="0"/>
              <a:buChar char="Ø"/>
            </a:pPr>
            <a:r>
              <a:rPr lang="en-US" altLang="zh-CN" sz="2000" dirty="0">
                <a:solidFill>
                  <a:schemeClr val="bg1"/>
                </a:solidFill>
                <a:latin typeface="等线 Light" panose="02010600030101010101" charset="-122"/>
                <a:ea typeface="等线 Light" panose="02010600030101010101" charset="-122"/>
                <a:cs typeface="Arial" panose="020B0604020202020204" pitchFamily="34" charset="0"/>
                <a:sym typeface="+mn-ea"/>
              </a:rPr>
              <a:t>Definition of project management: project management is a set of technical methods based on accepted management principles, which are used to plan, evaluate and control work activities, so as to achieve the desired final effect on time, according to budget and according to specifications.</a:t>
            </a:r>
            <a:endParaRPr lang="en-US" altLang="zh-CN" sz="2000" dirty="0">
              <a:solidFill>
                <a:schemeClr val="bg1"/>
              </a:solidFill>
              <a:latin typeface="等线 Light" panose="02010600030101010101" charset="-122"/>
              <a:ea typeface="等线 Light" panose="02010600030101010101" charset="-122"/>
              <a:cs typeface="Arial" panose="020B0604020202020204" pitchFamily="34" charset="0"/>
              <a:sym typeface="+mn-ea"/>
            </a:endParaRPr>
          </a:p>
        </p:txBody>
      </p:sp>
      <p:cxnSp>
        <p:nvCxnSpPr>
          <p:cNvPr id="15" name="直接连接符 14"/>
          <p:cNvCxnSpPr/>
          <p:nvPr/>
        </p:nvCxnSpPr>
        <p:spPr>
          <a:xfrm flipH="1">
            <a:off x="184785" y="5797550"/>
            <a:ext cx="11426190" cy="25400"/>
          </a:xfrm>
          <a:prstGeom prst="line">
            <a:avLst/>
          </a:prstGeom>
          <a:ln w="12700" cmpd="sng">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16" name="文本框 10"/>
          <p:cNvSpPr txBox="1"/>
          <p:nvPr/>
        </p:nvSpPr>
        <p:spPr>
          <a:xfrm flipH="1">
            <a:off x="719455" y="6396990"/>
            <a:ext cx="8498205" cy="312420"/>
          </a:xfrm>
          <a:prstGeom prst="rect">
            <a:avLst/>
          </a:prstGeom>
          <a:noFill/>
          <a:ln w="9525">
            <a:noFill/>
          </a:ln>
        </p:spPr>
        <p:txBody>
          <a:bodyPr wrap="square">
            <a:spAutoFit/>
          </a:bodyPr>
          <a:p>
            <a:pPr marR="0" lvl="0" indent="0" algn="l" defTabSz="913765" rtl="0" eaLnBrk="1" fontAlgn="auto" latinLnBrk="0" hangingPunct="1">
              <a:lnSpc>
                <a:spcPct val="90000"/>
              </a:lnSpc>
              <a:spcBef>
                <a:spcPct val="0"/>
              </a:spcBef>
              <a:spcAft>
                <a:spcPts val="0"/>
              </a:spcAft>
              <a:buClrTx/>
              <a:buSzTx/>
              <a:buNone/>
              <a:defRPr/>
            </a:pPr>
            <a:r>
              <a:rPr lang="en-US" altLang="zh-CN" sz="1600" dirty="0">
                <a:solidFill>
                  <a:schemeClr val="bg1"/>
                </a:solidFill>
                <a:latin typeface="思源黑体 ExtraLight" panose="020B0200000000000000" charset="-122"/>
                <a:ea typeface="思源黑体 ExtraLight" panose="020B0200000000000000" charset="-122"/>
                <a:cs typeface="Arial" panose="020B0604020202020204" pitchFamily="34" charset="0"/>
                <a:sym typeface="+mn-ea"/>
              </a:rPr>
              <a:t>You may add something here.Here’s the place for you to add something.</a:t>
            </a:r>
            <a:endParaRPr lang="en-US" altLang="zh-CN" sz="1600" dirty="0">
              <a:solidFill>
                <a:schemeClr val="bg1"/>
              </a:solidFill>
              <a:latin typeface="思源黑体 ExtraLight" panose="020B0200000000000000" charset="-122"/>
              <a:ea typeface="思源黑体 ExtraLight" panose="020B0200000000000000" charset="-122"/>
              <a:cs typeface="Arial" panose="020B0604020202020204" pitchFamily="34" charset="0"/>
              <a:sym typeface="+mn-ea"/>
            </a:endParaRPr>
          </a:p>
        </p:txBody>
      </p:sp>
      <p:sp>
        <p:nvSpPr>
          <p:cNvPr id="24" name="文本框 23"/>
          <p:cNvSpPr txBox="1"/>
          <p:nvPr/>
        </p:nvSpPr>
        <p:spPr>
          <a:xfrm>
            <a:off x="719455" y="5998210"/>
            <a:ext cx="1448435" cy="398780"/>
          </a:xfrm>
          <a:prstGeom prst="rect">
            <a:avLst/>
          </a:prstGeom>
          <a:noFill/>
        </p:spPr>
        <p:txBody>
          <a:bodyPr wrap="square" rtlCol="0">
            <a:spAutoFit/>
          </a:bodyPr>
          <a:p>
            <a:pPr algn="l"/>
            <a:r>
              <a:rPr lang="zh-CN" altLang="en-US" sz="2000">
                <a:solidFill>
                  <a:schemeClr val="bg1"/>
                </a:solidFill>
                <a:latin typeface="思源黑体 CN Normal" panose="020B0400000000000000" charset="-122"/>
                <a:ea typeface="思源黑体 CN Normal" panose="020B0400000000000000" charset="-122"/>
              </a:rPr>
              <a:t>添加标题</a:t>
            </a:r>
            <a:endParaRPr lang="zh-CN" altLang="en-US" sz="2000">
              <a:solidFill>
                <a:schemeClr val="bg1"/>
              </a:solidFill>
              <a:latin typeface="思源黑体 CN Normal" panose="020B0400000000000000" charset="-122"/>
              <a:ea typeface="思源黑体 CN Normal" panose="020B0400000000000000" charset="-122"/>
            </a:endParaRPr>
          </a:p>
        </p:txBody>
      </p:sp>
    </p:spTree>
  </p:cSld>
  <p:clrMapOvr>
    <a:masterClrMapping/>
  </p:clrMapOvr>
  <mc:AlternateContent xmlns:mc="http://schemas.openxmlformats.org/markup-compatibility/2006">
    <mc:Choice xmlns:p14="http://schemas.microsoft.com/office/powerpoint/2010/main" Requires="p14">
      <p:transition p14:dur="500">
        <p:push/>
      </p:transition>
    </mc:Choice>
    <mc:Fallback>
      <p:transition>
        <p:push/>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 name="图片 91" descr="合成 18"/>
          <p:cNvPicPr>
            <a:picLocks noChangeAspect="1"/>
          </p:cNvPicPr>
          <p:nvPr>
            <p:custDataLst>
              <p:tags r:id="rId1"/>
            </p:custDataLst>
          </p:nvPr>
        </p:nvPicPr>
        <p:blipFill>
          <a:blip r:embed="rId2"/>
          <a:stretch>
            <a:fillRect/>
          </a:stretch>
        </p:blipFill>
        <p:spPr>
          <a:xfrm>
            <a:off x="-212725" y="-121920"/>
            <a:ext cx="12404725" cy="7101840"/>
          </a:xfrm>
          <a:prstGeom prst="rect">
            <a:avLst/>
          </a:prstGeom>
        </p:spPr>
      </p:pic>
      <p:sp>
        <p:nvSpPr>
          <p:cNvPr id="10" name="Rectangle 9"/>
          <p:cNvSpPr/>
          <p:nvPr/>
        </p:nvSpPr>
        <p:spPr>
          <a:xfrm rot="5400000">
            <a:off x="8769350" y="-41275"/>
            <a:ext cx="647700" cy="5868035"/>
          </a:xfrm>
          <a:prstGeom prst="roundRect">
            <a:avLst/>
          </a:prstGeom>
          <a:solidFill>
            <a:srgbClr val="91C7E5">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sz="2700">
              <a:sym typeface="+mn-ea"/>
            </a:endParaRPr>
          </a:p>
        </p:txBody>
      </p:sp>
      <p:sp>
        <p:nvSpPr>
          <p:cNvPr id="5" name="Rectangle 4"/>
          <p:cNvSpPr/>
          <p:nvPr/>
        </p:nvSpPr>
        <p:spPr>
          <a:xfrm rot="16200000" flipH="1">
            <a:off x="2755900" y="-186690"/>
            <a:ext cx="647700" cy="6158865"/>
          </a:xfrm>
          <a:prstGeom prst="roundRect">
            <a:avLst/>
          </a:prstGeom>
          <a:solidFill>
            <a:srgbClr val="91C7E5">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3" name="Rectangle 2"/>
          <p:cNvSpPr/>
          <p:nvPr/>
        </p:nvSpPr>
        <p:spPr>
          <a:xfrm rot="16200000" flipH="1">
            <a:off x="2752725" y="1550670"/>
            <a:ext cx="654050" cy="6158865"/>
          </a:xfrm>
          <a:prstGeom prst="roundRect">
            <a:avLst/>
          </a:prstGeom>
          <a:solidFill>
            <a:srgbClr val="91C7E5">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sz="2700">
              <a:sym typeface="+mn-ea"/>
            </a:endParaRPr>
          </a:p>
        </p:txBody>
      </p:sp>
      <p:sp>
        <p:nvSpPr>
          <p:cNvPr id="8" name="Rectangle 7"/>
          <p:cNvSpPr/>
          <p:nvPr/>
        </p:nvSpPr>
        <p:spPr>
          <a:xfrm rot="5400000">
            <a:off x="8769985" y="1699895"/>
            <a:ext cx="647700" cy="5868035"/>
          </a:xfrm>
          <a:prstGeom prst="roundRect">
            <a:avLst/>
          </a:prstGeom>
          <a:solidFill>
            <a:srgbClr val="91C7E5">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sz="2700">
              <a:sym typeface="+mn-ea"/>
            </a:endParaRPr>
          </a:p>
        </p:txBody>
      </p:sp>
      <p:sp>
        <p:nvSpPr>
          <p:cNvPr id="57" name="椭圆 56"/>
          <p:cNvSpPr/>
          <p:nvPr/>
        </p:nvSpPr>
        <p:spPr>
          <a:xfrm>
            <a:off x="4911725" y="2569210"/>
            <a:ext cx="2478405" cy="2388870"/>
          </a:xfrm>
          <a:prstGeom prst="ellipse">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TextBox 16"/>
          <p:cNvSpPr txBox="1"/>
          <p:nvPr/>
        </p:nvSpPr>
        <p:spPr>
          <a:xfrm>
            <a:off x="2244039" y="2663442"/>
            <a:ext cx="2005866" cy="460375"/>
          </a:xfrm>
          <a:prstGeom prst="rect">
            <a:avLst/>
          </a:prstGeom>
          <a:noFill/>
        </p:spPr>
        <p:txBody>
          <a:bodyPr wrap="square" rtlCol="0">
            <a:spAutoFit/>
          </a:bodyPr>
          <a:lstStyle/>
          <a:p>
            <a:pPr algn="r"/>
            <a:r>
              <a:rPr lang="zh-CN" altLang="ko-KR" sz="2400" dirty="0">
                <a:solidFill>
                  <a:schemeClr val="bg1"/>
                </a:solidFill>
                <a:latin typeface="思源黑体 CN Bold" panose="020B0800000000000000" charset="-122"/>
                <a:ea typeface="思源黑体 CN Bold" panose="020B0800000000000000" charset="-122"/>
                <a:cs typeface="Arial" panose="020B0604020202020204" pitchFamily="34" charset="0"/>
              </a:rPr>
              <a:t>添加标题</a:t>
            </a:r>
            <a:endParaRPr lang="zh-CN" altLang="ko-KR" sz="2400" dirty="0">
              <a:solidFill>
                <a:schemeClr val="bg1"/>
              </a:solidFill>
              <a:latin typeface="思源黑体 CN Bold" panose="020B0800000000000000" charset="-122"/>
              <a:ea typeface="思源黑体 CN Bold" panose="020B0800000000000000" charset="-122"/>
              <a:cs typeface="Arial" panose="020B0604020202020204" pitchFamily="34" charset="0"/>
            </a:endParaRPr>
          </a:p>
        </p:txBody>
      </p:sp>
      <p:sp>
        <p:nvSpPr>
          <p:cNvPr id="24" name="Oval 23"/>
          <p:cNvSpPr/>
          <p:nvPr/>
        </p:nvSpPr>
        <p:spPr>
          <a:xfrm>
            <a:off x="4353567" y="2169101"/>
            <a:ext cx="720000" cy="720000"/>
          </a:xfrm>
          <a:prstGeom prst="ellipse">
            <a:avLst/>
          </a:prstGeom>
          <a:solidFill>
            <a:schemeClr val="bg1">
              <a:lumMod val="95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ko-KR" sz="4400">
                <a:solidFill>
                  <a:srgbClr val="2881B0"/>
                </a:solidFill>
                <a:latin typeface="Century Gothic" panose="020B0502020202020204" charset="0"/>
                <a:cs typeface="Century Gothic" panose="020B0502020202020204" charset="0"/>
              </a:rPr>
              <a:t>1</a:t>
            </a:r>
            <a:endParaRPr lang="en-US" altLang="ko-KR" sz="4400">
              <a:solidFill>
                <a:srgbClr val="2881B0"/>
              </a:solidFill>
              <a:latin typeface="Century Gothic" panose="020B0502020202020204" charset="0"/>
              <a:cs typeface="Century Gothic" panose="020B0502020202020204" charset="0"/>
            </a:endParaRPr>
          </a:p>
        </p:txBody>
      </p:sp>
      <p:sp>
        <p:nvSpPr>
          <p:cNvPr id="49" name="文本框 48"/>
          <p:cNvSpPr txBox="1"/>
          <p:nvPr/>
        </p:nvSpPr>
        <p:spPr>
          <a:xfrm>
            <a:off x="719455" y="116205"/>
            <a:ext cx="2774315" cy="521970"/>
          </a:xfrm>
          <a:prstGeom prst="rect">
            <a:avLst/>
          </a:prstGeom>
          <a:noFill/>
        </p:spPr>
        <p:txBody>
          <a:bodyPr wrap="square" rtlCol="0">
            <a:spAutoFit/>
          </a:bodyPr>
          <a:p>
            <a:pPr algn="l" eaLnBrk="1" hangingPunct="1"/>
            <a:r>
              <a:rPr lang="zh-CN" altLang="en-US" sz="2800" dirty="0">
                <a:solidFill>
                  <a:schemeClr val="bg1"/>
                </a:solidFill>
                <a:latin typeface="思源黑体 CN Bold" panose="020B0800000000000000" charset="-122"/>
                <a:ea typeface="思源黑体 CN Bold" panose="020B0800000000000000" charset="-122"/>
                <a:sym typeface="+mn-ea"/>
              </a:rPr>
              <a:t>技术和产品</a:t>
            </a:r>
            <a:endParaRPr lang="zh-CN" altLang="en-US" sz="2800" spc="130" dirty="0">
              <a:solidFill>
                <a:schemeClr val="bg1"/>
              </a:solidFill>
              <a:latin typeface="思源黑体 CN Bold" panose="020B0800000000000000" charset="-122"/>
              <a:ea typeface="思源黑体 CN Bold" panose="020B0800000000000000" charset="-122"/>
            </a:endParaRPr>
          </a:p>
        </p:txBody>
      </p:sp>
      <p:sp>
        <p:nvSpPr>
          <p:cNvPr id="50" name="文本框 49"/>
          <p:cNvSpPr txBox="1"/>
          <p:nvPr/>
        </p:nvSpPr>
        <p:spPr>
          <a:xfrm>
            <a:off x="719455" y="585470"/>
            <a:ext cx="2757170" cy="306705"/>
          </a:xfrm>
          <a:prstGeom prst="rect">
            <a:avLst/>
          </a:prstGeom>
          <a:noFill/>
        </p:spPr>
        <p:txBody>
          <a:bodyPr wrap="square" rtlCol="0">
            <a:spAutoFit/>
          </a:bodyPr>
          <a:p>
            <a:pPr algn="l" defTabSz="914400" eaLnBrk="1" hangingPunct="1"/>
            <a:r>
              <a:rPr lang="en-US" altLang="zh-CN" sz="1400" dirty="0">
                <a:solidFill>
                  <a:schemeClr val="bg1"/>
                </a:solidFill>
                <a:latin typeface="Century Gothic" panose="020B0502020202020204" charset="0"/>
                <a:ea typeface="思源黑体 ExtraLight" panose="020B0200000000000000" charset="-122"/>
                <a:cs typeface="Century Gothic" panose="020B0502020202020204" charset="0"/>
                <a:sym typeface="+mn-ea"/>
              </a:rPr>
              <a:t>Technology and products</a:t>
            </a:r>
            <a:endParaRPr lang="en-US" altLang="zh-CN" sz="1400" dirty="0">
              <a:solidFill>
                <a:schemeClr val="bg1"/>
              </a:solidFill>
              <a:latin typeface="Century Gothic" panose="020B0502020202020204" charset="0"/>
              <a:cs typeface="Century Gothic" panose="020B0502020202020204" charset="0"/>
            </a:endParaRPr>
          </a:p>
        </p:txBody>
      </p:sp>
      <p:grpSp>
        <p:nvGrpSpPr>
          <p:cNvPr id="51" name="组合 50"/>
          <p:cNvGrpSpPr/>
          <p:nvPr/>
        </p:nvGrpSpPr>
        <p:grpSpPr>
          <a:xfrm>
            <a:off x="184785" y="207645"/>
            <a:ext cx="426720" cy="504825"/>
            <a:chOff x="291" y="327"/>
            <a:chExt cx="672" cy="795"/>
          </a:xfrm>
        </p:grpSpPr>
        <p:sp>
          <p:nvSpPr>
            <p:cNvPr id="52" name="流程图: 接点 16"/>
            <p:cNvSpPr/>
            <p:nvPr/>
          </p:nvSpPr>
          <p:spPr>
            <a:xfrm>
              <a:off x="291" y="327"/>
              <a:ext cx="170" cy="170"/>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53" name="流程图: 接点 16"/>
            <p:cNvSpPr/>
            <p:nvPr/>
          </p:nvSpPr>
          <p:spPr>
            <a:xfrm>
              <a:off x="665" y="497"/>
              <a:ext cx="299" cy="299"/>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54" name="流程图: 接点 16"/>
            <p:cNvSpPr/>
            <p:nvPr/>
          </p:nvSpPr>
          <p:spPr>
            <a:xfrm>
              <a:off x="291" y="922"/>
              <a:ext cx="200" cy="200"/>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cxnSp>
          <p:nvCxnSpPr>
            <p:cNvPr id="55" name="直接连接符 54"/>
            <p:cNvCxnSpPr>
              <a:stCxn id="52" idx="5"/>
            </p:cNvCxnSpPr>
            <p:nvPr/>
          </p:nvCxnSpPr>
          <p:spPr>
            <a:xfrm>
              <a:off x="436" y="472"/>
              <a:ext cx="334" cy="18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53" idx="3"/>
              <a:endCxn id="54" idx="7"/>
            </p:cNvCxnSpPr>
            <p:nvPr/>
          </p:nvCxnSpPr>
          <p:spPr>
            <a:xfrm flipH="1">
              <a:off x="462" y="752"/>
              <a:ext cx="247" cy="199"/>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8" name="文本框 57"/>
          <p:cNvSpPr txBox="1"/>
          <p:nvPr/>
        </p:nvSpPr>
        <p:spPr>
          <a:xfrm>
            <a:off x="5243830" y="2831465"/>
            <a:ext cx="1814195" cy="1863725"/>
          </a:xfrm>
          <a:prstGeom prst="rect">
            <a:avLst/>
          </a:prstGeom>
          <a:noFill/>
        </p:spPr>
        <p:txBody>
          <a:bodyPr wrap="square" rtlCol="0" anchor="t">
            <a:spAutoFit/>
          </a:bodyPr>
          <a:p>
            <a:pPr algn="ctr">
              <a:lnSpc>
                <a:spcPct val="120000"/>
              </a:lnSpc>
            </a:pPr>
            <a:r>
              <a:rPr lang="zh-CN" altLang="en-US" sz="2400" kern="0" noProof="0" dirty="0">
                <a:ln>
                  <a:noFill/>
                </a:ln>
                <a:solidFill>
                  <a:srgbClr val="2881B0"/>
                </a:solidFill>
                <a:effectLst/>
                <a:uLnTx/>
                <a:uFillTx/>
                <a:latin typeface="思源黑体 CN Bold" panose="020B0800000000000000" charset="-122"/>
                <a:ea typeface="思源黑体 CN Bold" panose="020B0800000000000000" charset="-122"/>
                <a:sym typeface="+mn-ea"/>
              </a:rPr>
              <a:t>技术指标</a:t>
            </a:r>
            <a:endParaRPr lang="zh-CN" altLang="en-US" sz="2400" kern="0" noProof="0" dirty="0">
              <a:ln>
                <a:noFill/>
              </a:ln>
              <a:solidFill>
                <a:srgbClr val="2881B0"/>
              </a:solidFill>
              <a:effectLst/>
              <a:uLnTx/>
              <a:uFillTx/>
              <a:latin typeface="思源黑体 CN Bold" panose="020B0800000000000000" charset="-122"/>
              <a:ea typeface="思源黑体 CN Bold" panose="020B0800000000000000" charset="-122"/>
              <a:sym typeface="+mn-ea"/>
            </a:endParaRPr>
          </a:p>
          <a:p>
            <a:pPr algn="ctr">
              <a:lnSpc>
                <a:spcPct val="120000"/>
              </a:lnSpc>
            </a:pPr>
            <a:r>
              <a:rPr lang="zh-CN" altLang="en-US" sz="2400" kern="0" noProof="0" dirty="0">
                <a:ln>
                  <a:noFill/>
                </a:ln>
                <a:solidFill>
                  <a:srgbClr val="2881B0"/>
                </a:solidFill>
                <a:effectLst/>
                <a:uLnTx/>
                <a:uFillTx/>
                <a:latin typeface="思源黑体 CN Bold" panose="020B0800000000000000" charset="-122"/>
                <a:ea typeface="思源黑体 CN Bold" panose="020B0800000000000000" charset="-122"/>
                <a:sym typeface="+mn-ea"/>
              </a:rPr>
              <a:t>关键技术</a:t>
            </a:r>
            <a:endParaRPr lang="zh-CN" altLang="en-US" sz="2400" kern="0" noProof="0" dirty="0">
              <a:ln>
                <a:noFill/>
              </a:ln>
              <a:solidFill>
                <a:srgbClr val="2881B0"/>
              </a:solidFill>
              <a:effectLst/>
              <a:uLnTx/>
              <a:uFillTx/>
              <a:latin typeface="思源黑体 CN Bold" panose="020B0800000000000000" charset="-122"/>
              <a:ea typeface="思源黑体 CN Bold" panose="020B0800000000000000" charset="-122"/>
              <a:sym typeface="+mn-ea"/>
            </a:endParaRPr>
          </a:p>
          <a:p>
            <a:pPr algn="ctr">
              <a:lnSpc>
                <a:spcPct val="120000"/>
              </a:lnSpc>
            </a:pPr>
            <a:r>
              <a:rPr lang="en-US" altLang="zh-CN" sz="2400" kern="0" noProof="0" dirty="0">
                <a:ln>
                  <a:noFill/>
                </a:ln>
                <a:solidFill>
                  <a:srgbClr val="2881B0"/>
                </a:solidFill>
                <a:effectLst/>
                <a:uLnTx/>
                <a:uFillTx/>
                <a:latin typeface="思源黑体 CN Bold" panose="020B0800000000000000" charset="-122"/>
                <a:ea typeface="思源黑体 CN Bold" panose="020B0800000000000000" charset="-122"/>
                <a:sym typeface="+mn-ea"/>
              </a:rPr>
              <a:t>OR</a:t>
            </a:r>
            <a:endParaRPr lang="en-US" altLang="zh-CN" sz="2400" kern="0" noProof="0" dirty="0">
              <a:ln>
                <a:noFill/>
              </a:ln>
              <a:solidFill>
                <a:srgbClr val="2881B0"/>
              </a:solidFill>
              <a:effectLst/>
              <a:uLnTx/>
              <a:uFillTx/>
              <a:latin typeface="思源黑体 CN Bold" panose="020B0800000000000000" charset="-122"/>
              <a:ea typeface="思源黑体 CN Bold" panose="020B0800000000000000" charset="-122"/>
              <a:sym typeface="+mn-ea"/>
            </a:endParaRPr>
          </a:p>
          <a:p>
            <a:pPr algn="ctr">
              <a:lnSpc>
                <a:spcPct val="120000"/>
              </a:lnSpc>
            </a:pPr>
            <a:r>
              <a:rPr lang="zh-CN" altLang="en-US" sz="2400" kern="0" noProof="0" dirty="0">
                <a:ln>
                  <a:noFill/>
                </a:ln>
                <a:solidFill>
                  <a:srgbClr val="2881B0"/>
                </a:solidFill>
                <a:effectLst/>
                <a:uLnTx/>
                <a:uFillTx/>
                <a:latin typeface="思源黑体 CN Bold" panose="020B0800000000000000" charset="-122"/>
                <a:ea typeface="思源黑体 CN Bold" panose="020B0800000000000000" charset="-122"/>
                <a:sym typeface="+mn-ea"/>
              </a:rPr>
              <a:t>产品及服务</a:t>
            </a:r>
            <a:endParaRPr lang="zh-CN" altLang="en-US" sz="2400" kern="0" noProof="0" dirty="0">
              <a:ln>
                <a:noFill/>
              </a:ln>
              <a:solidFill>
                <a:srgbClr val="2881B0"/>
              </a:solidFill>
              <a:effectLst/>
              <a:uLnTx/>
              <a:uFillTx/>
              <a:latin typeface="思源黑体 CN Bold" panose="020B0800000000000000" charset="-122"/>
              <a:ea typeface="思源黑体 CN Bold" panose="020B0800000000000000" charset="-122"/>
              <a:sym typeface="+mn-ea"/>
            </a:endParaRPr>
          </a:p>
        </p:txBody>
      </p:sp>
      <p:sp>
        <p:nvSpPr>
          <p:cNvPr id="59" name="Oval 23"/>
          <p:cNvSpPr/>
          <p:nvPr/>
        </p:nvSpPr>
        <p:spPr>
          <a:xfrm>
            <a:off x="7045967" y="2169101"/>
            <a:ext cx="720000" cy="720000"/>
          </a:xfrm>
          <a:prstGeom prst="ellipse">
            <a:avLst/>
          </a:prstGeom>
          <a:solidFill>
            <a:schemeClr val="bg1">
              <a:lumMod val="95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ko-KR" sz="4400">
                <a:solidFill>
                  <a:srgbClr val="2881B0"/>
                </a:solidFill>
                <a:latin typeface="Century Gothic" panose="020B0502020202020204" charset="0"/>
                <a:cs typeface="Century Gothic" panose="020B0502020202020204" charset="0"/>
              </a:rPr>
              <a:t>2</a:t>
            </a:r>
            <a:endParaRPr lang="en-US" altLang="ko-KR" sz="4400">
              <a:solidFill>
                <a:srgbClr val="2881B0"/>
              </a:solidFill>
              <a:latin typeface="Century Gothic" panose="020B0502020202020204" charset="0"/>
              <a:cs typeface="Century Gothic" panose="020B0502020202020204" charset="0"/>
            </a:endParaRPr>
          </a:p>
        </p:txBody>
      </p:sp>
      <p:sp>
        <p:nvSpPr>
          <p:cNvPr id="60" name="Oval 23"/>
          <p:cNvSpPr/>
          <p:nvPr/>
        </p:nvSpPr>
        <p:spPr>
          <a:xfrm>
            <a:off x="4353567" y="4582101"/>
            <a:ext cx="720000" cy="720000"/>
          </a:xfrm>
          <a:prstGeom prst="ellipse">
            <a:avLst/>
          </a:prstGeom>
          <a:solidFill>
            <a:schemeClr val="bg1">
              <a:lumMod val="95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ko-KR" sz="4400">
                <a:solidFill>
                  <a:srgbClr val="2881B0"/>
                </a:solidFill>
                <a:latin typeface="Century Gothic" panose="020B0502020202020204" charset="0"/>
                <a:cs typeface="Century Gothic" panose="020B0502020202020204" charset="0"/>
              </a:rPr>
              <a:t>3</a:t>
            </a:r>
            <a:endParaRPr lang="en-US" altLang="ko-KR" sz="4400">
              <a:solidFill>
                <a:srgbClr val="2881B0"/>
              </a:solidFill>
              <a:latin typeface="Century Gothic" panose="020B0502020202020204" charset="0"/>
              <a:cs typeface="Century Gothic" panose="020B0502020202020204" charset="0"/>
            </a:endParaRPr>
          </a:p>
        </p:txBody>
      </p:sp>
      <p:sp>
        <p:nvSpPr>
          <p:cNvPr id="61" name="Oval 23"/>
          <p:cNvSpPr/>
          <p:nvPr/>
        </p:nvSpPr>
        <p:spPr>
          <a:xfrm>
            <a:off x="7045967" y="4582101"/>
            <a:ext cx="720000" cy="720000"/>
          </a:xfrm>
          <a:prstGeom prst="ellipse">
            <a:avLst/>
          </a:prstGeom>
          <a:solidFill>
            <a:schemeClr val="bg1">
              <a:lumMod val="95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ko-KR" sz="4400">
                <a:solidFill>
                  <a:srgbClr val="2881B0"/>
                </a:solidFill>
                <a:latin typeface="Century Gothic" panose="020B0502020202020204" charset="0"/>
                <a:cs typeface="Century Gothic" panose="020B0502020202020204" charset="0"/>
              </a:rPr>
              <a:t>4</a:t>
            </a:r>
            <a:endParaRPr lang="en-US" altLang="ko-KR" sz="4400">
              <a:solidFill>
                <a:srgbClr val="2881B0"/>
              </a:solidFill>
              <a:latin typeface="Century Gothic" panose="020B0502020202020204" charset="0"/>
              <a:cs typeface="Century Gothic" panose="020B0502020202020204" charset="0"/>
            </a:endParaRPr>
          </a:p>
        </p:txBody>
      </p:sp>
      <p:sp>
        <p:nvSpPr>
          <p:cNvPr id="62" name="TextBox 16"/>
          <p:cNvSpPr txBox="1"/>
          <p:nvPr/>
        </p:nvSpPr>
        <p:spPr>
          <a:xfrm>
            <a:off x="2244039" y="4400167"/>
            <a:ext cx="2005866" cy="460375"/>
          </a:xfrm>
          <a:prstGeom prst="rect">
            <a:avLst/>
          </a:prstGeom>
          <a:noFill/>
        </p:spPr>
        <p:txBody>
          <a:bodyPr wrap="square" rtlCol="0">
            <a:spAutoFit/>
          </a:bodyPr>
          <a:p>
            <a:pPr algn="r"/>
            <a:r>
              <a:rPr lang="zh-CN" altLang="ko-KR" sz="2400" dirty="0">
                <a:solidFill>
                  <a:schemeClr val="bg1"/>
                </a:solidFill>
                <a:latin typeface="思源黑体 CN Bold" panose="020B0800000000000000" charset="-122"/>
                <a:ea typeface="思源黑体 CN Bold" panose="020B0800000000000000" charset="-122"/>
                <a:cs typeface="Arial" panose="020B0604020202020204" pitchFamily="34" charset="0"/>
              </a:rPr>
              <a:t>添加标题</a:t>
            </a:r>
            <a:endParaRPr lang="zh-CN" altLang="ko-KR" sz="2400" dirty="0">
              <a:solidFill>
                <a:schemeClr val="bg1"/>
              </a:solidFill>
              <a:latin typeface="思源黑体 CN Bold" panose="020B0800000000000000" charset="-122"/>
              <a:ea typeface="思源黑体 CN Bold" panose="020B0800000000000000" charset="-122"/>
              <a:cs typeface="Arial" panose="020B0604020202020204" pitchFamily="34" charset="0"/>
            </a:endParaRPr>
          </a:p>
        </p:txBody>
      </p:sp>
      <p:sp>
        <p:nvSpPr>
          <p:cNvPr id="63" name="TextBox 16"/>
          <p:cNvSpPr txBox="1"/>
          <p:nvPr/>
        </p:nvSpPr>
        <p:spPr>
          <a:xfrm>
            <a:off x="8090484" y="2663442"/>
            <a:ext cx="2005866" cy="460375"/>
          </a:xfrm>
          <a:prstGeom prst="rect">
            <a:avLst/>
          </a:prstGeom>
          <a:noFill/>
        </p:spPr>
        <p:txBody>
          <a:bodyPr wrap="square" rtlCol="0">
            <a:spAutoFit/>
          </a:bodyPr>
          <a:p>
            <a:pPr algn="l"/>
            <a:r>
              <a:rPr lang="zh-CN" altLang="ko-KR" sz="2400" dirty="0">
                <a:solidFill>
                  <a:schemeClr val="bg1"/>
                </a:solidFill>
                <a:latin typeface="思源黑体 CN Bold" panose="020B0800000000000000" charset="-122"/>
                <a:ea typeface="思源黑体 CN Bold" panose="020B0800000000000000" charset="-122"/>
                <a:cs typeface="Arial" panose="020B0604020202020204" pitchFamily="34" charset="0"/>
              </a:rPr>
              <a:t>添加标题</a:t>
            </a:r>
            <a:endParaRPr lang="zh-CN" altLang="ko-KR" sz="2400" dirty="0">
              <a:solidFill>
                <a:schemeClr val="bg1"/>
              </a:solidFill>
              <a:latin typeface="思源黑体 CN Bold" panose="020B0800000000000000" charset="-122"/>
              <a:ea typeface="思源黑体 CN Bold" panose="020B0800000000000000" charset="-122"/>
              <a:cs typeface="Arial" panose="020B0604020202020204" pitchFamily="34" charset="0"/>
            </a:endParaRPr>
          </a:p>
        </p:txBody>
      </p:sp>
      <p:sp>
        <p:nvSpPr>
          <p:cNvPr id="64" name="TextBox 16"/>
          <p:cNvSpPr txBox="1"/>
          <p:nvPr/>
        </p:nvSpPr>
        <p:spPr>
          <a:xfrm>
            <a:off x="8091119" y="4400167"/>
            <a:ext cx="2005866" cy="460375"/>
          </a:xfrm>
          <a:prstGeom prst="rect">
            <a:avLst/>
          </a:prstGeom>
          <a:noFill/>
        </p:spPr>
        <p:txBody>
          <a:bodyPr wrap="square" rtlCol="0">
            <a:spAutoFit/>
          </a:bodyPr>
          <a:p>
            <a:pPr algn="l"/>
            <a:r>
              <a:rPr lang="zh-CN" altLang="ko-KR" sz="2400" dirty="0">
                <a:solidFill>
                  <a:schemeClr val="bg1"/>
                </a:solidFill>
                <a:latin typeface="思源黑体 CN Bold" panose="020B0800000000000000" charset="-122"/>
                <a:ea typeface="思源黑体 CN Bold" panose="020B0800000000000000" charset="-122"/>
                <a:cs typeface="Arial" panose="020B0604020202020204" pitchFamily="34" charset="0"/>
              </a:rPr>
              <a:t>添加标题</a:t>
            </a:r>
            <a:endParaRPr lang="zh-CN" altLang="ko-KR" sz="2400" dirty="0">
              <a:solidFill>
                <a:schemeClr val="bg1"/>
              </a:solidFill>
              <a:latin typeface="思源黑体 CN Bold" panose="020B0800000000000000" charset="-122"/>
              <a:ea typeface="思源黑体 CN Bold" panose="020B0800000000000000" charset="-122"/>
              <a:cs typeface="Arial" panose="020B0604020202020204" pitchFamily="34" charset="0"/>
            </a:endParaRPr>
          </a:p>
        </p:txBody>
      </p:sp>
      <p:sp>
        <p:nvSpPr>
          <p:cNvPr id="65" name="文本框 10"/>
          <p:cNvSpPr txBox="1"/>
          <p:nvPr/>
        </p:nvSpPr>
        <p:spPr>
          <a:xfrm>
            <a:off x="7856220" y="1659255"/>
            <a:ext cx="3550285" cy="755015"/>
          </a:xfrm>
          <a:prstGeom prst="rect">
            <a:avLst/>
          </a:prstGeom>
          <a:noFill/>
          <a:ln w="9525">
            <a:noFill/>
          </a:ln>
        </p:spPr>
        <p:txBody>
          <a:bodyPr wrap="square">
            <a:spAutoFit/>
          </a:bodyPr>
          <a:p>
            <a:pPr marL="285750" marR="0" lvl="0" indent="-285750" algn="l" defTabSz="913765" rtl="0" eaLnBrk="1" fontAlgn="auto" latinLnBrk="0" hangingPunct="1">
              <a:lnSpc>
                <a:spcPct val="90000"/>
              </a:lnSpc>
              <a:spcBef>
                <a:spcPct val="0"/>
              </a:spcBef>
              <a:spcAft>
                <a:spcPts val="0"/>
              </a:spcAft>
              <a:buClrTx/>
              <a:buSzTx/>
              <a:buFont typeface="Wingdings" panose="05000000000000000000" charset="0"/>
              <a:buChar char="Ø"/>
              <a:defRPr/>
            </a:pPr>
            <a:r>
              <a:rPr lang="en-US" altLang="zh-CN" sz="1600" dirty="0">
                <a:solidFill>
                  <a:schemeClr val="bg1"/>
                </a:solidFill>
                <a:latin typeface="思源黑体 ExtraLight" panose="020B0200000000000000" charset="-122"/>
                <a:ea typeface="思源黑体 ExtraLight" panose="020B0200000000000000" charset="-122"/>
                <a:cs typeface="Arial" panose="020B0604020202020204" pitchFamily="34" charset="0"/>
                <a:sym typeface="+mn-ea"/>
              </a:rPr>
              <a:t>You may add something here.Here’s the place for you to add something</a:t>
            </a:r>
            <a:endParaRPr lang="en-US" altLang="zh-CN" sz="1600" dirty="0">
              <a:solidFill>
                <a:schemeClr val="bg1"/>
              </a:solidFill>
              <a:latin typeface="思源黑体 ExtraLight" panose="020B0200000000000000" charset="-122"/>
              <a:ea typeface="思源黑体 ExtraLight" panose="020B0200000000000000" charset="-122"/>
              <a:cs typeface="Arial" panose="020B0604020202020204" pitchFamily="34" charset="0"/>
              <a:sym typeface="+mn-ea"/>
            </a:endParaRPr>
          </a:p>
        </p:txBody>
      </p:sp>
      <p:sp>
        <p:nvSpPr>
          <p:cNvPr id="66" name="文本框 10"/>
          <p:cNvSpPr txBox="1"/>
          <p:nvPr/>
        </p:nvSpPr>
        <p:spPr>
          <a:xfrm>
            <a:off x="7856220" y="5101590"/>
            <a:ext cx="3550285" cy="755015"/>
          </a:xfrm>
          <a:prstGeom prst="rect">
            <a:avLst/>
          </a:prstGeom>
          <a:noFill/>
          <a:ln w="9525">
            <a:noFill/>
          </a:ln>
        </p:spPr>
        <p:txBody>
          <a:bodyPr wrap="square">
            <a:spAutoFit/>
          </a:bodyPr>
          <a:p>
            <a:pPr marL="285750" marR="0" lvl="0" indent="-285750" algn="l" defTabSz="913765" rtl="0" eaLnBrk="1" fontAlgn="auto" latinLnBrk="0" hangingPunct="1">
              <a:lnSpc>
                <a:spcPct val="90000"/>
              </a:lnSpc>
              <a:spcBef>
                <a:spcPct val="0"/>
              </a:spcBef>
              <a:spcAft>
                <a:spcPts val="0"/>
              </a:spcAft>
              <a:buClrTx/>
              <a:buSzTx/>
              <a:buFont typeface="Wingdings" panose="05000000000000000000" charset="0"/>
              <a:buChar char="Ø"/>
              <a:defRPr/>
            </a:pPr>
            <a:r>
              <a:rPr lang="en-US" altLang="zh-CN" sz="1600" dirty="0">
                <a:solidFill>
                  <a:schemeClr val="bg1"/>
                </a:solidFill>
                <a:latin typeface="思源黑体 ExtraLight" panose="020B0200000000000000" charset="-122"/>
                <a:ea typeface="思源黑体 ExtraLight" panose="020B0200000000000000" charset="-122"/>
                <a:cs typeface="Arial" panose="020B0604020202020204" pitchFamily="34" charset="0"/>
                <a:sym typeface="+mn-ea"/>
              </a:rPr>
              <a:t>You may add something here.Here’s the place for you to add something</a:t>
            </a:r>
            <a:endParaRPr lang="en-US" altLang="zh-CN" sz="1600" dirty="0">
              <a:solidFill>
                <a:schemeClr val="bg1"/>
              </a:solidFill>
              <a:latin typeface="思源黑体 ExtraLight" panose="020B0200000000000000" charset="-122"/>
              <a:ea typeface="思源黑体 ExtraLight" panose="020B0200000000000000" charset="-122"/>
              <a:cs typeface="Arial" panose="020B0604020202020204" pitchFamily="34" charset="0"/>
              <a:sym typeface="+mn-ea"/>
            </a:endParaRPr>
          </a:p>
        </p:txBody>
      </p:sp>
      <p:sp>
        <p:nvSpPr>
          <p:cNvPr id="67" name="文本框 10"/>
          <p:cNvSpPr txBox="1"/>
          <p:nvPr/>
        </p:nvSpPr>
        <p:spPr>
          <a:xfrm>
            <a:off x="699770" y="5101590"/>
            <a:ext cx="3550285" cy="755015"/>
          </a:xfrm>
          <a:prstGeom prst="rect">
            <a:avLst/>
          </a:prstGeom>
          <a:noFill/>
          <a:ln w="9525">
            <a:noFill/>
          </a:ln>
        </p:spPr>
        <p:txBody>
          <a:bodyPr wrap="square">
            <a:spAutoFit/>
          </a:bodyPr>
          <a:p>
            <a:pPr marL="285750" marR="0" lvl="0" indent="-285750" algn="r" defTabSz="913765" rtl="0" eaLnBrk="1" fontAlgn="auto" latinLnBrk="0" hangingPunct="1">
              <a:lnSpc>
                <a:spcPct val="90000"/>
              </a:lnSpc>
              <a:spcBef>
                <a:spcPct val="0"/>
              </a:spcBef>
              <a:spcAft>
                <a:spcPts val="0"/>
              </a:spcAft>
              <a:buClrTx/>
              <a:buSzTx/>
              <a:buFont typeface="Wingdings" panose="05000000000000000000" charset="0"/>
              <a:buChar char="Ø"/>
              <a:defRPr/>
            </a:pPr>
            <a:r>
              <a:rPr lang="en-US" altLang="zh-CN" sz="1600" dirty="0">
                <a:solidFill>
                  <a:schemeClr val="bg1"/>
                </a:solidFill>
                <a:latin typeface="思源黑体 ExtraLight" panose="020B0200000000000000" charset="-122"/>
                <a:ea typeface="思源黑体 ExtraLight" panose="020B0200000000000000" charset="-122"/>
                <a:cs typeface="Arial" panose="020B0604020202020204" pitchFamily="34" charset="0"/>
                <a:sym typeface="+mn-ea"/>
              </a:rPr>
              <a:t>You may add something here.Here’s the place for you to add something</a:t>
            </a:r>
            <a:endParaRPr lang="en-US" altLang="zh-CN" sz="1600" dirty="0">
              <a:solidFill>
                <a:schemeClr val="bg1"/>
              </a:solidFill>
              <a:latin typeface="思源黑体 ExtraLight" panose="020B0200000000000000" charset="-122"/>
              <a:ea typeface="思源黑体 ExtraLight" panose="020B0200000000000000" charset="-122"/>
              <a:cs typeface="Arial" panose="020B0604020202020204" pitchFamily="34" charset="0"/>
              <a:sym typeface="+mn-ea"/>
            </a:endParaRPr>
          </a:p>
        </p:txBody>
      </p:sp>
      <p:sp>
        <p:nvSpPr>
          <p:cNvPr id="68" name="文本框 10"/>
          <p:cNvSpPr txBox="1"/>
          <p:nvPr/>
        </p:nvSpPr>
        <p:spPr>
          <a:xfrm>
            <a:off x="699770" y="1659255"/>
            <a:ext cx="3550285" cy="755015"/>
          </a:xfrm>
          <a:prstGeom prst="rect">
            <a:avLst/>
          </a:prstGeom>
          <a:noFill/>
          <a:ln w="9525">
            <a:noFill/>
          </a:ln>
        </p:spPr>
        <p:txBody>
          <a:bodyPr wrap="square">
            <a:spAutoFit/>
          </a:bodyPr>
          <a:p>
            <a:pPr marL="285750" marR="0" lvl="0" indent="-285750" algn="r" defTabSz="913765" rtl="0" eaLnBrk="1" fontAlgn="auto" latinLnBrk="0" hangingPunct="1">
              <a:lnSpc>
                <a:spcPct val="90000"/>
              </a:lnSpc>
              <a:spcBef>
                <a:spcPct val="0"/>
              </a:spcBef>
              <a:spcAft>
                <a:spcPts val="0"/>
              </a:spcAft>
              <a:buClrTx/>
              <a:buSzTx/>
              <a:buFont typeface="Wingdings" panose="05000000000000000000" charset="0"/>
              <a:buChar char="Ø"/>
              <a:defRPr/>
            </a:pPr>
            <a:r>
              <a:rPr lang="en-US" altLang="zh-CN" sz="1600" dirty="0">
                <a:solidFill>
                  <a:schemeClr val="bg1"/>
                </a:solidFill>
                <a:latin typeface="思源黑体 ExtraLight" panose="020B0200000000000000" charset="-122"/>
                <a:ea typeface="思源黑体 ExtraLight" panose="020B0200000000000000" charset="-122"/>
                <a:cs typeface="Arial" panose="020B0604020202020204" pitchFamily="34" charset="0"/>
                <a:sym typeface="+mn-ea"/>
              </a:rPr>
              <a:t>You may add something here.Here’s the place for you to add something</a:t>
            </a:r>
            <a:endParaRPr lang="en-US" altLang="zh-CN" sz="1600" dirty="0">
              <a:solidFill>
                <a:schemeClr val="bg1"/>
              </a:solidFill>
              <a:latin typeface="思源黑体 ExtraLight" panose="020B0200000000000000" charset="-122"/>
              <a:ea typeface="思源黑体 ExtraLight" panose="020B0200000000000000" charset="-122"/>
              <a:cs typeface="Arial" panose="020B0604020202020204"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500">
        <p:push/>
      </p:transition>
    </mc:Choice>
    <mc:Fallback>
      <p:transition>
        <p:push/>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圆角矩形 103"/>
          <p:cNvSpPr/>
          <p:nvPr/>
        </p:nvSpPr>
        <p:spPr>
          <a:xfrm>
            <a:off x="7553325" y="2281555"/>
            <a:ext cx="2750185" cy="2421890"/>
          </a:xfrm>
          <a:prstGeom prst="roundRect">
            <a:avLst>
              <a:gd name="adj" fmla="val 5086"/>
            </a:avLst>
          </a:prstGeom>
          <a:noFill/>
          <a:ln w="28575">
            <a:solidFill>
              <a:srgbClr val="ABCDEA"/>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r>
              <a:rPr lang="zh-CN" altLang="en-US" sz="2000" dirty="0">
                <a:latin typeface="思源黑体 CN ExtraLight" panose="020B0200000000000000" charset="-122"/>
                <a:ea typeface="思源黑体 CN ExtraLight" panose="020B0200000000000000" charset="-122"/>
                <a:cs typeface="思源黑体 CN ExtraLight" panose="020B0200000000000000" charset="-122"/>
              </a:rPr>
              <a:t>功能</a:t>
            </a:r>
            <a:r>
              <a:rPr lang="en-US" altLang="zh-CN" sz="2000" dirty="0">
                <a:latin typeface="思源黑体 CN ExtraLight" panose="020B0200000000000000" charset="-122"/>
                <a:ea typeface="思源黑体 CN ExtraLight" panose="020B0200000000000000" charset="-122"/>
                <a:cs typeface="思源黑体 CN ExtraLight" panose="020B0200000000000000" charset="-122"/>
              </a:rPr>
              <a:t>/</a:t>
            </a:r>
            <a:r>
              <a:rPr lang="zh-CN" altLang="en-US" sz="2000" dirty="0">
                <a:latin typeface="思源黑体 CN ExtraLight" panose="020B0200000000000000" charset="-122"/>
                <a:ea typeface="思源黑体 CN ExtraLight" panose="020B0200000000000000" charset="-122"/>
                <a:cs typeface="思源黑体 CN ExtraLight" panose="020B0200000000000000" charset="-122"/>
              </a:rPr>
              <a:t>系统</a:t>
            </a:r>
            <a:endParaRPr lang="zh-CN" altLang="en-US" sz="2000" dirty="0">
              <a:latin typeface="思源黑体 CN ExtraLight" panose="020B0200000000000000" charset="-122"/>
              <a:ea typeface="思源黑体 CN ExtraLight" panose="020B0200000000000000" charset="-122"/>
              <a:cs typeface="思源黑体 CN ExtraLight" panose="020B0200000000000000" charset="-122"/>
            </a:endParaRPr>
          </a:p>
        </p:txBody>
      </p:sp>
      <p:sp>
        <p:nvSpPr>
          <p:cNvPr id="103" name="圆角矩形 102"/>
          <p:cNvSpPr/>
          <p:nvPr/>
        </p:nvSpPr>
        <p:spPr>
          <a:xfrm>
            <a:off x="4720590" y="2281555"/>
            <a:ext cx="2750185" cy="2421890"/>
          </a:xfrm>
          <a:prstGeom prst="roundRect">
            <a:avLst>
              <a:gd name="adj" fmla="val 5086"/>
            </a:avLst>
          </a:prstGeom>
          <a:noFill/>
          <a:ln w="28575">
            <a:solidFill>
              <a:srgbClr val="ABCDEA"/>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r>
              <a:rPr lang="zh-CN" altLang="en-US" sz="2000" dirty="0">
                <a:latin typeface="思源黑体 CN ExtraLight" panose="020B0200000000000000" charset="-122"/>
                <a:ea typeface="思源黑体 CN ExtraLight" panose="020B0200000000000000" charset="-122"/>
                <a:cs typeface="思源黑体 CN ExtraLight" panose="020B0200000000000000" charset="-122"/>
              </a:rPr>
              <a:t>功能</a:t>
            </a:r>
            <a:r>
              <a:rPr lang="en-US" altLang="zh-CN" sz="2000" dirty="0">
                <a:latin typeface="思源黑体 CN ExtraLight" panose="020B0200000000000000" charset="-122"/>
                <a:ea typeface="思源黑体 CN ExtraLight" panose="020B0200000000000000" charset="-122"/>
                <a:cs typeface="思源黑体 CN ExtraLight" panose="020B0200000000000000" charset="-122"/>
              </a:rPr>
              <a:t>/</a:t>
            </a:r>
            <a:r>
              <a:rPr lang="zh-CN" altLang="en-US" sz="2000" dirty="0">
                <a:latin typeface="思源黑体 CN ExtraLight" panose="020B0200000000000000" charset="-122"/>
                <a:ea typeface="思源黑体 CN ExtraLight" panose="020B0200000000000000" charset="-122"/>
                <a:cs typeface="思源黑体 CN ExtraLight" panose="020B0200000000000000" charset="-122"/>
              </a:rPr>
              <a:t>系统</a:t>
            </a:r>
            <a:endParaRPr lang="zh-CN" altLang="en-US" sz="2000" dirty="0">
              <a:latin typeface="思源黑体 CN ExtraLight" panose="020B0200000000000000" charset="-122"/>
              <a:ea typeface="思源黑体 CN ExtraLight" panose="020B0200000000000000" charset="-122"/>
              <a:cs typeface="思源黑体 CN ExtraLight" panose="020B0200000000000000" charset="-122"/>
            </a:endParaRPr>
          </a:p>
        </p:txBody>
      </p:sp>
      <p:pic>
        <p:nvPicPr>
          <p:cNvPr id="92" name="图片 91" descr="合成 18"/>
          <p:cNvPicPr>
            <a:picLocks noChangeAspect="1"/>
          </p:cNvPicPr>
          <p:nvPr>
            <p:custDataLst>
              <p:tags r:id="rId1"/>
            </p:custDataLst>
          </p:nvPr>
        </p:nvPicPr>
        <p:blipFill>
          <a:blip r:embed="rId2"/>
          <a:srcRect t="78147"/>
          <a:stretch>
            <a:fillRect/>
          </a:stretch>
        </p:blipFill>
        <p:spPr>
          <a:xfrm rot="10800000">
            <a:off x="-212725" y="-97155"/>
            <a:ext cx="12404725" cy="1551940"/>
          </a:xfrm>
          <a:prstGeom prst="rect">
            <a:avLst/>
          </a:prstGeom>
        </p:spPr>
      </p:pic>
      <p:sp>
        <p:nvSpPr>
          <p:cNvPr id="49" name="文本框 48"/>
          <p:cNvSpPr txBox="1"/>
          <p:nvPr/>
        </p:nvSpPr>
        <p:spPr>
          <a:xfrm>
            <a:off x="719455" y="116205"/>
            <a:ext cx="2774315" cy="521970"/>
          </a:xfrm>
          <a:prstGeom prst="rect">
            <a:avLst/>
          </a:prstGeom>
          <a:noFill/>
        </p:spPr>
        <p:txBody>
          <a:bodyPr wrap="square" rtlCol="0">
            <a:spAutoFit/>
          </a:bodyPr>
          <a:p>
            <a:pPr algn="l" eaLnBrk="1" hangingPunct="1"/>
            <a:r>
              <a:rPr lang="zh-CN" altLang="en-US" sz="2800" dirty="0">
                <a:solidFill>
                  <a:schemeClr val="bg1"/>
                </a:solidFill>
                <a:latin typeface="思源黑体 CN Bold" panose="020B0800000000000000" charset="-122"/>
                <a:ea typeface="思源黑体 CN Bold" panose="020B0800000000000000" charset="-122"/>
                <a:sym typeface="+mn-ea"/>
              </a:rPr>
              <a:t>技术和产品</a:t>
            </a:r>
            <a:endParaRPr lang="zh-CN" altLang="en-US" sz="2800" spc="130" dirty="0">
              <a:solidFill>
                <a:schemeClr val="bg1"/>
              </a:solidFill>
              <a:latin typeface="思源黑体 CN Bold" panose="020B0800000000000000" charset="-122"/>
              <a:ea typeface="思源黑体 CN Bold" panose="020B0800000000000000" charset="-122"/>
            </a:endParaRPr>
          </a:p>
        </p:txBody>
      </p:sp>
      <p:sp>
        <p:nvSpPr>
          <p:cNvPr id="50" name="文本框 49"/>
          <p:cNvSpPr txBox="1"/>
          <p:nvPr/>
        </p:nvSpPr>
        <p:spPr>
          <a:xfrm>
            <a:off x="719455" y="585470"/>
            <a:ext cx="2757170" cy="306705"/>
          </a:xfrm>
          <a:prstGeom prst="rect">
            <a:avLst/>
          </a:prstGeom>
          <a:noFill/>
        </p:spPr>
        <p:txBody>
          <a:bodyPr wrap="square" rtlCol="0">
            <a:spAutoFit/>
          </a:bodyPr>
          <a:p>
            <a:pPr algn="l" defTabSz="914400" eaLnBrk="1" hangingPunct="1"/>
            <a:r>
              <a:rPr lang="en-US" altLang="zh-CN" sz="1400" dirty="0">
                <a:solidFill>
                  <a:schemeClr val="bg1"/>
                </a:solidFill>
                <a:latin typeface="Century Gothic" panose="020B0502020202020204" charset="0"/>
                <a:ea typeface="思源黑体 ExtraLight" panose="020B0200000000000000" charset="-122"/>
                <a:cs typeface="Century Gothic" panose="020B0502020202020204" charset="0"/>
                <a:sym typeface="+mn-ea"/>
              </a:rPr>
              <a:t>Technology and products</a:t>
            </a:r>
            <a:endParaRPr lang="en-US" altLang="zh-CN" sz="1400" dirty="0">
              <a:solidFill>
                <a:schemeClr val="bg1"/>
              </a:solidFill>
              <a:latin typeface="Century Gothic" panose="020B0502020202020204" charset="0"/>
              <a:cs typeface="Century Gothic" panose="020B0502020202020204" charset="0"/>
            </a:endParaRPr>
          </a:p>
        </p:txBody>
      </p:sp>
      <p:grpSp>
        <p:nvGrpSpPr>
          <p:cNvPr id="51" name="组合 50"/>
          <p:cNvGrpSpPr/>
          <p:nvPr/>
        </p:nvGrpSpPr>
        <p:grpSpPr>
          <a:xfrm>
            <a:off x="184785" y="207645"/>
            <a:ext cx="426720" cy="504825"/>
            <a:chOff x="291" y="327"/>
            <a:chExt cx="672" cy="795"/>
          </a:xfrm>
        </p:grpSpPr>
        <p:sp>
          <p:nvSpPr>
            <p:cNvPr id="52" name="流程图: 接点 16"/>
            <p:cNvSpPr/>
            <p:nvPr/>
          </p:nvSpPr>
          <p:spPr>
            <a:xfrm>
              <a:off x="291" y="327"/>
              <a:ext cx="170" cy="170"/>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53" name="流程图: 接点 16"/>
            <p:cNvSpPr/>
            <p:nvPr/>
          </p:nvSpPr>
          <p:spPr>
            <a:xfrm>
              <a:off x="665" y="497"/>
              <a:ext cx="299" cy="299"/>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54" name="流程图: 接点 16"/>
            <p:cNvSpPr/>
            <p:nvPr/>
          </p:nvSpPr>
          <p:spPr>
            <a:xfrm>
              <a:off x="291" y="922"/>
              <a:ext cx="200" cy="200"/>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cxnSp>
          <p:nvCxnSpPr>
            <p:cNvPr id="55" name="直接连接符 54"/>
            <p:cNvCxnSpPr>
              <a:stCxn id="52" idx="5"/>
            </p:cNvCxnSpPr>
            <p:nvPr/>
          </p:nvCxnSpPr>
          <p:spPr>
            <a:xfrm>
              <a:off x="436" y="472"/>
              <a:ext cx="334" cy="18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53" idx="3"/>
              <a:endCxn id="54" idx="7"/>
            </p:cNvCxnSpPr>
            <p:nvPr/>
          </p:nvCxnSpPr>
          <p:spPr>
            <a:xfrm flipH="1">
              <a:off x="462" y="752"/>
              <a:ext cx="247" cy="199"/>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1" name="矩形 70"/>
          <p:cNvSpPr/>
          <p:nvPr/>
        </p:nvSpPr>
        <p:spPr>
          <a:xfrm>
            <a:off x="4013835" y="892175"/>
            <a:ext cx="4328160" cy="534035"/>
          </a:xfrm>
          <a:prstGeom prst="rect">
            <a:avLst/>
          </a:prstGeom>
        </p:spPr>
        <p:txBody>
          <a:bodyPr wrap="square">
            <a:spAutoFit/>
            <a:scene3d>
              <a:camera prst="orthographicFront"/>
              <a:lightRig rig="threePt" dir="t"/>
            </a:scene3d>
            <a:sp3d contourW="12700"/>
          </a:bodyPr>
          <a:p>
            <a:pPr marL="0" marR="0" lvl="0" indent="0" algn="ctr" defTabSz="914400" rtl="0" eaLnBrk="1" fontAlgn="auto" latinLnBrk="0" hangingPunct="1">
              <a:lnSpc>
                <a:spcPct val="120000"/>
              </a:lnSpc>
              <a:spcBef>
                <a:spcPts val="0"/>
              </a:spcBef>
              <a:spcAft>
                <a:spcPts val="0"/>
              </a:spcAft>
              <a:buClrTx/>
              <a:buSzTx/>
              <a:buFontTx/>
              <a:buNone/>
              <a:defRPr/>
            </a:pPr>
            <a:r>
              <a:rPr lang="zh-CN" altLang="en-US" sz="2400" b="1" kern="0" noProof="0" dirty="0">
                <a:ln>
                  <a:noFill/>
                </a:ln>
                <a:solidFill>
                  <a:srgbClr val="A6D3EA"/>
                </a:solidFill>
                <a:effectLst/>
                <a:uLnTx/>
                <a:uFillTx/>
                <a:latin typeface="思源黑体 CN Bold" panose="020B0800000000000000" charset="-122"/>
                <a:ea typeface="思源黑体 CN Bold" panose="020B0800000000000000" charset="-122"/>
                <a:sym typeface="+mn-ea"/>
              </a:rPr>
              <a:t>技术路线及方案</a:t>
            </a:r>
            <a:r>
              <a:rPr lang="en-US" altLang="zh-CN" sz="2400" b="1" kern="0" noProof="0" dirty="0">
                <a:ln>
                  <a:noFill/>
                </a:ln>
                <a:solidFill>
                  <a:srgbClr val="A6D3EA"/>
                </a:solidFill>
                <a:effectLst/>
                <a:uLnTx/>
                <a:uFillTx/>
                <a:latin typeface="思源黑体 CN Bold" panose="020B0800000000000000" charset="-122"/>
                <a:ea typeface="思源黑体 CN Bold" panose="020B0800000000000000" charset="-122"/>
                <a:sym typeface="+mn-ea"/>
              </a:rPr>
              <a:t>(</a:t>
            </a:r>
            <a:r>
              <a:rPr lang="zh-CN" altLang="en-US" sz="2400" b="1" kern="0" noProof="0" dirty="0">
                <a:ln>
                  <a:noFill/>
                </a:ln>
                <a:solidFill>
                  <a:srgbClr val="A6D3EA"/>
                </a:solidFill>
                <a:effectLst/>
                <a:uLnTx/>
                <a:uFillTx/>
                <a:latin typeface="思源黑体 CN Bold" panose="020B0800000000000000" charset="-122"/>
                <a:ea typeface="思源黑体 CN Bold" panose="020B0800000000000000" charset="-122"/>
                <a:sym typeface="+mn-ea"/>
              </a:rPr>
              <a:t>架构图模板</a:t>
            </a:r>
            <a:r>
              <a:rPr lang="en-US" altLang="zh-CN" sz="2400" b="1" kern="0" noProof="0" dirty="0">
                <a:ln>
                  <a:noFill/>
                </a:ln>
                <a:solidFill>
                  <a:srgbClr val="A6D3EA"/>
                </a:solidFill>
                <a:effectLst/>
                <a:uLnTx/>
                <a:uFillTx/>
                <a:latin typeface="思源黑体 CN Bold" panose="020B0800000000000000" charset="-122"/>
                <a:ea typeface="思源黑体 CN Bold" panose="020B0800000000000000" charset="-122"/>
                <a:sym typeface="+mn-ea"/>
              </a:rPr>
              <a:t>)</a:t>
            </a:r>
            <a:endParaRPr kumimoji="0" lang="en-US" altLang="zh-CN" sz="2400" b="1" i="0" u="none" strike="noStrike" kern="0" cap="none" spc="0" normalizeH="0" baseline="0" noProof="0" dirty="0">
              <a:ln>
                <a:noFill/>
              </a:ln>
              <a:solidFill>
                <a:srgbClr val="A6D3EA"/>
              </a:solidFill>
              <a:effectLst/>
              <a:uLnTx/>
              <a:uFillTx/>
              <a:latin typeface="思源黑体 CN Bold" panose="020B0800000000000000" charset="-122"/>
              <a:ea typeface="思源黑体 CN Bold" panose="020B0800000000000000" charset="-122"/>
              <a:cs typeface="+mn-cs"/>
              <a:sym typeface="+mn-ea"/>
            </a:endParaRPr>
          </a:p>
        </p:txBody>
      </p:sp>
      <p:sp>
        <p:nvSpPr>
          <p:cNvPr id="35" name="圆角矩形 34"/>
          <p:cNvSpPr/>
          <p:nvPr/>
        </p:nvSpPr>
        <p:spPr>
          <a:xfrm>
            <a:off x="1034415" y="1554480"/>
            <a:ext cx="739140" cy="4060825"/>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endParaRPr lang="zh-CN" altLang="en-US" dirty="0" smtClean="0">
              <a:latin typeface="思源黑体 CN ExtraLight" panose="020B0200000000000000" charset="-122"/>
              <a:ea typeface="思源黑体 CN ExtraLight" panose="020B0200000000000000" charset="-122"/>
            </a:endParaRPr>
          </a:p>
          <a:p>
            <a:pPr algn="ctr"/>
            <a:r>
              <a:rPr lang="zh-CN" altLang="en-US" dirty="0" smtClean="0">
                <a:latin typeface="思源黑体 CN ExtraLight" panose="020B0200000000000000" charset="-122"/>
                <a:ea typeface="思源黑体 CN ExtraLight" panose="020B0200000000000000" charset="-122"/>
              </a:rPr>
              <a:t>交互</a:t>
            </a:r>
            <a:endParaRPr lang="zh-CN" altLang="en-US" dirty="0">
              <a:latin typeface="思源黑体 CN ExtraLight" panose="020B0200000000000000" charset="-122"/>
              <a:ea typeface="思源黑体 CN ExtraLight" panose="020B0200000000000000" charset="-122"/>
            </a:endParaRPr>
          </a:p>
        </p:txBody>
      </p:sp>
      <p:sp>
        <p:nvSpPr>
          <p:cNvPr id="36" name="圆角矩形 35"/>
          <p:cNvSpPr/>
          <p:nvPr/>
        </p:nvSpPr>
        <p:spPr>
          <a:xfrm>
            <a:off x="1097915" y="2515235"/>
            <a:ext cx="598170" cy="263525"/>
          </a:xfrm>
          <a:prstGeom prst="roundRect">
            <a:avLst/>
          </a:prstGeom>
          <a:solidFill>
            <a:schemeClr val="bg1">
              <a:lumMod val="95000"/>
              <a:alpha val="58000"/>
            </a:schemeClr>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sz="1050" dirty="0" smtClean="0">
                <a:solidFill>
                  <a:schemeClr val="bg1"/>
                </a:solidFill>
                <a:latin typeface="思源黑体 CN ExtraLight" panose="020B0200000000000000" charset="-122"/>
                <a:ea typeface="思源黑体 CN ExtraLight" panose="020B0200000000000000" charset="-122"/>
              </a:rPr>
              <a:t>APP</a:t>
            </a:r>
            <a:endParaRPr lang="en-US" altLang="zh-CN" sz="1050" dirty="0" smtClean="0">
              <a:solidFill>
                <a:schemeClr val="bg1"/>
              </a:solidFill>
              <a:latin typeface="思源黑体 CN ExtraLight" panose="020B0200000000000000" charset="-122"/>
              <a:ea typeface="思源黑体 CN ExtraLight" panose="020B0200000000000000" charset="-122"/>
            </a:endParaRPr>
          </a:p>
        </p:txBody>
      </p:sp>
      <p:sp>
        <p:nvSpPr>
          <p:cNvPr id="37" name="圆角矩形 36"/>
          <p:cNvSpPr/>
          <p:nvPr/>
        </p:nvSpPr>
        <p:spPr>
          <a:xfrm>
            <a:off x="1097915" y="3383915"/>
            <a:ext cx="598170" cy="273050"/>
          </a:xfrm>
          <a:prstGeom prst="roundRect">
            <a:avLst/>
          </a:prstGeom>
          <a:solidFill>
            <a:schemeClr val="bg1">
              <a:lumMod val="95000"/>
              <a:alpha val="58000"/>
            </a:schemeClr>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sz="1050" dirty="0">
                <a:solidFill>
                  <a:schemeClr val="bg1"/>
                </a:solidFill>
                <a:latin typeface="思源黑体 CN ExtraLight" panose="020B0200000000000000" charset="-122"/>
                <a:ea typeface="思源黑体 CN ExtraLight" panose="020B0200000000000000" charset="-122"/>
              </a:rPr>
              <a:t>web</a:t>
            </a:r>
            <a:endParaRPr lang="en-US" altLang="zh-CN" sz="1050" dirty="0">
              <a:solidFill>
                <a:schemeClr val="bg1"/>
              </a:solidFill>
              <a:latin typeface="思源黑体 CN ExtraLight" panose="020B0200000000000000" charset="-122"/>
              <a:ea typeface="思源黑体 CN ExtraLight" panose="020B0200000000000000" charset="-122"/>
            </a:endParaRPr>
          </a:p>
        </p:txBody>
      </p:sp>
      <p:sp>
        <p:nvSpPr>
          <p:cNvPr id="38" name="圆角矩形 37"/>
          <p:cNvSpPr/>
          <p:nvPr/>
        </p:nvSpPr>
        <p:spPr>
          <a:xfrm>
            <a:off x="1097915" y="2941320"/>
            <a:ext cx="598170" cy="273050"/>
          </a:xfrm>
          <a:prstGeom prst="roundRect">
            <a:avLst/>
          </a:prstGeom>
          <a:solidFill>
            <a:schemeClr val="bg1">
              <a:lumMod val="95000"/>
              <a:alpha val="58000"/>
            </a:schemeClr>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sz="1050" dirty="0" smtClean="0">
                <a:solidFill>
                  <a:schemeClr val="bg1"/>
                </a:solidFill>
                <a:latin typeface="思源黑体 CN ExtraLight" panose="020B0200000000000000" charset="-122"/>
                <a:ea typeface="思源黑体 CN ExtraLight" panose="020B0200000000000000" charset="-122"/>
              </a:rPr>
              <a:t>微信</a:t>
            </a:r>
            <a:endParaRPr lang="zh-CN" altLang="en-US" sz="1050" dirty="0" smtClean="0">
              <a:solidFill>
                <a:schemeClr val="bg1"/>
              </a:solidFill>
              <a:latin typeface="思源黑体 CN ExtraLight" panose="020B0200000000000000" charset="-122"/>
              <a:ea typeface="思源黑体 CN ExtraLight" panose="020B0200000000000000" charset="-122"/>
            </a:endParaRPr>
          </a:p>
        </p:txBody>
      </p:sp>
      <p:sp>
        <p:nvSpPr>
          <p:cNvPr id="39" name="圆角矩形 38"/>
          <p:cNvSpPr/>
          <p:nvPr/>
        </p:nvSpPr>
        <p:spPr>
          <a:xfrm>
            <a:off x="1107440" y="3808730"/>
            <a:ext cx="598170" cy="263525"/>
          </a:xfrm>
          <a:prstGeom prst="roundRect">
            <a:avLst/>
          </a:prstGeom>
          <a:solidFill>
            <a:schemeClr val="bg1">
              <a:lumMod val="95000"/>
              <a:alpha val="58000"/>
            </a:schemeClr>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sz="1050" dirty="0" smtClean="0">
                <a:solidFill>
                  <a:schemeClr val="bg1"/>
                </a:solidFill>
                <a:latin typeface="思源黑体 CN ExtraLight" panose="020B0200000000000000" charset="-122"/>
                <a:ea typeface="思源黑体 CN ExtraLight" panose="020B0200000000000000" charset="-122"/>
              </a:rPr>
              <a:t>电话</a:t>
            </a:r>
            <a:endParaRPr lang="zh-CN" altLang="en-US" sz="1050" dirty="0" smtClean="0">
              <a:solidFill>
                <a:schemeClr val="bg1"/>
              </a:solidFill>
              <a:latin typeface="思源黑体 CN ExtraLight" panose="020B0200000000000000" charset="-122"/>
              <a:ea typeface="思源黑体 CN ExtraLight" panose="020B0200000000000000" charset="-122"/>
            </a:endParaRPr>
          </a:p>
        </p:txBody>
      </p:sp>
      <p:sp>
        <p:nvSpPr>
          <p:cNvPr id="40" name="圆角矩形 39"/>
          <p:cNvSpPr/>
          <p:nvPr/>
        </p:nvSpPr>
        <p:spPr>
          <a:xfrm>
            <a:off x="1107440" y="4676775"/>
            <a:ext cx="598170" cy="273050"/>
          </a:xfrm>
          <a:prstGeom prst="roundRect">
            <a:avLst/>
          </a:prstGeom>
          <a:solidFill>
            <a:schemeClr val="bg1">
              <a:lumMod val="95000"/>
              <a:alpha val="58000"/>
            </a:schemeClr>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sz="1050" dirty="0" smtClean="0">
                <a:solidFill>
                  <a:schemeClr val="bg1"/>
                </a:solidFill>
                <a:latin typeface="思源黑体 CN ExtraLight" panose="020B0200000000000000" charset="-122"/>
                <a:ea typeface="思源黑体 CN ExtraLight" panose="020B0200000000000000" charset="-122"/>
              </a:rPr>
              <a:t>短信</a:t>
            </a:r>
            <a:endParaRPr lang="zh-CN" altLang="en-US" sz="1050" dirty="0" smtClean="0">
              <a:solidFill>
                <a:schemeClr val="bg1"/>
              </a:solidFill>
              <a:latin typeface="思源黑体 CN ExtraLight" panose="020B0200000000000000" charset="-122"/>
              <a:ea typeface="思源黑体 CN ExtraLight" panose="020B0200000000000000" charset="-122"/>
            </a:endParaRPr>
          </a:p>
        </p:txBody>
      </p:sp>
      <p:sp>
        <p:nvSpPr>
          <p:cNvPr id="41" name="圆角矩形 40"/>
          <p:cNvSpPr/>
          <p:nvPr/>
        </p:nvSpPr>
        <p:spPr>
          <a:xfrm>
            <a:off x="1107440" y="4234180"/>
            <a:ext cx="598170" cy="273050"/>
          </a:xfrm>
          <a:prstGeom prst="roundRect">
            <a:avLst/>
          </a:prstGeom>
          <a:solidFill>
            <a:schemeClr val="bg1">
              <a:lumMod val="95000"/>
              <a:alpha val="58000"/>
            </a:schemeClr>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sz="1050" dirty="0">
                <a:solidFill>
                  <a:schemeClr val="bg1"/>
                </a:solidFill>
                <a:latin typeface="思源黑体 CN ExtraLight" panose="020B0200000000000000" charset="-122"/>
                <a:ea typeface="思源黑体 CN ExtraLight" panose="020B0200000000000000" charset="-122"/>
              </a:rPr>
              <a:t>邮件</a:t>
            </a:r>
            <a:endParaRPr lang="zh-CN" altLang="en-US" sz="1050" dirty="0">
              <a:solidFill>
                <a:schemeClr val="bg1"/>
              </a:solidFill>
              <a:latin typeface="思源黑体 CN ExtraLight" panose="020B0200000000000000" charset="-122"/>
              <a:ea typeface="思源黑体 CN ExtraLight" panose="020B0200000000000000" charset="-122"/>
            </a:endParaRPr>
          </a:p>
        </p:txBody>
      </p:sp>
      <p:sp>
        <p:nvSpPr>
          <p:cNvPr id="42" name="圆角矩形 41"/>
          <p:cNvSpPr/>
          <p:nvPr/>
        </p:nvSpPr>
        <p:spPr>
          <a:xfrm>
            <a:off x="1097915" y="5073650"/>
            <a:ext cx="598170" cy="273050"/>
          </a:xfrm>
          <a:prstGeom prst="roundRect">
            <a:avLst/>
          </a:prstGeom>
          <a:solidFill>
            <a:schemeClr val="bg1">
              <a:lumMod val="95000"/>
              <a:alpha val="58000"/>
            </a:schemeClr>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sz="1050" dirty="0" smtClean="0">
                <a:solidFill>
                  <a:schemeClr val="bg1"/>
                </a:solidFill>
                <a:latin typeface="思源黑体 CN ExtraLight" panose="020B0200000000000000" charset="-122"/>
                <a:ea typeface="思源黑体 CN ExtraLight" panose="020B0200000000000000" charset="-122"/>
              </a:rPr>
              <a:t>QQ</a:t>
            </a:r>
            <a:endParaRPr lang="en-US" altLang="zh-CN" sz="1050" dirty="0" smtClean="0">
              <a:solidFill>
                <a:schemeClr val="bg1"/>
              </a:solidFill>
              <a:latin typeface="思源黑体 CN ExtraLight" panose="020B0200000000000000" charset="-122"/>
              <a:ea typeface="思源黑体 CN ExtraLight" panose="020B0200000000000000" charset="-122"/>
            </a:endParaRPr>
          </a:p>
        </p:txBody>
      </p:sp>
      <p:sp>
        <p:nvSpPr>
          <p:cNvPr id="45" name="圆角矩形 44"/>
          <p:cNvSpPr/>
          <p:nvPr/>
        </p:nvSpPr>
        <p:spPr>
          <a:xfrm>
            <a:off x="10433685" y="2281555"/>
            <a:ext cx="723265" cy="3381375"/>
          </a:xfrm>
          <a:prstGeom prst="round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dirty="0">
                <a:latin typeface="思源黑体 CN ExtraLight" panose="020B0200000000000000" charset="-122"/>
                <a:ea typeface="思源黑体 CN ExtraLight" panose="020B0200000000000000" charset="-122"/>
              </a:rPr>
              <a:t>其他</a:t>
            </a:r>
            <a:endParaRPr lang="zh-CN" altLang="en-US" sz="1600" dirty="0">
              <a:latin typeface="思源黑体 CN ExtraLight" panose="020B0200000000000000" charset="-122"/>
              <a:ea typeface="思源黑体 CN ExtraLight" panose="020B0200000000000000" charset="-122"/>
            </a:endParaRPr>
          </a:p>
          <a:p>
            <a:pPr algn="ctr"/>
            <a:r>
              <a:rPr lang="zh-CN" altLang="en-US" sz="1600" dirty="0">
                <a:latin typeface="思源黑体 CN ExtraLight" panose="020B0200000000000000" charset="-122"/>
                <a:ea typeface="思源黑体 CN ExtraLight" panose="020B0200000000000000" charset="-122"/>
              </a:rPr>
              <a:t>系统</a:t>
            </a:r>
            <a:endParaRPr lang="zh-CN" altLang="en-US" sz="1600" dirty="0">
              <a:latin typeface="思源黑体 CN ExtraLight" panose="020B0200000000000000" charset="-122"/>
              <a:ea typeface="思源黑体 CN ExtraLight" panose="020B0200000000000000" charset="-122"/>
            </a:endParaRPr>
          </a:p>
        </p:txBody>
      </p:sp>
      <p:sp>
        <p:nvSpPr>
          <p:cNvPr id="46" name="圆角矩形 45"/>
          <p:cNvSpPr/>
          <p:nvPr/>
        </p:nvSpPr>
        <p:spPr>
          <a:xfrm>
            <a:off x="1882775" y="4813935"/>
            <a:ext cx="8420100" cy="848995"/>
          </a:xfrm>
          <a:prstGeom prst="roundRect">
            <a:avLst/>
          </a:prstGeom>
          <a:no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latin typeface="思源黑体 CN ExtraLight" panose="020B0200000000000000" charset="-122"/>
              <a:ea typeface="思源黑体 CN ExtraLight" panose="020B0200000000000000" charset="-122"/>
            </a:endParaRPr>
          </a:p>
        </p:txBody>
      </p:sp>
      <p:sp>
        <p:nvSpPr>
          <p:cNvPr id="72" name="圆角矩形 71"/>
          <p:cNvSpPr/>
          <p:nvPr/>
        </p:nvSpPr>
        <p:spPr>
          <a:xfrm>
            <a:off x="1034415" y="5763895"/>
            <a:ext cx="10122535" cy="386715"/>
          </a:xfrm>
          <a:prstGeom prst="roundRect">
            <a:avLst/>
          </a:prstGeom>
          <a:noFill/>
          <a:ln w="12700">
            <a:solidFill>
              <a:schemeClr val="bg1"/>
            </a:solidFill>
          </a:ln>
        </p:spPr>
        <p:style>
          <a:lnRef idx="1">
            <a:schemeClr val="accent4"/>
          </a:lnRef>
          <a:fillRef idx="2">
            <a:schemeClr val="accent4"/>
          </a:fillRef>
          <a:effectRef idx="1">
            <a:schemeClr val="accent4"/>
          </a:effectRef>
          <a:fontRef idx="minor">
            <a:schemeClr val="dk1"/>
          </a:fontRef>
        </p:style>
        <p:txBody>
          <a:bodyPr rtlCol="0" anchor="ctr"/>
          <a:p>
            <a:pPr algn="ctr"/>
            <a:r>
              <a:rPr lang="en-US" altLang="zh-CN" sz="1400" dirty="0" smtClean="0">
                <a:solidFill>
                  <a:schemeClr val="bg1"/>
                </a:solidFill>
                <a:latin typeface="思源黑体 CN ExtraLight" panose="020B0200000000000000" charset="-122"/>
                <a:ea typeface="思源黑体 CN ExtraLight" panose="020B0200000000000000" charset="-122"/>
                <a:cs typeface="思源黑体 CN ExtraLight" panose="020B0200000000000000" charset="-122"/>
              </a:rPr>
              <a:t>XX</a:t>
            </a:r>
            <a:r>
              <a:rPr lang="zh-CN" altLang="en-US" sz="1400" dirty="0" smtClean="0">
                <a:solidFill>
                  <a:schemeClr val="bg1"/>
                </a:solidFill>
                <a:latin typeface="思源黑体 CN ExtraLight" panose="020B0200000000000000" charset="-122"/>
                <a:ea typeface="思源黑体 CN ExtraLight" panose="020B0200000000000000" charset="-122"/>
                <a:cs typeface="思源黑体 CN ExtraLight" panose="020B0200000000000000" charset="-122"/>
              </a:rPr>
              <a:t>平台                      </a:t>
            </a:r>
            <a:endParaRPr lang="zh-CN" altLang="en-US" sz="1400" dirty="0">
              <a:solidFill>
                <a:schemeClr val="bg1"/>
              </a:solidFill>
              <a:latin typeface="思源黑体 CN ExtraLight" panose="020B0200000000000000" charset="-122"/>
              <a:ea typeface="思源黑体 CN ExtraLight" panose="020B0200000000000000" charset="-122"/>
              <a:cs typeface="思源黑体 CN ExtraLight" panose="020B0200000000000000" charset="-122"/>
            </a:endParaRPr>
          </a:p>
        </p:txBody>
      </p:sp>
      <p:sp>
        <p:nvSpPr>
          <p:cNvPr id="73" name="圆角矩形 72"/>
          <p:cNvSpPr/>
          <p:nvPr/>
        </p:nvSpPr>
        <p:spPr>
          <a:xfrm>
            <a:off x="1034415" y="6240145"/>
            <a:ext cx="10122535" cy="386715"/>
          </a:xfrm>
          <a:prstGeom prst="roundRect">
            <a:avLst/>
          </a:prstGeom>
          <a:noFill/>
          <a:ln w="12700">
            <a:solidFill>
              <a:schemeClr val="bg1"/>
            </a:solidFill>
          </a:ln>
        </p:spPr>
        <p:style>
          <a:lnRef idx="1">
            <a:schemeClr val="accent4"/>
          </a:lnRef>
          <a:fillRef idx="2">
            <a:schemeClr val="accent4"/>
          </a:fillRef>
          <a:effectRef idx="1">
            <a:schemeClr val="accent4"/>
          </a:effectRef>
          <a:fontRef idx="minor">
            <a:schemeClr val="dk1"/>
          </a:fontRef>
        </p:style>
        <p:txBody>
          <a:bodyPr rtlCol="0" anchor="ctr"/>
          <a:p>
            <a:pPr algn="ctr"/>
            <a:r>
              <a:rPr lang="zh-CN" altLang="en-US" sz="1400" dirty="0" smtClean="0">
                <a:solidFill>
                  <a:schemeClr val="bg1"/>
                </a:solidFill>
                <a:latin typeface="思源黑体 CN ExtraLight" panose="020B0200000000000000" charset="-122"/>
                <a:ea typeface="思源黑体 CN ExtraLight" panose="020B0200000000000000" charset="-122"/>
              </a:rPr>
              <a:t>硬件系统</a:t>
            </a:r>
            <a:endParaRPr lang="zh-CN" altLang="en-US" sz="1400" dirty="0" smtClean="0">
              <a:solidFill>
                <a:schemeClr val="bg1"/>
              </a:solidFill>
              <a:latin typeface="思源黑体 CN ExtraLight" panose="020B0200000000000000" charset="-122"/>
              <a:ea typeface="思源黑体 CN ExtraLight" panose="020B0200000000000000" charset="-122"/>
            </a:endParaRPr>
          </a:p>
        </p:txBody>
      </p:sp>
      <p:sp>
        <p:nvSpPr>
          <p:cNvPr id="75" name="圆角矩形 74"/>
          <p:cNvSpPr/>
          <p:nvPr/>
        </p:nvSpPr>
        <p:spPr>
          <a:xfrm>
            <a:off x="1883410" y="1554480"/>
            <a:ext cx="9273540" cy="638175"/>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r>
              <a:rPr lang="en-US" altLang="zh-CN" dirty="0">
                <a:solidFill>
                  <a:schemeClr val="lt1"/>
                </a:solidFill>
                <a:latin typeface="思源黑体 CN ExtraLight" panose="020B0200000000000000" charset="-122"/>
                <a:ea typeface="思源黑体 CN ExtraLight" panose="020B0200000000000000" charset="-122"/>
              </a:rPr>
              <a:t>   </a:t>
            </a:r>
            <a:r>
              <a:rPr lang="zh-CN" altLang="en-US" dirty="0">
                <a:solidFill>
                  <a:schemeClr val="lt1"/>
                </a:solidFill>
                <a:latin typeface="思源黑体 CN ExtraLight" panose="020B0200000000000000" charset="-122"/>
                <a:ea typeface="思源黑体 CN ExtraLight" panose="020B0200000000000000" charset="-122"/>
              </a:rPr>
              <a:t>前 端</a:t>
            </a:r>
            <a:endParaRPr lang="zh-CN" altLang="en-US" dirty="0">
              <a:solidFill>
                <a:schemeClr val="lt1"/>
              </a:solidFill>
              <a:latin typeface="思源黑体 CN ExtraLight" panose="020B0200000000000000" charset="-122"/>
              <a:ea typeface="思源黑体 CN ExtraLight" panose="020B0200000000000000" charset="-122"/>
            </a:endParaRPr>
          </a:p>
        </p:txBody>
      </p:sp>
      <p:sp>
        <p:nvSpPr>
          <p:cNvPr id="76" name="圆角矩形 75"/>
          <p:cNvSpPr/>
          <p:nvPr/>
        </p:nvSpPr>
        <p:spPr>
          <a:xfrm>
            <a:off x="9068435" y="1666240"/>
            <a:ext cx="1276350" cy="414020"/>
          </a:xfrm>
          <a:prstGeom prst="roundRect">
            <a:avLst/>
          </a:prstGeom>
          <a:solidFill>
            <a:schemeClr val="bg1">
              <a:lumMod val="95000"/>
              <a:alpha val="81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endParaRPr lang="zh-CN" altLang="en-US" sz="1200" dirty="0">
              <a:solidFill>
                <a:schemeClr val="lt1"/>
              </a:solidFill>
              <a:latin typeface="思源黑体 CN ExtraLight" panose="020B0200000000000000" charset="-122"/>
              <a:ea typeface="思源黑体 CN ExtraLight" panose="020B0200000000000000" charset="-122"/>
            </a:endParaRPr>
          </a:p>
        </p:txBody>
      </p:sp>
      <p:sp>
        <p:nvSpPr>
          <p:cNvPr id="77" name="圆角矩形 76"/>
          <p:cNvSpPr/>
          <p:nvPr/>
        </p:nvSpPr>
        <p:spPr>
          <a:xfrm>
            <a:off x="7553325" y="1666240"/>
            <a:ext cx="1276350" cy="414020"/>
          </a:xfrm>
          <a:prstGeom prst="roundRect">
            <a:avLst/>
          </a:prstGeom>
          <a:solidFill>
            <a:schemeClr val="bg1">
              <a:lumMod val="95000"/>
              <a:alpha val="81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endParaRPr lang="zh-CN" altLang="en-US" sz="1200" dirty="0">
              <a:solidFill>
                <a:schemeClr val="lt1"/>
              </a:solidFill>
              <a:latin typeface="思源黑体 CN ExtraLight" panose="020B0200000000000000" charset="-122"/>
              <a:ea typeface="思源黑体 CN ExtraLight" panose="020B0200000000000000" charset="-122"/>
            </a:endParaRPr>
          </a:p>
        </p:txBody>
      </p:sp>
      <p:sp>
        <p:nvSpPr>
          <p:cNvPr id="78" name="圆角矩形 77"/>
          <p:cNvSpPr/>
          <p:nvPr/>
        </p:nvSpPr>
        <p:spPr>
          <a:xfrm>
            <a:off x="4561840" y="1666240"/>
            <a:ext cx="1276350" cy="414020"/>
          </a:xfrm>
          <a:prstGeom prst="roundRect">
            <a:avLst/>
          </a:prstGeom>
          <a:solidFill>
            <a:schemeClr val="bg1">
              <a:lumMod val="95000"/>
              <a:alpha val="81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endParaRPr lang="zh-CN" altLang="en-US" sz="1200" dirty="0">
              <a:solidFill>
                <a:schemeClr val="lt1"/>
              </a:solidFill>
              <a:latin typeface="思源黑体 CN ExtraLight" panose="020B0200000000000000" charset="-122"/>
              <a:ea typeface="思源黑体 CN ExtraLight" panose="020B0200000000000000" charset="-122"/>
            </a:endParaRPr>
          </a:p>
        </p:txBody>
      </p:sp>
      <p:sp>
        <p:nvSpPr>
          <p:cNvPr id="79" name="圆角矩形 78"/>
          <p:cNvSpPr/>
          <p:nvPr/>
        </p:nvSpPr>
        <p:spPr>
          <a:xfrm>
            <a:off x="6088380" y="1666240"/>
            <a:ext cx="1276350" cy="414020"/>
          </a:xfrm>
          <a:prstGeom prst="roundRect">
            <a:avLst/>
          </a:prstGeom>
          <a:solidFill>
            <a:schemeClr val="bg1">
              <a:lumMod val="95000"/>
              <a:alpha val="81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endParaRPr lang="zh-CN" altLang="en-US" sz="1200" dirty="0">
              <a:solidFill>
                <a:schemeClr val="lt1"/>
              </a:solidFill>
              <a:latin typeface="思源黑体 CN ExtraLight" panose="020B0200000000000000" charset="-122"/>
              <a:ea typeface="思源黑体 CN ExtraLight" panose="020B0200000000000000" charset="-122"/>
            </a:endParaRPr>
          </a:p>
        </p:txBody>
      </p:sp>
      <p:sp>
        <p:nvSpPr>
          <p:cNvPr id="80" name="圆角矩形 79"/>
          <p:cNvSpPr/>
          <p:nvPr/>
        </p:nvSpPr>
        <p:spPr>
          <a:xfrm>
            <a:off x="3060065" y="1666240"/>
            <a:ext cx="1290320" cy="414020"/>
          </a:xfrm>
          <a:prstGeom prst="roundRect">
            <a:avLst/>
          </a:prstGeom>
          <a:solidFill>
            <a:schemeClr val="bg1">
              <a:lumMod val="95000"/>
              <a:alpha val="81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endParaRPr lang="zh-CN" altLang="en-US" sz="1200" dirty="0">
              <a:solidFill>
                <a:schemeClr val="lt1"/>
              </a:solidFill>
              <a:latin typeface="思源黑体 CN ExtraLight" panose="020B0200000000000000" charset="-122"/>
              <a:ea typeface="思源黑体 CN ExtraLight" panose="020B0200000000000000" charset="-122"/>
            </a:endParaRPr>
          </a:p>
        </p:txBody>
      </p:sp>
      <p:sp>
        <p:nvSpPr>
          <p:cNvPr id="2" name="圆角矩形 1"/>
          <p:cNvSpPr/>
          <p:nvPr/>
        </p:nvSpPr>
        <p:spPr>
          <a:xfrm>
            <a:off x="1882140" y="2281555"/>
            <a:ext cx="2750185" cy="2421890"/>
          </a:xfrm>
          <a:prstGeom prst="roundRect">
            <a:avLst>
              <a:gd name="adj" fmla="val 5086"/>
            </a:avLst>
          </a:prstGeom>
          <a:noFill/>
          <a:ln w="28575">
            <a:solidFill>
              <a:srgbClr val="ABCDEA"/>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r>
              <a:rPr lang="zh-CN" altLang="en-US" sz="2000" dirty="0">
                <a:latin typeface="思源黑体 CN ExtraLight" panose="020B0200000000000000" charset="-122"/>
                <a:ea typeface="思源黑体 CN ExtraLight" panose="020B0200000000000000" charset="-122"/>
                <a:cs typeface="思源黑体 CN ExtraLight" panose="020B0200000000000000" charset="-122"/>
              </a:rPr>
              <a:t>功能</a:t>
            </a:r>
            <a:r>
              <a:rPr lang="en-US" altLang="zh-CN" sz="2000" dirty="0">
                <a:latin typeface="思源黑体 CN ExtraLight" panose="020B0200000000000000" charset="-122"/>
                <a:ea typeface="思源黑体 CN ExtraLight" panose="020B0200000000000000" charset="-122"/>
                <a:cs typeface="思源黑体 CN ExtraLight" panose="020B0200000000000000" charset="-122"/>
              </a:rPr>
              <a:t>/</a:t>
            </a:r>
            <a:r>
              <a:rPr lang="zh-CN" altLang="en-US" sz="2000" dirty="0">
                <a:latin typeface="思源黑体 CN ExtraLight" panose="020B0200000000000000" charset="-122"/>
                <a:ea typeface="思源黑体 CN ExtraLight" panose="020B0200000000000000" charset="-122"/>
                <a:cs typeface="思源黑体 CN ExtraLight" panose="020B0200000000000000" charset="-122"/>
              </a:rPr>
              <a:t>系统</a:t>
            </a:r>
            <a:endParaRPr lang="zh-CN" altLang="en-US" sz="2000" dirty="0">
              <a:latin typeface="思源黑体 CN ExtraLight" panose="020B0200000000000000" charset="-122"/>
              <a:ea typeface="思源黑体 CN ExtraLight" panose="020B0200000000000000" charset="-122"/>
              <a:cs typeface="思源黑体 CN ExtraLight" panose="020B0200000000000000" charset="-122"/>
            </a:endParaRPr>
          </a:p>
        </p:txBody>
      </p:sp>
      <p:sp>
        <p:nvSpPr>
          <p:cNvPr id="7" name="矩形 6"/>
          <p:cNvSpPr/>
          <p:nvPr/>
        </p:nvSpPr>
        <p:spPr>
          <a:xfrm>
            <a:off x="2063115" y="2842895"/>
            <a:ext cx="1143000" cy="364490"/>
          </a:xfrm>
          <a:prstGeom prst="rect">
            <a:avLst/>
          </a:prstGeom>
          <a:solidFill>
            <a:schemeClr val="bg1">
              <a:alpha val="57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endParaRPr lang="zh-CN" altLang="en-US" sz="1200" dirty="0">
              <a:latin typeface="思源黑体 CN ExtraLight" panose="020B0200000000000000" charset="-122"/>
              <a:ea typeface="思源黑体 CN ExtraLight" panose="020B0200000000000000" charset="-122"/>
            </a:endParaRPr>
          </a:p>
        </p:txBody>
      </p:sp>
      <p:sp>
        <p:nvSpPr>
          <p:cNvPr id="9" name="矩形 8"/>
          <p:cNvSpPr/>
          <p:nvPr/>
        </p:nvSpPr>
        <p:spPr>
          <a:xfrm>
            <a:off x="3312160" y="2844165"/>
            <a:ext cx="1143000" cy="364490"/>
          </a:xfrm>
          <a:prstGeom prst="rect">
            <a:avLst/>
          </a:prstGeom>
          <a:solidFill>
            <a:schemeClr val="bg1">
              <a:alpha val="57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200" dirty="0">
              <a:latin typeface="思源黑体 CN ExtraLight" panose="020B0200000000000000" charset="-122"/>
              <a:ea typeface="思源黑体 CN ExtraLight" panose="020B0200000000000000" charset="-122"/>
            </a:endParaRPr>
          </a:p>
        </p:txBody>
      </p:sp>
      <p:sp>
        <p:nvSpPr>
          <p:cNvPr id="11" name="矩形 10"/>
          <p:cNvSpPr/>
          <p:nvPr/>
        </p:nvSpPr>
        <p:spPr>
          <a:xfrm>
            <a:off x="2063115" y="3286125"/>
            <a:ext cx="1143000" cy="364490"/>
          </a:xfrm>
          <a:prstGeom prst="rect">
            <a:avLst/>
          </a:prstGeom>
          <a:solidFill>
            <a:schemeClr val="bg1">
              <a:alpha val="57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endParaRPr lang="zh-CN" altLang="en-US" sz="1200" dirty="0">
              <a:latin typeface="思源黑体 CN ExtraLight" panose="020B0200000000000000" charset="-122"/>
              <a:ea typeface="思源黑体 CN ExtraLight" panose="020B0200000000000000" charset="-122"/>
            </a:endParaRPr>
          </a:p>
        </p:txBody>
      </p:sp>
      <p:sp>
        <p:nvSpPr>
          <p:cNvPr id="12" name="矩形 11"/>
          <p:cNvSpPr/>
          <p:nvPr/>
        </p:nvSpPr>
        <p:spPr>
          <a:xfrm>
            <a:off x="3312160" y="3286125"/>
            <a:ext cx="1143000" cy="364490"/>
          </a:xfrm>
          <a:prstGeom prst="rect">
            <a:avLst/>
          </a:prstGeom>
          <a:solidFill>
            <a:schemeClr val="bg1">
              <a:alpha val="57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endParaRPr lang="zh-CN" altLang="en-US" sz="1200" dirty="0">
              <a:latin typeface="思源黑体 CN ExtraLight" panose="020B0200000000000000" charset="-122"/>
              <a:ea typeface="思源黑体 CN ExtraLight" panose="020B0200000000000000" charset="-122"/>
            </a:endParaRPr>
          </a:p>
        </p:txBody>
      </p:sp>
      <p:sp>
        <p:nvSpPr>
          <p:cNvPr id="13" name="矩形 12"/>
          <p:cNvSpPr/>
          <p:nvPr/>
        </p:nvSpPr>
        <p:spPr>
          <a:xfrm>
            <a:off x="2063115" y="3728085"/>
            <a:ext cx="1143000" cy="364490"/>
          </a:xfrm>
          <a:prstGeom prst="rect">
            <a:avLst/>
          </a:prstGeom>
          <a:solidFill>
            <a:schemeClr val="bg1">
              <a:alpha val="57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endParaRPr lang="zh-CN" altLang="en-US" sz="1200" dirty="0">
              <a:latin typeface="思源黑体 CN ExtraLight" panose="020B0200000000000000" charset="-122"/>
              <a:ea typeface="思源黑体 CN ExtraLight" panose="020B0200000000000000" charset="-122"/>
            </a:endParaRPr>
          </a:p>
        </p:txBody>
      </p:sp>
      <p:sp>
        <p:nvSpPr>
          <p:cNvPr id="14" name="矩形 13"/>
          <p:cNvSpPr/>
          <p:nvPr/>
        </p:nvSpPr>
        <p:spPr>
          <a:xfrm>
            <a:off x="3312160" y="3728085"/>
            <a:ext cx="1143000" cy="364490"/>
          </a:xfrm>
          <a:prstGeom prst="rect">
            <a:avLst/>
          </a:prstGeom>
          <a:solidFill>
            <a:schemeClr val="bg1">
              <a:alpha val="57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endParaRPr lang="zh-CN" altLang="en-US" sz="1200" dirty="0">
              <a:latin typeface="思源黑体 CN ExtraLight" panose="020B0200000000000000" charset="-122"/>
              <a:ea typeface="思源黑体 CN ExtraLight" panose="020B0200000000000000" charset="-122"/>
            </a:endParaRPr>
          </a:p>
        </p:txBody>
      </p:sp>
      <p:sp>
        <p:nvSpPr>
          <p:cNvPr id="15" name="矩形 14"/>
          <p:cNvSpPr/>
          <p:nvPr/>
        </p:nvSpPr>
        <p:spPr>
          <a:xfrm>
            <a:off x="2063115" y="4168775"/>
            <a:ext cx="1143000" cy="364490"/>
          </a:xfrm>
          <a:prstGeom prst="rect">
            <a:avLst/>
          </a:prstGeom>
          <a:solidFill>
            <a:schemeClr val="bg1">
              <a:alpha val="57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endParaRPr lang="zh-CN" altLang="en-US" sz="1200" dirty="0">
              <a:latin typeface="思源黑体 CN ExtraLight" panose="020B0200000000000000" charset="-122"/>
              <a:ea typeface="思源黑体 CN ExtraLight" panose="020B0200000000000000" charset="-122"/>
            </a:endParaRPr>
          </a:p>
        </p:txBody>
      </p:sp>
      <p:sp>
        <p:nvSpPr>
          <p:cNvPr id="16" name="矩形 15"/>
          <p:cNvSpPr/>
          <p:nvPr/>
        </p:nvSpPr>
        <p:spPr>
          <a:xfrm>
            <a:off x="3312160" y="4168775"/>
            <a:ext cx="1143000" cy="364490"/>
          </a:xfrm>
          <a:prstGeom prst="rect">
            <a:avLst/>
          </a:prstGeom>
          <a:solidFill>
            <a:schemeClr val="bg1">
              <a:alpha val="57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endParaRPr lang="zh-CN" altLang="en-US" sz="1200" dirty="0">
              <a:latin typeface="思源黑体 CN ExtraLight" panose="020B0200000000000000" charset="-122"/>
              <a:ea typeface="思源黑体 CN ExtraLight" panose="020B0200000000000000" charset="-122"/>
            </a:endParaRPr>
          </a:p>
        </p:txBody>
      </p:sp>
      <p:sp>
        <p:nvSpPr>
          <p:cNvPr id="18" name="矩形 17"/>
          <p:cNvSpPr/>
          <p:nvPr/>
        </p:nvSpPr>
        <p:spPr>
          <a:xfrm>
            <a:off x="4899660" y="2832735"/>
            <a:ext cx="1143000" cy="364490"/>
          </a:xfrm>
          <a:prstGeom prst="rect">
            <a:avLst/>
          </a:prstGeom>
          <a:solidFill>
            <a:schemeClr val="bg1">
              <a:alpha val="57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200" dirty="0">
              <a:latin typeface="思源黑体 CN ExtraLight" panose="020B0200000000000000" charset="-122"/>
              <a:ea typeface="思源黑体 CN ExtraLight" panose="020B0200000000000000" charset="-122"/>
            </a:endParaRPr>
          </a:p>
        </p:txBody>
      </p:sp>
      <p:sp>
        <p:nvSpPr>
          <p:cNvPr id="19" name="矩形 18"/>
          <p:cNvSpPr/>
          <p:nvPr/>
        </p:nvSpPr>
        <p:spPr>
          <a:xfrm>
            <a:off x="4899660" y="3288030"/>
            <a:ext cx="1143000" cy="364490"/>
          </a:xfrm>
          <a:prstGeom prst="rect">
            <a:avLst/>
          </a:prstGeom>
          <a:solidFill>
            <a:schemeClr val="bg1">
              <a:alpha val="57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endParaRPr lang="zh-CN" altLang="en-US" sz="1200" dirty="0">
              <a:latin typeface="思源黑体 CN ExtraLight" panose="020B0200000000000000" charset="-122"/>
              <a:ea typeface="思源黑体 CN ExtraLight" panose="020B0200000000000000" charset="-122"/>
            </a:endParaRPr>
          </a:p>
        </p:txBody>
      </p:sp>
      <p:sp>
        <p:nvSpPr>
          <p:cNvPr id="20" name="矩形 19"/>
          <p:cNvSpPr/>
          <p:nvPr/>
        </p:nvSpPr>
        <p:spPr>
          <a:xfrm>
            <a:off x="4899660" y="3729355"/>
            <a:ext cx="1143000" cy="364490"/>
          </a:xfrm>
          <a:prstGeom prst="rect">
            <a:avLst/>
          </a:prstGeom>
          <a:solidFill>
            <a:schemeClr val="bg1">
              <a:alpha val="57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endParaRPr lang="zh-CN" altLang="en-US" sz="1200" dirty="0">
              <a:latin typeface="思源黑体 CN ExtraLight" panose="020B0200000000000000" charset="-122"/>
              <a:ea typeface="思源黑体 CN ExtraLight" panose="020B0200000000000000" charset="-122"/>
            </a:endParaRPr>
          </a:p>
        </p:txBody>
      </p:sp>
      <p:sp>
        <p:nvSpPr>
          <p:cNvPr id="21" name="矩形 20"/>
          <p:cNvSpPr/>
          <p:nvPr/>
        </p:nvSpPr>
        <p:spPr>
          <a:xfrm>
            <a:off x="4899660" y="4170045"/>
            <a:ext cx="1143000" cy="364490"/>
          </a:xfrm>
          <a:prstGeom prst="rect">
            <a:avLst/>
          </a:prstGeom>
          <a:solidFill>
            <a:schemeClr val="bg1">
              <a:alpha val="57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endParaRPr lang="zh-CN" altLang="en-US" sz="1200" dirty="0">
              <a:latin typeface="思源黑体 CN ExtraLight" panose="020B0200000000000000" charset="-122"/>
              <a:ea typeface="思源黑体 CN ExtraLight" panose="020B0200000000000000" charset="-122"/>
            </a:endParaRPr>
          </a:p>
        </p:txBody>
      </p:sp>
      <p:sp>
        <p:nvSpPr>
          <p:cNvPr id="22" name="矩形 21"/>
          <p:cNvSpPr/>
          <p:nvPr/>
        </p:nvSpPr>
        <p:spPr>
          <a:xfrm>
            <a:off x="6176010" y="2833370"/>
            <a:ext cx="1143000" cy="364490"/>
          </a:xfrm>
          <a:prstGeom prst="rect">
            <a:avLst/>
          </a:prstGeom>
          <a:solidFill>
            <a:schemeClr val="bg1">
              <a:alpha val="57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200" dirty="0">
              <a:latin typeface="思源黑体 CN ExtraLight" panose="020B0200000000000000" charset="-122"/>
              <a:ea typeface="思源黑体 CN ExtraLight" panose="020B0200000000000000" charset="-122"/>
            </a:endParaRPr>
          </a:p>
        </p:txBody>
      </p:sp>
      <p:sp>
        <p:nvSpPr>
          <p:cNvPr id="23" name="矩形 22"/>
          <p:cNvSpPr/>
          <p:nvPr/>
        </p:nvSpPr>
        <p:spPr>
          <a:xfrm>
            <a:off x="6176010" y="3286125"/>
            <a:ext cx="1143000" cy="364490"/>
          </a:xfrm>
          <a:prstGeom prst="rect">
            <a:avLst/>
          </a:prstGeom>
          <a:solidFill>
            <a:schemeClr val="bg1">
              <a:alpha val="57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endParaRPr lang="zh-CN" altLang="en-US" sz="1200" dirty="0">
              <a:latin typeface="思源黑体 CN ExtraLight" panose="020B0200000000000000" charset="-122"/>
              <a:ea typeface="思源黑体 CN ExtraLight" panose="020B0200000000000000" charset="-122"/>
            </a:endParaRPr>
          </a:p>
        </p:txBody>
      </p:sp>
      <p:sp>
        <p:nvSpPr>
          <p:cNvPr id="25" name="矩形 24"/>
          <p:cNvSpPr/>
          <p:nvPr/>
        </p:nvSpPr>
        <p:spPr>
          <a:xfrm>
            <a:off x="6169660" y="3728085"/>
            <a:ext cx="1143000" cy="364490"/>
          </a:xfrm>
          <a:prstGeom prst="rect">
            <a:avLst/>
          </a:prstGeom>
          <a:solidFill>
            <a:schemeClr val="bg1">
              <a:alpha val="57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endParaRPr lang="zh-CN" altLang="en-US" sz="1200" dirty="0">
              <a:latin typeface="思源黑体 CN ExtraLight" panose="020B0200000000000000" charset="-122"/>
              <a:ea typeface="思源黑体 CN ExtraLight" panose="020B0200000000000000" charset="-122"/>
            </a:endParaRPr>
          </a:p>
        </p:txBody>
      </p:sp>
      <p:sp>
        <p:nvSpPr>
          <p:cNvPr id="26" name="矩形 25"/>
          <p:cNvSpPr/>
          <p:nvPr/>
        </p:nvSpPr>
        <p:spPr>
          <a:xfrm>
            <a:off x="6169660" y="4170045"/>
            <a:ext cx="1143000" cy="364490"/>
          </a:xfrm>
          <a:prstGeom prst="rect">
            <a:avLst/>
          </a:prstGeom>
          <a:solidFill>
            <a:schemeClr val="bg1">
              <a:alpha val="57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endParaRPr lang="zh-CN" altLang="en-US" sz="1200" dirty="0">
              <a:latin typeface="思源黑体 CN ExtraLight" panose="020B0200000000000000" charset="-122"/>
              <a:ea typeface="思源黑体 CN ExtraLight" panose="020B0200000000000000" charset="-122"/>
            </a:endParaRPr>
          </a:p>
        </p:txBody>
      </p:sp>
      <p:sp>
        <p:nvSpPr>
          <p:cNvPr id="27" name="矩形 26"/>
          <p:cNvSpPr/>
          <p:nvPr/>
        </p:nvSpPr>
        <p:spPr>
          <a:xfrm>
            <a:off x="7717155" y="2827655"/>
            <a:ext cx="1143000" cy="364490"/>
          </a:xfrm>
          <a:prstGeom prst="rect">
            <a:avLst/>
          </a:prstGeom>
          <a:solidFill>
            <a:schemeClr val="bg1">
              <a:alpha val="57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endParaRPr lang="zh-CN" altLang="en-US" sz="1200" dirty="0">
              <a:latin typeface="思源黑体 CN ExtraLight" panose="020B0200000000000000" charset="-122"/>
              <a:ea typeface="思源黑体 CN ExtraLight" panose="020B0200000000000000" charset="-122"/>
            </a:endParaRPr>
          </a:p>
        </p:txBody>
      </p:sp>
      <p:sp>
        <p:nvSpPr>
          <p:cNvPr id="28" name="矩形 27"/>
          <p:cNvSpPr/>
          <p:nvPr/>
        </p:nvSpPr>
        <p:spPr>
          <a:xfrm>
            <a:off x="9010015" y="2829560"/>
            <a:ext cx="1143000" cy="364490"/>
          </a:xfrm>
          <a:prstGeom prst="rect">
            <a:avLst/>
          </a:prstGeom>
          <a:solidFill>
            <a:schemeClr val="bg1">
              <a:alpha val="57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200" dirty="0">
              <a:latin typeface="思源黑体 CN ExtraLight" panose="020B0200000000000000" charset="-122"/>
              <a:ea typeface="思源黑体 CN ExtraLight" panose="020B0200000000000000" charset="-122"/>
            </a:endParaRPr>
          </a:p>
        </p:txBody>
      </p:sp>
      <p:sp>
        <p:nvSpPr>
          <p:cNvPr id="29" name="矩形 28"/>
          <p:cNvSpPr/>
          <p:nvPr/>
        </p:nvSpPr>
        <p:spPr>
          <a:xfrm>
            <a:off x="7717155" y="3271520"/>
            <a:ext cx="1143000" cy="364490"/>
          </a:xfrm>
          <a:prstGeom prst="rect">
            <a:avLst/>
          </a:prstGeom>
          <a:solidFill>
            <a:schemeClr val="bg1">
              <a:alpha val="57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endParaRPr lang="zh-CN" altLang="en-US" sz="1200" dirty="0">
              <a:latin typeface="思源黑体 CN ExtraLight" panose="020B0200000000000000" charset="-122"/>
              <a:ea typeface="思源黑体 CN ExtraLight" panose="020B0200000000000000" charset="-122"/>
            </a:endParaRPr>
          </a:p>
        </p:txBody>
      </p:sp>
      <p:sp>
        <p:nvSpPr>
          <p:cNvPr id="30" name="矩形 29"/>
          <p:cNvSpPr/>
          <p:nvPr/>
        </p:nvSpPr>
        <p:spPr>
          <a:xfrm>
            <a:off x="9010015" y="3271520"/>
            <a:ext cx="1143000" cy="364490"/>
          </a:xfrm>
          <a:prstGeom prst="rect">
            <a:avLst/>
          </a:prstGeom>
          <a:solidFill>
            <a:schemeClr val="bg1">
              <a:alpha val="57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endParaRPr lang="zh-CN" altLang="en-US" sz="1200" dirty="0">
              <a:latin typeface="思源黑体 CN ExtraLight" panose="020B0200000000000000" charset="-122"/>
              <a:ea typeface="思源黑体 CN ExtraLight" panose="020B0200000000000000" charset="-122"/>
            </a:endParaRPr>
          </a:p>
        </p:txBody>
      </p:sp>
      <p:sp>
        <p:nvSpPr>
          <p:cNvPr id="31" name="矩形 30"/>
          <p:cNvSpPr/>
          <p:nvPr/>
        </p:nvSpPr>
        <p:spPr>
          <a:xfrm>
            <a:off x="7717155" y="3712210"/>
            <a:ext cx="1143000" cy="364490"/>
          </a:xfrm>
          <a:prstGeom prst="rect">
            <a:avLst/>
          </a:prstGeom>
          <a:solidFill>
            <a:schemeClr val="bg1">
              <a:alpha val="57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200" dirty="0">
              <a:latin typeface="思源黑体 CN ExtraLight" panose="020B0200000000000000" charset="-122"/>
              <a:ea typeface="思源黑体 CN ExtraLight" panose="020B0200000000000000" charset="-122"/>
            </a:endParaRPr>
          </a:p>
        </p:txBody>
      </p:sp>
      <p:sp>
        <p:nvSpPr>
          <p:cNvPr id="32" name="矩形 31"/>
          <p:cNvSpPr/>
          <p:nvPr/>
        </p:nvSpPr>
        <p:spPr>
          <a:xfrm>
            <a:off x="9010015" y="3712210"/>
            <a:ext cx="1143000" cy="364490"/>
          </a:xfrm>
          <a:prstGeom prst="rect">
            <a:avLst/>
          </a:prstGeom>
          <a:solidFill>
            <a:schemeClr val="bg1">
              <a:alpha val="57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endParaRPr lang="zh-CN" altLang="en-US" sz="1200" dirty="0">
              <a:latin typeface="思源黑体 CN ExtraLight" panose="020B0200000000000000" charset="-122"/>
              <a:ea typeface="思源黑体 CN ExtraLight" panose="020B0200000000000000" charset="-122"/>
            </a:endParaRPr>
          </a:p>
        </p:txBody>
      </p:sp>
      <p:sp>
        <p:nvSpPr>
          <p:cNvPr id="33" name="矩形 32"/>
          <p:cNvSpPr/>
          <p:nvPr/>
        </p:nvSpPr>
        <p:spPr>
          <a:xfrm>
            <a:off x="7717155" y="4154170"/>
            <a:ext cx="1143000" cy="364490"/>
          </a:xfrm>
          <a:prstGeom prst="rect">
            <a:avLst/>
          </a:prstGeom>
          <a:solidFill>
            <a:schemeClr val="bg1">
              <a:alpha val="57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endParaRPr lang="zh-CN" altLang="en-US" sz="1200" dirty="0">
              <a:latin typeface="思源黑体 CN ExtraLight" panose="020B0200000000000000" charset="-122"/>
              <a:ea typeface="思源黑体 CN ExtraLight" panose="020B0200000000000000" charset="-122"/>
            </a:endParaRPr>
          </a:p>
        </p:txBody>
      </p:sp>
      <p:sp>
        <p:nvSpPr>
          <p:cNvPr id="34" name="矩形 33"/>
          <p:cNvSpPr/>
          <p:nvPr/>
        </p:nvSpPr>
        <p:spPr>
          <a:xfrm>
            <a:off x="9010015" y="4154170"/>
            <a:ext cx="1143000" cy="364490"/>
          </a:xfrm>
          <a:prstGeom prst="rect">
            <a:avLst/>
          </a:prstGeom>
          <a:solidFill>
            <a:schemeClr val="bg1">
              <a:alpha val="57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endParaRPr lang="zh-CN" altLang="en-US" sz="1200" dirty="0">
              <a:latin typeface="思源黑体 CN ExtraLight" panose="020B0200000000000000" charset="-122"/>
              <a:ea typeface="思源黑体 CN ExtraLight" panose="020B0200000000000000" charset="-122"/>
            </a:endParaRPr>
          </a:p>
        </p:txBody>
      </p:sp>
      <p:sp>
        <p:nvSpPr>
          <p:cNvPr id="84" name="圆角矩形 83"/>
          <p:cNvSpPr/>
          <p:nvPr/>
        </p:nvSpPr>
        <p:spPr>
          <a:xfrm>
            <a:off x="2825115" y="5047615"/>
            <a:ext cx="1143000" cy="325120"/>
          </a:xfrm>
          <a:prstGeom prst="roundRect">
            <a:avLst/>
          </a:prstGeom>
          <a:solidFill>
            <a:schemeClr val="bg1">
              <a:alpha val="7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endParaRPr lang="zh-CN" altLang="en-US" sz="1200" dirty="0">
              <a:latin typeface="思源黑体 CN ExtraLight" panose="020B0200000000000000" charset="-122"/>
              <a:ea typeface="思源黑体 CN ExtraLight" panose="020B0200000000000000" charset="-122"/>
            </a:endParaRPr>
          </a:p>
        </p:txBody>
      </p:sp>
      <p:sp>
        <p:nvSpPr>
          <p:cNvPr id="85" name="圆角矩形 84"/>
          <p:cNvSpPr/>
          <p:nvPr/>
        </p:nvSpPr>
        <p:spPr>
          <a:xfrm>
            <a:off x="4196715" y="5047615"/>
            <a:ext cx="1143000" cy="325120"/>
          </a:xfrm>
          <a:prstGeom prst="roundRect">
            <a:avLst/>
          </a:prstGeom>
          <a:solidFill>
            <a:schemeClr val="bg1">
              <a:alpha val="7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endParaRPr lang="zh-CN" altLang="en-US" sz="1200" dirty="0">
              <a:latin typeface="思源黑体 CN ExtraLight" panose="020B0200000000000000" charset="-122"/>
              <a:ea typeface="思源黑体 CN ExtraLight" panose="020B0200000000000000" charset="-122"/>
            </a:endParaRPr>
          </a:p>
        </p:txBody>
      </p:sp>
      <p:sp>
        <p:nvSpPr>
          <p:cNvPr id="86" name="圆角矩形 85"/>
          <p:cNvSpPr/>
          <p:nvPr/>
        </p:nvSpPr>
        <p:spPr>
          <a:xfrm>
            <a:off x="5606415" y="5047615"/>
            <a:ext cx="1143000" cy="325120"/>
          </a:xfrm>
          <a:prstGeom prst="roundRect">
            <a:avLst/>
          </a:prstGeom>
          <a:solidFill>
            <a:schemeClr val="bg1">
              <a:alpha val="7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endParaRPr lang="zh-CN" altLang="en-US" sz="1200" dirty="0">
              <a:latin typeface="思源黑体 CN ExtraLight" panose="020B0200000000000000" charset="-122"/>
              <a:ea typeface="思源黑体 CN ExtraLight" panose="020B0200000000000000" charset="-122"/>
            </a:endParaRPr>
          </a:p>
        </p:txBody>
      </p:sp>
      <p:sp>
        <p:nvSpPr>
          <p:cNvPr id="87" name="圆角矩形 86"/>
          <p:cNvSpPr/>
          <p:nvPr/>
        </p:nvSpPr>
        <p:spPr>
          <a:xfrm>
            <a:off x="7066915" y="5046980"/>
            <a:ext cx="1143000" cy="325120"/>
          </a:xfrm>
          <a:prstGeom prst="roundRect">
            <a:avLst/>
          </a:prstGeom>
          <a:solidFill>
            <a:schemeClr val="bg1">
              <a:alpha val="7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endParaRPr lang="zh-CN" altLang="en-US" sz="1200" dirty="0">
              <a:latin typeface="思源黑体 CN ExtraLight" panose="020B0200000000000000" charset="-122"/>
              <a:ea typeface="思源黑体 CN ExtraLight" panose="020B0200000000000000" charset="-122"/>
            </a:endParaRPr>
          </a:p>
        </p:txBody>
      </p:sp>
      <p:sp>
        <p:nvSpPr>
          <p:cNvPr id="88" name="圆角矩形 87"/>
          <p:cNvSpPr/>
          <p:nvPr/>
        </p:nvSpPr>
        <p:spPr>
          <a:xfrm>
            <a:off x="8540115" y="5047615"/>
            <a:ext cx="1143000" cy="325120"/>
          </a:xfrm>
          <a:prstGeom prst="roundRect">
            <a:avLst/>
          </a:prstGeom>
          <a:solidFill>
            <a:schemeClr val="bg1">
              <a:alpha val="7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endParaRPr lang="zh-CN" altLang="en-US" sz="1200" dirty="0">
              <a:latin typeface="思源黑体 CN ExtraLight" panose="020B0200000000000000" charset="-122"/>
              <a:ea typeface="思源黑体 CN ExtraLight" panose="020B0200000000000000" charset="-122"/>
            </a:endParaRPr>
          </a:p>
        </p:txBody>
      </p:sp>
      <p:sp>
        <p:nvSpPr>
          <p:cNvPr id="89" name="文本框 88"/>
          <p:cNvSpPr txBox="1"/>
          <p:nvPr/>
        </p:nvSpPr>
        <p:spPr>
          <a:xfrm>
            <a:off x="1974850" y="4933950"/>
            <a:ext cx="850265" cy="645160"/>
          </a:xfrm>
          <a:prstGeom prst="rect">
            <a:avLst/>
          </a:prstGeom>
          <a:noFill/>
        </p:spPr>
        <p:txBody>
          <a:bodyPr wrap="square" rtlCol="0">
            <a:spAutoFit/>
          </a:bodyPr>
          <a:p>
            <a:r>
              <a:rPr lang="zh-CN" altLang="en-US" dirty="0">
                <a:solidFill>
                  <a:schemeClr val="bg1"/>
                </a:solidFill>
                <a:latin typeface="思源黑体 CN ExtraLight" panose="020B0200000000000000" charset="-122"/>
                <a:ea typeface="思源黑体 CN ExtraLight" panose="020B0200000000000000" charset="-122"/>
                <a:cs typeface="思源黑体 CN ExtraLight" panose="020B0200000000000000" charset="-122"/>
                <a:sym typeface="+mn-ea"/>
              </a:rPr>
              <a:t>功能</a:t>
            </a:r>
            <a:r>
              <a:rPr lang="en-US" altLang="zh-CN" dirty="0">
                <a:solidFill>
                  <a:schemeClr val="bg1"/>
                </a:solidFill>
                <a:latin typeface="思源黑体 CN ExtraLight" panose="020B0200000000000000" charset="-122"/>
                <a:ea typeface="思源黑体 CN ExtraLight" panose="020B0200000000000000" charset="-122"/>
                <a:cs typeface="思源黑体 CN ExtraLight" panose="020B0200000000000000" charset="-122"/>
                <a:sym typeface="+mn-ea"/>
              </a:rPr>
              <a:t>/</a:t>
            </a:r>
            <a:r>
              <a:rPr lang="zh-CN" altLang="en-US" dirty="0">
                <a:solidFill>
                  <a:schemeClr val="bg1"/>
                </a:solidFill>
                <a:latin typeface="思源黑体 CN ExtraLight" panose="020B0200000000000000" charset="-122"/>
                <a:ea typeface="思源黑体 CN ExtraLight" panose="020B0200000000000000" charset="-122"/>
                <a:cs typeface="思源黑体 CN ExtraLight" panose="020B0200000000000000" charset="-122"/>
                <a:sym typeface="+mn-ea"/>
              </a:rPr>
              <a:t>系统</a:t>
            </a:r>
            <a:endParaRPr lang="zh-CN" altLang="en-US" dirty="0">
              <a:solidFill>
                <a:schemeClr val="bg1"/>
              </a:solidFill>
              <a:latin typeface="思源黑体 CN ExtraLight" panose="020B0200000000000000" charset="-122"/>
              <a:ea typeface="思源黑体 CN ExtraLight" panose="020B0200000000000000" charset="-122"/>
              <a:cs typeface="思源黑体 CN ExtraLight" panose="020B0200000000000000" charset="-122"/>
            </a:endParaRPr>
          </a:p>
        </p:txBody>
      </p:sp>
    </p:spTree>
  </p:cSld>
  <p:clrMapOvr>
    <a:masterClrMapping/>
  </p:clrMapOvr>
  <mc:AlternateContent xmlns:mc="http://schemas.openxmlformats.org/markup-compatibility/2006">
    <mc:Choice xmlns:p14="http://schemas.microsoft.com/office/powerpoint/2010/main" Requires="p14">
      <p:transition p14:dur="500">
        <p:push/>
      </p:transition>
    </mc:Choice>
    <mc:Fallback>
      <p:transition>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cBhvr additive="base">
                                        <p:cTn id="7" dur="500" fill="hold"/>
                                        <p:tgtEl>
                                          <p:spTgt spid="71"/>
                                        </p:tgtEl>
                                        <p:attrNameLst>
                                          <p:attrName>ppt_x</p:attrName>
                                        </p:attrNameLst>
                                      </p:cBhvr>
                                      <p:tavLst>
                                        <p:tav tm="0">
                                          <p:val>
                                            <p:strVal val="#ppt_x"/>
                                          </p:val>
                                        </p:tav>
                                        <p:tav tm="100000">
                                          <p:val>
                                            <p:strVal val="#ppt_x"/>
                                          </p:val>
                                        </p:tav>
                                      </p:tavLst>
                                    </p:anim>
                                    <p:anim calcmode="lin" valueType="num">
                                      <p:cBhvr additive="base">
                                        <p:cTn id="8"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文本框 48"/>
          <p:cNvSpPr txBox="1"/>
          <p:nvPr/>
        </p:nvSpPr>
        <p:spPr>
          <a:xfrm>
            <a:off x="719455" y="116205"/>
            <a:ext cx="2774315" cy="521970"/>
          </a:xfrm>
          <a:prstGeom prst="rect">
            <a:avLst/>
          </a:prstGeom>
          <a:noFill/>
        </p:spPr>
        <p:txBody>
          <a:bodyPr wrap="square" rtlCol="0">
            <a:spAutoFit/>
          </a:bodyPr>
          <a:p>
            <a:pPr algn="l" eaLnBrk="1" hangingPunct="1"/>
            <a:r>
              <a:rPr lang="zh-CN" altLang="en-US" sz="2800" dirty="0">
                <a:solidFill>
                  <a:schemeClr val="bg1"/>
                </a:solidFill>
                <a:latin typeface="思源黑体 CN Bold" panose="020B0800000000000000" charset="-122"/>
                <a:ea typeface="思源黑体 CN Bold" panose="020B0800000000000000" charset="-122"/>
                <a:sym typeface="+mn-ea"/>
              </a:rPr>
              <a:t>技术和产品</a:t>
            </a:r>
            <a:endParaRPr lang="zh-CN" altLang="en-US" sz="2800" spc="130" dirty="0">
              <a:solidFill>
                <a:schemeClr val="bg1"/>
              </a:solidFill>
              <a:latin typeface="思源黑体 CN Bold" panose="020B0800000000000000" charset="-122"/>
              <a:ea typeface="思源黑体 CN Bold" panose="020B0800000000000000" charset="-122"/>
            </a:endParaRPr>
          </a:p>
        </p:txBody>
      </p:sp>
      <p:sp>
        <p:nvSpPr>
          <p:cNvPr id="50" name="文本框 49"/>
          <p:cNvSpPr txBox="1"/>
          <p:nvPr/>
        </p:nvSpPr>
        <p:spPr>
          <a:xfrm>
            <a:off x="719455" y="585470"/>
            <a:ext cx="2757170" cy="306705"/>
          </a:xfrm>
          <a:prstGeom prst="rect">
            <a:avLst/>
          </a:prstGeom>
          <a:noFill/>
        </p:spPr>
        <p:txBody>
          <a:bodyPr wrap="square" rtlCol="0">
            <a:spAutoFit/>
          </a:bodyPr>
          <a:p>
            <a:pPr algn="l" defTabSz="914400" eaLnBrk="1" hangingPunct="1"/>
            <a:r>
              <a:rPr lang="en-US" altLang="zh-CN" sz="1400" dirty="0">
                <a:solidFill>
                  <a:schemeClr val="bg1"/>
                </a:solidFill>
                <a:latin typeface="Century Gothic" panose="020B0502020202020204" charset="0"/>
                <a:ea typeface="思源黑体 ExtraLight" panose="020B0200000000000000" charset="-122"/>
                <a:cs typeface="Century Gothic" panose="020B0502020202020204" charset="0"/>
                <a:sym typeface="+mn-ea"/>
              </a:rPr>
              <a:t>Technology and products</a:t>
            </a:r>
            <a:endParaRPr lang="en-US" altLang="zh-CN" sz="1400" dirty="0">
              <a:solidFill>
                <a:schemeClr val="bg1"/>
              </a:solidFill>
              <a:latin typeface="Century Gothic" panose="020B0502020202020204" charset="0"/>
              <a:cs typeface="Century Gothic" panose="020B0502020202020204" charset="0"/>
            </a:endParaRPr>
          </a:p>
        </p:txBody>
      </p:sp>
      <p:grpSp>
        <p:nvGrpSpPr>
          <p:cNvPr id="51" name="组合 50"/>
          <p:cNvGrpSpPr/>
          <p:nvPr/>
        </p:nvGrpSpPr>
        <p:grpSpPr>
          <a:xfrm>
            <a:off x="184785" y="207645"/>
            <a:ext cx="426720" cy="504825"/>
            <a:chOff x="291" y="327"/>
            <a:chExt cx="672" cy="795"/>
          </a:xfrm>
        </p:grpSpPr>
        <p:sp>
          <p:nvSpPr>
            <p:cNvPr id="52" name="流程图: 接点 16"/>
            <p:cNvSpPr/>
            <p:nvPr/>
          </p:nvSpPr>
          <p:spPr>
            <a:xfrm>
              <a:off x="291" y="327"/>
              <a:ext cx="170" cy="170"/>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53" name="流程图: 接点 16"/>
            <p:cNvSpPr/>
            <p:nvPr/>
          </p:nvSpPr>
          <p:spPr>
            <a:xfrm>
              <a:off x="665" y="497"/>
              <a:ext cx="299" cy="299"/>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54" name="流程图: 接点 16"/>
            <p:cNvSpPr/>
            <p:nvPr/>
          </p:nvSpPr>
          <p:spPr>
            <a:xfrm>
              <a:off x="291" y="922"/>
              <a:ext cx="200" cy="200"/>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cxnSp>
          <p:nvCxnSpPr>
            <p:cNvPr id="55" name="直接连接符 54"/>
            <p:cNvCxnSpPr>
              <a:stCxn id="52" idx="5"/>
            </p:cNvCxnSpPr>
            <p:nvPr/>
          </p:nvCxnSpPr>
          <p:spPr>
            <a:xfrm>
              <a:off x="436" y="472"/>
              <a:ext cx="334" cy="18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53" idx="3"/>
              <a:endCxn id="54" idx="7"/>
            </p:cNvCxnSpPr>
            <p:nvPr/>
          </p:nvCxnSpPr>
          <p:spPr>
            <a:xfrm flipH="1">
              <a:off x="462" y="752"/>
              <a:ext cx="247" cy="199"/>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3" name="图片 2" descr="合成 18"/>
          <p:cNvPicPr>
            <a:picLocks noChangeAspect="1"/>
          </p:cNvPicPr>
          <p:nvPr>
            <p:custDataLst>
              <p:tags r:id="rId1"/>
            </p:custDataLst>
          </p:nvPr>
        </p:nvPicPr>
        <p:blipFill>
          <a:blip r:embed="rId2"/>
          <a:stretch>
            <a:fillRect/>
          </a:stretch>
        </p:blipFill>
        <p:spPr>
          <a:xfrm>
            <a:off x="-140335" y="1299845"/>
            <a:ext cx="11081385" cy="5655310"/>
          </a:xfrm>
          <a:prstGeom prst="rect">
            <a:avLst/>
          </a:prstGeom>
        </p:spPr>
      </p:pic>
      <p:sp>
        <p:nvSpPr>
          <p:cNvPr id="5" name="矩形 4"/>
          <p:cNvSpPr/>
          <p:nvPr/>
        </p:nvSpPr>
        <p:spPr>
          <a:xfrm>
            <a:off x="4097655" y="1015365"/>
            <a:ext cx="3645535" cy="534035"/>
          </a:xfrm>
          <a:prstGeom prst="rect">
            <a:avLst/>
          </a:prstGeom>
        </p:spPr>
        <p:txBody>
          <a:bodyPr wrap="square">
            <a:spAutoFit/>
            <a:scene3d>
              <a:camera prst="orthographicFront"/>
              <a:lightRig rig="threePt" dir="t"/>
            </a:scene3d>
            <a:sp3d contourW="12700"/>
          </a:bodyPr>
          <a:p>
            <a:pPr marL="0" marR="0" lvl="0" indent="0" algn="ctr" defTabSz="914400" rtl="0" eaLnBrk="1" fontAlgn="auto" latinLnBrk="0" hangingPunct="1">
              <a:lnSpc>
                <a:spcPct val="120000"/>
              </a:lnSpc>
              <a:spcBef>
                <a:spcPts val="0"/>
              </a:spcBef>
              <a:spcAft>
                <a:spcPts val="0"/>
              </a:spcAft>
              <a:buClrTx/>
              <a:buSzTx/>
              <a:buFontTx/>
              <a:buNone/>
              <a:defRPr/>
            </a:pPr>
            <a:r>
              <a:rPr lang="zh-CN" altLang="en-US" sz="2400" b="1" kern="0" noProof="0" dirty="0">
                <a:ln>
                  <a:noFill/>
                </a:ln>
                <a:solidFill>
                  <a:srgbClr val="A6D3EA"/>
                </a:solidFill>
                <a:effectLst/>
                <a:uLnTx/>
                <a:uFillTx/>
                <a:latin typeface="思源黑体 CN Bold" panose="020B0800000000000000" charset="-122"/>
                <a:ea typeface="思源黑体 CN Bold" panose="020B0800000000000000" charset="-122"/>
                <a:sym typeface="+mn-ea"/>
              </a:rPr>
              <a:t>与国内外同行业比较</a:t>
            </a:r>
            <a:endParaRPr kumimoji="0" lang="zh-CN" altLang="en-US" sz="2400" b="1" i="0" u="none" strike="noStrike" kern="0" cap="none" spc="0" normalizeH="0" baseline="0" noProof="0" dirty="0">
              <a:ln>
                <a:noFill/>
              </a:ln>
              <a:solidFill>
                <a:srgbClr val="A6D3EA"/>
              </a:solidFill>
              <a:effectLst/>
              <a:uLnTx/>
              <a:uFillTx/>
              <a:latin typeface="思源黑体 CN Bold" panose="020B0800000000000000" charset="-122"/>
              <a:ea typeface="思源黑体 CN Bold" panose="020B0800000000000000" charset="-122"/>
              <a:cs typeface="+mn-cs"/>
              <a:sym typeface="+mn-ea"/>
            </a:endParaRPr>
          </a:p>
        </p:txBody>
      </p:sp>
      <p:graphicFrame>
        <p:nvGraphicFramePr>
          <p:cNvPr id="10" name="表格 9"/>
          <p:cNvGraphicFramePr/>
          <p:nvPr>
            <p:custDataLst>
              <p:tags r:id="rId3"/>
            </p:custDataLst>
          </p:nvPr>
        </p:nvGraphicFramePr>
        <p:xfrm>
          <a:off x="363855" y="1556385"/>
          <a:ext cx="11268075" cy="3555365"/>
        </p:xfrm>
        <a:graphic>
          <a:graphicData uri="http://schemas.openxmlformats.org/drawingml/2006/table">
            <a:tbl>
              <a:tblPr firstRow="1" bandRow="1">
                <a:tableStyleId>{5C22544A-7EE6-4342-B048-85BDC9FD1C3A}</a:tableStyleId>
              </a:tblPr>
              <a:tblGrid>
                <a:gridCol w="2087245"/>
                <a:gridCol w="3060700"/>
                <a:gridCol w="3059430"/>
                <a:gridCol w="3060700"/>
              </a:tblGrid>
              <a:tr h="422910">
                <a:tc>
                  <a:txBody>
                    <a:bodyPr/>
                    <a:p>
                      <a:pPr algn="ctr">
                        <a:buNone/>
                      </a:pPr>
                      <a:endParaRPr lang="zh-CN" altLang="en-US" sz="1800">
                        <a:solidFill>
                          <a:schemeClr val="bg1"/>
                        </a:solidFill>
                        <a:latin typeface="思源黑体 CN ExtraLight" panose="020B0200000000000000" charset="-122"/>
                        <a:ea typeface="思源黑体 CN ExtraLight" panose="020B0200000000000000" charset="-122"/>
                      </a:endParaRPr>
                    </a:p>
                  </a:txBody>
                  <a:tcPr anchor="ctr" anchorCtr="0">
                    <a:solidFill>
                      <a:schemeClr val="accent1">
                        <a:alpha val="38000"/>
                      </a:schemeClr>
                    </a:solidFill>
                  </a:tcPr>
                </a:tc>
                <a:tc>
                  <a:txBody>
                    <a:bodyPr/>
                    <a:p>
                      <a:pPr algn="ctr"/>
                      <a:r>
                        <a:rPr lang="zh-CN" altLang="en-US" sz="1800" b="1" dirty="0" smtClean="0">
                          <a:solidFill>
                            <a:schemeClr val="bg1"/>
                          </a:solidFill>
                          <a:latin typeface="思源黑体 CN ExtraLight" panose="020B0200000000000000" charset="-122"/>
                          <a:ea typeface="思源黑体 CN ExtraLight" panose="020B0200000000000000" charset="-122"/>
                          <a:cs typeface="思源黑体 CN ExtraLight" panose="020B0200000000000000" charset="-122"/>
                        </a:rPr>
                        <a:t>竞争公司</a:t>
                      </a:r>
                      <a:r>
                        <a:rPr lang="en-US" altLang="zh-CN" sz="1800" b="1" dirty="0" smtClean="0">
                          <a:solidFill>
                            <a:schemeClr val="bg1"/>
                          </a:solidFill>
                          <a:latin typeface="思源黑体 CN ExtraLight" panose="020B0200000000000000" charset="-122"/>
                          <a:ea typeface="思源黑体 CN ExtraLight" panose="020B0200000000000000" charset="-122"/>
                          <a:cs typeface="思源黑体 CN ExtraLight" panose="020B0200000000000000" charset="-122"/>
                        </a:rPr>
                        <a:t>1</a:t>
                      </a:r>
                      <a:endParaRPr lang="en-US" altLang="zh-CN" sz="1800" b="1" dirty="0" smtClean="0">
                        <a:solidFill>
                          <a:schemeClr val="bg1"/>
                        </a:solidFill>
                        <a:latin typeface="思源黑体 CN ExtraLight" panose="020B0200000000000000" charset="-122"/>
                        <a:ea typeface="思源黑体 CN ExtraLight" panose="020B0200000000000000" charset="-122"/>
                        <a:cs typeface="思源黑体 CN ExtraLight" panose="020B0200000000000000" charset="-122"/>
                      </a:endParaRPr>
                    </a:p>
                  </a:txBody>
                  <a:tcPr marL="121920" marR="121920" marT="60960" marB="60960" anchor="ctr" anchorCtr="0">
                    <a:solidFill>
                      <a:schemeClr val="accent1">
                        <a:alpha val="38000"/>
                      </a:schemeClr>
                    </a:solidFill>
                  </a:tcPr>
                </a:tc>
                <a:tc>
                  <a:txBody>
                    <a:bodyPr/>
                    <a:p>
                      <a:pPr algn="ctr"/>
                      <a:r>
                        <a:rPr lang="zh-CN" altLang="en-US" sz="1800" b="1" dirty="0" smtClean="0">
                          <a:solidFill>
                            <a:schemeClr val="bg1"/>
                          </a:solidFill>
                          <a:latin typeface="思源黑体 CN ExtraLight" panose="020B0200000000000000" charset="-122"/>
                          <a:ea typeface="思源黑体 CN ExtraLight" panose="020B0200000000000000" charset="-122"/>
                          <a:cs typeface="思源黑体 CN ExtraLight" panose="020B0200000000000000" charset="-122"/>
                        </a:rPr>
                        <a:t>竞争公司</a:t>
                      </a:r>
                      <a:r>
                        <a:rPr lang="en-US" altLang="zh-CN" sz="1800" b="1" dirty="0" smtClean="0">
                          <a:solidFill>
                            <a:schemeClr val="bg1"/>
                          </a:solidFill>
                          <a:latin typeface="思源黑体 CN ExtraLight" panose="020B0200000000000000" charset="-122"/>
                          <a:ea typeface="思源黑体 CN ExtraLight" panose="020B0200000000000000" charset="-122"/>
                          <a:cs typeface="思源黑体 CN ExtraLight" panose="020B0200000000000000" charset="-122"/>
                        </a:rPr>
                        <a:t>2</a:t>
                      </a:r>
                      <a:endParaRPr lang="en-US" altLang="zh-CN" sz="1800" b="1" dirty="0" smtClean="0">
                        <a:solidFill>
                          <a:schemeClr val="bg1"/>
                        </a:solidFill>
                        <a:latin typeface="思源黑体 CN ExtraLight" panose="020B0200000000000000" charset="-122"/>
                        <a:ea typeface="思源黑体 CN ExtraLight" panose="020B0200000000000000" charset="-122"/>
                        <a:cs typeface="思源黑体 CN ExtraLight" panose="020B0200000000000000" charset="-122"/>
                      </a:endParaRPr>
                    </a:p>
                  </a:txBody>
                  <a:tcPr marL="121920" marR="121920" marT="60960" marB="60960" anchor="ctr" anchorCtr="0">
                    <a:solidFill>
                      <a:schemeClr val="accent1">
                        <a:alpha val="38000"/>
                      </a:schemeClr>
                    </a:solidFill>
                  </a:tcPr>
                </a:tc>
                <a:tc>
                  <a:txBody>
                    <a:bodyPr/>
                    <a:p>
                      <a:pPr algn="ctr"/>
                      <a:r>
                        <a:rPr lang="zh-CN" altLang="en-US" sz="1800" b="1" dirty="0" smtClean="0">
                          <a:solidFill>
                            <a:schemeClr val="bg1"/>
                          </a:solidFill>
                          <a:latin typeface="思源黑体 CN ExtraLight" panose="020B0200000000000000" charset="-122"/>
                          <a:ea typeface="思源黑体 CN ExtraLight" panose="020B0200000000000000" charset="-122"/>
                          <a:cs typeface="思源黑体 CN ExtraLight" panose="020B0200000000000000" charset="-122"/>
                        </a:rPr>
                        <a:t>竞争公司</a:t>
                      </a:r>
                      <a:r>
                        <a:rPr lang="en-US" altLang="zh-CN" sz="1800" b="1" dirty="0" smtClean="0">
                          <a:solidFill>
                            <a:schemeClr val="bg1"/>
                          </a:solidFill>
                          <a:latin typeface="思源黑体 CN ExtraLight" panose="020B0200000000000000" charset="-122"/>
                          <a:ea typeface="思源黑体 CN ExtraLight" panose="020B0200000000000000" charset="-122"/>
                          <a:cs typeface="思源黑体 CN ExtraLight" panose="020B0200000000000000" charset="-122"/>
                        </a:rPr>
                        <a:t>3</a:t>
                      </a:r>
                      <a:endParaRPr lang="en-US" altLang="zh-CN" sz="1800" b="1" dirty="0" smtClean="0">
                        <a:solidFill>
                          <a:schemeClr val="bg1"/>
                        </a:solidFill>
                        <a:latin typeface="思源黑体 CN ExtraLight" panose="020B0200000000000000" charset="-122"/>
                        <a:ea typeface="思源黑体 CN ExtraLight" panose="020B0200000000000000" charset="-122"/>
                        <a:cs typeface="思源黑体 CN ExtraLight" panose="020B0200000000000000" charset="-122"/>
                      </a:endParaRPr>
                    </a:p>
                  </a:txBody>
                  <a:tcPr marL="121920" marR="121920" marT="60960" marB="60960" anchor="ctr" anchorCtr="0">
                    <a:solidFill>
                      <a:schemeClr val="accent1">
                        <a:alpha val="38000"/>
                      </a:schemeClr>
                    </a:solidFill>
                  </a:tcPr>
                </a:tc>
              </a:tr>
              <a:tr h="508635">
                <a:tc>
                  <a:txBody>
                    <a:bodyPr/>
                    <a:p>
                      <a:pPr algn="ctr"/>
                      <a:r>
                        <a:rPr lang="zh-CN" altLang="en-US" sz="1800" b="1" dirty="0" smtClean="0">
                          <a:solidFill>
                            <a:schemeClr val="bg1"/>
                          </a:solidFill>
                          <a:latin typeface="思源黑体 CN Bold" panose="020B0800000000000000" charset="-122"/>
                          <a:ea typeface="思源黑体 CN Bold" panose="020B0800000000000000" charset="-122"/>
                        </a:rPr>
                        <a:t>产品功能</a:t>
                      </a:r>
                      <a:endParaRPr lang="zh-CN" altLang="en-US" sz="1800" b="1" dirty="0" smtClean="0">
                        <a:solidFill>
                          <a:schemeClr val="bg1"/>
                        </a:solidFill>
                        <a:latin typeface="思源黑体 CN Bold" panose="020B0800000000000000" charset="-122"/>
                        <a:ea typeface="思源黑体 CN Bold" panose="020B0800000000000000" charset="-122"/>
                      </a:endParaRPr>
                    </a:p>
                  </a:txBody>
                  <a:tcPr marL="121920" marR="121920" marT="60960" marB="60960" anchor="ctr" anchorCtr="0">
                    <a:solidFill>
                      <a:schemeClr val="accent1">
                        <a:tint val="40000"/>
                        <a:alpha val="38000"/>
                      </a:schemeClr>
                    </a:solidFill>
                  </a:tcPr>
                </a:tc>
                <a:tc>
                  <a:txBody>
                    <a:bodyPr/>
                    <a:p>
                      <a:pPr algn="ctr"/>
                      <a:endParaRPr lang="zh-CN" altLang="en-US" sz="1800" dirty="0">
                        <a:solidFill>
                          <a:schemeClr val="bg1"/>
                        </a:solidFill>
                        <a:latin typeface="思源黑体 CN ExtraLight" panose="020B0200000000000000" charset="-122"/>
                        <a:ea typeface="思源黑体 CN ExtraLight" panose="020B0200000000000000" charset="-122"/>
                      </a:endParaRPr>
                    </a:p>
                  </a:txBody>
                  <a:tcPr marL="121920" marR="121920" marT="60960" marB="60960" anchor="ctr" anchorCtr="0">
                    <a:solidFill>
                      <a:schemeClr val="accent1">
                        <a:tint val="40000"/>
                        <a:alpha val="38000"/>
                      </a:schemeClr>
                    </a:solidFill>
                  </a:tcPr>
                </a:tc>
                <a:tc>
                  <a:txBody>
                    <a:bodyPr/>
                    <a:p>
                      <a:pPr algn="ctr">
                        <a:buNone/>
                      </a:pPr>
                      <a:r>
                        <a:rPr lang="en-US" altLang="zh-CN" sz="1400" dirty="0">
                          <a:solidFill>
                            <a:schemeClr val="bg1"/>
                          </a:solidFill>
                          <a:latin typeface="Century Gothic" panose="020B0502020202020204" charset="0"/>
                          <a:ea typeface="思源黑体 ExtraLight" panose="020B0200000000000000" charset="-122"/>
                          <a:cs typeface="Century Gothic" panose="020B0502020202020204" charset="0"/>
                          <a:sym typeface="+mn-ea"/>
                        </a:rPr>
                        <a:t>Here’s the place for you to add something</a:t>
                      </a:r>
                      <a:endParaRPr lang="en-US" altLang="zh-CN" sz="1400" dirty="0">
                        <a:solidFill>
                          <a:schemeClr val="bg1"/>
                        </a:solidFill>
                        <a:latin typeface="Century Gothic" panose="020B0502020202020204" charset="0"/>
                        <a:ea typeface="思源黑体 ExtraLight" panose="020B0200000000000000" charset="-122"/>
                        <a:cs typeface="Century Gothic" panose="020B0502020202020204" charset="0"/>
                        <a:sym typeface="+mn-ea"/>
                      </a:endParaRPr>
                    </a:p>
                  </a:txBody>
                  <a:tcPr anchor="ctr" anchorCtr="0">
                    <a:solidFill>
                      <a:schemeClr val="accent1">
                        <a:tint val="40000"/>
                        <a:alpha val="38000"/>
                      </a:schemeClr>
                    </a:solidFill>
                  </a:tcPr>
                </a:tc>
                <a:tc>
                  <a:txBody>
                    <a:bodyPr/>
                    <a:p>
                      <a:pPr algn="ctr">
                        <a:buNone/>
                      </a:pPr>
                      <a:r>
                        <a:rPr lang="en-US" altLang="zh-CN" sz="1400" dirty="0">
                          <a:solidFill>
                            <a:schemeClr val="bg1"/>
                          </a:solidFill>
                          <a:latin typeface="Century Gothic" panose="020B0502020202020204" charset="0"/>
                          <a:ea typeface="思源黑体 ExtraLight" panose="020B0200000000000000" charset="-122"/>
                          <a:cs typeface="Century Gothic" panose="020B0502020202020204" charset="0"/>
                          <a:sym typeface="+mn-ea"/>
                        </a:rPr>
                        <a:t>Here’s the place for you to add something</a:t>
                      </a:r>
                      <a:endParaRPr lang="en-US" altLang="zh-CN" sz="1400" dirty="0">
                        <a:solidFill>
                          <a:schemeClr val="bg1"/>
                        </a:solidFill>
                        <a:latin typeface="Century Gothic" panose="020B0502020202020204" charset="0"/>
                        <a:ea typeface="思源黑体 ExtraLight" panose="020B0200000000000000" charset="-122"/>
                        <a:cs typeface="Century Gothic" panose="020B0502020202020204" charset="0"/>
                        <a:sym typeface="+mn-ea"/>
                      </a:endParaRPr>
                    </a:p>
                  </a:txBody>
                  <a:tcPr anchor="ctr" anchorCtr="0">
                    <a:solidFill>
                      <a:schemeClr val="accent1">
                        <a:tint val="40000"/>
                        <a:alpha val="38000"/>
                      </a:schemeClr>
                    </a:solidFill>
                  </a:tcPr>
                </a:tc>
              </a:tr>
              <a:tr h="670560">
                <a:tc>
                  <a:txBody>
                    <a:bodyPr/>
                    <a:p>
                      <a:pPr algn="ctr"/>
                      <a:r>
                        <a:rPr lang="zh-CN" altLang="en-US" sz="1800" b="1" dirty="0" smtClean="0">
                          <a:solidFill>
                            <a:schemeClr val="bg1"/>
                          </a:solidFill>
                          <a:latin typeface="思源黑体 CN Bold" panose="020B0800000000000000" charset="-122"/>
                          <a:ea typeface="思源黑体 CN Bold" panose="020B0800000000000000" charset="-122"/>
                        </a:rPr>
                        <a:t>技术创新</a:t>
                      </a:r>
                      <a:endParaRPr lang="zh-CN" altLang="en-US" sz="1800" b="1" dirty="0" smtClean="0">
                        <a:solidFill>
                          <a:schemeClr val="bg1"/>
                        </a:solidFill>
                        <a:latin typeface="思源黑体 CN Bold" panose="020B0800000000000000" charset="-122"/>
                        <a:ea typeface="思源黑体 CN Bold" panose="020B0800000000000000" charset="-122"/>
                      </a:endParaRPr>
                    </a:p>
                  </a:txBody>
                  <a:tcPr marL="121920" marR="121920" marT="60960" marB="60960" anchor="ctr" anchorCtr="0">
                    <a:solidFill>
                      <a:schemeClr val="accent1">
                        <a:tint val="20000"/>
                        <a:alpha val="38000"/>
                      </a:schemeClr>
                    </a:solidFill>
                  </a:tcPr>
                </a:tc>
                <a:tc>
                  <a:txBody>
                    <a:bodyPr/>
                    <a:p>
                      <a:pPr algn="ctr"/>
                      <a:r>
                        <a:rPr lang="zh-CN" altLang="en-US" sz="1800">
                          <a:solidFill>
                            <a:schemeClr val="bg1"/>
                          </a:solidFill>
                          <a:latin typeface="思源黑体 CN ExtraLight" panose="020B0200000000000000" charset="-122"/>
                          <a:ea typeface="思源黑体 CN ExtraLight" panose="020B0200000000000000" charset="-122"/>
                        </a:rPr>
                        <a:t>线上技术转移交易与线下活动结合</a:t>
                      </a:r>
                      <a:endParaRPr lang="zh-CN" altLang="en-US" sz="1800">
                        <a:solidFill>
                          <a:schemeClr val="bg1"/>
                        </a:solidFill>
                        <a:latin typeface="思源黑体 CN ExtraLight" panose="020B0200000000000000" charset="-122"/>
                        <a:ea typeface="思源黑体 CN ExtraLight" panose="020B0200000000000000" charset="-122"/>
                      </a:endParaRPr>
                    </a:p>
                  </a:txBody>
                  <a:tcPr marL="121920" marR="121920" marT="60960" marB="60960" anchor="ctr" anchorCtr="0">
                    <a:solidFill>
                      <a:schemeClr val="accent1">
                        <a:tint val="20000"/>
                        <a:alpha val="38000"/>
                      </a:schemeClr>
                    </a:solidFill>
                  </a:tcPr>
                </a:tc>
                <a:tc>
                  <a:txBody>
                    <a:bodyPr/>
                    <a:p>
                      <a:pPr algn="ctr">
                        <a:buNone/>
                      </a:pPr>
                      <a:r>
                        <a:rPr lang="en-US" altLang="zh-CN" sz="1400" dirty="0">
                          <a:solidFill>
                            <a:schemeClr val="bg1"/>
                          </a:solidFill>
                          <a:latin typeface="Century Gothic" panose="020B0502020202020204" charset="0"/>
                          <a:ea typeface="思源黑体 ExtraLight" panose="020B0200000000000000" charset="-122"/>
                          <a:cs typeface="Century Gothic" panose="020B0502020202020204" charset="0"/>
                          <a:sym typeface="+mn-ea"/>
                        </a:rPr>
                        <a:t>Here’s the place for you to add something</a:t>
                      </a:r>
                      <a:endParaRPr lang="en-US" altLang="zh-CN" sz="1400" dirty="0">
                        <a:solidFill>
                          <a:schemeClr val="bg1"/>
                        </a:solidFill>
                        <a:latin typeface="Century Gothic" panose="020B0502020202020204" charset="0"/>
                        <a:ea typeface="思源黑体 ExtraLight" panose="020B0200000000000000" charset="-122"/>
                        <a:cs typeface="Century Gothic" panose="020B0502020202020204" charset="0"/>
                        <a:sym typeface="+mn-ea"/>
                      </a:endParaRPr>
                    </a:p>
                  </a:txBody>
                  <a:tcPr anchor="ctr" anchorCtr="0">
                    <a:solidFill>
                      <a:schemeClr val="accent1">
                        <a:tint val="20000"/>
                        <a:alpha val="38000"/>
                      </a:schemeClr>
                    </a:solidFill>
                  </a:tcPr>
                </a:tc>
                <a:tc>
                  <a:txBody>
                    <a:bodyPr/>
                    <a:p>
                      <a:pPr algn="ctr">
                        <a:buNone/>
                      </a:pPr>
                      <a:r>
                        <a:rPr lang="en-US" altLang="zh-CN" sz="1400" dirty="0">
                          <a:solidFill>
                            <a:schemeClr val="bg1"/>
                          </a:solidFill>
                          <a:latin typeface="Century Gothic" panose="020B0502020202020204" charset="0"/>
                          <a:ea typeface="思源黑体 ExtraLight" panose="020B0200000000000000" charset="-122"/>
                          <a:cs typeface="Century Gothic" panose="020B0502020202020204" charset="0"/>
                          <a:sym typeface="+mn-ea"/>
                        </a:rPr>
                        <a:t>Here’s the place for you to add something</a:t>
                      </a:r>
                      <a:endParaRPr lang="en-US" altLang="zh-CN" sz="1400" dirty="0">
                        <a:solidFill>
                          <a:schemeClr val="bg1"/>
                        </a:solidFill>
                        <a:latin typeface="Century Gothic" panose="020B0502020202020204" charset="0"/>
                        <a:ea typeface="思源黑体 ExtraLight" panose="020B0200000000000000" charset="-122"/>
                        <a:cs typeface="Century Gothic" panose="020B0502020202020204" charset="0"/>
                        <a:sym typeface="+mn-ea"/>
                      </a:endParaRPr>
                    </a:p>
                  </a:txBody>
                  <a:tcPr anchor="ctr" anchorCtr="0">
                    <a:solidFill>
                      <a:schemeClr val="accent1">
                        <a:tint val="20000"/>
                        <a:alpha val="38000"/>
                      </a:schemeClr>
                    </a:solidFill>
                  </a:tcPr>
                </a:tc>
              </a:tr>
              <a:tr h="485775">
                <a:tc>
                  <a:txBody>
                    <a:bodyPr/>
                    <a:p>
                      <a:pPr algn="ctr"/>
                      <a:r>
                        <a:rPr lang="zh-CN" altLang="en-US" sz="1800" b="1" dirty="0" smtClean="0">
                          <a:solidFill>
                            <a:schemeClr val="bg1"/>
                          </a:solidFill>
                          <a:latin typeface="思源黑体 CN Bold" panose="020B0800000000000000" charset="-122"/>
                          <a:ea typeface="思源黑体 CN Bold" panose="020B0800000000000000" charset="-122"/>
                        </a:rPr>
                        <a:t>核心团队</a:t>
                      </a:r>
                      <a:endParaRPr lang="zh-CN" altLang="en-US" sz="1800" b="1" dirty="0" smtClean="0">
                        <a:solidFill>
                          <a:schemeClr val="bg1"/>
                        </a:solidFill>
                        <a:latin typeface="思源黑体 CN Bold" panose="020B0800000000000000" charset="-122"/>
                        <a:ea typeface="思源黑体 CN Bold" panose="020B0800000000000000" charset="-122"/>
                      </a:endParaRPr>
                    </a:p>
                  </a:txBody>
                  <a:tcPr marL="121920" marR="121920" marT="60960" marB="60960" anchor="ctr" anchorCtr="0">
                    <a:solidFill>
                      <a:schemeClr val="accent1">
                        <a:tint val="40000"/>
                        <a:alpha val="38000"/>
                      </a:schemeClr>
                    </a:solidFill>
                  </a:tcPr>
                </a:tc>
                <a:tc>
                  <a:txBody>
                    <a:bodyPr/>
                    <a:p>
                      <a:pPr algn="ctr"/>
                      <a:endParaRPr lang="zh-CN" altLang="en-US" sz="1800" dirty="0">
                        <a:solidFill>
                          <a:schemeClr val="bg1"/>
                        </a:solidFill>
                        <a:latin typeface="思源黑体 CN ExtraLight" panose="020B0200000000000000" charset="-122"/>
                        <a:ea typeface="思源黑体 CN ExtraLight" panose="020B0200000000000000" charset="-122"/>
                      </a:endParaRPr>
                    </a:p>
                  </a:txBody>
                  <a:tcPr marL="121920" marR="121920" marT="60960" marB="60960" anchor="ctr" anchorCtr="0">
                    <a:solidFill>
                      <a:schemeClr val="accent1">
                        <a:tint val="40000"/>
                        <a:alpha val="38000"/>
                      </a:schemeClr>
                    </a:solidFill>
                  </a:tcPr>
                </a:tc>
                <a:tc>
                  <a:txBody>
                    <a:bodyPr/>
                    <a:p>
                      <a:pPr algn="ctr">
                        <a:buNone/>
                      </a:pPr>
                      <a:r>
                        <a:rPr lang="en-US" altLang="zh-CN" sz="1400" dirty="0">
                          <a:solidFill>
                            <a:schemeClr val="bg1"/>
                          </a:solidFill>
                          <a:latin typeface="Century Gothic" panose="020B0502020202020204" charset="0"/>
                          <a:ea typeface="思源黑体 ExtraLight" panose="020B0200000000000000" charset="-122"/>
                          <a:cs typeface="Century Gothic" panose="020B0502020202020204" charset="0"/>
                          <a:sym typeface="+mn-ea"/>
                        </a:rPr>
                        <a:t>Here’s the place for you to add something</a:t>
                      </a:r>
                      <a:endParaRPr lang="en-US" altLang="zh-CN" sz="1400" dirty="0">
                        <a:solidFill>
                          <a:schemeClr val="bg1"/>
                        </a:solidFill>
                        <a:latin typeface="Century Gothic" panose="020B0502020202020204" charset="0"/>
                        <a:ea typeface="思源黑体 ExtraLight" panose="020B0200000000000000" charset="-122"/>
                        <a:cs typeface="Century Gothic" panose="020B0502020202020204" charset="0"/>
                        <a:sym typeface="+mn-ea"/>
                      </a:endParaRPr>
                    </a:p>
                  </a:txBody>
                  <a:tcPr anchor="ctr" anchorCtr="0">
                    <a:solidFill>
                      <a:schemeClr val="accent1">
                        <a:tint val="40000"/>
                        <a:alpha val="38000"/>
                      </a:schemeClr>
                    </a:solidFill>
                  </a:tcPr>
                </a:tc>
                <a:tc>
                  <a:txBody>
                    <a:bodyPr/>
                    <a:p>
                      <a:pPr algn="ctr">
                        <a:buNone/>
                      </a:pPr>
                      <a:r>
                        <a:rPr lang="en-US" altLang="zh-CN" sz="1400" dirty="0">
                          <a:solidFill>
                            <a:schemeClr val="bg1"/>
                          </a:solidFill>
                          <a:latin typeface="Century Gothic" panose="020B0502020202020204" charset="0"/>
                          <a:ea typeface="思源黑体 ExtraLight" panose="020B0200000000000000" charset="-122"/>
                          <a:cs typeface="Century Gothic" panose="020B0502020202020204" charset="0"/>
                          <a:sym typeface="+mn-ea"/>
                        </a:rPr>
                        <a:t>Here’s the place for you to add something</a:t>
                      </a:r>
                      <a:endParaRPr lang="en-US" altLang="zh-CN" sz="1400" dirty="0">
                        <a:solidFill>
                          <a:schemeClr val="bg1"/>
                        </a:solidFill>
                        <a:latin typeface="Century Gothic" panose="020B0502020202020204" charset="0"/>
                        <a:ea typeface="思源黑体 ExtraLight" panose="020B0200000000000000" charset="-122"/>
                        <a:cs typeface="Century Gothic" panose="020B0502020202020204" charset="0"/>
                        <a:sym typeface="+mn-ea"/>
                      </a:endParaRPr>
                    </a:p>
                  </a:txBody>
                  <a:tcPr anchor="ctr" anchorCtr="0">
                    <a:solidFill>
                      <a:schemeClr val="accent1">
                        <a:tint val="40000"/>
                        <a:alpha val="38000"/>
                      </a:schemeClr>
                    </a:solidFill>
                  </a:tcPr>
                </a:tc>
              </a:tr>
              <a:tr h="469900">
                <a:tc>
                  <a:txBody>
                    <a:bodyPr/>
                    <a:p>
                      <a:pPr algn="ctr"/>
                      <a:r>
                        <a:rPr lang="zh-CN" altLang="en-US" sz="1800" b="1" dirty="0" smtClean="0">
                          <a:solidFill>
                            <a:schemeClr val="bg1"/>
                          </a:solidFill>
                          <a:latin typeface="思源黑体 CN Bold" panose="020B0800000000000000" charset="-122"/>
                          <a:ea typeface="思源黑体 CN Bold" panose="020B0800000000000000" charset="-122"/>
                        </a:rPr>
                        <a:t>用户数量</a:t>
                      </a:r>
                      <a:endParaRPr lang="zh-CN" altLang="en-US" sz="1800" b="1" dirty="0" smtClean="0">
                        <a:solidFill>
                          <a:schemeClr val="bg1"/>
                        </a:solidFill>
                        <a:latin typeface="思源黑体 CN Bold" panose="020B0800000000000000" charset="-122"/>
                        <a:ea typeface="思源黑体 CN Bold" panose="020B0800000000000000" charset="-122"/>
                      </a:endParaRPr>
                    </a:p>
                  </a:txBody>
                  <a:tcPr marL="121920" marR="121920" marT="60960" marB="60960" anchor="ctr" anchorCtr="0">
                    <a:solidFill>
                      <a:schemeClr val="accent1">
                        <a:tint val="20000"/>
                        <a:alpha val="38000"/>
                      </a:schemeClr>
                    </a:solidFill>
                  </a:tcPr>
                </a:tc>
                <a:tc>
                  <a:txBody>
                    <a:bodyPr/>
                    <a:p>
                      <a:pPr algn="ctr"/>
                      <a:endParaRPr lang="zh-CN" altLang="en-US" sz="1800">
                        <a:solidFill>
                          <a:schemeClr val="bg1"/>
                        </a:solidFill>
                        <a:latin typeface="思源黑体 CN ExtraLight" panose="020B0200000000000000" charset="-122"/>
                        <a:ea typeface="思源黑体 CN ExtraLight" panose="020B0200000000000000" charset="-122"/>
                      </a:endParaRPr>
                    </a:p>
                  </a:txBody>
                  <a:tcPr marL="121920" marR="121920" marT="60960" marB="60960" anchor="ctr" anchorCtr="0">
                    <a:solidFill>
                      <a:schemeClr val="accent1">
                        <a:tint val="20000"/>
                        <a:alpha val="38000"/>
                      </a:schemeClr>
                    </a:solidFill>
                  </a:tcPr>
                </a:tc>
                <a:tc>
                  <a:txBody>
                    <a:bodyPr/>
                    <a:p>
                      <a:pPr algn="ctr">
                        <a:buNone/>
                      </a:pPr>
                      <a:r>
                        <a:rPr lang="en-US" altLang="zh-CN" sz="1400" dirty="0">
                          <a:solidFill>
                            <a:schemeClr val="bg1"/>
                          </a:solidFill>
                          <a:latin typeface="Century Gothic" panose="020B0502020202020204" charset="0"/>
                          <a:ea typeface="思源黑体 ExtraLight" panose="020B0200000000000000" charset="-122"/>
                          <a:cs typeface="Century Gothic" panose="020B0502020202020204" charset="0"/>
                          <a:sym typeface="+mn-ea"/>
                        </a:rPr>
                        <a:t>Here’s the place for you to add something</a:t>
                      </a:r>
                      <a:endParaRPr lang="en-US" altLang="zh-CN" sz="1400" dirty="0">
                        <a:solidFill>
                          <a:schemeClr val="bg1"/>
                        </a:solidFill>
                        <a:latin typeface="Century Gothic" panose="020B0502020202020204" charset="0"/>
                        <a:ea typeface="思源黑体 ExtraLight" panose="020B0200000000000000" charset="-122"/>
                        <a:cs typeface="Century Gothic" panose="020B0502020202020204" charset="0"/>
                        <a:sym typeface="+mn-ea"/>
                      </a:endParaRPr>
                    </a:p>
                  </a:txBody>
                  <a:tcPr anchor="ctr" anchorCtr="0">
                    <a:solidFill>
                      <a:schemeClr val="accent1">
                        <a:tint val="20000"/>
                        <a:alpha val="38000"/>
                      </a:schemeClr>
                    </a:solidFill>
                  </a:tcPr>
                </a:tc>
                <a:tc>
                  <a:txBody>
                    <a:bodyPr/>
                    <a:p>
                      <a:pPr algn="ctr">
                        <a:buNone/>
                      </a:pPr>
                      <a:r>
                        <a:rPr lang="en-US" altLang="zh-CN" sz="1400" dirty="0">
                          <a:solidFill>
                            <a:schemeClr val="bg1"/>
                          </a:solidFill>
                          <a:latin typeface="Century Gothic" panose="020B0502020202020204" charset="0"/>
                          <a:ea typeface="思源黑体 ExtraLight" panose="020B0200000000000000" charset="-122"/>
                          <a:cs typeface="Century Gothic" panose="020B0502020202020204" charset="0"/>
                          <a:sym typeface="+mn-ea"/>
                        </a:rPr>
                        <a:t>Here’s the place for you to add something</a:t>
                      </a:r>
                      <a:endParaRPr lang="en-US" altLang="zh-CN" sz="1400" dirty="0">
                        <a:solidFill>
                          <a:schemeClr val="bg1"/>
                        </a:solidFill>
                        <a:latin typeface="Century Gothic" panose="020B0502020202020204" charset="0"/>
                        <a:ea typeface="思源黑体 ExtraLight" panose="020B0200000000000000" charset="-122"/>
                        <a:cs typeface="Century Gothic" panose="020B0502020202020204" charset="0"/>
                        <a:sym typeface="+mn-ea"/>
                      </a:endParaRPr>
                    </a:p>
                  </a:txBody>
                  <a:tcPr anchor="ctr" anchorCtr="0">
                    <a:solidFill>
                      <a:schemeClr val="accent1">
                        <a:tint val="20000"/>
                        <a:alpha val="38000"/>
                      </a:schemeClr>
                    </a:solidFill>
                  </a:tcPr>
                </a:tc>
              </a:tr>
              <a:tr h="486410">
                <a:tc>
                  <a:txBody>
                    <a:bodyPr/>
                    <a:p>
                      <a:pPr algn="ctr"/>
                      <a:r>
                        <a:rPr lang="zh-CN" altLang="en-US" sz="1800" b="1" dirty="0" smtClean="0">
                          <a:solidFill>
                            <a:schemeClr val="bg1"/>
                          </a:solidFill>
                          <a:latin typeface="思源黑体 CN Bold" panose="020B0800000000000000" charset="-122"/>
                          <a:ea typeface="思源黑体 CN Bold" panose="020B0800000000000000" charset="-122"/>
                        </a:rPr>
                        <a:t>运营策略</a:t>
                      </a:r>
                      <a:endParaRPr lang="zh-CN" altLang="en-US" sz="1800" b="1" dirty="0" smtClean="0">
                        <a:solidFill>
                          <a:schemeClr val="bg1"/>
                        </a:solidFill>
                        <a:latin typeface="思源黑体 CN Bold" panose="020B0800000000000000" charset="-122"/>
                        <a:ea typeface="思源黑体 CN Bold" panose="020B0800000000000000" charset="-122"/>
                      </a:endParaRPr>
                    </a:p>
                  </a:txBody>
                  <a:tcPr marL="121920" marR="121920" marT="60960" marB="60960" anchor="ctr" anchorCtr="0">
                    <a:solidFill>
                      <a:schemeClr val="accent1">
                        <a:tint val="20000"/>
                        <a:alpha val="38000"/>
                      </a:schemeClr>
                    </a:solidFill>
                  </a:tcPr>
                </a:tc>
                <a:tc>
                  <a:txBody>
                    <a:bodyPr/>
                    <a:p>
                      <a:pPr algn="ctr"/>
                      <a:r>
                        <a:rPr lang="zh-CN" altLang="en-US" sz="1800">
                          <a:solidFill>
                            <a:schemeClr val="bg1"/>
                          </a:solidFill>
                          <a:latin typeface="思源黑体 CN ExtraLight" panose="020B0200000000000000" charset="-122"/>
                          <a:ea typeface="思源黑体 CN ExtraLight" panose="020B0200000000000000" charset="-122"/>
                        </a:rPr>
                        <a:t>产学研结合创新体系</a:t>
                      </a:r>
                      <a:endParaRPr lang="zh-CN" altLang="en-US" sz="1800">
                        <a:solidFill>
                          <a:schemeClr val="bg1"/>
                        </a:solidFill>
                        <a:latin typeface="思源黑体 CN ExtraLight" panose="020B0200000000000000" charset="-122"/>
                        <a:ea typeface="思源黑体 CN ExtraLight" panose="020B0200000000000000" charset="-122"/>
                      </a:endParaRPr>
                    </a:p>
                  </a:txBody>
                  <a:tcPr marL="121920" marR="121920" marT="60960" marB="60960" anchor="ctr" anchorCtr="0">
                    <a:solidFill>
                      <a:schemeClr val="accent1">
                        <a:tint val="20000"/>
                        <a:alpha val="38000"/>
                      </a:schemeClr>
                    </a:solidFill>
                  </a:tcPr>
                </a:tc>
                <a:tc>
                  <a:txBody>
                    <a:bodyPr/>
                    <a:p>
                      <a:pPr algn="ctr">
                        <a:buNone/>
                      </a:pPr>
                      <a:r>
                        <a:rPr lang="en-US" altLang="zh-CN" sz="1400" dirty="0">
                          <a:solidFill>
                            <a:schemeClr val="bg1"/>
                          </a:solidFill>
                          <a:latin typeface="Century Gothic" panose="020B0502020202020204" charset="0"/>
                          <a:ea typeface="思源黑体 ExtraLight" panose="020B0200000000000000" charset="-122"/>
                          <a:cs typeface="Century Gothic" panose="020B0502020202020204" charset="0"/>
                          <a:sym typeface="+mn-ea"/>
                        </a:rPr>
                        <a:t>Here’s the place for you to add something</a:t>
                      </a:r>
                      <a:endParaRPr lang="en-US" altLang="zh-CN" sz="1400" dirty="0">
                        <a:solidFill>
                          <a:schemeClr val="bg1"/>
                        </a:solidFill>
                        <a:latin typeface="Century Gothic" panose="020B0502020202020204" charset="0"/>
                        <a:ea typeface="思源黑体 ExtraLight" panose="020B0200000000000000" charset="-122"/>
                        <a:cs typeface="Century Gothic" panose="020B0502020202020204" charset="0"/>
                        <a:sym typeface="+mn-ea"/>
                      </a:endParaRPr>
                    </a:p>
                  </a:txBody>
                  <a:tcPr anchor="ctr" anchorCtr="0">
                    <a:solidFill>
                      <a:schemeClr val="accent1">
                        <a:tint val="20000"/>
                        <a:alpha val="38000"/>
                      </a:schemeClr>
                    </a:solidFill>
                  </a:tcPr>
                </a:tc>
                <a:tc>
                  <a:txBody>
                    <a:bodyPr/>
                    <a:p>
                      <a:pPr algn="ctr">
                        <a:buNone/>
                      </a:pPr>
                      <a:r>
                        <a:rPr lang="en-US" altLang="zh-CN" sz="1400" dirty="0">
                          <a:solidFill>
                            <a:schemeClr val="bg1"/>
                          </a:solidFill>
                          <a:latin typeface="Century Gothic" panose="020B0502020202020204" charset="0"/>
                          <a:ea typeface="思源黑体 ExtraLight" panose="020B0200000000000000" charset="-122"/>
                          <a:cs typeface="Century Gothic" panose="020B0502020202020204" charset="0"/>
                          <a:sym typeface="+mn-ea"/>
                        </a:rPr>
                        <a:t>Here’s the place for you to add something</a:t>
                      </a:r>
                      <a:endParaRPr lang="en-US" altLang="zh-CN" sz="1400" dirty="0">
                        <a:solidFill>
                          <a:schemeClr val="bg1"/>
                        </a:solidFill>
                        <a:latin typeface="Century Gothic" panose="020B0502020202020204" charset="0"/>
                        <a:ea typeface="思源黑体 ExtraLight" panose="020B0200000000000000" charset="-122"/>
                        <a:cs typeface="Century Gothic" panose="020B0502020202020204" charset="0"/>
                        <a:sym typeface="+mn-ea"/>
                      </a:endParaRPr>
                    </a:p>
                  </a:txBody>
                  <a:tcPr anchor="ctr" anchorCtr="0">
                    <a:solidFill>
                      <a:schemeClr val="accent1">
                        <a:tint val="20000"/>
                        <a:alpha val="38000"/>
                      </a:schemeClr>
                    </a:solidFill>
                  </a:tcPr>
                </a:tc>
              </a:tr>
              <a:tr h="511175">
                <a:tc>
                  <a:txBody>
                    <a:bodyPr/>
                    <a:p>
                      <a:pPr algn="ctr"/>
                      <a:r>
                        <a:rPr lang="zh-CN" altLang="en-US" sz="1800" b="1" dirty="0" smtClean="0">
                          <a:solidFill>
                            <a:schemeClr val="bg1"/>
                          </a:solidFill>
                          <a:latin typeface="思源黑体 CN Bold" panose="020B0800000000000000" charset="-122"/>
                          <a:ea typeface="思源黑体 CN Bold" panose="020B0800000000000000" charset="-122"/>
                        </a:rPr>
                        <a:t>渠道资源</a:t>
                      </a:r>
                      <a:endParaRPr lang="zh-CN" altLang="en-US" sz="1800" b="1" dirty="0" smtClean="0">
                        <a:solidFill>
                          <a:schemeClr val="bg1"/>
                        </a:solidFill>
                        <a:latin typeface="思源黑体 CN Bold" panose="020B0800000000000000" charset="-122"/>
                        <a:ea typeface="思源黑体 CN Bold" panose="020B0800000000000000" charset="-122"/>
                      </a:endParaRPr>
                    </a:p>
                  </a:txBody>
                  <a:tcPr marL="121920" marR="121920" marT="60960" marB="60960" anchor="ctr" anchorCtr="0">
                    <a:solidFill>
                      <a:schemeClr val="accent1">
                        <a:tint val="20000"/>
                        <a:alpha val="38000"/>
                      </a:schemeClr>
                    </a:solidFill>
                  </a:tcPr>
                </a:tc>
                <a:tc>
                  <a:txBody>
                    <a:bodyPr/>
                    <a:p>
                      <a:pPr algn="ctr"/>
                      <a:r>
                        <a:rPr lang="zh-CN" altLang="en-US" sz="1800">
                          <a:solidFill>
                            <a:schemeClr val="bg1"/>
                          </a:solidFill>
                          <a:latin typeface="思源黑体 CN ExtraLight" panose="020B0200000000000000" charset="-122"/>
                          <a:ea typeface="思源黑体 CN ExtraLight" panose="020B0200000000000000" charset="-122"/>
                        </a:rPr>
                        <a:t>政府、院校、企业</a:t>
                      </a:r>
                      <a:endParaRPr lang="zh-CN" altLang="en-US" sz="1800">
                        <a:solidFill>
                          <a:schemeClr val="bg1"/>
                        </a:solidFill>
                        <a:latin typeface="思源黑体 CN ExtraLight" panose="020B0200000000000000" charset="-122"/>
                        <a:ea typeface="思源黑体 CN ExtraLight" panose="020B0200000000000000" charset="-122"/>
                      </a:endParaRPr>
                    </a:p>
                  </a:txBody>
                  <a:tcPr marL="121920" marR="121920" marT="60960" marB="60960" anchor="ctr" anchorCtr="0">
                    <a:solidFill>
                      <a:schemeClr val="accent1">
                        <a:tint val="20000"/>
                        <a:alpha val="38000"/>
                      </a:schemeClr>
                    </a:solidFill>
                  </a:tcPr>
                </a:tc>
                <a:tc>
                  <a:txBody>
                    <a:bodyPr/>
                    <a:p>
                      <a:pPr algn="ctr">
                        <a:buNone/>
                      </a:pPr>
                      <a:r>
                        <a:rPr lang="en-US" altLang="zh-CN" sz="1400" dirty="0">
                          <a:solidFill>
                            <a:schemeClr val="bg1"/>
                          </a:solidFill>
                          <a:latin typeface="Century Gothic" panose="020B0502020202020204" charset="0"/>
                          <a:ea typeface="思源黑体 ExtraLight" panose="020B0200000000000000" charset="-122"/>
                          <a:cs typeface="Century Gothic" panose="020B0502020202020204" charset="0"/>
                          <a:sym typeface="+mn-ea"/>
                        </a:rPr>
                        <a:t>Here’s the place for you to add something</a:t>
                      </a:r>
                      <a:endParaRPr lang="en-US" altLang="zh-CN" sz="1400" dirty="0">
                        <a:solidFill>
                          <a:schemeClr val="bg1"/>
                        </a:solidFill>
                        <a:latin typeface="Century Gothic" panose="020B0502020202020204" charset="0"/>
                        <a:ea typeface="思源黑体 ExtraLight" panose="020B0200000000000000" charset="-122"/>
                        <a:cs typeface="Century Gothic" panose="020B0502020202020204" charset="0"/>
                        <a:sym typeface="+mn-ea"/>
                      </a:endParaRPr>
                    </a:p>
                  </a:txBody>
                  <a:tcPr anchor="ctr" anchorCtr="0">
                    <a:solidFill>
                      <a:schemeClr val="accent1">
                        <a:tint val="20000"/>
                        <a:alpha val="38000"/>
                      </a:schemeClr>
                    </a:solidFill>
                  </a:tcPr>
                </a:tc>
                <a:tc>
                  <a:txBody>
                    <a:bodyPr/>
                    <a:p>
                      <a:pPr algn="ctr">
                        <a:buNone/>
                      </a:pPr>
                      <a:r>
                        <a:rPr lang="en-US" altLang="zh-CN" sz="1400" dirty="0">
                          <a:solidFill>
                            <a:schemeClr val="bg1"/>
                          </a:solidFill>
                          <a:latin typeface="Century Gothic" panose="020B0502020202020204" charset="0"/>
                          <a:ea typeface="思源黑体 ExtraLight" panose="020B0200000000000000" charset="-122"/>
                          <a:cs typeface="Century Gothic" panose="020B0502020202020204" charset="0"/>
                          <a:sym typeface="+mn-ea"/>
                        </a:rPr>
                        <a:t>Here’s the place for you to add something</a:t>
                      </a:r>
                      <a:endParaRPr lang="en-US" altLang="zh-CN" sz="1400" dirty="0">
                        <a:solidFill>
                          <a:schemeClr val="bg1"/>
                        </a:solidFill>
                        <a:latin typeface="Century Gothic" panose="020B0502020202020204" charset="0"/>
                        <a:ea typeface="思源黑体 ExtraLight" panose="020B0200000000000000" charset="-122"/>
                        <a:cs typeface="Century Gothic" panose="020B0502020202020204" charset="0"/>
                        <a:sym typeface="+mn-ea"/>
                      </a:endParaRPr>
                    </a:p>
                  </a:txBody>
                  <a:tcPr anchor="ctr" anchorCtr="0">
                    <a:solidFill>
                      <a:schemeClr val="accent1">
                        <a:tint val="20000"/>
                        <a:alpha val="38000"/>
                      </a:schemeClr>
                    </a:solidFill>
                  </a:tcPr>
                </a:tc>
              </a:tr>
            </a:tbl>
          </a:graphicData>
        </a:graphic>
      </p:graphicFrame>
      <p:sp>
        <p:nvSpPr>
          <p:cNvPr id="44" name="TextBox 14"/>
          <p:cNvSpPr txBox="1"/>
          <p:nvPr/>
        </p:nvSpPr>
        <p:spPr>
          <a:xfrm>
            <a:off x="311785" y="5554980"/>
            <a:ext cx="3506470" cy="1173480"/>
          </a:xfrm>
          <a:prstGeom prst="rect">
            <a:avLst/>
          </a:prstGeom>
          <a:noFill/>
        </p:spPr>
        <p:txBody>
          <a:bodyPr wrap="square" rtlCol="0">
            <a:spAutoFit/>
          </a:bodyPr>
          <a:p>
            <a:pPr>
              <a:lnSpc>
                <a:spcPct val="110000"/>
              </a:lnSpc>
            </a:pPr>
            <a:r>
              <a:rPr lang="zh-CN" altLang="en-US" sz="1600" b="1" dirty="0" smtClean="0">
                <a:solidFill>
                  <a:schemeClr val="bg1"/>
                </a:solidFill>
                <a:latin typeface="思源黑体 CN ExtraLight" panose="020B0200000000000000" charset="-122"/>
                <a:ea typeface="思源黑体 CN ExtraLight" panose="020B0200000000000000" charset="-122"/>
              </a:rPr>
              <a:t>竞争分析需要解答投资方的疑问：</a:t>
            </a:r>
            <a:endParaRPr lang="en-US" altLang="zh-CN" sz="1600" b="1" dirty="0" smtClean="0">
              <a:solidFill>
                <a:schemeClr val="bg1"/>
              </a:solidFill>
              <a:latin typeface="思源黑体 CN ExtraLight" panose="020B0200000000000000" charset="-122"/>
              <a:ea typeface="思源黑体 CN ExtraLight" panose="020B0200000000000000" charset="-122"/>
            </a:endParaRPr>
          </a:p>
          <a:p>
            <a:pPr marL="285750" indent="-285750">
              <a:lnSpc>
                <a:spcPct val="110000"/>
              </a:lnSpc>
              <a:buFont typeface="Wingdings" panose="05000000000000000000" pitchFamily="2" charset="2"/>
              <a:buChar char="Ø"/>
            </a:pPr>
            <a:r>
              <a:rPr lang="zh-CN" altLang="en-US" sz="1600" dirty="0" smtClean="0">
                <a:solidFill>
                  <a:schemeClr val="bg1"/>
                </a:solidFill>
                <a:latin typeface="思源黑体 CN ExtraLight" panose="020B0200000000000000" charset="-122"/>
                <a:ea typeface="思源黑体 CN ExtraLight" panose="020B0200000000000000" charset="-122"/>
              </a:rPr>
              <a:t>市场上有没有同类的产品？</a:t>
            </a:r>
            <a:endParaRPr lang="en-US" altLang="zh-CN" sz="1600" dirty="0" smtClean="0">
              <a:solidFill>
                <a:schemeClr val="bg1"/>
              </a:solidFill>
              <a:latin typeface="思源黑体 CN ExtraLight" panose="020B0200000000000000" charset="-122"/>
              <a:ea typeface="思源黑体 CN ExtraLight" panose="020B0200000000000000" charset="-122"/>
            </a:endParaRPr>
          </a:p>
          <a:p>
            <a:pPr marL="285750" indent="-285750">
              <a:lnSpc>
                <a:spcPct val="110000"/>
              </a:lnSpc>
              <a:buFont typeface="Wingdings" panose="05000000000000000000" pitchFamily="2" charset="2"/>
              <a:buChar char="Ø"/>
            </a:pPr>
            <a:r>
              <a:rPr lang="zh-CN" altLang="en-US" sz="1600" dirty="0" smtClean="0">
                <a:solidFill>
                  <a:schemeClr val="bg1"/>
                </a:solidFill>
                <a:latin typeface="思源黑体 CN ExtraLight" panose="020B0200000000000000" charset="-122"/>
                <a:ea typeface="思源黑体 CN ExtraLight" panose="020B0200000000000000" charset="-122"/>
              </a:rPr>
              <a:t>存在哪些潜在对手？</a:t>
            </a:r>
            <a:endParaRPr lang="en-US" altLang="zh-CN" sz="1600" dirty="0" smtClean="0">
              <a:solidFill>
                <a:schemeClr val="bg1"/>
              </a:solidFill>
              <a:latin typeface="思源黑体 CN ExtraLight" panose="020B0200000000000000" charset="-122"/>
              <a:ea typeface="思源黑体 CN ExtraLight" panose="020B0200000000000000" charset="-122"/>
            </a:endParaRPr>
          </a:p>
          <a:p>
            <a:pPr marL="285750" indent="-285750">
              <a:lnSpc>
                <a:spcPct val="110000"/>
              </a:lnSpc>
              <a:buFont typeface="Wingdings" panose="05000000000000000000" pitchFamily="2" charset="2"/>
              <a:buChar char="Ø"/>
            </a:pPr>
            <a:r>
              <a:rPr lang="zh-CN" altLang="en-US" sz="1600" dirty="0" smtClean="0">
                <a:solidFill>
                  <a:schemeClr val="bg1"/>
                </a:solidFill>
                <a:latin typeface="思源黑体 CN ExtraLight" panose="020B0200000000000000" charset="-122"/>
                <a:ea typeface="思源黑体 CN ExtraLight" panose="020B0200000000000000" charset="-122"/>
              </a:rPr>
              <a:t>相比竞争者的优势在哪里？</a:t>
            </a:r>
            <a:endParaRPr lang="zh-CN" altLang="en-US" sz="1600" dirty="0" smtClean="0">
              <a:solidFill>
                <a:schemeClr val="bg1"/>
              </a:solidFill>
              <a:latin typeface="思源黑体 CN ExtraLight" panose="020B0200000000000000" charset="-122"/>
              <a:ea typeface="思源黑体 CN ExtraLight" panose="020B0200000000000000" charset="-122"/>
            </a:endParaRPr>
          </a:p>
        </p:txBody>
      </p:sp>
      <p:cxnSp>
        <p:nvCxnSpPr>
          <p:cNvPr id="47" name="直接连接符 46"/>
          <p:cNvCxnSpPr/>
          <p:nvPr/>
        </p:nvCxnSpPr>
        <p:spPr>
          <a:xfrm flipH="1">
            <a:off x="184785" y="5441950"/>
            <a:ext cx="11426190" cy="25400"/>
          </a:xfrm>
          <a:prstGeom prst="line">
            <a:avLst/>
          </a:prstGeom>
          <a:ln w="12700" cmpd="sng">
            <a:solidFill>
              <a:schemeClr val="bg1"/>
            </a:solidFill>
            <a:prstDash val="sysDot"/>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p:push/>
      </p:transition>
    </mc:Choice>
    <mc:Fallback>
      <p:transition>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文本框 48"/>
          <p:cNvSpPr txBox="1"/>
          <p:nvPr/>
        </p:nvSpPr>
        <p:spPr>
          <a:xfrm>
            <a:off x="719455" y="116205"/>
            <a:ext cx="2774315" cy="521970"/>
          </a:xfrm>
          <a:prstGeom prst="rect">
            <a:avLst/>
          </a:prstGeom>
          <a:noFill/>
        </p:spPr>
        <p:txBody>
          <a:bodyPr wrap="square" rtlCol="0">
            <a:spAutoFit/>
          </a:bodyPr>
          <a:p>
            <a:pPr algn="l" eaLnBrk="1" hangingPunct="1"/>
            <a:r>
              <a:rPr lang="zh-CN" altLang="en-US" sz="2800" dirty="0">
                <a:solidFill>
                  <a:schemeClr val="bg1"/>
                </a:solidFill>
                <a:latin typeface="思源黑体 CN Bold" panose="020B0800000000000000" charset="-122"/>
                <a:ea typeface="思源黑体 CN Bold" panose="020B0800000000000000" charset="-122"/>
                <a:sym typeface="+mn-ea"/>
              </a:rPr>
              <a:t>技术和产品</a:t>
            </a:r>
            <a:endParaRPr lang="zh-CN" altLang="en-US" sz="2800" spc="130" dirty="0">
              <a:solidFill>
                <a:schemeClr val="bg1"/>
              </a:solidFill>
              <a:latin typeface="思源黑体 CN Bold" panose="020B0800000000000000" charset="-122"/>
              <a:ea typeface="思源黑体 CN Bold" panose="020B0800000000000000" charset="-122"/>
            </a:endParaRPr>
          </a:p>
        </p:txBody>
      </p:sp>
      <p:sp>
        <p:nvSpPr>
          <p:cNvPr id="50" name="文本框 49"/>
          <p:cNvSpPr txBox="1"/>
          <p:nvPr/>
        </p:nvSpPr>
        <p:spPr>
          <a:xfrm>
            <a:off x="719455" y="585470"/>
            <a:ext cx="2757170" cy="306705"/>
          </a:xfrm>
          <a:prstGeom prst="rect">
            <a:avLst/>
          </a:prstGeom>
          <a:noFill/>
        </p:spPr>
        <p:txBody>
          <a:bodyPr wrap="square" rtlCol="0">
            <a:spAutoFit/>
          </a:bodyPr>
          <a:p>
            <a:pPr algn="l" defTabSz="914400" eaLnBrk="1" hangingPunct="1"/>
            <a:r>
              <a:rPr lang="en-US" altLang="zh-CN" sz="1400" dirty="0">
                <a:solidFill>
                  <a:schemeClr val="bg1"/>
                </a:solidFill>
                <a:latin typeface="Century Gothic" panose="020B0502020202020204" charset="0"/>
                <a:ea typeface="思源黑体 ExtraLight" panose="020B0200000000000000" charset="-122"/>
                <a:cs typeface="Century Gothic" panose="020B0502020202020204" charset="0"/>
                <a:sym typeface="+mn-ea"/>
              </a:rPr>
              <a:t>Technology and products</a:t>
            </a:r>
            <a:endParaRPr lang="en-US" altLang="zh-CN" sz="1400" dirty="0">
              <a:solidFill>
                <a:schemeClr val="bg1"/>
              </a:solidFill>
              <a:latin typeface="Century Gothic" panose="020B0502020202020204" charset="0"/>
              <a:cs typeface="Century Gothic" panose="020B0502020202020204" charset="0"/>
            </a:endParaRPr>
          </a:p>
        </p:txBody>
      </p:sp>
      <p:grpSp>
        <p:nvGrpSpPr>
          <p:cNvPr id="51" name="组合 50"/>
          <p:cNvGrpSpPr/>
          <p:nvPr/>
        </p:nvGrpSpPr>
        <p:grpSpPr>
          <a:xfrm>
            <a:off x="184785" y="207645"/>
            <a:ext cx="426720" cy="504825"/>
            <a:chOff x="291" y="327"/>
            <a:chExt cx="672" cy="795"/>
          </a:xfrm>
        </p:grpSpPr>
        <p:sp>
          <p:nvSpPr>
            <p:cNvPr id="52" name="流程图: 接点 16"/>
            <p:cNvSpPr/>
            <p:nvPr/>
          </p:nvSpPr>
          <p:spPr>
            <a:xfrm>
              <a:off x="291" y="327"/>
              <a:ext cx="170" cy="170"/>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53" name="流程图: 接点 16"/>
            <p:cNvSpPr/>
            <p:nvPr/>
          </p:nvSpPr>
          <p:spPr>
            <a:xfrm>
              <a:off x="665" y="497"/>
              <a:ext cx="299" cy="299"/>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54" name="流程图: 接点 16"/>
            <p:cNvSpPr/>
            <p:nvPr/>
          </p:nvSpPr>
          <p:spPr>
            <a:xfrm>
              <a:off x="291" y="922"/>
              <a:ext cx="200" cy="200"/>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cxnSp>
          <p:nvCxnSpPr>
            <p:cNvPr id="55" name="直接连接符 54"/>
            <p:cNvCxnSpPr>
              <a:stCxn id="52" idx="5"/>
            </p:cNvCxnSpPr>
            <p:nvPr/>
          </p:nvCxnSpPr>
          <p:spPr>
            <a:xfrm>
              <a:off x="436" y="472"/>
              <a:ext cx="334" cy="18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53" idx="3"/>
              <a:endCxn id="54" idx="7"/>
            </p:cNvCxnSpPr>
            <p:nvPr/>
          </p:nvCxnSpPr>
          <p:spPr>
            <a:xfrm flipH="1">
              <a:off x="462" y="752"/>
              <a:ext cx="247" cy="199"/>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3" name="图片 2" descr="合成 18"/>
          <p:cNvPicPr>
            <a:picLocks noChangeAspect="1"/>
          </p:cNvPicPr>
          <p:nvPr>
            <p:custDataLst>
              <p:tags r:id="rId1"/>
            </p:custDataLst>
          </p:nvPr>
        </p:nvPicPr>
        <p:blipFill>
          <a:blip r:embed="rId2"/>
          <a:srcRect t="38772" r="45493"/>
          <a:stretch>
            <a:fillRect/>
          </a:stretch>
        </p:blipFill>
        <p:spPr>
          <a:xfrm>
            <a:off x="6115050" y="-93980"/>
            <a:ext cx="6040120" cy="3462655"/>
          </a:xfrm>
          <a:prstGeom prst="rect">
            <a:avLst/>
          </a:prstGeom>
        </p:spPr>
      </p:pic>
      <p:sp>
        <p:nvSpPr>
          <p:cNvPr id="5" name="矩形 4"/>
          <p:cNvSpPr/>
          <p:nvPr/>
        </p:nvSpPr>
        <p:spPr>
          <a:xfrm>
            <a:off x="4267200" y="1028065"/>
            <a:ext cx="3645535" cy="534035"/>
          </a:xfrm>
          <a:prstGeom prst="rect">
            <a:avLst/>
          </a:prstGeom>
        </p:spPr>
        <p:txBody>
          <a:bodyPr wrap="square">
            <a:spAutoFit/>
            <a:scene3d>
              <a:camera prst="orthographicFront"/>
              <a:lightRig rig="threePt" dir="t"/>
            </a:scene3d>
            <a:sp3d contourW="12700"/>
          </a:bodyPr>
          <a:p>
            <a:pPr marL="0" marR="0" lvl="0" indent="0" algn="ctr" defTabSz="914400" rtl="0" eaLnBrk="1" fontAlgn="auto" latinLnBrk="0" hangingPunct="1">
              <a:lnSpc>
                <a:spcPct val="120000"/>
              </a:lnSpc>
              <a:spcBef>
                <a:spcPts val="0"/>
              </a:spcBef>
              <a:spcAft>
                <a:spcPts val="0"/>
              </a:spcAft>
              <a:buClrTx/>
              <a:buSzTx/>
              <a:buFontTx/>
              <a:buNone/>
              <a:defRPr/>
            </a:pPr>
            <a:r>
              <a:rPr lang="zh-CN" altLang="en-US" sz="2400" b="1" kern="0" noProof="0" dirty="0">
                <a:ln>
                  <a:noFill/>
                </a:ln>
                <a:solidFill>
                  <a:srgbClr val="A6D3EA"/>
                </a:solidFill>
                <a:effectLst/>
                <a:uLnTx/>
                <a:uFillTx/>
                <a:sym typeface="+mn-ea"/>
              </a:rPr>
              <a:t>技术来源及知识产权情况</a:t>
            </a:r>
            <a:endParaRPr kumimoji="0" lang="zh-CN" altLang="en-US" sz="2400" b="1" i="0" u="none" strike="noStrike" kern="0" cap="none" spc="0" normalizeH="0" baseline="0" noProof="0" dirty="0">
              <a:ln>
                <a:noFill/>
              </a:ln>
              <a:solidFill>
                <a:srgbClr val="A6D3EA"/>
              </a:solidFill>
              <a:effectLst/>
              <a:uLnTx/>
              <a:uFillTx/>
              <a:latin typeface="思源黑体 CN Bold" panose="020B0800000000000000" charset="-122"/>
              <a:ea typeface="思源黑体 CN Bold" panose="020B0800000000000000" charset="-122"/>
              <a:cs typeface="+mn-cs"/>
              <a:sym typeface="+mn-ea"/>
            </a:endParaRPr>
          </a:p>
        </p:txBody>
      </p:sp>
      <p:grpSp>
        <p:nvGrpSpPr>
          <p:cNvPr id="13" name="组合 12"/>
          <p:cNvGrpSpPr/>
          <p:nvPr/>
        </p:nvGrpSpPr>
        <p:grpSpPr>
          <a:xfrm>
            <a:off x="1770380" y="1935480"/>
            <a:ext cx="8455660" cy="4233454"/>
            <a:chOff x="2868" y="3275"/>
            <a:chExt cx="12136" cy="6076"/>
          </a:xfrm>
        </p:grpSpPr>
        <p:sp>
          <p:nvSpPr>
            <p:cNvPr id="4" name="六边形 3"/>
            <p:cNvSpPr/>
            <p:nvPr/>
          </p:nvSpPr>
          <p:spPr>
            <a:xfrm>
              <a:off x="3598" y="4336"/>
              <a:ext cx="3000" cy="2640"/>
            </a:xfrm>
            <a:prstGeom prst="hexagon">
              <a:avLst/>
            </a:prstGeom>
            <a:noFill/>
            <a:ln>
              <a:solidFill>
                <a:srgbClr val="C0D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六边形 5"/>
            <p:cNvSpPr/>
            <p:nvPr/>
          </p:nvSpPr>
          <p:spPr>
            <a:xfrm>
              <a:off x="6164" y="5716"/>
              <a:ext cx="3000" cy="2640"/>
            </a:xfrm>
            <a:prstGeom prst="hexagon">
              <a:avLst/>
            </a:prstGeom>
            <a:noFill/>
            <a:ln>
              <a:solidFill>
                <a:srgbClr val="C0D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六边形 6"/>
            <p:cNvSpPr/>
            <p:nvPr/>
          </p:nvSpPr>
          <p:spPr>
            <a:xfrm>
              <a:off x="8744" y="4336"/>
              <a:ext cx="3000" cy="2640"/>
            </a:xfrm>
            <a:prstGeom prst="hexagon">
              <a:avLst/>
            </a:prstGeom>
            <a:noFill/>
            <a:ln>
              <a:solidFill>
                <a:srgbClr val="C0D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六边形 7"/>
            <p:cNvSpPr/>
            <p:nvPr/>
          </p:nvSpPr>
          <p:spPr>
            <a:xfrm>
              <a:off x="11274" y="5716"/>
              <a:ext cx="3000" cy="2640"/>
            </a:xfrm>
            <a:prstGeom prst="hexagon">
              <a:avLst/>
            </a:prstGeom>
            <a:noFill/>
            <a:ln>
              <a:solidFill>
                <a:srgbClr val="C0D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5" name="文本框 10"/>
            <p:cNvSpPr txBox="1"/>
            <p:nvPr/>
          </p:nvSpPr>
          <p:spPr>
            <a:xfrm>
              <a:off x="2868" y="7633"/>
              <a:ext cx="3730" cy="1718"/>
            </a:xfrm>
            <a:prstGeom prst="rect">
              <a:avLst/>
            </a:prstGeom>
            <a:noFill/>
            <a:ln w="9525">
              <a:noFill/>
            </a:ln>
          </p:spPr>
          <p:txBody>
            <a:bodyPr wrap="square">
              <a:spAutoFit/>
            </a:bodyPr>
            <a:p>
              <a:pPr marL="285750" marR="0" lvl="0" indent="-285750" algn="l" defTabSz="913765" rtl="0" eaLnBrk="1" fontAlgn="auto" latinLnBrk="0" hangingPunct="1">
                <a:lnSpc>
                  <a:spcPct val="90000"/>
                </a:lnSpc>
                <a:spcBef>
                  <a:spcPct val="0"/>
                </a:spcBef>
                <a:spcAft>
                  <a:spcPts val="0"/>
                </a:spcAft>
                <a:buClrTx/>
                <a:buSzTx/>
                <a:buFont typeface="Wingdings" panose="05000000000000000000" charset="0"/>
                <a:buChar char="Ø"/>
                <a:defRPr/>
              </a:pPr>
              <a:r>
                <a:rPr lang="en-US" altLang="zh-CN" sz="1600" dirty="0">
                  <a:solidFill>
                    <a:schemeClr val="bg1"/>
                  </a:solidFill>
                  <a:latin typeface="思源黑体 ExtraLight" panose="020B0200000000000000" charset="-122"/>
                  <a:ea typeface="思源黑体 ExtraLight" panose="020B0200000000000000" charset="-122"/>
                  <a:cs typeface="Arial" panose="020B0604020202020204" pitchFamily="34" charset="0"/>
                  <a:sym typeface="+mn-ea"/>
                </a:rPr>
                <a:t>You may add something here.Here’s the place for you to add something</a:t>
              </a:r>
              <a:endParaRPr lang="en-US" altLang="zh-CN" sz="1600" dirty="0">
                <a:solidFill>
                  <a:schemeClr val="bg1"/>
                </a:solidFill>
                <a:latin typeface="思源黑体 ExtraLight" panose="020B0200000000000000" charset="-122"/>
                <a:ea typeface="思源黑体 ExtraLight" panose="020B0200000000000000" charset="-122"/>
                <a:cs typeface="Arial" panose="020B0604020202020204" pitchFamily="34" charset="0"/>
                <a:sym typeface="+mn-ea"/>
              </a:endParaRPr>
            </a:p>
          </p:txBody>
        </p:sp>
        <p:sp>
          <p:nvSpPr>
            <p:cNvPr id="9" name="文本框 10"/>
            <p:cNvSpPr txBox="1"/>
            <p:nvPr/>
          </p:nvSpPr>
          <p:spPr>
            <a:xfrm>
              <a:off x="8529" y="7633"/>
              <a:ext cx="3730" cy="1718"/>
            </a:xfrm>
            <a:prstGeom prst="rect">
              <a:avLst/>
            </a:prstGeom>
            <a:noFill/>
            <a:ln w="9525">
              <a:noFill/>
            </a:ln>
          </p:spPr>
          <p:txBody>
            <a:bodyPr wrap="square">
              <a:spAutoFit/>
            </a:bodyPr>
            <a:p>
              <a:pPr marL="285750" marR="0" lvl="0" indent="-285750" algn="l" defTabSz="913765" rtl="0" eaLnBrk="1" fontAlgn="auto" latinLnBrk="0" hangingPunct="1">
                <a:lnSpc>
                  <a:spcPct val="90000"/>
                </a:lnSpc>
                <a:spcBef>
                  <a:spcPct val="0"/>
                </a:spcBef>
                <a:spcAft>
                  <a:spcPts val="0"/>
                </a:spcAft>
                <a:buClrTx/>
                <a:buSzTx/>
                <a:buFont typeface="Wingdings" panose="05000000000000000000" charset="0"/>
                <a:buChar char="Ø"/>
                <a:defRPr/>
              </a:pPr>
              <a:r>
                <a:rPr lang="en-US" altLang="zh-CN" sz="1600" dirty="0">
                  <a:solidFill>
                    <a:schemeClr val="bg1"/>
                  </a:solidFill>
                  <a:latin typeface="思源黑体 ExtraLight" panose="020B0200000000000000" charset="-122"/>
                  <a:ea typeface="思源黑体 ExtraLight" panose="020B0200000000000000" charset="-122"/>
                  <a:cs typeface="Arial" panose="020B0604020202020204" pitchFamily="34" charset="0"/>
                  <a:sym typeface="+mn-ea"/>
                </a:rPr>
                <a:t>You may add something here.Here’s the place for you to add something</a:t>
              </a:r>
              <a:endParaRPr lang="en-US" altLang="zh-CN" sz="1600" dirty="0">
                <a:solidFill>
                  <a:schemeClr val="bg1"/>
                </a:solidFill>
                <a:latin typeface="思源黑体 ExtraLight" panose="020B0200000000000000" charset="-122"/>
                <a:ea typeface="思源黑体 ExtraLight" panose="020B0200000000000000" charset="-122"/>
                <a:cs typeface="Arial" panose="020B0604020202020204" pitchFamily="34" charset="0"/>
                <a:sym typeface="+mn-ea"/>
              </a:endParaRPr>
            </a:p>
          </p:txBody>
        </p:sp>
        <p:sp>
          <p:nvSpPr>
            <p:cNvPr id="11" name="文本框 10"/>
            <p:cNvSpPr txBox="1"/>
            <p:nvPr/>
          </p:nvSpPr>
          <p:spPr>
            <a:xfrm>
              <a:off x="5799" y="3275"/>
              <a:ext cx="3730" cy="1718"/>
            </a:xfrm>
            <a:prstGeom prst="rect">
              <a:avLst/>
            </a:prstGeom>
            <a:noFill/>
            <a:ln w="9525">
              <a:noFill/>
            </a:ln>
          </p:spPr>
          <p:txBody>
            <a:bodyPr wrap="square">
              <a:spAutoFit/>
            </a:bodyPr>
            <a:p>
              <a:pPr marL="285750" marR="0" lvl="0" indent="-285750" algn="l" defTabSz="913765" rtl="0" eaLnBrk="1" fontAlgn="auto" latinLnBrk="0" hangingPunct="1">
                <a:lnSpc>
                  <a:spcPct val="90000"/>
                </a:lnSpc>
                <a:spcBef>
                  <a:spcPct val="0"/>
                </a:spcBef>
                <a:spcAft>
                  <a:spcPts val="0"/>
                </a:spcAft>
                <a:buClrTx/>
                <a:buSzTx/>
                <a:buFont typeface="Wingdings" panose="05000000000000000000" charset="0"/>
                <a:buChar char="Ø"/>
                <a:defRPr/>
              </a:pPr>
              <a:r>
                <a:rPr lang="en-US" altLang="zh-CN" sz="1600" dirty="0">
                  <a:solidFill>
                    <a:schemeClr val="bg1"/>
                  </a:solidFill>
                  <a:latin typeface="思源黑体 ExtraLight" panose="020B0200000000000000" charset="-122"/>
                  <a:ea typeface="思源黑体 ExtraLight" panose="020B0200000000000000" charset="-122"/>
                  <a:cs typeface="Arial" panose="020B0604020202020204" pitchFamily="34" charset="0"/>
                  <a:sym typeface="+mn-ea"/>
                </a:rPr>
                <a:t>You may add something here.Here’s the place for you to add something</a:t>
              </a:r>
              <a:endParaRPr lang="en-US" altLang="zh-CN" sz="1600" dirty="0">
                <a:solidFill>
                  <a:schemeClr val="bg1"/>
                </a:solidFill>
                <a:latin typeface="思源黑体 ExtraLight" panose="020B0200000000000000" charset="-122"/>
                <a:ea typeface="思源黑体 ExtraLight" panose="020B0200000000000000" charset="-122"/>
                <a:cs typeface="Arial" panose="020B0604020202020204" pitchFamily="34" charset="0"/>
                <a:sym typeface="+mn-ea"/>
              </a:endParaRPr>
            </a:p>
          </p:txBody>
        </p:sp>
        <p:sp>
          <p:nvSpPr>
            <p:cNvPr id="12" name="文本框 10"/>
            <p:cNvSpPr txBox="1"/>
            <p:nvPr/>
          </p:nvSpPr>
          <p:spPr>
            <a:xfrm>
              <a:off x="11274" y="3275"/>
              <a:ext cx="3730" cy="1718"/>
            </a:xfrm>
            <a:prstGeom prst="rect">
              <a:avLst/>
            </a:prstGeom>
            <a:noFill/>
            <a:ln w="9525">
              <a:noFill/>
            </a:ln>
          </p:spPr>
          <p:txBody>
            <a:bodyPr wrap="square">
              <a:spAutoFit/>
            </a:bodyPr>
            <a:p>
              <a:pPr marL="285750" marR="0" lvl="0" indent="-285750" algn="l" defTabSz="913765" rtl="0" eaLnBrk="1" fontAlgn="auto" latinLnBrk="0" hangingPunct="1">
                <a:lnSpc>
                  <a:spcPct val="90000"/>
                </a:lnSpc>
                <a:spcBef>
                  <a:spcPct val="0"/>
                </a:spcBef>
                <a:spcAft>
                  <a:spcPts val="0"/>
                </a:spcAft>
                <a:buClrTx/>
                <a:buSzTx/>
                <a:buFont typeface="Wingdings" panose="05000000000000000000" charset="0"/>
                <a:buChar char="Ø"/>
                <a:defRPr/>
              </a:pPr>
              <a:r>
                <a:rPr lang="en-US" altLang="zh-CN" sz="1600" dirty="0">
                  <a:solidFill>
                    <a:schemeClr val="bg1"/>
                  </a:solidFill>
                  <a:latin typeface="思源黑体 ExtraLight" panose="020B0200000000000000" charset="-122"/>
                  <a:ea typeface="思源黑体 ExtraLight" panose="020B0200000000000000" charset="-122"/>
                  <a:cs typeface="Arial" panose="020B0604020202020204" pitchFamily="34" charset="0"/>
                  <a:sym typeface="+mn-ea"/>
                </a:rPr>
                <a:t>You may add something here.Here’s the place for you to add something</a:t>
              </a:r>
              <a:endParaRPr lang="en-US" altLang="zh-CN" sz="1600" dirty="0">
                <a:solidFill>
                  <a:schemeClr val="bg1"/>
                </a:solidFill>
                <a:latin typeface="思源黑体 ExtraLight" panose="020B0200000000000000" charset="-122"/>
                <a:ea typeface="思源黑体 ExtraLight" panose="020B0200000000000000" charset="-122"/>
                <a:cs typeface="Arial" panose="020B0604020202020204" pitchFamily="34" charset="0"/>
                <a:sym typeface="+mn-ea"/>
              </a:endParaRPr>
            </a:p>
          </p:txBody>
        </p:sp>
      </p:grpSp>
      <p:sp>
        <p:nvSpPr>
          <p:cNvPr id="63" name="TextBox 16"/>
          <p:cNvSpPr txBox="1"/>
          <p:nvPr/>
        </p:nvSpPr>
        <p:spPr>
          <a:xfrm>
            <a:off x="2320874" y="3521962"/>
            <a:ext cx="2005866" cy="460375"/>
          </a:xfrm>
          <a:prstGeom prst="rect">
            <a:avLst/>
          </a:prstGeom>
          <a:noFill/>
        </p:spPr>
        <p:txBody>
          <a:bodyPr wrap="square" rtlCol="0">
            <a:spAutoFit/>
          </a:bodyPr>
          <a:p>
            <a:pPr algn="ctr"/>
            <a:r>
              <a:rPr lang="zh-CN" altLang="ko-KR" sz="2400" dirty="0">
                <a:solidFill>
                  <a:schemeClr val="bg1"/>
                </a:solidFill>
                <a:latin typeface="思源黑体 CN Bold" panose="020B0800000000000000" charset="-122"/>
                <a:ea typeface="思源黑体 CN Bold" panose="020B0800000000000000" charset="-122"/>
                <a:cs typeface="Arial" panose="020B0604020202020204" pitchFamily="34" charset="0"/>
              </a:rPr>
              <a:t>添加标题</a:t>
            </a:r>
            <a:endParaRPr lang="zh-CN" altLang="ko-KR" sz="2400" dirty="0">
              <a:solidFill>
                <a:schemeClr val="bg1"/>
              </a:solidFill>
              <a:latin typeface="思源黑体 CN Bold" panose="020B0800000000000000" charset="-122"/>
              <a:ea typeface="思源黑体 CN Bold" panose="020B0800000000000000" charset="-122"/>
              <a:cs typeface="Arial" panose="020B0604020202020204" pitchFamily="34" charset="0"/>
            </a:endParaRPr>
          </a:p>
        </p:txBody>
      </p:sp>
      <p:pic>
        <p:nvPicPr>
          <p:cNvPr id="14" name="图片 13" descr="icons8-过程-50"/>
          <p:cNvPicPr>
            <a:picLocks noChangeAspect="1"/>
          </p:cNvPicPr>
          <p:nvPr/>
        </p:nvPicPr>
        <p:blipFill>
          <a:blip r:embed="rId3"/>
          <a:stretch>
            <a:fillRect/>
          </a:stretch>
        </p:blipFill>
        <p:spPr>
          <a:xfrm>
            <a:off x="8491855" y="3860800"/>
            <a:ext cx="534035" cy="534035"/>
          </a:xfrm>
          <a:prstGeom prst="rect">
            <a:avLst/>
          </a:prstGeom>
        </p:spPr>
      </p:pic>
      <p:pic>
        <p:nvPicPr>
          <p:cNvPr id="16" name="图片 15" descr="icons8-搜索客户端-50"/>
          <p:cNvPicPr>
            <a:picLocks noChangeAspect="1"/>
          </p:cNvPicPr>
          <p:nvPr/>
        </p:nvPicPr>
        <p:blipFill>
          <a:blip r:embed="rId4"/>
          <a:stretch>
            <a:fillRect/>
          </a:stretch>
        </p:blipFill>
        <p:spPr>
          <a:xfrm>
            <a:off x="4845050" y="3860165"/>
            <a:ext cx="534035" cy="534035"/>
          </a:xfrm>
          <a:prstGeom prst="rect">
            <a:avLst/>
          </a:prstGeom>
        </p:spPr>
      </p:pic>
      <p:pic>
        <p:nvPicPr>
          <p:cNvPr id="17" name="图片 16" descr="icons8-互联网-50 (1)"/>
          <p:cNvPicPr>
            <a:picLocks noChangeAspect="1"/>
          </p:cNvPicPr>
          <p:nvPr/>
        </p:nvPicPr>
        <p:blipFill>
          <a:blip r:embed="rId5"/>
          <a:stretch>
            <a:fillRect/>
          </a:stretch>
        </p:blipFill>
        <p:spPr>
          <a:xfrm>
            <a:off x="6642735" y="2896870"/>
            <a:ext cx="534035" cy="534035"/>
          </a:xfrm>
          <a:prstGeom prst="rect">
            <a:avLst/>
          </a:prstGeom>
        </p:spPr>
      </p:pic>
      <p:pic>
        <p:nvPicPr>
          <p:cNvPr id="34" name="图片 33" descr="icons8-馊主意-50"/>
          <p:cNvPicPr>
            <a:picLocks noChangeAspect="1"/>
          </p:cNvPicPr>
          <p:nvPr/>
        </p:nvPicPr>
        <p:blipFill>
          <a:blip r:embed="rId6"/>
          <a:stretch>
            <a:fillRect/>
          </a:stretch>
        </p:blipFill>
        <p:spPr>
          <a:xfrm>
            <a:off x="3085465" y="2954655"/>
            <a:ext cx="476250" cy="476250"/>
          </a:xfrm>
          <a:prstGeom prst="rect">
            <a:avLst/>
          </a:prstGeom>
        </p:spPr>
      </p:pic>
      <p:sp>
        <p:nvSpPr>
          <p:cNvPr id="15" name="TextBox 16"/>
          <p:cNvSpPr txBox="1"/>
          <p:nvPr/>
        </p:nvSpPr>
        <p:spPr>
          <a:xfrm>
            <a:off x="4109034" y="4514467"/>
            <a:ext cx="2005866" cy="460375"/>
          </a:xfrm>
          <a:prstGeom prst="rect">
            <a:avLst/>
          </a:prstGeom>
          <a:noFill/>
        </p:spPr>
        <p:txBody>
          <a:bodyPr wrap="square" rtlCol="0">
            <a:spAutoFit/>
          </a:bodyPr>
          <a:p>
            <a:pPr algn="ctr"/>
            <a:r>
              <a:rPr lang="zh-CN" altLang="ko-KR" sz="2400" dirty="0">
                <a:solidFill>
                  <a:schemeClr val="bg1"/>
                </a:solidFill>
                <a:latin typeface="思源黑体 CN Bold" panose="020B0800000000000000" charset="-122"/>
                <a:ea typeface="思源黑体 CN Bold" panose="020B0800000000000000" charset="-122"/>
                <a:cs typeface="Arial" panose="020B0604020202020204" pitchFamily="34" charset="0"/>
              </a:rPr>
              <a:t>添加标题</a:t>
            </a:r>
            <a:endParaRPr lang="zh-CN" altLang="ko-KR" sz="2400" dirty="0">
              <a:solidFill>
                <a:schemeClr val="bg1"/>
              </a:solidFill>
              <a:latin typeface="思源黑体 CN Bold" panose="020B0800000000000000" charset="-122"/>
              <a:ea typeface="思源黑体 CN Bold" panose="020B0800000000000000" charset="-122"/>
              <a:cs typeface="Arial" panose="020B0604020202020204" pitchFamily="34" charset="0"/>
            </a:endParaRPr>
          </a:p>
        </p:txBody>
      </p:sp>
      <p:sp>
        <p:nvSpPr>
          <p:cNvPr id="18" name="TextBox 16"/>
          <p:cNvSpPr txBox="1"/>
          <p:nvPr/>
        </p:nvSpPr>
        <p:spPr>
          <a:xfrm>
            <a:off x="7755839" y="4514467"/>
            <a:ext cx="2005866" cy="460375"/>
          </a:xfrm>
          <a:prstGeom prst="rect">
            <a:avLst/>
          </a:prstGeom>
          <a:noFill/>
        </p:spPr>
        <p:txBody>
          <a:bodyPr wrap="square" rtlCol="0">
            <a:spAutoFit/>
          </a:bodyPr>
          <a:p>
            <a:pPr algn="ctr"/>
            <a:r>
              <a:rPr lang="zh-CN" altLang="ko-KR" sz="2400" dirty="0">
                <a:solidFill>
                  <a:schemeClr val="bg1"/>
                </a:solidFill>
                <a:latin typeface="思源黑体 CN Bold" panose="020B0800000000000000" charset="-122"/>
                <a:ea typeface="思源黑体 CN Bold" panose="020B0800000000000000" charset="-122"/>
                <a:cs typeface="Arial" panose="020B0604020202020204" pitchFamily="34" charset="0"/>
              </a:rPr>
              <a:t>添加标题</a:t>
            </a:r>
            <a:endParaRPr lang="zh-CN" altLang="ko-KR" sz="2400" dirty="0">
              <a:solidFill>
                <a:schemeClr val="bg1"/>
              </a:solidFill>
              <a:latin typeface="思源黑体 CN Bold" panose="020B0800000000000000" charset="-122"/>
              <a:ea typeface="思源黑体 CN Bold" panose="020B0800000000000000" charset="-122"/>
              <a:cs typeface="Arial" panose="020B0604020202020204" pitchFamily="34" charset="0"/>
            </a:endParaRPr>
          </a:p>
        </p:txBody>
      </p:sp>
      <p:sp>
        <p:nvSpPr>
          <p:cNvPr id="19" name="TextBox 16"/>
          <p:cNvSpPr txBox="1"/>
          <p:nvPr/>
        </p:nvSpPr>
        <p:spPr>
          <a:xfrm>
            <a:off x="5906719" y="3521962"/>
            <a:ext cx="2005866" cy="460375"/>
          </a:xfrm>
          <a:prstGeom prst="rect">
            <a:avLst/>
          </a:prstGeom>
          <a:noFill/>
        </p:spPr>
        <p:txBody>
          <a:bodyPr wrap="square" rtlCol="0">
            <a:spAutoFit/>
          </a:bodyPr>
          <a:p>
            <a:pPr algn="ctr"/>
            <a:r>
              <a:rPr lang="zh-CN" altLang="ko-KR" sz="2400" dirty="0">
                <a:solidFill>
                  <a:schemeClr val="bg1"/>
                </a:solidFill>
                <a:latin typeface="思源黑体 CN Bold" panose="020B0800000000000000" charset="-122"/>
                <a:ea typeface="思源黑体 CN Bold" panose="020B0800000000000000" charset="-122"/>
                <a:cs typeface="Arial" panose="020B0604020202020204" pitchFamily="34" charset="0"/>
              </a:rPr>
              <a:t>添加标题</a:t>
            </a:r>
            <a:endParaRPr lang="zh-CN" altLang="ko-KR" sz="2400" dirty="0">
              <a:solidFill>
                <a:schemeClr val="bg1"/>
              </a:solidFill>
              <a:latin typeface="思源黑体 CN Bold" panose="020B0800000000000000" charset="-122"/>
              <a:ea typeface="思源黑体 CN Bold" panose="020B0800000000000000"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500">
        <p:push/>
      </p:transition>
    </mc:Choice>
    <mc:Fallback>
      <p:transition>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3" name="组合 12"/>
          <p:cNvGrpSpPr/>
          <p:nvPr/>
        </p:nvGrpSpPr>
        <p:grpSpPr>
          <a:xfrm>
            <a:off x="-2501900" y="-126365"/>
            <a:ext cx="15460345" cy="7040245"/>
            <a:chOff x="-4000" y="-152"/>
            <a:chExt cx="24347" cy="11087"/>
          </a:xfrm>
        </p:grpSpPr>
        <p:pic>
          <p:nvPicPr>
            <p:cNvPr id="6" name="图片 5" descr="合成 18"/>
            <p:cNvPicPr>
              <a:picLocks noChangeAspect="1"/>
            </p:cNvPicPr>
            <p:nvPr>
              <p:custDataLst>
                <p:tags r:id="rId1"/>
              </p:custDataLst>
            </p:nvPr>
          </p:nvPicPr>
          <p:blipFill>
            <a:blip r:embed="rId2"/>
            <a:srcRect l="45328"/>
            <a:stretch>
              <a:fillRect/>
            </a:stretch>
          </p:blipFill>
          <p:spPr>
            <a:xfrm rot="15840000">
              <a:off x="11564" y="2152"/>
              <a:ext cx="8660" cy="8906"/>
            </a:xfrm>
            <a:prstGeom prst="rect">
              <a:avLst/>
            </a:prstGeom>
          </p:spPr>
        </p:pic>
        <p:pic>
          <p:nvPicPr>
            <p:cNvPr id="3" name="图片 2" descr="合成 17"/>
            <p:cNvPicPr>
              <a:picLocks noChangeAspect="1"/>
            </p:cNvPicPr>
            <p:nvPr>
              <p:custDataLst>
                <p:tags r:id="rId3"/>
              </p:custDataLst>
            </p:nvPr>
          </p:nvPicPr>
          <p:blipFill>
            <a:blip r:embed="rId4"/>
            <a:srcRect r="41016"/>
            <a:stretch>
              <a:fillRect/>
            </a:stretch>
          </p:blipFill>
          <p:spPr>
            <a:xfrm flipH="1">
              <a:off x="-4000" y="-152"/>
              <a:ext cx="11267" cy="10999"/>
            </a:xfrm>
            <a:prstGeom prst="rect">
              <a:avLst/>
            </a:prstGeom>
          </p:spPr>
        </p:pic>
      </p:grpSp>
      <p:grpSp>
        <p:nvGrpSpPr>
          <p:cNvPr id="14" name="组合 13"/>
          <p:cNvGrpSpPr/>
          <p:nvPr/>
        </p:nvGrpSpPr>
        <p:grpSpPr>
          <a:xfrm rot="0">
            <a:off x="5417185" y="2747010"/>
            <a:ext cx="5262989" cy="1096645"/>
            <a:chOff x="9875" y="1283"/>
            <a:chExt cx="6432" cy="1727"/>
          </a:xfrm>
        </p:grpSpPr>
        <p:grpSp>
          <p:nvGrpSpPr>
            <p:cNvPr id="4" name="组合 3"/>
            <p:cNvGrpSpPr/>
            <p:nvPr/>
          </p:nvGrpSpPr>
          <p:grpSpPr>
            <a:xfrm>
              <a:off x="9875" y="1283"/>
              <a:ext cx="6432" cy="1727"/>
              <a:chOff x="11728" y="1165"/>
              <a:chExt cx="7659" cy="1727"/>
            </a:xfrm>
          </p:grpSpPr>
          <p:sp>
            <p:nvSpPr>
              <p:cNvPr id="12" name="文本框 17"/>
              <p:cNvSpPr txBox="1"/>
              <p:nvPr/>
            </p:nvSpPr>
            <p:spPr>
              <a:xfrm>
                <a:off x="11728" y="1165"/>
                <a:ext cx="6978" cy="1113"/>
              </a:xfrm>
              <a:prstGeom prst="rect">
                <a:avLst/>
              </a:prstGeom>
              <a:noFill/>
              <a:ln w="9525">
                <a:noFill/>
              </a:ln>
            </p:spPr>
            <p:txBody>
              <a:bodyPr wrap="square">
                <a:spAutoFit/>
              </a:bodyPr>
              <a:p>
                <a:pPr algn="l" eaLnBrk="1" hangingPunct="1"/>
                <a:r>
                  <a:rPr lang="zh-CN" altLang="en-US" sz="4000" b="1" dirty="0">
                    <a:solidFill>
                      <a:schemeClr val="bg1"/>
                    </a:solidFill>
                    <a:latin typeface="思源黑体 CN Bold" panose="020B0800000000000000" charset="-122"/>
                    <a:ea typeface="思源黑体 CN Bold" panose="020B0800000000000000" charset="-122"/>
                    <a:sym typeface="+mn-ea"/>
                  </a:rPr>
                  <a:t>商业模式及实施方案</a:t>
                </a:r>
                <a:endParaRPr lang="zh-CN" altLang="en-US" sz="4000" b="1" dirty="0">
                  <a:solidFill>
                    <a:schemeClr val="bg1"/>
                  </a:solidFill>
                  <a:latin typeface="思源黑体 CN Bold" panose="020B0800000000000000" charset="-122"/>
                  <a:ea typeface="思源黑体 CN Bold" panose="020B0800000000000000" charset="-122"/>
                  <a:sym typeface="+mn-ea"/>
                </a:endParaRPr>
              </a:p>
            </p:txBody>
          </p:sp>
          <p:sp>
            <p:nvSpPr>
              <p:cNvPr id="16" name="文本框 24"/>
              <p:cNvSpPr txBox="1"/>
              <p:nvPr/>
            </p:nvSpPr>
            <p:spPr>
              <a:xfrm>
                <a:off x="11728" y="2312"/>
                <a:ext cx="7659" cy="580"/>
              </a:xfrm>
              <a:prstGeom prst="rect">
                <a:avLst/>
              </a:prstGeom>
              <a:noFill/>
              <a:ln w="9525">
                <a:noFill/>
              </a:ln>
            </p:spPr>
            <p:txBody>
              <a:bodyPr wrap="square">
                <a:spAutoFit/>
              </a:bodyPr>
              <a:p>
                <a:pPr algn="l" defTabSz="914400" eaLnBrk="1" hangingPunct="1"/>
                <a:r>
                  <a:rPr lang="en-US" altLang="zh-CN" dirty="0">
                    <a:solidFill>
                      <a:schemeClr val="bg1"/>
                    </a:solidFill>
                    <a:latin typeface="思源黑体 ExtraLight" panose="020B0200000000000000" charset="-122"/>
                    <a:ea typeface="思源黑体 ExtraLight" panose="020B0200000000000000" charset="-122"/>
                    <a:cs typeface="Arial" panose="020B0604020202020204" pitchFamily="34" charset="0"/>
                    <a:sym typeface="+mn-ea"/>
                  </a:rPr>
                  <a:t>Business model and implementation plan</a:t>
                </a:r>
                <a:endParaRPr lang="en-US" altLang="zh-CN" dirty="0">
                  <a:solidFill>
                    <a:schemeClr val="bg1"/>
                  </a:solidFill>
                  <a:latin typeface="思源黑体 ExtraLight" panose="020B0200000000000000" charset="-122"/>
                  <a:ea typeface="思源黑体 ExtraLight" panose="020B0200000000000000" charset="-122"/>
                  <a:cs typeface="Arial" panose="020B0604020202020204" pitchFamily="34" charset="0"/>
                  <a:sym typeface="+mn-ea"/>
                </a:endParaRPr>
              </a:p>
            </p:txBody>
          </p:sp>
        </p:grpSp>
        <p:pic>
          <p:nvPicPr>
            <p:cNvPr id="17" name="直接连接符 34"/>
            <p:cNvPicPr/>
            <p:nvPr/>
          </p:nvPicPr>
          <p:blipFill>
            <a:blip r:embed="rId5"/>
            <a:stretch>
              <a:fillRect/>
            </a:stretch>
          </p:blipFill>
          <p:spPr>
            <a:xfrm>
              <a:off x="9967" y="2396"/>
              <a:ext cx="4763" cy="37"/>
            </a:xfrm>
            <a:prstGeom prst="rect">
              <a:avLst/>
            </a:prstGeom>
            <a:gradFill>
              <a:gsLst>
                <a:gs pos="52000">
                  <a:srgbClr val="F4F4F4"/>
                </a:gs>
                <a:gs pos="0">
                  <a:srgbClr val="262626"/>
                </a:gs>
                <a:gs pos="99000">
                  <a:schemeClr val="tx1">
                    <a:lumMod val="85000"/>
                    <a:lumOff val="15000"/>
                    <a:alpha val="99000"/>
                  </a:schemeClr>
                </a:gs>
              </a:gsLst>
              <a:lin ang="0"/>
            </a:gradFill>
            <a:ln w="9525">
              <a:noFill/>
            </a:ln>
          </p:spPr>
        </p:pic>
      </p:grpSp>
      <p:sp>
        <p:nvSpPr>
          <p:cNvPr id="39" name="Text Box 24"/>
          <p:cNvSpPr txBox="1"/>
          <p:nvPr/>
        </p:nvSpPr>
        <p:spPr>
          <a:xfrm>
            <a:off x="3287395" y="2390140"/>
            <a:ext cx="2396490" cy="193802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zh-CN" sz="12000" dirty="0">
                <a:solidFill>
                  <a:schemeClr val="bg1"/>
                </a:solidFill>
                <a:latin typeface="华文细黑" panose="02010600040101010101" charset="-122"/>
                <a:ea typeface="华文细黑" panose="02010600040101010101" charset="-122"/>
              </a:rPr>
              <a:t>0</a:t>
            </a:r>
            <a:r>
              <a:rPr lang="en-US" altLang="zh-CN" sz="12000" dirty="0">
                <a:solidFill>
                  <a:schemeClr val="bg1"/>
                </a:solidFill>
                <a:latin typeface="华文细黑" panose="02010600040101010101" charset="-122"/>
                <a:ea typeface="华文细黑" panose="02010600040101010101" charset="-122"/>
              </a:rPr>
              <a:t>2</a:t>
            </a:r>
            <a:endParaRPr lang="en-US" altLang="zh-CN" sz="12000" dirty="0">
              <a:solidFill>
                <a:schemeClr val="bg1"/>
              </a:solidFill>
              <a:latin typeface="华文细黑" panose="02010600040101010101" charset="-122"/>
              <a:ea typeface="华文细黑"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p14:dur="500">
        <p:push/>
      </p:transition>
    </mc:Choice>
    <mc:Fallback>
      <p:transition>
        <p:push/>
      </p:transition>
    </mc:Fallback>
  </mc:AlternateContent>
  <p:timing>
    <p:tnLst>
      <p:par>
        <p:cTn id="1" dur="indefinite" restart="never" nodeType="tmRoot"/>
      </p:par>
    </p:tnLst>
  </p:timing>
</p:sld>
</file>

<file path=ppt/tags/tag1.xml><?xml version="1.0" encoding="utf-8"?>
<p:tagLst xmlns:p="http://schemas.openxmlformats.org/presentationml/2006/main">
  <p:tag name="KSO_WM_UNIT_PLACING_PICTURE_USER_VIEWPORT" val="{&quot;height&quot;:8906,&quot;width&quot;:15840}"/>
</p:tagLst>
</file>

<file path=ppt/tags/tag10.xml><?xml version="1.0" encoding="utf-8"?>
<p:tagLst xmlns:p="http://schemas.openxmlformats.org/presentationml/2006/main">
  <p:tag name="KSO_WM_UNIT_PLACING_PICTURE_USER_VIEWPORT" val="{&quot;height&quot;:8906,&quot;width&quot;:15840}"/>
</p:tagLst>
</file>

<file path=ppt/tags/tag11.xml><?xml version="1.0" encoding="utf-8"?>
<p:tagLst xmlns:p="http://schemas.openxmlformats.org/presentationml/2006/main">
  <p:tag name="KSO_WM_UNIT_PLACING_PICTURE_USER_VIEWPORT" val="{&quot;height&quot;:8906,&quot;width&quot;:15840}"/>
</p:tagLst>
</file>

<file path=ppt/tags/tag12.xml><?xml version="1.0" encoding="utf-8"?>
<p:tagLst xmlns:p="http://schemas.openxmlformats.org/presentationml/2006/main">
  <p:tag name="KSO_WM_UNIT_TABLE_BEAUTIFY" val="smartTable{e24f2fd5-7fd2-436f-8765-260824d35b88}"/>
</p:tagLst>
</file>

<file path=ppt/tags/tag13.xml><?xml version="1.0" encoding="utf-8"?>
<p:tagLst xmlns:p="http://schemas.openxmlformats.org/presentationml/2006/main">
  <p:tag name="KSO_WM_UNIT_PLACING_PICTURE_USER_VIEWPORT" val="{&quot;height&quot;:8906,&quot;width&quot;:15840}"/>
</p:tagLst>
</file>

<file path=ppt/tags/tag14.xml><?xml version="1.0" encoding="utf-8"?>
<p:tagLst xmlns:p="http://schemas.openxmlformats.org/presentationml/2006/main">
  <p:tag name="KSO_WM_UNIT_PLACING_PICTURE_USER_VIEWPORT" val="{&quot;height&quot;:8906,&quot;width&quot;:15840}"/>
</p:tagLst>
</file>

<file path=ppt/tags/tag15.xml><?xml version="1.0" encoding="utf-8"?>
<p:tagLst xmlns:p="http://schemas.openxmlformats.org/presentationml/2006/main">
  <p:tag name="KSO_WM_UNIT_PLACING_PICTURE_USER_VIEWPORT" val="{&quot;height&quot;:8906,&quot;width&quot;:15840}"/>
</p:tagLst>
</file>

<file path=ppt/tags/tag16.xml><?xml version="1.0" encoding="utf-8"?>
<p:tagLst xmlns:p="http://schemas.openxmlformats.org/presentationml/2006/main">
  <p:tag name="KSO_WM_UNIT_PLACING_PICTURE_USER_VIEWPORT" val="{&quot;height&quot;:8906,&quot;width&quot;:15840}"/>
</p:tagLst>
</file>

<file path=ppt/tags/tag17.xml><?xml version="1.0" encoding="utf-8"?>
<p:tagLst xmlns:p="http://schemas.openxmlformats.org/presentationml/2006/main">
  <p:tag name="KSO_WM_UNIT_PLACING_PICTURE_USER_VIEWPORT" val="{&quot;height&quot;:8906,&quot;width&quot;:15840}"/>
</p:tagLst>
</file>

<file path=ppt/tags/tag18.xml><?xml version="1.0" encoding="utf-8"?>
<p:tagLst xmlns:p="http://schemas.openxmlformats.org/presentationml/2006/main">
  <p:tag name="KSO_WM_UNIT_PLACING_PICTURE_USER_VIEWPORT" val="{&quot;height&quot;:8906,&quot;width&quot;:15840}"/>
</p:tagLst>
</file>

<file path=ppt/tags/tag19.xml><?xml version="1.0" encoding="utf-8"?>
<p:tagLst xmlns:p="http://schemas.openxmlformats.org/presentationml/2006/main">
  <p:tag name="KSO_WM_UNIT_PLACING_PICTURE_USER_VIEWPORT" val="{&quot;height&quot;:8906,&quot;width&quot;:15840}"/>
</p:tagLst>
</file>

<file path=ppt/tags/tag2.xml><?xml version="1.0" encoding="utf-8"?>
<p:tagLst xmlns:p="http://schemas.openxmlformats.org/presentationml/2006/main">
  <p:tag name="PA" val="v4.1.3"/>
</p:tagLst>
</file>

<file path=ppt/tags/tag20.xml><?xml version="1.0" encoding="utf-8"?>
<p:tagLst xmlns:p="http://schemas.openxmlformats.org/presentationml/2006/main">
  <p:tag name="KSO_WM_UNIT_PLACING_PICTURE_USER_VIEWPORT" val="{&quot;height&quot;:8906,&quot;width&quot;:15840}"/>
</p:tagLst>
</file>

<file path=ppt/tags/tag21.xml><?xml version="1.0" encoding="utf-8"?>
<p:tagLst xmlns:p="http://schemas.openxmlformats.org/presentationml/2006/main">
  <p:tag name="KSO_WM_UNIT_PLACING_PICTURE_USER_VIEWPORT" val="{&quot;height&quot;:8906,&quot;width&quot;:15840}"/>
</p:tagLst>
</file>

<file path=ppt/tags/tag22.xml><?xml version="1.0" encoding="utf-8"?>
<p:tagLst xmlns:p="http://schemas.openxmlformats.org/presentationml/2006/main">
  <p:tag name="KSO_WM_UNIT_PLACING_PICTURE_USER_VIEWPORT" val="{&quot;height&quot;:8906,&quot;width&quot;:15840}"/>
</p:tagLst>
</file>

<file path=ppt/tags/tag23.xml><?xml version="1.0" encoding="utf-8"?>
<p:tagLst xmlns:p="http://schemas.openxmlformats.org/presentationml/2006/main">
  <p:tag name="KSO_WM_UNIT_PLACING_PICTURE_USER_VIEWPORT" val="{&quot;height&quot;:8906,&quot;width&quot;:15840}"/>
</p:tagLst>
</file>

<file path=ppt/tags/tag24.xml><?xml version="1.0" encoding="utf-8"?>
<p:tagLst xmlns:p="http://schemas.openxmlformats.org/presentationml/2006/main">
  <p:tag name="KSO_WM_UNIT_PLACING_PICTURE_USER_VIEWPORT" val="{&quot;height&quot;:8906,&quot;width&quot;:15840}"/>
</p:tagLst>
</file>

<file path=ppt/tags/tag25.xml><?xml version="1.0" encoding="utf-8"?>
<p:tagLst xmlns:p="http://schemas.openxmlformats.org/presentationml/2006/main">
  <p:tag name="KSO_WM_UNIT_PLACING_PICTURE_USER_VIEWPORT" val="{&quot;height&quot;:8906,&quot;width&quot;:15840}"/>
</p:tagLst>
</file>

<file path=ppt/tags/tag26.xml><?xml version="1.0" encoding="utf-8"?>
<p:tagLst xmlns:p="http://schemas.openxmlformats.org/presentationml/2006/main">
  <p:tag name="KSO_WM_UNIT_PLACING_PICTURE_USER_VIEWPORT" val="{&quot;height&quot;:8906,&quot;width&quot;:15840}"/>
</p:tagLst>
</file>

<file path=ppt/tags/tag27.xml><?xml version="1.0" encoding="utf-8"?>
<p:tagLst xmlns:p="http://schemas.openxmlformats.org/presentationml/2006/main">
  <p:tag name="KSO_WM_UNIT_PLACING_PICTURE_USER_VIEWPORT" val="{&quot;height&quot;:8906,&quot;width&quot;:15840}"/>
</p:tagLst>
</file>

<file path=ppt/tags/tag28.xml><?xml version="1.0" encoding="utf-8"?>
<p:tagLst xmlns:p="http://schemas.openxmlformats.org/presentationml/2006/main">
  <p:tag name="KSO_WM_UNIT_PLACING_PICTURE_USER_VIEWPORT" val="{&quot;height&quot;:8906,&quot;width&quot;:15840}"/>
</p:tagLst>
</file>

<file path=ppt/tags/tag29.xml><?xml version="1.0" encoding="utf-8"?>
<p:tagLst xmlns:p="http://schemas.openxmlformats.org/presentationml/2006/main">
  <p:tag name="KSO_WM_UNIT_PLACING_PICTURE_USER_VIEWPORT" val="{&quot;height&quot;:8906,&quot;width&quot;:15840}"/>
</p:tagLst>
</file>

<file path=ppt/tags/tag3.xml><?xml version="1.0" encoding="utf-8"?>
<p:tagLst xmlns:p="http://schemas.openxmlformats.org/presentationml/2006/main">
  <p:tag name="PA" val="v4.1.3"/>
</p:tagLst>
</file>

<file path=ppt/tags/tag30.xml><?xml version="1.0" encoding="utf-8"?>
<p:tagLst xmlns:p="http://schemas.openxmlformats.org/presentationml/2006/main">
  <p:tag name="KSO_WM_UNIT_PLACING_PICTURE_USER_VIEWPORT" val="{&quot;height&quot;:8906,&quot;width&quot;:15840}"/>
</p:tagLst>
</file>

<file path=ppt/tags/tag31.xml><?xml version="1.0" encoding="utf-8"?>
<p:tagLst xmlns:p="http://schemas.openxmlformats.org/presentationml/2006/main">
  <p:tag name="KSO_WM_UNIT_PLACING_PICTURE_USER_VIEWPORT" val="{&quot;height&quot;:8906,&quot;width&quot;:15840}"/>
</p:tagLst>
</file>

<file path=ppt/tags/tag32.xml><?xml version="1.0" encoding="utf-8"?>
<p:tagLst xmlns:p="http://schemas.openxmlformats.org/presentationml/2006/main">
  <p:tag name="KSO_WM_UNIT_PLACING_PICTURE_USER_VIEWPORT" val="{&quot;height&quot;:8906,&quot;width&quot;:15840}"/>
</p:tagLst>
</file>

<file path=ppt/tags/tag33.xml><?xml version="1.0" encoding="utf-8"?>
<p:tagLst xmlns:p="http://schemas.openxmlformats.org/presentationml/2006/main">
  <p:tag name="PA" val="v4.1.3"/>
</p:tagLst>
</file>

<file path=ppt/tags/tag34.xml><?xml version="1.0" encoding="utf-8"?>
<p:tagLst xmlns:p="http://schemas.openxmlformats.org/presentationml/2006/main">
  <p:tag name="KSO_WM_UNIT_PLACING_PICTURE_USER_VIEWPORT" val="{&quot;height&quot;:8906,&quot;width&quot;:15840}"/>
</p:tagLst>
</file>

<file path=ppt/tags/tag35.xml><?xml version="1.0" encoding="utf-8"?>
<p:tagLst xmlns:p="http://schemas.openxmlformats.org/presentationml/2006/main">
  <p:tag name="KSO_WPP_MARK_KEY" val="44c0cc42-ffd5-4250-8291-741d6b0fe029"/>
</p:tagLst>
</file>

<file path=ppt/tags/tag4.xml><?xml version="1.0" encoding="utf-8"?>
<p:tagLst xmlns:p="http://schemas.openxmlformats.org/presentationml/2006/main">
  <p:tag name="KSO_WM_UNIT_PLACING_PICTURE_USER_VIEWPORT" val="{&quot;height&quot;:8906,&quot;width&quot;:15840}"/>
</p:tagLst>
</file>

<file path=ppt/tags/tag5.xml><?xml version="1.0" encoding="utf-8"?>
<p:tagLst xmlns:p="http://schemas.openxmlformats.org/presentationml/2006/main">
  <p:tag name="KSO_WM_UNIT_PLACING_PICTURE_USER_VIEWPORT" val="{&quot;height&quot;:8906,&quot;width&quot;:15840}"/>
</p:tagLst>
</file>

<file path=ppt/tags/tag6.xml><?xml version="1.0" encoding="utf-8"?>
<p:tagLst xmlns:p="http://schemas.openxmlformats.org/presentationml/2006/main">
  <p:tag name="KSO_WM_UNIT_PLACING_PICTURE_USER_VIEWPORT" val="{&quot;height&quot;:8906,&quot;width&quot;:15840}"/>
</p:tagLst>
</file>

<file path=ppt/tags/tag7.xml><?xml version="1.0" encoding="utf-8"?>
<p:tagLst xmlns:p="http://schemas.openxmlformats.org/presentationml/2006/main">
  <p:tag name="KSO_WM_UNIT_PLACING_PICTURE_USER_VIEWPORT" val="{&quot;height&quot;:8906,&quot;width&quot;:15840}"/>
</p:tagLst>
</file>

<file path=ppt/tags/tag8.xml><?xml version="1.0" encoding="utf-8"?>
<p:tagLst xmlns:p="http://schemas.openxmlformats.org/presentationml/2006/main">
  <p:tag name="KSO_WM_UNIT_PLACING_PICTURE_USER_VIEWPORT" val="{&quot;height&quot;:8906,&quot;width&quot;:15840}"/>
</p:tagLst>
</file>

<file path=ppt/tags/tag9.xml><?xml version="1.0" encoding="utf-8"?>
<p:tagLst xmlns:p="http://schemas.openxmlformats.org/presentationml/2006/main">
  <p:tag name="KSO_WM_UNIT_PLACING_PICTURE_USER_VIEWPORT" val="{&quot;height&quot;:8906,&quot;width&quot;:1584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6315</Words>
  <Application>WPS 演示</Application>
  <PresentationFormat>宽屏</PresentationFormat>
  <Paragraphs>565</Paragraphs>
  <Slides>23</Slides>
  <Notes>0</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23</vt:i4>
      </vt:variant>
    </vt:vector>
  </HeadingPairs>
  <TitlesOfParts>
    <vt:vector size="46" baseType="lpstr">
      <vt:lpstr>Arial</vt:lpstr>
      <vt:lpstr>宋体</vt:lpstr>
      <vt:lpstr>Wingdings</vt:lpstr>
      <vt:lpstr>Century Gothic</vt:lpstr>
      <vt:lpstr>文泉驿微米黑</vt:lpstr>
      <vt:lpstr>思源黑体 CN Bold</vt:lpstr>
      <vt:lpstr>经典综艺体简</vt:lpstr>
      <vt:lpstr>思源黑体 ExtraLight</vt:lpstr>
      <vt:lpstr>微软雅黑</vt:lpstr>
      <vt:lpstr>黑体</vt:lpstr>
      <vt:lpstr>华文细黑</vt:lpstr>
      <vt:lpstr>思源黑体 CN Normal</vt:lpstr>
      <vt:lpstr>Wingdings</vt:lpstr>
      <vt:lpstr>等线 Light</vt:lpstr>
      <vt:lpstr>思源黑体 CN ExtraLight</vt:lpstr>
      <vt:lpstr>Calibri</vt:lpstr>
      <vt:lpstr>Arial Unicode MS</vt:lpstr>
      <vt:lpstr>等线</vt:lpstr>
      <vt:lpstr>方正兰亭黑_GBK</vt:lpstr>
      <vt:lpstr>华文隶书</vt:lpstr>
      <vt:lpstr>华文新魏</vt:lpstr>
      <vt:lpstr>Malgun Gothic</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ASUS</dc:creator>
  <cp:lastModifiedBy>臣又貝</cp:lastModifiedBy>
  <cp:revision>13</cp:revision>
  <dcterms:created xsi:type="dcterms:W3CDTF">2020-01-26T12:15:00Z</dcterms:created>
  <dcterms:modified xsi:type="dcterms:W3CDTF">2023-04-04T11:46:33Z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2052-11.1.0.14036</vt:lpwstr>
  </property>
  <property fmtid="{D5CDD505-2E9C-101B-9397-08002B2CF9AE}" pid="3" name="ICV">
    <vt:lpwstr>8B9325238B0947C2ADEC6454C5929E53_11</vt:lpwstr>
  </property>
  <property fmtid="{D5CDD505-2E9C-101B-9397-08002B2CF9AE}" pid="4" name="KSOTemplateUUID">
    <vt:lpwstr>v1.0_mb_vl/vz/wgQ+lyx+R6Uu7LaQ==</vt:lpwstr>
  </property>
</Properties>
</file>