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8"/>
  </p:handoutMasterIdLst>
  <p:sldIdLst>
    <p:sldId id="257" r:id="rId3"/>
    <p:sldId id="259" r:id="rId5"/>
    <p:sldId id="274" r:id="rId6"/>
    <p:sldId id="279" r:id="rId7"/>
    <p:sldId id="281" r:id="rId8"/>
    <p:sldId id="283" r:id="rId9"/>
    <p:sldId id="265" r:id="rId10"/>
    <p:sldId id="277" r:id="rId11"/>
    <p:sldId id="278" r:id="rId12"/>
    <p:sldId id="270" r:id="rId13"/>
    <p:sldId id="271" r:id="rId14"/>
    <p:sldId id="264" r:id="rId15"/>
    <p:sldId id="276" r:id="rId16"/>
    <p:sldId id="272" r:id="rId17"/>
    <p:sldId id="275" r:id="rId18"/>
    <p:sldId id="263" r:id="rId19"/>
    <p:sldId id="280" r:id="rId20"/>
    <p:sldId id="266" r:id="rId21"/>
    <p:sldId id="273" r:id="rId22"/>
    <p:sldId id="262" r:id="rId23"/>
    <p:sldId id="269" r:id="rId24"/>
    <p:sldId id="267" r:id="rId25"/>
    <p:sldId id="268" r:id="rId26"/>
    <p:sldId id="284" r:id="rId27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8" userDrawn="1">
          <p15:clr>
            <a:srgbClr val="A4A3A4"/>
          </p15:clr>
        </p15:guide>
        <p15:guide id="2" pos="393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uSina" initials="A" lastIdx="2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C3D5"/>
    <a:srgbClr val="72A1D4"/>
    <a:srgbClr val="BAC5D7"/>
    <a:srgbClr val="EFD2DD"/>
    <a:srgbClr val="90A7D3"/>
    <a:srgbClr val="BFAEC2"/>
    <a:srgbClr val="CFCDD9"/>
    <a:srgbClr val="CDD8DD"/>
    <a:srgbClr val="DAE8E4"/>
    <a:srgbClr val="B29B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80" y="56"/>
      </p:cViewPr>
      <p:guideLst>
        <p:guide orient="horz" pos="2148"/>
        <p:guide pos="39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gs" Target="tags/tag1.xml"/><Relationship Id="rId32" Type="http://schemas.openxmlformats.org/officeDocument/2006/relationships/commentAuthors" Target="commentAuthors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CDD8DD"/>
            </a:solidFill>
          </c:spPr>
          <c:dLbls>
            <c:delete val="1"/>
          </c:dLbls>
          <c:cat>
            <c:numRef>
              <c:f>Sheet1!$A$2:$A$6</c:f>
              <c:numCache>
                <c:formatCode>yyyy/m/d</c:formatCode>
                <c:ptCount val="5"/>
                <c:pt idx="0" c:formatCode="yyyy/m/d">
                  <c:v>37261</c:v>
                </c:pt>
                <c:pt idx="1" c:formatCode="yyyy/m/d">
                  <c:v>37262</c:v>
                </c:pt>
                <c:pt idx="2" c:formatCode="yyyy/m/d">
                  <c:v>37263</c:v>
                </c:pt>
                <c:pt idx="3" c:formatCode="yyyy/m/d">
                  <c:v>37264</c:v>
                </c:pt>
                <c:pt idx="4" c:formatCode="yyyy/m/d">
                  <c:v>37265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28</c:v>
                </c:pt>
                <c:pt idx="1">
                  <c:v>30</c:v>
                </c:pt>
                <c:pt idx="2">
                  <c:v>25</c:v>
                </c:pt>
                <c:pt idx="3">
                  <c:v>30</c:v>
                </c:pt>
                <c:pt idx="4">
                  <c:v>32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EFD2DD"/>
            </a:solidFill>
          </c:spPr>
          <c:dLbls>
            <c:delete val="1"/>
          </c:dLbls>
          <c:cat>
            <c:numRef>
              <c:f>Sheet1!$A$2:$A$6</c:f>
              <c:numCache>
                <c:formatCode>yyyy/m/d</c:formatCode>
                <c:ptCount val="5"/>
                <c:pt idx="0" c:formatCode="yyyy/m/d">
                  <c:v>37261</c:v>
                </c:pt>
                <c:pt idx="1" c:formatCode="yyyy/m/d">
                  <c:v>37262</c:v>
                </c:pt>
                <c:pt idx="2" c:formatCode="yyyy/m/d">
                  <c:v>37263</c:v>
                </c:pt>
                <c:pt idx="3" c:formatCode="yyyy/m/d">
                  <c:v>37264</c:v>
                </c:pt>
                <c:pt idx="4" c:formatCode="yyyy/m/d">
                  <c:v>37265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22</c:v>
                </c:pt>
                <c:pt idx="1">
                  <c:v>18</c:v>
                </c:pt>
                <c:pt idx="2">
                  <c:v>20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12</c:v>
                </c:pt>
              </c:strCache>
            </c:strRef>
          </c:tx>
          <c:spPr>
            <a:solidFill>
              <a:srgbClr val="B29BC3"/>
            </a:solidFill>
            <a:ln w="25400">
              <a:noFill/>
            </a:ln>
          </c:spPr>
          <c:dLbls>
            <c:delete val="1"/>
          </c:dLbls>
          <c:cat>
            <c:numRef>
              <c:f>Sheet1!$A$2:$A$6</c:f>
              <c:numCache>
                <c:formatCode>yyyy/m/d</c:formatCode>
                <c:ptCount val="5"/>
                <c:pt idx="0" c:formatCode="yyyy/m/d">
                  <c:v>37261</c:v>
                </c:pt>
                <c:pt idx="1" c:formatCode="yyyy/m/d">
                  <c:v>37262</c:v>
                </c:pt>
                <c:pt idx="2" c:formatCode="yyyy/m/d">
                  <c:v>37263</c:v>
                </c:pt>
                <c:pt idx="3" c:formatCode="yyyy/m/d">
                  <c:v>37264</c:v>
                </c:pt>
                <c:pt idx="4" c:formatCode="yyyy/m/d">
                  <c:v>37265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15</c:v>
                </c:pt>
                <c:pt idx="1">
                  <c:v>15</c:v>
                </c:pt>
                <c:pt idx="2">
                  <c:v>15</c:v>
                </c:pt>
                <c:pt idx="3">
                  <c:v>19</c:v>
                </c:pt>
                <c:pt idx="4">
                  <c:v>18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23</c:v>
                </c:pt>
              </c:strCache>
            </c:strRef>
          </c:tx>
          <c:spPr>
            <a:solidFill>
              <a:srgbClr val="72A1D4"/>
            </a:solidFill>
            <a:ln w="25400">
              <a:noFill/>
            </a:ln>
          </c:spPr>
          <c:dLbls>
            <c:delete val="1"/>
          </c:dLbls>
          <c:cat>
            <c:numRef>
              <c:f>Sheet1!$A$2:$A$6</c:f>
              <c:numCache>
                <c:formatCode>yyyy/m/d</c:formatCode>
                <c:ptCount val="5"/>
                <c:pt idx="0" c:formatCode="yyyy/m/d">
                  <c:v>37261</c:v>
                </c:pt>
                <c:pt idx="1" c:formatCode="yyyy/m/d">
                  <c:v>37262</c:v>
                </c:pt>
                <c:pt idx="2" c:formatCode="yyyy/m/d">
                  <c:v>37263</c:v>
                </c:pt>
                <c:pt idx="3" c:formatCode="yyyy/m/d">
                  <c:v>37264</c:v>
                </c:pt>
                <c:pt idx="4" c:formatCode="yyyy/m/d">
                  <c:v>37265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20</c:v>
                </c:pt>
                <c:pt idx="1">
                  <c:v>12</c:v>
                </c:pt>
                <c:pt idx="2">
                  <c:v>12</c:v>
                </c:pt>
                <c:pt idx="3">
                  <c:v>9</c:v>
                </c:pt>
                <c:pt idx="4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95172352"/>
        <c:axId val="1095172912"/>
      </c:areaChart>
      <c:dateAx>
        <c:axId val="1095172352"/>
        <c:scaling>
          <c:orientation val="minMax"/>
        </c:scaling>
        <c:delete val="1"/>
        <c:axPos val="b"/>
        <c:numFmt formatCode="m\/d\/yyyy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095172912"/>
        <c:crosses val="autoZero"/>
        <c:auto val="1"/>
        <c:lblOffset val="100"/>
        <c:baseTimeUnit val="days"/>
      </c:dateAx>
      <c:valAx>
        <c:axId val="109517291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095172352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lang="zh-CN" sz="1800"/>
      </a:pPr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56F87-A81A-4EDE-81AE-3C76F245D5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4DC7B0-EBAC-4569-9993-246641655C4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C7B0-EBAC-4569-9993-246641655C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07C08-3D4D-451F-AC90-00F370C928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07C08-3D4D-451F-AC90-00F370C928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C7B0-EBAC-4569-9993-246641655C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E7456-78A7-456A-984B-3DC2BFF0CC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07C08-3D4D-451F-AC90-00F370C928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E7456-78A7-456A-984B-3DC2BFF0CC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C7B0-EBAC-4569-9993-246641655C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27F45-547E-410F-8DF3-EC7ED5A73E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E7456-78A7-456A-984B-3DC2BFF0CC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C7B0-EBAC-4569-9993-246641655C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C7B0-EBAC-4569-9993-246641655C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07C08-3D4D-451F-AC90-00F370C928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27F45-547E-410F-8DF3-EC7ED5A73E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27F45-547E-410F-8DF3-EC7ED5A73E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C7B0-EBAC-4569-9993-246641655C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E7456-78A7-456A-984B-3DC2BFF0CC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A43C6-2976-4B26-94A9-940FB778D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C7B0-EBAC-4569-9993-246641655C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C7B0-EBAC-4569-9993-246641655C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A43C6-2976-4B26-94A9-940FB778D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A43C6-2976-4B26-94A9-940FB778D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节标题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80A16E9-4021-46FC-B426-474EF42F2C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0A06987-47B9-40AD-BE37-B417CEADBF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 rot="19800000">
            <a:off x="183044" y="350740"/>
            <a:ext cx="1077185" cy="1058917"/>
            <a:chOff x="3211853" y="395819"/>
            <a:chExt cx="1077185" cy="1058917"/>
          </a:xfrm>
        </p:grpSpPr>
        <p:sp>
          <p:nvSpPr>
            <p:cNvPr id="9" name="饼形 8"/>
            <p:cNvSpPr/>
            <p:nvPr/>
          </p:nvSpPr>
          <p:spPr>
            <a:xfrm rot="767852">
              <a:off x="3211853" y="417575"/>
              <a:ext cx="1037161" cy="1037161"/>
            </a:xfrm>
            <a:prstGeom prst="pie">
              <a:avLst>
                <a:gd name="adj1" fmla="val 10801700"/>
                <a:gd name="adj2" fmla="val 13455029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饼形 9"/>
            <p:cNvSpPr/>
            <p:nvPr/>
          </p:nvSpPr>
          <p:spPr>
            <a:xfrm rot="767852">
              <a:off x="3251877" y="395819"/>
              <a:ext cx="1037161" cy="1037161"/>
            </a:xfrm>
            <a:prstGeom prst="pie">
              <a:avLst>
                <a:gd name="adj1" fmla="val 13394569"/>
                <a:gd name="adj2" fmla="val 16213056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 rot="5400000">
            <a:off x="11028655" y="349361"/>
            <a:ext cx="1077185" cy="1058917"/>
            <a:chOff x="3211853" y="395819"/>
            <a:chExt cx="1077185" cy="1058917"/>
          </a:xfrm>
        </p:grpSpPr>
        <p:sp>
          <p:nvSpPr>
            <p:cNvPr id="12" name="饼形 11"/>
            <p:cNvSpPr/>
            <p:nvPr/>
          </p:nvSpPr>
          <p:spPr>
            <a:xfrm rot="767852">
              <a:off x="3211853" y="417575"/>
              <a:ext cx="1037161" cy="1037161"/>
            </a:xfrm>
            <a:prstGeom prst="pie">
              <a:avLst>
                <a:gd name="adj1" fmla="val 10801700"/>
                <a:gd name="adj2" fmla="val 13455029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饼形 12"/>
            <p:cNvSpPr/>
            <p:nvPr/>
          </p:nvSpPr>
          <p:spPr>
            <a:xfrm rot="767852">
              <a:off x="3251877" y="395819"/>
              <a:ext cx="1037161" cy="1037161"/>
            </a:xfrm>
            <a:prstGeom prst="pie">
              <a:avLst>
                <a:gd name="adj1" fmla="val 13394569"/>
                <a:gd name="adj2" fmla="val 16213056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5" name="直接连接符 4"/>
          <p:cNvCxnSpPr/>
          <p:nvPr userDrawn="1"/>
        </p:nvCxnSpPr>
        <p:spPr>
          <a:xfrm>
            <a:off x="719269" y="858807"/>
            <a:ext cx="10837100" cy="0"/>
          </a:xfrm>
          <a:prstGeom prst="line">
            <a:avLst/>
          </a:prstGeom>
          <a:ln>
            <a:solidFill>
              <a:srgbClr val="1E2B5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图片占位符 14"/>
          <p:cNvSpPr>
            <a:spLocks noGrp="1"/>
          </p:cNvSpPr>
          <p:nvPr>
            <p:ph type="pic" sz="quarter" idx="10"/>
          </p:nvPr>
        </p:nvSpPr>
        <p:spPr>
          <a:xfrm>
            <a:off x="1550481" y="2323407"/>
            <a:ext cx="1225190" cy="1559240"/>
          </a:xfrm>
          <a:custGeom>
            <a:avLst/>
            <a:gdLst>
              <a:gd name="connsiteX0" fmla="*/ 604372 w 1225190"/>
              <a:gd name="connsiteY0" fmla="*/ 0 h 1559240"/>
              <a:gd name="connsiteX1" fmla="*/ 1031441 w 1225190"/>
              <a:gd name="connsiteY1" fmla="*/ 124370 h 1559240"/>
              <a:gd name="connsiteX2" fmla="*/ 1182021 w 1225190"/>
              <a:gd name="connsiteY2" fmla="*/ 456363 h 1559240"/>
              <a:gd name="connsiteX3" fmla="*/ 877779 w 1225190"/>
              <a:gd name="connsiteY3" fmla="*/ 469725 h 1559240"/>
              <a:gd name="connsiteX4" fmla="*/ 794009 w 1225190"/>
              <a:gd name="connsiteY4" fmla="*/ 302701 h 1559240"/>
              <a:gd name="connsiteX5" fmla="*/ 601289 w 1225190"/>
              <a:gd name="connsiteY5" fmla="*/ 251822 h 1559240"/>
              <a:gd name="connsiteX6" fmla="*/ 393664 w 1225190"/>
              <a:gd name="connsiteY6" fmla="*/ 306298 h 1559240"/>
              <a:gd name="connsiteX7" fmla="*/ 345355 w 1225190"/>
              <a:gd name="connsiteY7" fmla="*/ 399832 h 1559240"/>
              <a:gd name="connsiteX8" fmla="*/ 390580 w 1225190"/>
              <a:gd name="connsiteY8" fmla="*/ 491310 h 1559240"/>
              <a:gd name="connsiteX9" fmla="*/ 670154 w 1225190"/>
              <a:gd name="connsiteY9" fmla="*/ 592039 h 1559240"/>
              <a:gd name="connsiteX10" fmla="*/ 998550 w 1225190"/>
              <a:gd name="connsiteY10" fmla="*/ 700476 h 1559240"/>
              <a:gd name="connsiteX11" fmla="*/ 1165061 w 1225190"/>
              <a:gd name="connsiteY11" fmla="*/ 853625 h 1559240"/>
              <a:gd name="connsiteX12" fmla="*/ 1225190 w 1225190"/>
              <a:gd name="connsiteY12" fmla="*/ 1093627 h 1559240"/>
              <a:gd name="connsiteX13" fmla="*/ 1153241 w 1225190"/>
              <a:gd name="connsiteY13" fmla="*/ 1336198 h 1559240"/>
              <a:gd name="connsiteX14" fmla="*/ 949728 w 1225190"/>
              <a:gd name="connsiteY14" fmla="*/ 1504251 h 1559240"/>
              <a:gd name="connsiteX15" fmla="*/ 621845 w 1225190"/>
              <a:gd name="connsiteY15" fmla="*/ 1559240 h 1559240"/>
              <a:gd name="connsiteX16" fmla="*/ 182956 w 1225190"/>
              <a:gd name="connsiteY16" fmla="*/ 1427162 h 1559240"/>
              <a:gd name="connsiteX17" fmla="*/ 0 w 1225190"/>
              <a:gd name="connsiteY17" fmla="*/ 1042235 h 1559240"/>
              <a:gd name="connsiteX18" fmla="*/ 296019 w 1225190"/>
              <a:gd name="connsiteY18" fmla="*/ 1013455 h 1559240"/>
              <a:gd name="connsiteX19" fmla="*/ 404456 w 1225190"/>
              <a:gd name="connsiteY19" fmla="*/ 1232386 h 1559240"/>
              <a:gd name="connsiteX20" fmla="*/ 624929 w 1225190"/>
              <a:gd name="connsiteY20" fmla="*/ 1302279 h 1559240"/>
              <a:gd name="connsiteX21" fmla="*/ 846429 w 1225190"/>
              <a:gd name="connsiteY21" fmla="*/ 1240095 h 1559240"/>
              <a:gd name="connsiteX22" fmla="*/ 920948 w 1225190"/>
              <a:gd name="connsiteY22" fmla="*/ 1094655 h 1559240"/>
              <a:gd name="connsiteX23" fmla="*/ 889599 w 1225190"/>
              <a:gd name="connsiteY23" fmla="*/ 1003690 h 1559240"/>
              <a:gd name="connsiteX24" fmla="*/ 780133 w 1225190"/>
              <a:gd name="connsiteY24" fmla="*/ 938422 h 1559240"/>
              <a:gd name="connsiteX25" fmla="*/ 536534 w 1225190"/>
              <a:gd name="connsiteY25" fmla="*/ 872640 h 1559240"/>
              <a:gd name="connsiteX26" fmla="*/ 193234 w 1225190"/>
              <a:gd name="connsiteY26" fmla="*/ 723603 h 1559240"/>
              <a:gd name="connsiteX27" fmla="*/ 54475 w 1225190"/>
              <a:gd name="connsiteY27" fmla="*/ 420389 h 1559240"/>
              <a:gd name="connsiteX28" fmla="*/ 119743 w 1225190"/>
              <a:gd name="connsiteY28" fmla="*/ 205055 h 1559240"/>
              <a:gd name="connsiteX29" fmla="*/ 307839 w 1225190"/>
              <a:gd name="connsiteY29" fmla="*/ 52420 h 1559240"/>
              <a:gd name="connsiteX30" fmla="*/ 604372 w 1225190"/>
              <a:gd name="connsiteY30" fmla="*/ 0 h 155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5190" h="1559240">
                <a:moveTo>
                  <a:pt x="604372" y="0"/>
                </a:moveTo>
                <a:cubicBezTo>
                  <a:pt x="793495" y="0"/>
                  <a:pt x="935852" y="41457"/>
                  <a:pt x="1031441" y="124370"/>
                </a:cubicBezTo>
                <a:cubicBezTo>
                  <a:pt x="1127031" y="207282"/>
                  <a:pt x="1177224" y="317947"/>
                  <a:pt x="1182021" y="456363"/>
                </a:cubicBezTo>
                <a:lnTo>
                  <a:pt x="877779" y="469725"/>
                </a:lnTo>
                <a:cubicBezTo>
                  <a:pt x="864759" y="392294"/>
                  <a:pt x="836836" y="336619"/>
                  <a:pt x="794009" y="302701"/>
                </a:cubicBezTo>
                <a:cubicBezTo>
                  <a:pt x="751182" y="268782"/>
                  <a:pt x="686942" y="251822"/>
                  <a:pt x="601289" y="251822"/>
                </a:cubicBezTo>
                <a:cubicBezTo>
                  <a:pt x="512894" y="251822"/>
                  <a:pt x="443686" y="269981"/>
                  <a:pt x="393664" y="306298"/>
                </a:cubicBezTo>
                <a:cubicBezTo>
                  <a:pt x="361458" y="329596"/>
                  <a:pt x="345355" y="360774"/>
                  <a:pt x="345355" y="399832"/>
                </a:cubicBezTo>
                <a:cubicBezTo>
                  <a:pt x="345355" y="435464"/>
                  <a:pt x="360430" y="465957"/>
                  <a:pt x="390580" y="491310"/>
                </a:cubicBezTo>
                <a:cubicBezTo>
                  <a:pt x="428953" y="523516"/>
                  <a:pt x="522145" y="557092"/>
                  <a:pt x="670154" y="592039"/>
                </a:cubicBezTo>
                <a:cubicBezTo>
                  <a:pt x="818164" y="626985"/>
                  <a:pt x="927629" y="663131"/>
                  <a:pt x="998550" y="700476"/>
                </a:cubicBezTo>
                <a:cubicBezTo>
                  <a:pt x="1069472" y="737821"/>
                  <a:pt x="1124975" y="788871"/>
                  <a:pt x="1165061" y="853625"/>
                </a:cubicBezTo>
                <a:cubicBezTo>
                  <a:pt x="1205147" y="918379"/>
                  <a:pt x="1225190" y="998380"/>
                  <a:pt x="1225190" y="1093627"/>
                </a:cubicBezTo>
                <a:cubicBezTo>
                  <a:pt x="1225190" y="1179966"/>
                  <a:pt x="1201207" y="1260823"/>
                  <a:pt x="1153241" y="1336198"/>
                </a:cubicBezTo>
                <a:cubicBezTo>
                  <a:pt x="1105275" y="1411573"/>
                  <a:pt x="1037437" y="1467591"/>
                  <a:pt x="949728" y="1504251"/>
                </a:cubicBezTo>
                <a:cubicBezTo>
                  <a:pt x="862018" y="1540910"/>
                  <a:pt x="752724" y="1559240"/>
                  <a:pt x="621845" y="1559240"/>
                </a:cubicBezTo>
                <a:cubicBezTo>
                  <a:pt x="431352" y="1559240"/>
                  <a:pt x="285055" y="1515214"/>
                  <a:pt x="182956" y="1427162"/>
                </a:cubicBezTo>
                <a:cubicBezTo>
                  <a:pt x="80857" y="1339110"/>
                  <a:pt x="19871" y="1210801"/>
                  <a:pt x="0" y="1042235"/>
                </a:cubicBezTo>
                <a:lnTo>
                  <a:pt x="296019" y="1013455"/>
                </a:lnTo>
                <a:cubicBezTo>
                  <a:pt x="313835" y="1112813"/>
                  <a:pt x="349981" y="1185790"/>
                  <a:pt x="404456" y="1232386"/>
                </a:cubicBezTo>
                <a:cubicBezTo>
                  <a:pt x="458932" y="1278981"/>
                  <a:pt x="532423" y="1302279"/>
                  <a:pt x="624929" y="1302279"/>
                </a:cubicBezTo>
                <a:cubicBezTo>
                  <a:pt x="722917" y="1302279"/>
                  <a:pt x="796750" y="1281551"/>
                  <a:pt x="846429" y="1240095"/>
                </a:cubicBezTo>
                <a:cubicBezTo>
                  <a:pt x="896108" y="1198638"/>
                  <a:pt x="920948" y="1150158"/>
                  <a:pt x="920948" y="1094655"/>
                </a:cubicBezTo>
                <a:cubicBezTo>
                  <a:pt x="920948" y="1059023"/>
                  <a:pt x="910498" y="1028701"/>
                  <a:pt x="889599" y="1003690"/>
                </a:cubicBezTo>
                <a:cubicBezTo>
                  <a:pt x="868699" y="978680"/>
                  <a:pt x="832211" y="956923"/>
                  <a:pt x="780133" y="938422"/>
                </a:cubicBezTo>
                <a:cubicBezTo>
                  <a:pt x="744501" y="926088"/>
                  <a:pt x="663302" y="904161"/>
                  <a:pt x="536534" y="872640"/>
                </a:cubicBezTo>
                <a:cubicBezTo>
                  <a:pt x="373450" y="832212"/>
                  <a:pt x="259016" y="782532"/>
                  <a:pt x="193234" y="723603"/>
                </a:cubicBezTo>
                <a:cubicBezTo>
                  <a:pt x="100728" y="640690"/>
                  <a:pt x="54475" y="539619"/>
                  <a:pt x="54475" y="420389"/>
                </a:cubicBezTo>
                <a:cubicBezTo>
                  <a:pt x="54475" y="343643"/>
                  <a:pt x="76231" y="271865"/>
                  <a:pt x="119743" y="205055"/>
                </a:cubicBezTo>
                <a:cubicBezTo>
                  <a:pt x="163255" y="138245"/>
                  <a:pt x="225954" y="87367"/>
                  <a:pt x="307839" y="52420"/>
                </a:cubicBezTo>
                <a:cubicBezTo>
                  <a:pt x="389724" y="17474"/>
                  <a:pt x="488568" y="0"/>
                  <a:pt x="604372" y="0"/>
                </a:cubicBezTo>
                <a:close/>
              </a:path>
            </a:pathLst>
          </a:custGeom>
          <a:ln w="28575"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1"/>
          </p:nvPr>
        </p:nvSpPr>
        <p:spPr>
          <a:xfrm>
            <a:off x="3872219" y="2366363"/>
            <a:ext cx="1977572" cy="1506820"/>
          </a:xfrm>
          <a:custGeom>
            <a:avLst/>
            <a:gdLst>
              <a:gd name="connsiteX0" fmla="*/ 0 w 1977572"/>
              <a:gd name="connsiteY0" fmla="*/ 0 h 1506820"/>
              <a:gd name="connsiteX1" fmla="*/ 311436 w 1977572"/>
              <a:gd name="connsiteY1" fmla="*/ 0 h 1506820"/>
              <a:gd name="connsiteX2" fmla="*/ 538590 w 1977572"/>
              <a:gd name="connsiteY2" fmla="*/ 1035040 h 1506820"/>
              <a:gd name="connsiteX3" fmla="*/ 814052 w 1977572"/>
              <a:gd name="connsiteY3" fmla="*/ 0 h 1506820"/>
              <a:gd name="connsiteX4" fmla="*/ 1175853 w 1977572"/>
              <a:gd name="connsiteY4" fmla="*/ 0 h 1506820"/>
              <a:gd name="connsiteX5" fmla="*/ 1440009 w 1977572"/>
              <a:gd name="connsiteY5" fmla="*/ 1052513 h 1506820"/>
              <a:gd name="connsiteX6" fmla="*/ 1671274 w 1977572"/>
              <a:gd name="connsiteY6" fmla="*/ 0 h 1506820"/>
              <a:gd name="connsiteX7" fmla="*/ 1977572 w 1977572"/>
              <a:gd name="connsiteY7" fmla="*/ 0 h 1506820"/>
              <a:gd name="connsiteX8" fmla="*/ 1611659 w 1977572"/>
              <a:gd name="connsiteY8" fmla="*/ 1506820 h 1506820"/>
              <a:gd name="connsiteX9" fmla="*/ 1288916 w 1977572"/>
              <a:gd name="connsiteY9" fmla="*/ 1506820 h 1506820"/>
              <a:gd name="connsiteX10" fmla="*/ 988786 w 1977572"/>
              <a:gd name="connsiteY10" fmla="*/ 380303 h 1506820"/>
              <a:gd name="connsiteX11" fmla="*/ 689683 w 1977572"/>
              <a:gd name="connsiteY11" fmla="*/ 1506820 h 1506820"/>
              <a:gd name="connsiteX12" fmla="*/ 359745 w 1977572"/>
              <a:gd name="connsiteY12" fmla="*/ 1506820 h 1506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77572" h="1506820">
                <a:moveTo>
                  <a:pt x="0" y="0"/>
                </a:moveTo>
                <a:lnTo>
                  <a:pt x="311436" y="0"/>
                </a:lnTo>
                <a:lnTo>
                  <a:pt x="538590" y="1035040"/>
                </a:lnTo>
                <a:lnTo>
                  <a:pt x="814052" y="0"/>
                </a:lnTo>
                <a:lnTo>
                  <a:pt x="1175853" y="0"/>
                </a:lnTo>
                <a:lnTo>
                  <a:pt x="1440009" y="1052513"/>
                </a:lnTo>
                <a:lnTo>
                  <a:pt x="1671274" y="0"/>
                </a:lnTo>
                <a:lnTo>
                  <a:pt x="1977572" y="0"/>
                </a:lnTo>
                <a:lnTo>
                  <a:pt x="1611659" y="1506820"/>
                </a:lnTo>
                <a:lnTo>
                  <a:pt x="1288916" y="1506820"/>
                </a:lnTo>
                <a:lnTo>
                  <a:pt x="988786" y="380303"/>
                </a:lnTo>
                <a:lnTo>
                  <a:pt x="689683" y="1506820"/>
                </a:lnTo>
                <a:lnTo>
                  <a:pt x="359745" y="1506820"/>
                </a:lnTo>
                <a:close/>
              </a:path>
            </a:pathLst>
          </a:custGeom>
          <a:ln w="28575"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2"/>
          </p:nvPr>
        </p:nvSpPr>
        <p:spPr>
          <a:xfrm>
            <a:off x="6900561" y="2340667"/>
            <a:ext cx="1461594" cy="1558212"/>
          </a:xfrm>
          <a:custGeom>
            <a:avLst/>
            <a:gdLst>
              <a:gd name="connsiteX0" fmla="*/ 731825 w 1461594"/>
              <a:gd name="connsiteY0" fmla="*/ 260045 h 1558212"/>
              <a:gd name="connsiteX1" fmla="*/ 428611 w 1461594"/>
              <a:gd name="connsiteY1" fmla="*/ 389039 h 1558212"/>
              <a:gd name="connsiteX2" fmla="*/ 313492 w 1461594"/>
              <a:gd name="connsiteY2" fmla="*/ 778079 h 1558212"/>
              <a:gd name="connsiteX3" fmla="*/ 431694 w 1461594"/>
              <a:gd name="connsiteY3" fmla="*/ 1166090 h 1558212"/>
              <a:gd name="connsiteX4" fmla="*/ 731825 w 1461594"/>
              <a:gd name="connsiteY4" fmla="*/ 1298168 h 1558212"/>
              <a:gd name="connsiteX5" fmla="*/ 1030414 w 1461594"/>
              <a:gd name="connsiteY5" fmla="*/ 1167118 h 1558212"/>
              <a:gd name="connsiteX6" fmla="*/ 1147074 w 1461594"/>
              <a:gd name="connsiteY6" fmla="*/ 773967 h 1558212"/>
              <a:gd name="connsiteX7" fmla="*/ 1033497 w 1461594"/>
              <a:gd name="connsiteY7" fmla="*/ 387498 h 1558212"/>
              <a:gd name="connsiteX8" fmla="*/ 731825 w 1461594"/>
              <a:gd name="connsiteY8" fmla="*/ 260045 h 1558212"/>
              <a:gd name="connsiteX9" fmla="*/ 728741 w 1461594"/>
              <a:gd name="connsiteY9" fmla="*/ 0 h 1558212"/>
              <a:gd name="connsiteX10" fmla="*/ 1261679 w 1461594"/>
              <a:gd name="connsiteY10" fmla="*/ 206597 h 1558212"/>
              <a:gd name="connsiteX11" fmla="*/ 1461594 w 1461594"/>
              <a:gd name="connsiteY11" fmla="*/ 781162 h 1558212"/>
              <a:gd name="connsiteX12" fmla="*/ 1263220 w 1461594"/>
              <a:gd name="connsiteY12" fmla="*/ 1352130 h 1558212"/>
              <a:gd name="connsiteX13" fmla="*/ 732853 w 1461594"/>
              <a:gd name="connsiteY13" fmla="*/ 1558212 h 1558212"/>
              <a:gd name="connsiteX14" fmla="*/ 198374 w 1461594"/>
              <a:gd name="connsiteY14" fmla="*/ 1353157 h 1558212"/>
              <a:gd name="connsiteX15" fmla="*/ 0 w 1461594"/>
              <a:gd name="connsiteY15" fmla="*/ 788357 h 1558212"/>
              <a:gd name="connsiteX16" fmla="*/ 68865 w 1461594"/>
              <a:gd name="connsiteY16" fmla="*/ 401888 h 1558212"/>
              <a:gd name="connsiteX17" fmla="*/ 209166 w 1461594"/>
              <a:gd name="connsiteY17" fmla="*/ 195291 h 1558212"/>
              <a:gd name="connsiteX18" fmla="*/ 403943 w 1461594"/>
              <a:gd name="connsiteY18" fmla="*/ 59615 h 1558212"/>
              <a:gd name="connsiteX19" fmla="*/ 728741 w 1461594"/>
              <a:gd name="connsiteY19" fmla="*/ 0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461594" h="1558212">
                <a:moveTo>
                  <a:pt x="731825" y="260045"/>
                </a:moveTo>
                <a:cubicBezTo>
                  <a:pt x="606428" y="260045"/>
                  <a:pt x="505357" y="303043"/>
                  <a:pt x="428611" y="389039"/>
                </a:cubicBezTo>
                <a:cubicBezTo>
                  <a:pt x="351865" y="475036"/>
                  <a:pt x="313492" y="604715"/>
                  <a:pt x="313492" y="778079"/>
                </a:cubicBezTo>
                <a:cubicBezTo>
                  <a:pt x="313492" y="948701"/>
                  <a:pt x="352893" y="1078038"/>
                  <a:pt x="431694" y="1166090"/>
                </a:cubicBezTo>
                <a:cubicBezTo>
                  <a:pt x="510496" y="1254142"/>
                  <a:pt x="610539" y="1298168"/>
                  <a:pt x="731825" y="1298168"/>
                </a:cubicBezTo>
                <a:cubicBezTo>
                  <a:pt x="853111" y="1298168"/>
                  <a:pt x="952640" y="1254484"/>
                  <a:pt x="1030414" y="1167118"/>
                </a:cubicBezTo>
                <a:cubicBezTo>
                  <a:pt x="1108187" y="1079751"/>
                  <a:pt x="1147074" y="948701"/>
                  <a:pt x="1147074" y="773967"/>
                </a:cubicBezTo>
                <a:cubicBezTo>
                  <a:pt x="1147074" y="601289"/>
                  <a:pt x="1109215" y="472466"/>
                  <a:pt x="1033497" y="387498"/>
                </a:cubicBezTo>
                <a:cubicBezTo>
                  <a:pt x="957779" y="302529"/>
                  <a:pt x="857222" y="260045"/>
                  <a:pt x="731825" y="260045"/>
                </a:cubicBezTo>
                <a:close/>
                <a:moveTo>
                  <a:pt x="728741" y="0"/>
                </a:moveTo>
                <a:cubicBezTo>
                  <a:pt x="950756" y="0"/>
                  <a:pt x="1128402" y="68866"/>
                  <a:pt x="1261679" y="206597"/>
                </a:cubicBezTo>
                <a:cubicBezTo>
                  <a:pt x="1394956" y="344328"/>
                  <a:pt x="1461594" y="535850"/>
                  <a:pt x="1461594" y="781162"/>
                </a:cubicBezTo>
                <a:cubicBezTo>
                  <a:pt x="1461594" y="1024418"/>
                  <a:pt x="1395470" y="1214741"/>
                  <a:pt x="1263220" y="1352130"/>
                </a:cubicBezTo>
                <a:cubicBezTo>
                  <a:pt x="1130971" y="1489518"/>
                  <a:pt x="954182" y="1558212"/>
                  <a:pt x="732853" y="1558212"/>
                </a:cubicBezTo>
                <a:cubicBezTo>
                  <a:pt x="508783" y="1558212"/>
                  <a:pt x="330623" y="1489861"/>
                  <a:pt x="198374" y="1353157"/>
                </a:cubicBezTo>
                <a:cubicBezTo>
                  <a:pt x="66125" y="1216454"/>
                  <a:pt x="0" y="1028187"/>
                  <a:pt x="0" y="788357"/>
                </a:cubicBezTo>
                <a:cubicBezTo>
                  <a:pt x="0" y="634866"/>
                  <a:pt x="22955" y="506042"/>
                  <a:pt x="68865" y="401888"/>
                </a:cubicBezTo>
                <a:cubicBezTo>
                  <a:pt x="103127" y="325142"/>
                  <a:pt x="149894" y="256276"/>
                  <a:pt x="209166" y="195291"/>
                </a:cubicBezTo>
                <a:cubicBezTo>
                  <a:pt x="268438" y="134305"/>
                  <a:pt x="333364" y="89080"/>
                  <a:pt x="403943" y="59615"/>
                </a:cubicBezTo>
                <a:cubicBezTo>
                  <a:pt x="497819" y="19872"/>
                  <a:pt x="606085" y="0"/>
                  <a:pt x="728741" y="0"/>
                </a:cubicBezTo>
                <a:close/>
              </a:path>
            </a:pathLst>
          </a:custGeom>
          <a:ln w="28575"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3"/>
          </p:nvPr>
        </p:nvSpPr>
        <p:spPr>
          <a:xfrm>
            <a:off x="9445691" y="2366363"/>
            <a:ext cx="1197438" cy="1506820"/>
          </a:xfrm>
          <a:custGeom>
            <a:avLst/>
            <a:gdLst>
              <a:gd name="connsiteX0" fmla="*/ 0 w 1197438"/>
              <a:gd name="connsiteY0" fmla="*/ 0 h 1506820"/>
              <a:gd name="connsiteX1" fmla="*/ 1197438 w 1197438"/>
              <a:gd name="connsiteY1" fmla="*/ 0 h 1506820"/>
              <a:gd name="connsiteX2" fmla="*/ 1197438 w 1197438"/>
              <a:gd name="connsiteY2" fmla="*/ 254906 h 1506820"/>
              <a:gd name="connsiteX3" fmla="*/ 751354 w 1197438"/>
              <a:gd name="connsiteY3" fmla="*/ 254906 h 1506820"/>
              <a:gd name="connsiteX4" fmla="*/ 751354 w 1197438"/>
              <a:gd name="connsiteY4" fmla="*/ 1506820 h 1506820"/>
              <a:gd name="connsiteX5" fmla="*/ 447112 w 1197438"/>
              <a:gd name="connsiteY5" fmla="*/ 1506820 h 1506820"/>
              <a:gd name="connsiteX6" fmla="*/ 447112 w 1197438"/>
              <a:gd name="connsiteY6" fmla="*/ 254906 h 1506820"/>
              <a:gd name="connsiteX7" fmla="*/ 0 w 1197438"/>
              <a:gd name="connsiteY7" fmla="*/ 254906 h 1506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7438" h="1506820">
                <a:moveTo>
                  <a:pt x="0" y="0"/>
                </a:moveTo>
                <a:lnTo>
                  <a:pt x="1197438" y="0"/>
                </a:lnTo>
                <a:lnTo>
                  <a:pt x="1197438" y="254906"/>
                </a:lnTo>
                <a:lnTo>
                  <a:pt x="751354" y="254906"/>
                </a:lnTo>
                <a:lnTo>
                  <a:pt x="751354" y="1506820"/>
                </a:lnTo>
                <a:lnTo>
                  <a:pt x="447112" y="1506820"/>
                </a:lnTo>
                <a:lnTo>
                  <a:pt x="447112" y="254906"/>
                </a:lnTo>
                <a:lnTo>
                  <a:pt x="0" y="254906"/>
                </a:lnTo>
                <a:close/>
              </a:path>
            </a:pathLst>
          </a:custGeom>
          <a:ln w="28575"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8316913" y="2133600"/>
            <a:ext cx="2819400" cy="2819400"/>
          </a:xfrm>
          <a:custGeom>
            <a:avLst/>
            <a:gdLst>
              <a:gd name="connsiteX0" fmla="*/ 1409700 w 2819400"/>
              <a:gd name="connsiteY0" fmla="*/ 0 h 2819400"/>
              <a:gd name="connsiteX1" fmla="*/ 2819400 w 2819400"/>
              <a:gd name="connsiteY1" fmla="*/ 1409700 h 2819400"/>
              <a:gd name="connsiteX2" fmla="*/ 1409700 w 2819400"/>
              <a:gd name="connsiteY2" fmla="*/ 2819400 h 2819400"/>
              <a:gd name="connsiteX3" fmla="*/ 0 w 2819400"/>
              <a:gd name="connsiteY3" fmla="*/ 1409700 h 2819400"/>
              <a:gd name="connsiteX4" fmla="*/ 1409700 w 2819400"/>
              <a:gd name="connsiteY4" fmla="*/ 0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9400" h="2819400">
                <a:moveTo>
                  <a:pt x="1409700" y="0"/>
                </a:moveTo>
                <a:cubicBezTo>
                  <a:pt x="2188256" y="0"/>
                  <a:pt x="2819400" y="631144"/>
                  <a:pt x="2819400" y="1409700"/>
                </a:cubicBezTo>
                <a:cubicBezTo>
                  <a:pt x="2819400" y="2188256"/>
                  <a:pt x="2188256" y="2819400"/>
                  <a:pt x="1409700" y="2819400"/>
                </a:cubicBezTo>
                <a:cubicBezTo>
                  <a:pt x="631144" y="2819400"/>
                  <a:pt x="0" y="2188256"/>
                  <a:pt x="0" y="1409700"/>
                </a:cubicBezTo>
                <a:cubicBezTo>
                  <a:pt x="0" y="631144"/>
                  <a:pt x="631144" y="0"/>
                  <a:pt x="14097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图片占位符 14"/>
          <p:cNvSpPr>
            <a:spLocks noGrp="1"/>
          </p:cNvSpPr>
          <p:nvPr>
            <p:ph type="pic" sz="quarter" idx="10"/>
          </p:nvPr>
        </p:nvSpPr>
        <p:spPr>
          <a:xfrm>
            <a:off x="1181348" y="1848097"/>
            <a:ext cx="2036148" cy="2036148"/>
          </a:xfrm>
          <a:custGeom>
            <a:avLst/>
            <a:gdLst>
              <a:gd name="connsiteX0" fmla="*/ 1018075 w 2036148"/>
              <a:gd name="connsiteY0" fmla="*/ 0 h 2036148"/>
              <a:gd name="connsiteX1" fmla="*/ 1206116 w 2036148"/>
              <a:gd name="connsiteY1" fmla="*/ 77890 h 2036148"/>
              <a:gd name="connsiteX2" fmla="*/ 1958259 w 2036148"/>
              <a:gd name="connsiteY2" fmla="*/ 830033 h 2036148"/>
              <a:gd name="connsiteX3" fmla="*/ 1958259 w 2036148"/>
              <a:gd name="connsiteY3" fmla="*/ 1206116 h 2036148"/>
              <a:gd name="connsiteX4" fmla="*/ 1206116 w 2036148"/>
              <a:gd name="connsiteY4" fmla="*/ 1958259 h 2036148"/>
              <a:gd name="connsiteX5" fmla="*/ 830033 w 2036148"/>
              <a:gd name="connsiteY5" fmla="*/ 1958259 h 2036148"/>
              <a:gd name="connsiteX6" fmla="*/ 77890 w 2036148"/>
              <a:gd name="connsiteY6" fmla="*/ 1206116 h 2036148"/>
              <a:gd name="connsiteX7" fmla="*/ 77890 w 2036148"/>
              <a:gd name="connsiteY7" fmla="*/ 830033 h 2036148"/>
              <a:gd name="connsiteX8" fmla="*/ 830033 w 2036148"/>
              <a:gd name="connsiteY8" fmla="*/ 77890 h 2036148"/>
              <a:gd name="connsiteX9" fmla="*/ 1018075 w 2036148"/>
              <a:gd name="connsiteY9" fmla="*/ 0 h 2036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36148" h="2036148">
                <a:moveTo>
                  <a:pt x="1018075" y="0"/>
                </a:moveTo>
                <a:cubicBezTo>
                  <a:pt x="1086132" y="0"/>
                  <a:pt x="1154190" y="25963"/>
                  <a:pt x="1206116" y="77890"/>
                </a:cubicBezTo>
                <a:lnTo>
                  <a:pt x="1958259" y="830033"/>
                </a:lnTo>
                <a:cubicBezTo>
                  <a:pt x="2062112" y="933886"/>
                  <a:pt x="2062112" y="1102263"/>
                  <a:pt x="1958259" y="1206116"/>
                </a:cubicBezTo>
                <a:lnTo>
                  <a:pt x="1206116" y="1958259"/>
                </a:lnTo>
                <a:cubicBezTo>
                  <a:pt x="1102263" y="2062112"/>
                  <a:pt x="933886" y="2062112"/>
                  <a:pt x="830033" y="1958259"/>
                </a:cubicBezTo>
                <a:lnTo>
                  <a:pt x="77890" y="1206116"/>
                </a:lnTo>
                <a:cubicBezTo>
                  <a:pt x="-25963" y="1102263"/>
                  <a:pt x="-25963" y="933886"/>
                  <a:pt x="77890" y="830033"/>
                </a:cubicBezTo>
                <a:lnTo>
                  <a:pt x="830033" y="77890"/>
                </a:lnTo>
                <a:cubicBezTo>
                  <a:pt x="881959" y="25963"/>
                  <a:pt x="950017" y="0"/>
                  <a:pt x="101807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1"/>
          </p:nvPr>
        </p:nvSpPr>
        <p:spPr>
          <a:xfrm>
            <a:off x="1181348" y="4104549"/>
            <a:ext cx="2036148" cy="2036148"/>
          </a:xfrm>
          <a:custGeom>
            <a:avLst/>
            <a:gdLst>
              <a:gd name="connsiteX0" fmla="*/ 1018075 w 2036148"/>
              <a:gd name="connsiteY0" fmla="*/ 0 h 2036148"/>
              <a:gd name="connsiteX1" fmla="*/ 1206116 w 2036148"/>
              <a:gd name="connsiteY1" fmla="*/ 77890 h 2036148"/>
              <a:gd name="connsiteX2" fmla="*/ 1958259 w 2036148"/>
              <a:gd name="connsiteY2" fmla="*/ 830033 h 2036148"/>
              <a:gd name="connsiteX3" fmla="*/ 1958259 w 2036148"/>
              <a:gd name="connsiteY3" fmla="*/ 1206116 h 2036148"/>
              <a:gd name="connsiteX4" fmla="*/ 1206116 w 2036148"/>
              <a:gd name="connsiteY4" fmla="*/ 1958259 h 2036148"/>
              <a:gd name="connsiteX5" fmla="*/ 830033 w 2036148"/>
              <a:gd name="connsiteY5" fmla="*/ 1958259 h 2036148"/>
              <a:gd name="connsiteX6" fmla="*/ 77890 w 2036148"/>
              <a:gd name="connsiteY6" fmla="*/ 1206116 h 2036148"/>
              <a:gd name="connsiteX7" fmla="*/ 77890 w 2036148"/>
              <a:gd name="connsiteY7" fmla="*/ 830033 h 2036148"/>
              <a:gd name="connsiteX8" fmla="*/ 830033 w 2036148"/>
              <a:gd name="connsiteY8" fmla="*/ 77890 h 2036148"/>
              <a:gd name="connsiteX9" fmla="*/ 1018075 w 2036148"/>
              <a:gd name="connsiteY9" fmla="*/ 0 h 2036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36148" h="2036148">
                <a:moveTo>
                  <a:pt x="1018075" y="0"/>
                </a:moveTo>
                <a:cubicBezTo>
                  <a:pt x="1086132" y="0"/>
                  <a:pt x="1154190" y="25964"/>
                  <a:pt x="1206116" y="77890"/>
                </a:cubicBezTo>
                <a:lnTo>
                  <a:pt x="1958259" y="830033"/>
                </a:lnTo>
                <a:cubicBezTo>
                  <a:pt x="2062112" y="933886"/>
                  <a:pt x="2062112" y="1102264"/>
                  <a:pt x="1958259" y="1206116"/>
                </a:cubicBezTo>
                <a:lnTo>
                  <a:pt x="1206116" y="1958259"/>
                </a:lnTo>
                <a:cubicBezTo>
                  <a:pt x="1102263" y="2062112"/>
                  <a:pt x="933886" y="2062112"/>
                  <a:pt x="830033" y="1958259"/>
                </a:cubicBezTo>
                <a:lnTo>
                  <a:pt x="77890" y="1206116"/>
                </a:lnTo>
                <a:cubicBezTo>
                  <a:pt x="-25963" y="1102264"/>
                  <a:pt x="-25963" y="933886"/>
                  <a:pt x="77890" y="830033"/>
                </a:cubicBezTo>
                <a:lnTo>
                  <a:pt x="830033" y="77890"/>
                </a:lnTo>
                <a:cubicBezTo>
                  <a:pt x="881959" y="25964"/>
                  <a:pt x="950017" y="0"/>
                  <a:pt x="101807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2"/>
          </p:nvPr>
        </p:nvSpPr>
        <p:spPr>
          <a:xfrm>
            <a:off x="6179706" y="1848097"/>
            <a:ext cx="2036148" cy="2036148"/>
          </a:xfrm>
          <a:custGeom>
            <a:avLst/>
            <a:gdLst>
              <a:gd name="connsiteX0" fmla="*/ 1018075 w 2036148"/>
              <a:gd name="connsiteY0" fmla="*/ 0 h 2036148"/>
              <a:gd name="connsiteX1" fmla="*/ 1206116 w 2036148"/>
              <a:gd name="connsiteY1" fmla="*/ 77890 h 2036148"/>
              <a:gd name="connsiteX2" fmla="*/ 1958259 w 2036148"/>
              <a:gd name="connsiteY2" fmla="*/ 830033 h 2036148"/>
              <a:gd name="connsiteX3" fmla="*/ 1958259 w 2036148"/>
              <a:gd name="connsiteY3" fmla="*/ 1206116 h 2036148"/>
              <a:gd name="connsiteX4" fmla="*/ 1206116 w 2036148"/>
              <a:gd name="connsiteY4" fmla="*/ 1958259 h 2036148"/>
              <a:gd name="connsiteX5" fmla="*/ 830033 w 2036148"/>
              <a:gd name="connsiteY5" fmla="*/ 1958259 h 2036148"/>
              <a:gd name="connsiteX6" fmla="*/ 77890 w 2036148"/>
              <a:gd name="connsiteY6" fmla="*/ 1206116 h 2036148"/>
              <a:gd name="connsiteX7" fmla="*/ 77890 w 2036148"/>
              <a:gd name="connsiteY7" fmla="*/ 830033 h 2036148"/>
              <a:gd name="connsiteX8" fmla="*/ 830033 w 2036148"/>
              <a:gd name="connsiteY8" fmla="*/ 77890 h 2036148"/>
              <a:gd name="connsiteX9" fmla="*/ 1018075 w 2036148"/>
              <a:gd name="connsiteY9" fmla="*/ 0 h 2036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36148" h="2036148">
                <a:moveTo>
                  <a:pt x="1018075" y="0"/>
                </a:moveTo>
                <a:cubicBezTo>
                  <a:pt x="1086132" y="0"/>
                  <a:pt x="1154190" y="25963"/>
                  <a:pt x="1206116" y="77890"/>
                </a:cubicBezTo>
                <a:lnTo>
                  <a:pt x="1958259" y="830033"/>
                </a:lnTo>
                <a:cubicBezTo>
                  <a:pt x="2062112" y="933886"/>
                  <a:pt x="2062112" y="1102263"/>
                  <a:pt x="1958259" y="1206116"/>
                </a:cubicBezTo>
                <a:lnTo>
                  <a:pt x="1206116" y="1958259"/>
                </a:lnTo>
                <a:cubicBezTo>
                  <a:pt x="1102264" y="2062112"/>
                  <a:pt x="933886" y="2062112"/>
                  <a:pt x="830033" y="1958259"/>
                </a:cubicBezTo>
                <a:lnTo>
                  <a:pt x="77890" y="1206116"/>
                </a:lnTo>
                <a:cubicBezTo>
                  <a:pt x="-25963" y="1102263"/>
                  <a:pt x="-25963" y="933886"/>
                  <a:pt x="77890" y="830033"/>
                </a:cubicBezTo>
                <a:lnTo>
                  <a:pt x="830033" y="77890"/>
                </a:lnTo>
                <a:cubicBezTo>
                  <a:pt x="881960" y="25963"/>
                  <a:pt x="950017" y="0"/>
                  <a:pt x="101807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3"/>
          </p:nvPr>
        </p:nvSpPr>
        <p:spPr>
          <a:xfrm>
            <a:off x="6179706" y="4104549"/>
            <a:ext cx="2036148" cy="2036148"/>
          </a:xfrm>
          <a:custGeom>
            <a:avLst/>
            <a:gdLst>
              <a:gd name="connsiteX0" fmla="*/ 1018075 w 2036148"/>
              <a:gd name="connsiteY0" fmla="*/ 0 h 2036148"/>
              <a:gd name="connsiteX1" fmla="*/ 1206116 w 2036148"/>
              <a:gd name="connsiteY1" fmla="*/ 77890 h 2036148"/>
              <a:gd name="connsiteX2" fmla="*/ 1958259 w 2036148"/>
              <a:gd name="connsiteY2" fmla="*/ 830033 h 2036148"/>
              <a:gd name="connsiteX3" fmla="*/ 1958259 w 2036148"/>
              <a:gd name="connsiteY3" fmla="*/ 1206116 h 2036148"/>
              <a:gd name="connsiteX4" fmla="*/ 1206116 w 2036148"/>
              <a:gd name="connsiteY4" fmla="*/ 1958259 h 2036148"/>
              <a:gd name="connsiteX5" fmla="*/ 830033 w 2036148"/>
              <a:gd name="connsiteY5" fmla="*/ 1958259 h 2036148"/>
              <a:gd name="connsiteX6" fmla="*/ 77890 w 2036148"/>
              <a:gd name="connsiteY6" fmla="*/ 1206116 h 2036148"/>
              <a:gd name="connsiteX7" fmla="*/ 77890 w 2036148"/>
              <a:gd name="connsiteY7" fmla="*/ 830033 h 2036148"/>
              <a:gd name="connsiteX8" fmla="*/ 830033 w 2036148"/>
              <a:gd name="connsiteY8" fmla="*/ 77890 h 2036148"/>
              <a:gd name="connsiteX9" fmla="*/ 1018075 w 2036148"/>
              <a:gd name="connsiteY9" fmla="*/ 0 h 2036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36148" h="2036148">
                <a:moveTo>
                  <a:pt x="1018075" y="0"/>
                </a:moveTo>
                <a:cubicBezTo>
                  <a:pt x="1086132" y="0"/>
                  <a:pt x="1154190" y="25964"/>
                  <a:pt x="1206116" y="77890"/>
                </a:cubicBezTo>
                <a:lnTo>
                  <a:pt x="1958259" y="830033"/>
                </a:lnTo>
                <a:cubicBezTo>
                  <a:pt x="2062112" y="933886"/>
                  <a:pt x="2062112" y="1102264"/>
                  <a:pt x="1958259" y="1206116"/>
                </a:cubicBezTo>
                <a:lnTo>
                  <a:pt x="1206116" y="1958259"/>
                </a:lnTo>
                <a:cubicBezTo>
                  <a:pt x="1102264" y="2062112"/>
                  <a:pt x="933886" y="2062112"/>
                  <a:pt x="830033" y="1958259"/>
                </a:cubicBezTo>
                <a:lnTo>
                  <a:pt x="77890" y="1206116"/>
                </a:lnTo>
                <a:cubicBezTo>
                  <a:pt x="-25963" y="1102264"/>
                  <a:pt x="-25963" y="933886"/>
                  <a:pt x="77890" y="830033"/>
                </a:cubicBezTo>
                <a:lnTo>
                  <a:pt x="830033" y="77890"/>
                </a:lnTo>
                <a:cubicBezTo>
                  <a:pt x="881960" y="25964"/>
                  <a:pt x="950017" y="0"/>
                  <a:pt x="101807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767924" y="1955800"/>
            <a:ext cx="1486188" cy="1697906"/>
          </a:xfrm>
          <a:custGeom>
            <a:avLst/>
            <a:gdLst>
              <a:gd name="connsiteX0" fmla="*/ 650986 w 1301972"/>
              <a:gd name="connsiteY0" fmla="*/ 0 h 1487448"/>
              <a:gd name="connsiteX1" fmla="*/ 672955 w 1301972"/>
              <a:gd name="connsiteY1" fmla="*/ 2215 h 1487448"/>
              <a:gd name="connsiteX2" fmla="*/ 690487 w 1301972"/>
              <a:gd name="connsiteY2" fmla="*/ 7657 h 1487448"/>
              <a:gd name="connsiteX3" fmla="*/ 706397 w 1301972"/>
              <a:gd name="connsiteY3" fmla="*/ 15612 h 1487448"/>
              <a:gd name="connsiteX4" fmla="*/ 1247225 w 1301972"/>
              <a:gd name="connsiteY4" fmla="*/ 287208 h 1487448"/>
              <a:gd name="connsiteX5" fmla="*/ 1299758 w 1301972"/>
              <a:gd name="connsiteY5" fmla="*/ 359803 h 1487448"/>
              <a:gd name="connsiteX6" fmla="*/ 1301972 w 1301972"/>
              <a:gd name="connsiteY6" fmla="*/ 381768 h 1487448"/>
              <a:gd name="connsiteX7" fmla="*/ 1301972 w 1301972"/>
              <a:gd name="connsiteY7" fmla="*/ 381775 h 1487448"/>
              <a:gd name="connsiteX8" fmla="*/ 1301972 w 1301972"/>
              <a:gd name="connsiteY8" fmla="*/ 1106345 h 1487448"/>
              <a:gd name="connsiteX9" fmla="*/ 1301972 w 1301972"/>
              <a:gd name="connsiteY9" fmla="*/ 1106352 h 1487448"/>
              <a:gd name="connsiteX10" fmla="*/ 1299758 w 1301972"/>
              <a:gd name="connsiteY10" fmla="*/ 1128317 h 1487448"/>
              <a:gd name="connsiteX11" fmla="*/ 1270046 w 1301972"/>
              <a:gd name="connsiteY11" fmla="*/ 1183427 h 1487448"/>
              <a:gd name="connsiteX12" fmla="*/ 1253926 w 1301972"/>
              <a:gd name="connsiteY12" fmla="*/ 1196727 h 1487448"/>
              <a:gd name="connsiteX13" fmla="*/ 1231197 w 1301972"/>
              <a:gd name="connsiteY13" fmla="*/ 1208092 h 1487448"/>
              <a:gd name="connsiteX14" fmla="*/ 1231196 w 1301972"/>
              <a:gd name="connsiteY14" fmla="*/ 1208092 h 1487448"/>
              <a:gd name="connsiteX15" fmla="*/ 715338 w 1301972"/>
              <a:gd name="connsiteY15" fmla="*/ 1466022 h 1487448"/>
              <a:gd name="connsiteX16" fmla="*/ 683398 w 1301972"/>
              <a:gd name="connsiteY16" fmla="*/ 1481992 h 1487448"/>
              <a:gd name="connsiteX17" fmla="*/ 672955 w 1301972"/>
              <a:gd name="connsiteY17" fmla="*/ 1485233 h 1487448"/>
              <a:gd name="connsiteX18" fmla="*/ 650986 w 1301972"/>
              <a:gd name="connsiteY18" fmla="*/ 1487448 h 1487448"/>
              <a:gd name="connsiteX19" fmla="*/ 629018 w 1301972"/>
              <a:gd name="connsiteY19" fmla="*/ 1485233 h 1487448"/>
              <a:gd name="connsiteX20" fmla="*/ 618574 w 1301972"/>
              <a:gd name="connsiteY20" fmla="*/ 1481992 h 1487448"/>
              <a:gd name="connsiteX21" fmla="*/ 586635 w 1301972"/>
              <a:gd name="connsiteY21" fmla="*/ 1466022 h 1487448"/>
              <a:gd name="connsiteX22" fmla="*/ 70775 w 1301972"/>
              <a:gd name="connsiteY22" fmla="*/ 1208091 h 1487448"/>
              <a:gd name="connsiteX23" fmla="*/ 48047 w 1301972"/>
              <a:gd name="connsiteY23" fmla="*/ 1196727 h 1487448"/>
              <a:gd name="connsiteX24" fmla="*/ 31927 w 1301972"/>
              <a:gd name="connsiteY24" fmla="*/ 1183427 h 1487448"/>
              <a:gd name="connsiteX25" fmla="*/ 2214 w 1301972"/>
              <a:gd name="connsiteY25" fmla="*/ 1128317 h 1487448"/>
              <a:gd name="connsiteX26" fmla="*/ 0 w 1301972"/>
              <a:gd name="connsiteY26" fmla="*/ 1106352 h 1487448"/>
              <a:gd name="connsiteX27" fmla="*/ 0 w 1301972"/>
              <a:gd name="connsiteY27" fmla="*/ 1106345 h 1487448"/>
              <a:gd name="connsiteX28" fmla="*/ 0 w 1301972"/>
              <a:gd name="connsiteY28" fmla="*/ 381776 h 1487448"/>
              <a:gd name="connsiteX29" fmla="*/ 0 w 1301972"/>
              <a:gd name="connsiteY29" fmla="*/ 381775 h 1487448"/>
              <a:gd name="connsiteX30" fmla="*/ 0 w 1301972"/>
              <a:gd name="connsiteY30" fmla="*/ 381768 h 1487448"/>
              <a:gd name="connsiteX31" fmla="*/ 2214 w 1301972"/>
              <a:gd name="connsiteY31" fmla="*/ 359803 h 1487448"/>
              <a:gd name="connsiteX32" fmla="*/ 26581 w 1301972"/>
              <a:gd name="connsiteY32" fmla="*/ 310435 h 1487448"/>
              <a:gd name="connsiteX33" fmla="*/ 38859 w 1301972"/>
              <a:gd name="connsiteY33" fmla="*/ 298446 h 1487448"/>
              <a:gd name="connsiteX34" fmla="*/ 39668 w 1301972"/>
              <a:gd name="connsiteY34" fmla="*/ 297657 h 1487448"/>
              <a:gd name="connsiteX35" fmla="*/ 595575 w 1301972"/>
              <a:gd name="connsiteY35" fmla="*/ 15612 h 1487448"/>
              <a:gd name="connsiteX36" fmla="*/ 611486 w 1301972"/>
              <a:gd name="connsiteY36" fmla="*/ 7657 h 1487448"/>
              <a:gd name="connsiteX37" fmla="*/ 629018 w 1301972"/>
              <a:gd name="connsiteY37" fmla="*/ 2215 h 1487448"/>
              <a:gd name="connsiteX38" fmla="*/ 650986 w 1301972"/>
              <a:gd name="connsiteY38" fmla="*/ 0 h 148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301972" h="1487448">
                <a:moveTo>
                  <a:pt x="650986" y="0"/>
                </a:moveTo>
                <a:cubicBezTo>
                  <a:pt x="658511" y="0"/>
                  <a:pt x="665859" y="763"/>
                  <a:pt x="672955" y="2215"/>
                </a:cubicBezTo>
                <a:lnTo>
                  <a:pt x="690487" y="7657"/>
                </a:lnTo>
                <a:lnTo>
                  <a:pt x="706397" y="15612"/>
                </a:lnTo>
                <a:lnTo>
                  <a:pt x="1247225" y="287208"/>
                </a:lnTo>
                <a:cubicBezTo>
                  <a:pt x="1273855" y="302520"/>
                  <a:pt x="1293405" y="328758"/>
                  <a:pt x="1299758" y="359803"/>
                </a:cubicBezTo>
                <a:lnTo>
                  <a:pt x="1301972" y="381768"/>
                </a:lnTo>
                <a:lnTo>
                  <a:pt x="1301972" y="381775"/>
                </a:lnTo>
                <a:lnTo>
                  <a:pt x="1301972" y="1106345"/>
                </a:lnTo>
                <a:lnTo>
                  <a:pt x="1301972" y="1106352"/>
                </a:lnTo>
                <a:lnTo>
                  <a:pt x="1299758" y="1128317"/>
                </a:lnTo>
                <a:cubicBezTo>
                  <a:pt x="1295402" y="1149605"/>
                  <a:pt x="1284840" y="1168632"/>
                  <a:pt x="1270046" y="1183427"/>
                </a:cubicBezTo>
                <a:lnTo>
                  <a:pt x="1253926" y="1196727"/>
                </a:lnTo>
                <a:lnTo>
                  <a:pt x="1231197" y="1208092"/>
                </a:lnTo>
                <a:cubicBezTo>
                  <a:pt x="1231197" y="1208092"/>
                  <a:pt x="1231197" y="1208092"/>
                  <a:pt x="1231196" y="1208092"/>
                </a:cubicBezTo>
                <a:lnTo>
                  <a:pt x="715338" y="1466022"/>
                </a:lnTo>
                <a:lnTo>
                  <a:pt x="683398" y="1481992"/>
                </a:lnTo>
                <a:lnTo>
                  <a:pt x="672955" y="1485233"/>
                </a:lnTo>
                <a:cubicBezTo>
                  <a:pt x="665859" y="1486685"/>
                  <a:pt x="658511" y="1487448"/>
                  <a:pt x="650986" y="1487448"/>
                </a:cubicBezTo>
                <a:cubicBezTo>
                  <a:pt x="643461" y="1487448"/>
                  <a:pt x="636114" y="1486685"/>
                  <a:pt x="629018" y="1485233"/>
                </a:cubicBezTo>
                <a:lnTo>
                  <a:pt x="618574" y="1481992"/>
                </a:lnTo>
                <a:lnTo>
                  <a:pt x="586635" y="1466022"/>
                </a:lnTo>
                <a:lnTo>
                  <a:pt x="70775" y="1208091"/>
                </a:lnTo>
                <a:lnTo>
                  <a:pt x="48047" y="1196727"/>
                </a:lnTo>
                <a:lnTo>
                  <a:pt x="31927" y="1183427"/>
                </a:lnTo>
                <a:cubicBezTo>
                  <a:pt x="17132" y="1168632"/>
                  <a:pt x="6570" y="1149605"/>
                  <a:pt x="2214" y="1128317"/>
                </a:cubicBezTo>
                <a:lnTo>
                  <a:pt x="0" y="1106352"/>
                </a:lnTo>
                <a:lnTo>
                  <a:pt x="0" y="1106345"/>
                </a:lnTo>
                <a:lnTo>
                  <a:pt x="0" y="381776"/>
                </a:lnTo>
                <a:lnTo>
                  <a:pt x="0" y="381775"/>
                </a:lnTo>
                <a:lnTo>
                  <a:pt x="0" y="381768"/>
                </a:lnTo>
                <a:lnTo>
                  <a:pt x="2214" y="359803"/>
                </a:lnTo>
                <a:cubicBezTo>
                  <a:pt x="6026" y="341176"/>
                  <a:pt x="14589" y="324280"/>
                  <a:pt x="26581" y="310435"/>
                </a:cubicBezTo>
                <a:lnTo>
                  <a:pt x="38859" y="298446"/>
                </a:lnTo>
                <a:lnTo>
                  <a:pt x="39668" y="297657"/>
                </a:lnTo>
                <a:lnTo>
                  <a:pt x="595575" y="15612"/>
                </a:lnTo>
                <a:lnTo>
                  <a:pt x="611486" y="7657"/>
                </a:lnTo>
                <a:lnTo>
                  <a:pt x="629018" y="2215"/>
                </a:lnTo>
                <a:cubicBezTo>
                  <a:pt x="636114" y="763"/>
                  <a:pt x="643461" y="0"/>
                  <a:pt x="650986" y="0"/>
                </a:cubicBezTo>
                <a:close/>
              </a:path>
            </a:pathLst>
          </a:custGeom>
          <a:solidFill>
            <a:schemeClr val="accent6"/>
          </a:solidFill>
          <a:ln w="317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 dirty="0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4157912" y="1955800"/>
            <a:ext cx="1486188" cy="1697906"/>
          </a:xfrm>
          <a:custGeom>
            <a:avLst/>
            <a:gdLst>
              <a:gd name="connsiteX0" fmla="*/ 650986 w 1301972"/>
              <a:gd name="connsiteY0" fmla="*/ 0 h 1487448"/>
              <a:gd name="connsiteX1" fmla="*/ 672955 w 1301972"/>
              <a:gd name="connsiteY1" fmla="*/ 2215 h 1487448"/>
              <a:gd name="connsiteX2" fmla="*/ 690487 w 1301972"/>
              <a:gd name="connsiteY2" fmla="*/ 7657 h 1487448"/>
              <a:gd name="connsiteX3" fmla="*/ 706397 w 1301972"/>
              <a:gd name="connsiteY3" fmla="*/ 15612 h 1487448"/>
              <a:gd name="connsiteX4" fmla="*/ 1247225 w 1301972"/>
              <a:gd name="connsiteY4" fmla="*/ 287208 h 1487448"/>
              <a:gd name="connsiteX5" fmla="*/ 1299758 w 1301972"/>
              <a:gd name="connsiteY5" fmla="*/ 359803 h 1487448"/>
              <a:gd name="connsiteX6" fmla="*/ 1301972 w 1301972"/>
              <a:gd name="connsiteY6" fmla="*/ 381768 h 1487448"/>
              <a:gd name="connsiteX7" fmla="*/ 1301972 w 1301972"/>
              <a:gd name="connsiteY7" fmla="*/ 381775 h 1487448"/>
              <a:gd name="connsiteX8" fmla="*/ 1301972 w 1301972"/>
              <a:gd name="connsiteY8" fmla="*/ 1106345 h 1487448"/>
              <a:gd name="connsiteX9" fmla="*/ 1301972 w 1301972"/>
              <a:gd name="connsiteY9" fmla="*/ 1106352 h 1487448"/>
              <a:gd name="connsiteX10" fmla="*/ 1299758 w 1301972"/>
              <a:gd name="connsiteY10" fmla="*/ 1128317 h 1487448"/>
              <a:gd name="connsiteX11" fmla="*/ 1270046 w 1301972"/>
              <a:gd name="connsiteY11" fmla="*/ 1183427 h 1487448"/>
              <a:gd name="connsiteX12" fmla="*/ 1253926 w 1301972"/>
              <a:gd name="connsiteY12" fmla="*/ 1196727 h 1487448"/>
              <a:gd name="connsiteX13" fmla="*/ 1231197 w 1301972"/>
              <a:gd name="connsiteY13" fmla="*/ 1208092 h 1487448"/>
              <a:gd name="connsiteX14" fmla="*/ 1231196 w 1301972"/>
              <a:gd name="connsiteY14" fmla="*/ 1208092 h 1487448"/>
              <a:gd name="connsiteX15" fmla="*/ 715338 w 1301972"/>
              <a:gd name="connsiteY15" fmla="*/ 1466022 h 1487448"/>
              <a:gd name="connsiteX16" fmla="*/ 683398 w 1301972"/>
              <a:gd name="connsiteY16" fmla="*/ 1481992 h 1487448"/>
              <a:gd name="connsiteX17" fmla="*/ 672955 w 1301972"/>
              <a:gd name="connsiteY17" fmla="*/ 1485233 h 1487448"/>
              <a:gd name="connsiteX18" fmla="*/ 650986 w 1301972"/>
              <a:gd name="connsiteY18" fmla="*/ 1487448 h 1487448"/>
              <a:gd name="connsiteX19" fmla="*/ 629018 w 1301972"/>
              <a:gd name="connsiteY19" fmla="*/ 1485233 h 1487448"/>
              <a:gd name="connsiteX20" fmla="*/ 618574 w 1301972"/>
              <a:gd name="connsiteY20" fmla="*/ 1481992 h 1487448"/>
              <a:gd name="connsiteX21" fmla="*/ 586635 w 1301972"/>
              <a:gd name="connsiteY21" fmla="*/ 1466022 h 1487448"/>
              <a:gd name="connsiteX22" fmla="*/ 70775 w 1301972"/>
              <a:gd name="connsiteY22" fmla="*/ 1208091 h 1487448"/>
              <a:gd name="connsiteX23" fmla="*/ 48047 w 1301972"/>
              <a:gd name="connsiteY23" fmla="*/ 1196727 h 1487448"/>
              <a:gd name="connsiteX24" fmla="*/ 31927 w 1301972"/>
              <a:gd name="connsiteY24" fmla="*/ 1183427 h 1487448"/>
              <a:gd name="connsiteX25" fmla="*/ 2214 w 1301972"/>
              <a:gd name="connsiteY25" fmla="*/ 1128317 h 1487448"/>
              <a:gd name="connsiteX26" fmla="*/ 0 w 1301972"/>
              <a:gd name="connsiteY26" fmla="*/ 1106352 h 1487448"/>
              <a:gd name="connsiteX27" fmla="*/ 0 w 1301972"/>
              <a:gd name="connsiteY27" fmla="*/ 1106345 h 1487448"/>
              <a:gd name="connsiteX28" fmla="*/ 0 w 1301972"/>
              <a:gd name="connsiteY28" fmla="*/ 381776 h 1487448"/>
              <a:gd name="connsiteX29" fmla="*/ 0 w 1301972"/>
              <a:gd name="connsiteY29" fmla="*/ 381775 h 1487448"/>
              <a:gd name="connsiteX30" fmla="*/ 0 w 1301972"/>
              <a:gd name="connsiteY30" fmla="*/ 381768 h 1487448"/>
              <a:gd name="connsiteX31" fmla="*/ 2214 w 1301972"/>
              <a:gd name="connsiteY31" fmla="*/ 359803 h 1487448"/>
              <a:gd name="connsiteX32" fmla="*/ 26581 w 1301972"/>
              <a:gd name="connsiteY32" fmla="*/ 310435 h 1487448"/>
              <a:gd name="connsiteX33" fmla="*/ 38860 w 1301972"/>
              <a:gd name="connsiteY33" fmla="*/ 298446 h 1487448"/>
              <a:gd name="connsiteX34" fmla="*/ 39668 w 1301972"/>
              <a:gd name="connsiteY34" fmla="*/ 297657 h 1487448"/>
              <a:gd name="connsiteX35" fmla="*/ 595575 w 1301972"/>
              <a:gd name="connsiteY35" fmla="*/ 15612 h 1487448"/>
              <a:gd name="connsiteX36" fmla="*/ 611486 w 1301972"/>
              <a:gd name="connsiteY36" fmla="*/ 7657 h 1487448"/>
              <a:gd name="connsiteX37" fmla="*/ 629018 w 1301972"/>
              <a:gd name="connsiteY37" fmla="*/ 2215 h 1487448"/>
              <a:gd name="connsiteX38" fmla="*/ 650986 w 1301972"/>
              <a:gd name="connsiteY38" fmla="*/ 0 h 148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301972" h="1487448">
                <a:moveTo>
                  <a:pt x="650986" y="0"/>
                </a:moveTo>
                <a:cubicBezTo>
                  <a:pt x="658511" y="0"/>
                  <a:pt x="665859" y="763"/>
                  <a:pt x="672955" y="2215"/>
                </a:cubicBezTo>
                <a:lnTo>
                  <a:pt x="690487" y="7657"/>
                </a:lnTo>
                <a:lnTo>
                  <a:pt x="706397" y="15612"/>
                </a:lnTo>
                <a:lnTo>
                  <a:pt x="1247225" y="287208"/>
                </a:lnTo>
                <a:cubicBezTo>
                  <a:pt x="1273855" y="302520"/>
                  <a:pt x="1293405" y="328758"/>
                  <a:pt x="1299758" y="359803"/>
                </a:cubicBezTo>
                <a:lnTo>
                  <a:pt x="1301972" y="381768"/>
                </a:lnTo>
                <a:lnTo>
                  <a:pt x="1301972" y="381775"/>
                </a:lnTo>
                <a:lnTo>
                  <a:pt x="1301972" y="1106345"/>
                </a:lnTo>
                <a:lnTo>
                  <a:pt x="1301972" y="1106352"/>
                </a:lnTo>
                <a:lnTo>
                  <a:pt x="1299758" y="1128317"/>
                </a:lnTo>
                <a:cubicBezTo>
                  <a:pt x="1295402" y="1149605"/>
                  <a:pt x="1284840" y="1168632"/>
                  <a:pt x="1270046" y="1183427"/>
                </a:cubicBezTo>
                <a:lnTo>
                  <a:pt x="1253926" y="1196727"/>
                </a:lnTo>
                <a:lnTo>
                  <a:pt x="1231197" y="1208092"/>
                </a:lnTo>
                <a:cubicBezTo>
                  <a:pt x="1231197" y="1208092"/>
                  <a:pt x="1231197" y="1208092"/>
                  <a:pt x="1231196" y="1208092"/>
                </a:cubicBezTo>
                <a:lnTo>
                  <a:pt x="715338" y="1466022"/>
                </a:lnTo>
                <a:lnTo>
                  <a:pt x="683398" y="1481992"/>
                </a:lnTo>
                <a:lnTo>
                  <a:pt x="672955" y="1485233"/>
                </a:lnTo>
                <a:cubicBezTo>
                  <a:pt x="665859" y="1486685"/>
                  <a:pt x="658511" y="1487448"/>
                  <a:pt x="650986" y="1487448"/>
                </a:cubicBezTo>
                <a:cubicBezTo>
                  <a:pt x="643461" y="1487448"/>
                  <a:pt x="636114" y="1486685"/>
                  <a:pt x="629018" y="1485233"/>
                </a:cubicBezTo>
                <a:lnTo>
                  <a:pt x="618574" y="1481992"/>
                </a:lnTo>
                <a:lnTo>
                  <a:pt x="586635" y="1466022"/>
                </a:lnTo>
                <a:lnTo>
                  <a:pt x="70775" y="1208091"/>
                </a:lnTo>
                <a:lnTo>
                  <a:pt x="48047" y="1196727"/>
                </a:lnTo>
                <a:lnTo>
                  <a:pt x="31927" y="1183427"/>
                </a:lnTo>
                <a:cubicBezTo>
                  <a:pt x="17132" y="1168632"/>
                  <a:pt x="6571" y="1149605"/>
                  <a:pt x="2214" y="1128317"/>
                </a:cubicBezTo>
                <a:lnTo>
                  <a:pt x="0" y="1106352"/>
                </a:lnTo>
                <a:lnTo>
                  <a:pt x="0" y="1106345"/>
                </a:lnTo>
                <a:lnTo>
                  <a:pt x="0" y="381776"/>
                </a:lnTo>
                <a:lnTo>
                  <a:pt x="0" y="381775"/>
                </a:lnTo>
                <a:lnTo>
                  <a:pt x="0" y="381768"/>
                </a:lnTo>
                <a:lnTo>
                  <a:pt x="2214" y="359803"/>
                </a:lnTo>
                <a:cubicBezTo>
                  <a:pt x="6026" y="341176"/>
                  <a:pt x="14589" y="324280"/>
                  <a:pt x="26581" y="310435"/>
                </a:cubicBezTo>
                <a:lnTo>
                  <a:pt x="38860" y="298446"/>
                </a:lnTo>
                <a:lnTo>
                  <a:pt x="39668" y="297657"/>
                </a:lnTo>
                <a:lnTo>
                  <a:pt x="595575" y="15612"/>
                </a:lnTo>
                <a:lnTo>
                  <a:pt x="611486" y="7657"/>
                </a:lnTo>
                <a:lnTo>
                  <a:pt x="629018" y="2215"/>
                </a:lnTo>
                <a:cubicBezTo>
                  <a:pt x="636114" y="763"/>
                  <a:pt x="643461" y="0"/>
                  <a:pt x="650986" y="0"/>
                </a:cubicBezTo>
                <a:close/>
              </a:path>
            </a:pathLst>
          </a:custGeom>
          <a:solidFill>
            <a:schemeClr val="accent6"/>
          </a:solidFill>
          <a:ln w="317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547900" y="1955800"/>
            <a:ext cx="1486188" cy="1697906"/>
          </a:xfrm>
          <a:custGeom>
            <a:avLst/>
            <a:gdLst>
              <a:gd name="connsiteX0" fmla="*/ 650986 w 1301972"/>
              <a:gd name="connsiteY0" fmla="*/ 0 h 1487448"/>
              <a:gd name="connsiteX1" fmla="*/ 672955 w 1301972"/>
              <a:gd name="connsiteY1" fmla="*/ 2215 h 1487448"/>
              <a:gd name="connsiteX2" fmla="*/ 690487 w 1301972"/>
              <a:gd name="connsiteY2" fmla="*/ 7657 h 1487448"/>
              <a:gd name="connsiteX3" fmla="*/ 706397 w 1301972"/>
              <a:gd name="connsiteY3" fmla="*/ 15612 h 1487448"/>
              <a:gd name="connsiteX4" fmla="*/ 1247225 w 1301972"/>
              <a:gd name="connsiteY4" fmla="*/ 287208 h 1487448"/>
              <a:gd name="connsiteX5" fmla="*/ 1299758 w 1301972"/>
              <a:gd name="connsiteY5" fmla="*/ 359803 h 1487448"/>
              <a:gd name="connsiteX6" fmla="*/ 1301972 w 1301972"/>
              <a:gd name="connsiteY6" fmla="*/ 381768 h 1487448"/>
              <a:gd name="connsiteX7" fmla="*/ 1301972 w 1301972"/>
              <a:gd name="connsiteY7" fmla="*/ 381775 h 1487448"/>
              <a:gd name="connsiteX8" fmla="*/ 1301972 w 1301972"/>
              <a:gd name="connsiteY8" fmla="*/ 1106345 h 1487448"/>
              <a:gd name="connsiteX9" fmla="*/ 1301972 w 1301972"/>
              <a:gd name="connsiteY9" fmla="*/ 1106352 h 1487448"/>
              <a:gd name="connsiteX10" fmla="*/ 1299758 w 1301972"/>
              <a:gd name="connsiteY10" fmla="*/ 1128317 h 1487448"/>
              <a:gd name="connsiteX11" fmla="*/ 1270046 w 1301972"/>
              <a:gd name="connsiteY11" fmla="*/ 1183427 h 1487448"/>
              <a:gd name="connsiteX12" fmla="*/ 1253926 w 1301972"/>
              <a:gd name="connsiteY12" fmla="*/ 1196727 h 1487448"/>
              <a:gd name="connsiteX13" fmla="*/ 1231197 w 1301972"/>
              <a:gd name="connsiteY13" fmla="*/ 1208092 h 1487448"/>
              <a:gd name="connsiteX14" fmla="*/ 1231196 w 1301972"/>
              <a:gd name="connsiteY14" fmla="*/ 1208092 h 1487448"/>
              <a:gd name="connsiteX15" fmla="*/ 715338 w 1301972"/>
              <a:gd name="connsiteY15" fmla="*/ 1466022 h 1487448"/>
              <a:gd name="connsiteX16" fmla="*/ 683398 w 1301972"/>
              <a:gd name="connsiteY16" fmla="*/ 1481992 h 1487448"/>
              <a:gd name="connsiteX17" fmla="*/ 672955 w 1301972"/>
              <a:gd name="connsiteY17" fmla="*/ 1485233 h 1487448"/>
              <a:gd name="connsiteX18" fmla="*/ 650986 w 1301972"/>
              <a:gd name="connsiteY18" fmla="*/ 1487448 h 1487448"/>
              <a:gd name="connsiteX19" fmla="*/ 629018 w 1301972"/>
              <a:gd name="connsiteY19" fmla="*/ 1485233 h 1487448"/>
              <a:gd name="connsiteX20" fmla="*/ 618574 w 1301972"/>
              <a:gd name="connsiteY20" fmla="*/ 1481992 h 1487448"/>
              <a:gd name="connsiteX21" fmla="*/ 586635 w 1301972"/>
              <a:gd name="connsiteY21" fmla="*/ 1466022 h 1487448"/>
              <a:gd name="connsiteX22" fmla="*/ 70775 w 1301972"/>
              <a:gd name="connsiteY22" fmla="*/ 1208091 h 1487448"/>
              <a:gd name="connsiteX23" fmla="*/ 48047 w 1301972"/>
              <a:gd name="connsiteY23" fmla="*/ 1196727 h 1487448"/>
              <a:gd name="connsiteX24" fmla="*/ 31927 w 1301972"/>
              <a:gd name="connsiteY24" fmla="*/ 1183427 h 1487448"/>
              <a:gd name="connsiteX25" fmla="*/ 2214 w 1301972"/>
              <a:gd name="connsiteY25" fmla="*/ 1128317 h 1487448"/>
              <a:gd name="connsiteX26" fmla="*/ 0 w 1301972"/>
              <a:gd name="connsiteY26" fmla="*/ 1106352 h 1487448"/>
              <a:gd name="connsiteX27" fmla="*/ 0 w 1301972"/>
              <a:gd name="connsiteY27" fmla="*/ 1106345 h 1487448"/>
              <a:gd name="connsiteX28" fmla="*/ 0 w 1301972"/>
              <a:gd name="connsiteY28" fmla="*/ 381776 h 1487448"/>
              <a:gd name="connsiteX29" fmla="*/ 0 w 1301972"/>
              <a:gd name="connsiteY29" fmla="*/ 381775 h 1487448"/>
              <a:gd name="connsiteX30" fmla="*/ 0 w 1301972"/>
              <a:gd name="connsiteY30" fmla="*/ 381768 h 1487448"/>
              <a:gd name="connsiteX31" fmla="*/ 2214 w 1301972"/>
              <a:gd name="connsiteY31" fmla="*/ 359803 h 1487448"/>
              <a:gd name="connsiteX32" fmla="*/ 26581 w 1301972"/>
              <a:gd name="connsiteY32" fmla="*/ 310435 h 1487448"/>
              <a:gd name="connsiteX33" fmla="*/ 38860 w 1301972"/>
              <a:gd name="connsiteY33" fmla="*/ 298446 h 1487448"/>
              <a:gd name="connsiteX34" fmla="*/ 39668 w 1301972"/>
              <a:gd name="connsiteY34" fmla="*/ 297657 h 1487448"/>
              <a:gd name="connsiteX35" fmla="*/ 595575 w 1301972"/>
              <a:gd name="connsiteY35" fmla="*/ 15612 h 1487448"/>
              <a:gd name="connsiteX36" fmla="*/ 611486 w 1301972"/>
              <a:gd name="connsiteY36" fmla="*/ 7657 h 1487448"/>
              <a:gd name="connsiteX37" fmla="*/ 629018 w 1301972"/>
              <a:gd name="connsiteY37" fmla="*/ 2215 h 1487448"/>
              <a:gd name="connsiteX38" fmla="*/ 650986 w 1301972"/>
              <a:gd name="connsiteY38" fmla="*/ 0 h 148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301972" h="1487448">
                <a:moveTo>
                  <a:pt x="650986" y="0"/>
                </a:moveTo>
                <a:cubicBezTo>
                  <a:pt x="658511" y="0"/>
                  <a:pt x="665859" y="763"/>
                  <a:pt x="672955" y="2215"/>
                </a:cubicBezTo>
                <a:lnTo>
                  <a:pt x="690487" y="7657"/>
                </a:lnTo>
                <a:lnTo>
                  <a:pt x="706397" y="15612"/>
                </a:lnTo>
                <a:lnTo>
                  <a:pt x="1247225" y="287208"/>
                </a:lnTo>
                <a:cubicBezTo>
                  <a:pt x="1273855" y="302520"/>
                  <a:pt x="1293405" y="328758"/>
                  <a:pt x="1299758" y="359803"/>
                </a:cubicBezTo>
                <a:lnTo>
                  <a:pt x="1301972" y="381768"/>
                </a:lnTo>
                <a:lnTo>
                  <a:pt x="1301972" y="381775"/>
                </a:lnTo>
                <a:lnTo>
                  <a:pt x="1301972" y="1106345"/>
                </a:lnTo>
                <a:lnTo>
                  <a:pt x="1301972" y="1106352"/>
                </a:lnTo>
                <a:lnTo>
                  <a:pt x="1299758" y="1128317"/>
                </a:lnTo>
                <a:cubicBezTo>
                  <a:pt x="1295402" y="1149605"/>
                  <a:pt x="1284840" y="1168632"/>
                  <a:pt x="1270046" y="1183427"/>
                </a:cubicBezTo>
                <a:lnTo>
                  <a:pt x="1253926" y="1196727"/>
                </a:lnTo>
                <a:lnTo>
                  <a:pt x="1231197" y="1208092"/>
                </a:lnTo>
                <a:cubicBezTo>
                  <a:pt x="1231197" y="1208092"/>
                  <a:pt x="1231197" y="1208092"/>
                  <a:pt x="1231196" y="1208092"/>
                </a:cubicBezTo>
                <a:lnTo>
                  <a:pt x="715338" y="1466022"/>
                </a:lnTo>
                <a:lnTo>
                  <a:pt x="683398" y="1481992"/>
                </a:lnTo>
                <a:lnTo>
                  <a:pt x="672955" y="1485233"/>
                </a:lnTo>
                <a:cubicBezTo>
                  <a:pt x="665859" y="1486685"/>
                  <a:pt x="658511" y="1487448"/>
                  <a:pt x="650986" y="1487448"/>
                </a:cubicBezTo>
                <a:cubicBezTo>
                  <a:pt x="643461" y="1487448"/>
                  <a:pt x="636114" y="1486685"/>
                  <a:pt x="629018" y="1485233"/>
                </a:cubicBezTo>
                <a:lnTo>
                  <a:pt x="618574" y="1481992"/>
                </a:lnTo>
                <a:lnTo>
                  <a:pt x="586635" y="1466022"/>
                </a:lnTo>
                <a:lnTo>
                  <a:pt x="70775" y="1208091"/>
                </a:lnTo>
                <a:lnTo>
                  <a:pt x="48047" y="1196727"/>
                </a:lnTo>
                <a:lnTo>
                  <a:pt x="31927" y="1183427"/>
                </a:lnTo>
                <a:cubicBezTo>
                  <a:pt x="17132" y="1168632"/>
                  <a:pt x="6571" y="1149605"/>
                  <a:pt x="2214" y="1128317"/>
                </a:cubicBezTo>
                <a:lnTo>
                  <a:pt x="0" y="1106352"/>
                </a:lnTo>
                <a:lnTo>
                  <a:pt x="0" y="1106345"/>
                </a:lnTo>
                <a:lnTo>
                  <a:pt x="0" y="381776"/>
                </a:lnTo>
                <a:lnTo>
                  <a:pt x="0" y="381775"/>
                </a:lnTo>
                <a:lnTo>
                  <a:pt x="0" y="381768"/>
                </a:lnTo>
                <a:lnTo>
                  <a:pt x="2214" y="359803"/>
                </a:lnTo>
                <a:cubicBezTo>
                  <a:pt x="6026" y="341176"/>
                  <a:pt x="14589" y="324280"/>
                  <a:pt x="26581" y="310435"/>
                </a:cubicBezTo>
                <a:lnTo>
                  <a:pt x="38860" y="298446"/>
                </a:lnTo>
                <a:lnTo>
                  <a:pt x="39668" y="297657"/>
                </a:lnTo>
                <a:lnTo>
                  <a:pt x="595575" y="15612"/>
                </a:lnTo>
                <a:lnTo>
                  <a:pt x="611486" y="7657"/>
                </a:lnTo>
                <a:lnTo>
                  <a:pt x="629018" y="2215"/>
                </a:lnTo>
                <a:cubicBezTo>
                  <a:pt x="636114" y="763"/>
                  <a:pt x="643461" y="0"/>
                  <a:pt x="650986" y="0"/>
                </a:cubicBezTo>
                <a:close/>
              </a:path>
            </a:pathLst>
          </a:custGeom>
          <a:solidFill>
            <a:schemeClr val="accent6"/>
          </a:solidFill>
          <a:ln w="317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8937889" y="1955800"/>
            <a:ext cx="1486188" cy="1697906"/>
          </a:xfrm>
          <a:custGeom>
            <a:avLst/>
            <a:gdLst>
              <a:gd name="connsiteX0" fmla="*/ 650986 w 1301972"/>
              <a:gd name="connsiteY0" fmla="*/ 0 h 1487448"/>
              <a:gd name="connsiteX1" fmla="*/ 672954 w 1301972"/>
              <a:gd name="connsiteY1" fmla="*/ 2215 h 1487448"/>
              <a:gd name="connsiteX2" fmla="*/ 690486 w 1301972"/>
              <a:gd name="connsiteY2" fmla="*/ 7657 h 1487448"/>
              <a:gd name="connsiteX3" fmla="*/ 706397 w 1301972"/>
              <a:gd name="connsiteY3" fmla="*/ 15612 h 1487448"/>
              <a:gd name="connsiteX4" fmla="*/ 1247225 w 1301972"/>
              <a:gd name="connsiteY4" fmla="*/ 287208 h 1487448"/>
              <a:gd name="connsiteX5" fmla="*/ 1299758 w 1301972"/>
              <a:gd name="connsiteY5" fmla="*/ 359803 h 1487448"/>
              <a:gd name="connsiteX6" fmla="*/ 1301972 w 1301972"/>
              <a:gd name="connsiteY6" fmla="*/ 381768 h 1487448"/>
              <a:gd name="connsiteX7" fmla="*/ 1301972 w 1301972"/>
              <a:gd name="connsiteY7" fmla="*/ 381775 h 1487448"/>
              <a:gd name="connsiteX8" fmla="*/ 1301972 w 1301972"/>
              <a:gd name="connsiteY8" fmla="*/ 1106345 h 1487448"/>
              <a:gd name="connsiteX9" fmla="*/ 1301972 w 1301972"/>
              <a:gd name="connsiteY9" fmla="*/ 1106352 h 1487448"/>
              <a:gd name="connsiteX10" fmla="*/ 1299758 w 1301972"/>
              <a:gd name="connsiteY10" fmla="*/ 1128317 h 1487448"/>
              <a:gd name="connsiteX11" fmla="*/ 1270045 w 1301972"/>
              <a:gd name="connsiteY11" fmla="*/ 1183427 h 1487448"/>
              <a:gd name="connsiteX12" fmla="*/ 1253925 w 1301972"/>
              <a:gd name="connsiteY12" fmla="*/ 1196727 h 1487448"/>
              <a:gd name="connsiteX13" fmla="*/ 1231197 w 1301972"/>
              <a:gd name="connsiteY13" fmla="*/ 1208092 h 1487448"/>
              <a:gd name="connsiteX14" fmla="*/ 1231196 w 1301972"/>
              <a:gd name="connsiteY14" fmla="*/ 1208092 h 1487448"/>
              <a:gd name="connsiteX15" fmla="*/ 715338 w 1301972"/>
              <a:gd name="connsiteY15" fmla="*/ 1466022 h 1487448"/>
              <a:gd name="connsiteX16" fmla="*/ 715337 w 1301972"/>
              <a:gd name="connsiteY16" fmla="*/ 1466022 h 1487448"/>
              <a:gd name="connsiteX17" fmla="*/ 683398 w 1301972"/>
              <a:gd name="connsiteY17" fmla="*/ 1481992 h 1487448"/>
              <a:gd name="connsiteX18" fmla="*/ 672954 w 1301972"/>
              <a:gd name="connsiteY18" fmla="*/ 1485233 h 1487448"/>
              <a:gd name="connsiteX19" fmla="*/ 650986 w 1301972"/>
              <a:gd name="connsiteY19" fmla="*/ 1487448 h 1487448"/>
              <a:gd name="connsiteX20" fmla="*/ 629017 w 1301972"/>
              <a:gd name="connsiteY20" fmla="*/ 1485233 h 1487448"/>
              <a:gd name="connsiteX21" fmla="*/ 618574 w 1301972"/>
              <a:gd name="connsiteY21" fmla="*/ 1481992 h 1487448"/>
              <a:gd name="connsiteX22" fmla="*/ 586634 w 1301972"/>
              <a:gd name="connsiteY22" fmla="*/ 1466022 h 1487448"/>
              <a:gd name="connsiteX23" fmla="*/ 70775 w 1301972"/>
              <a:gd name="connsiteY23" fmla="*/ 1208091 h 1487448"/>
              <a:gd name="connsiteX24" fmla="*/ 48047 w 1301972"/>
              <a:gd name="connsiteY24" fmla="*/ 1196727 h 1487448"/>
              <a:gd name="connsiteX25" fmla="*/ 31927 w 1301972"/>
              <a:gd name="connsiteY25" fmla="*/ 1183427 h 1487448"/>
              <a:gd name="connsiteX26" fmla="*/ 2214 w 1301972"/>
              <a:gd name="connsiteY26" fmla="*/ 1128317 h 1487448"/>
              <a:gd name="connsiteX27" fmla="*/ 0 w 1301972"/>
              <a:gd name="connsiteY27" fmla="*/ 1106352 h 1487448"/>
              <a:gd name="connsiteX28" fmla="*/ 0 w 1301972"/>
              <a:gd name="connsiteY28" fmla="*/ 1106345 h 1487448"/>
              <a:gd name="connsiteX29" fmla="*/ 0 w 1301972"/>
              <a:gd name="connsiteY29" fmla="*/ 381776 h 1487448"/>
              <a:gd name="connsiteX30" fmla="*/ 0 w 1301972"/>
              <a:gd name="connsiteY30" fmla="*/ 381775 h 1487448"/>
              <a:gd name="connsiteX31" fmla="*/ 0 w 1301972"/>
              <a:gd name="connsiteY31" fmla="*/ 381768 h 1487448"/>
              <a:gd name="connsiteX32" fmla="*/ 2214 w 1301972"/>
              <a:gd name="connsiteY32" fmla="*/ 359803 h 1487448"/>
              <a:gd name="connsiteX33" fmla="*/ 26581 w 1301972"/>
              <a:gd name="connsiteY33" fmla="*/ 310435 h 1487448"/>
              <a:gd name="connsiteX34" fmla="*/ 38859 w 1301972"/>
              <a:gd name="connsiteY34" fmla="*/ 298446 h 1487448"/>
              <a:gd name="connsiteX35" fmla="*/ 39667 w 1301972"/>
              <a:gd name="connsiteY35" fmla="*/ 297657 h 1487448"/>
              <a:gd name="connsiteX36" fmla="*/ 595575 w 1301972"/>
              <a:gd name="connsiteY36" fmla="*/ 15612 h 1487448"/>
              <a:gd name="connsiteX37" fmla="*/ 611485 w 1301972"/>
              <a:gd name="connsiteY37" fmla="*/ 7657 h 1487448"/>
              <a:gd name="connsiteX38" fmla="*/ 629017 w 1301972"/>
              <a:gd name="connsiteY38" fmla="*/ 2215 h 1487448"/>
              <a:gd name="connsiteX39" fmla="*/ 650986 w 1301972"/>
              <a:gd name="connsiteY39" fmla="*/ 0 h 148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301972" h="1487448">
                <a:moveTo>
                  <a:pt x="650986" y="0"/>
                </a:moveTo>
                <a:cubicBezTo>
                  <a:pt x="658511" y="0"/>
                  <a:pt x="665858" y="763"/>
                  <a:pt x="672954" y="2215"/>
                </a:cubicBezTo>
                <a:lnTo>
                  <a:pt x="690486" y="7657"/>
                </a:lnTo>
                <a:lnTo>
                  <a:pt x="706397" y="15612"/>
                </a:lnTo>
                <a:lnTo>
                  <a:pt x="1247225" y="287208"/>
                </a:lnTo>
                <a:cubicBezTo>
                  <a:pt x="1273855" y="302520"/>
                  <a:pt x="1293405" y="328758"/>
                  <a:pt x="1299758" y="359803"/>
                </a:cubicBezTo>
                <a:lnTo>
                  <a:pt x="1301972" y="381768"/>
                </a:lnTo>
                <a:lnTo>
                  <a:pt x="1301972" y="381775"/>
                </a:lnTo>
                <a:lnTo>
                  <a:pt x="1301972" y="1106345"/>
                </a:lnTo>
                <a:lnTo>
                  <a:pt x="1301972" y="1106352"/>
                </a:lnTo>
                <a:lnTo>
                  <a:pt x="1299758" y="1128317"/>
                </a:lnTo>
                <a:cubicBezTo>
                  <a:pt x="1295402" y="1149605"/>
                  <a:pt x="1284840" y="1168632"/>
                  <a:pt x="1270045" y="1183427"/>
                </a:cubicBezTo>
                <a:lnTo>
                  <a:pt x="1253925" y="1196727"/>
                </a:lnTo>
                <a:lnTo>
                  <a:pt x="1231197" y="1208092"/>
                </a:lnTo>
                <a:cubicBezTo>
                  <a:pt x="1231197" y="1208092"/>
                  <a:pt x="1231196" y="1208092"/>
                  <a:pt x="1231196" y="1208092"/>
                </a:cubicBezTo>
                <a:lnTo>
                  <a:pt x="715338" y="1466022"/>
                </a:lnTo>
                <a:lnTo>
                  <a:pt x="715337" y="1466022"/>
                </a:lnTo>
                <a:lnTo>
                  <a:pt x="683398" y="1481992"/>
                </a:lnTo>
                <a:lnTo>
                  <a:pt x="672954" y="1485233"/>
                </a:lnTo>
                <a:cubicBezTo>
                  <a:pt x="665858" y="1486685"/>
                  <a:pt x="658511" y="1487448"/>
                  <a:pt x="650986" y="1487448"/>
                </a:cubicBezTo>
                <a:cubicBezTo>
                  <a:pt x="643461" y="1487448"/>
                  <a:pt x="636114" y="1486685"/>
                  <a:pt x="629017" y="1485233"/>
                </a:cubicBezTo>
                <a:lnTo>
                  <a:pt x="618574" y="1481992"/>
                </a:lnTo>
                <a:lnTo>
                  <a:pt x="586634" y="1466022"/>
                </a:lnTo>
                <a:lnTo>
                  <a:pt x="70775" y="1208091"/>
                </a:lnTo>
                <a:lnTo>
                  <a:pt x="48047" y="1196727"/>
                </a:lnTo>
                <a:lnTo>
                  <a:pt x="31927" y="1183427"/>
                </a:lnTo>
                <a:cubicBezTo>
                  <a:pt x="17132" y="1168632"/>
                  <a:pt x="6570" y="1149605"/>
                  <a:pt x="2214" y="1128317"/>
                </a:cubicBezTo>
                <a:lnTo>
                  <a:pt x="0" y="1106352"/>
                </a:lnTo>
                <a:lnTo>
                  <a:pt x="0" y="1106345"/>
                </a:lnTo>
                <a:lnTo>
                  <a:pt x="0" y="381776"/>
                </a:lnTo>
                <a:lnTo>
                  <a:pt x="0" y="381775"/>
                </a:lnTo>
                <a:lnTo>
                  <a:pt x="0" y="381768"/>
                </a:lnTo>
                <a:lnTo>
                  <a:pt x="2214" y="359803"/>
                </a:lnTo>
                <a:cubicBezTo>
                  <a:pt x="6026" y="341176"/>
                  <a:pt x="14588" y="324280"/>
                  <a:pt x="26581" y="310435"/>
                </a:cubicBezTo>
                <a:lnTo>
                  <a:pt x="38859" y="298446"/>
                </a:lnTo>
                <a:lnTo>
                  <a:pt x="39667" y="297657"/>
                </a:lnTo>
                <a:lnTo>
                  <a:pt x="595575" y="15612"/>
                </a:lnTo>
                <a:lnTo>
                  <a:pt x="611485" y="7657"/>
                </a:lnTo>
                <a:lnTo>
                  <a:pt x="629017" y="2215"/>
                </a:lnTo>
                <a:cubicBezTo>
                  <a:pt x="636114" y="763"/>
                  <a:pt x="643461" y="0"/>
                  <a:pt x="650986" y="0"/>
                </a:cubicBezTo>
                <a:close/>
              </a:path>
            </a:pathLst>
          </a:custGeom>
          <a:solidFill>
            <a:schemeClr val="accent6"/>
          </a:solidFill>
          <a:ln w="317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图片占位符 16"/>
          <p:cNvSpPr>
            <a:spLocks noGrp="1"/>
          </p:cNvSpPr>
          <p:nvPr>
            <p:ph type="pic" sz="quarter" idx="10"/>
          </p:nvPr>
        </p:nvSpPr>
        <p:spPr>
          <a:xfrm>
            <a:off x="3761515" y="1988499"/>
            <a:ext cx="2061029" cy="2061029"/>
          </a:xfrm>
          <a:custGeom>
            <a:avLst/>
            <a:gdLst>
              <a:gd name="connsiteX0" fmla="*/ 1030514 w 2061029"/>
              <a:gd name="connsiteY0" fmla="*/ 0 h 2061029"/>
              <a:gd name="connsiteX1" fmla="*/ 2061029 w 2061029"/>
              <a:gd name="connsiteY1" fmla="*/ 1030515 h 2061029"/>
              <a:gd name="connsiteX2" fmla="*/ 1030514 w 2061029"/>
              <a:gd name="connsiteY2" fmla="*/ 2061029 h 2061029"/>
              <a:gd name="connsiteX3" fmla="*/ 0 w 2061029"/>
              <a:gd name="connsiteY3" fmla="*/ 1030515 h 2061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1029" h="2061029">
                <a:moveTo>
                  <a:pt x="1030514" y="0"/>
                </a:moveTo>
                <a:lnTo>
                  <a:pt x="2061029" y="1030515"/>
                </a:lnTo>
                <a:lnTo>
                  <a:pt x="1030514" y="2061029"/>
                </a:lnTo>
                <a:lnTo>
                  <a:pt x="0" y="1030515"/>
                </a:lnTo>
                <a:close/>
              </a:path>
            </a:pathLst>
          </a:custGeom>
          <a:solidFill>
            <a:schemeClr val="accent6"/>
          </a:solidFill>
          <a:ln w="76200">
            <a:solidFill>
              <a:schemeClr val="bg1"/>
            </a:solidFill>
          </a:ln>
          <a:effectLst>
            <a:outerShdw blurRad="368300" sx="102000" sy="102000" algn="ctr" rotWithShape="0">
              <a:prstClr val="black">
                <a:alpha val="5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1"/>
          </p:nvPr>
        </p:nvSpPr>
        <p:spPr>
          <a:xfrm>
            <a:off x="6369454" y="1988499"/>
            <a:ext cx="2061029" cy="2061029"/>
          </a:xfrm>
          <a:custGeom>
            <a:avLst/>
            <a:gdLst>
              <a:gd name="connsiteX0" fmla="*/ 1030514 w 2061029"/>
              <a:gd name="connsiteY0" fmla="*/ 0 h 2061029"/>
              <a:gd name="connsiteX1" fmla="*/ 2061029 w 2061029"/>
              <a:gd name="connsiteY1" fmla="*/ 1030515 h 2061029"/>
              <a:gd name="connsiteX2" fmla="*/ 1030514 w 2061029"/>
              <a:gd name="connsiteY2" fmla="*/ 2061029 h 2061029"/>
              <a:gd name="connsiteX3" fmla="*/ 0 w 2061029"/>
              <a:gd name="connsiteY3" fmla="*/ 1030515 h 2061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1029" h="2061029">
                <a:moveTo>
                  <a:pt x="1030514" y="0"/>
                </a:moveTo>
                <a:lnTo>
                  <a:pt x="2061029" y="1030515"/>
                </a:lnTo>
                <a:lnTo>
                  <a:pt x="1030514" y="2061029"/>
                </a:lnTo>
                <a:lnTo>
                  <a:pt x="0" y="1030515"/>
                </a:lnTo>
                <a:close/>
              </a:path>
            </a:pathLst>
          </a:custGeom>
          <a:solidFill>
            <a:schemeClr val="accent6"/>
          </a:solidFill>
          <a:ln w="76200">
            <a:solidFill>
              <a:schemeClr val="bg1"/>
            </a:solidFill>
          </a:ln>
          <a:effectLst>
            <a:outerShdw blurRad="368300" sx="102000" sy="102000" algn="ctr" rotWithShape="0">
              <a:prstClr val="black">
                <a:alpha val="5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9" name="图片占位符 18"/>
          <p:cNvSpPr>
            <a:spLocks noGrp="1"/>
          </p:cNvSpPr>
          <p:nvPr>
            <p:ph type="pic" sz="quarter" idx="12"/>
          </p:nvPr>
        </p:nvSpPr>
        <p:spPr>
          <a:xfrm>
            <a:off x="5065485" y="3135126"/>
            <a:ext cx="2061029" cy="2061029"/>
          </a:xfrm>
          <a:custGeom>
            <a:avLst/>
            <a:gdLst>
              <a:gd name="connsiteX0" fmla="*/ 1030514 w 2061029"/>
              <a:gd name="connsiteY0" fmla="*/ 0 h 2061029"/>
              <a:gd name="connsiteX1" fmla="*/ 2061029 w 2061029"/>
              <a:gd name="connsiteY1" fmla="*/ 1030515 h 2061029"/>
              <a:gd name="connsiteX2" fmla="*/ 1030514 w 2061029"/>
              <a:gd name="connsiteY2" fmla="*/ 2061029 h 2061029"/>
              <a:gd name="connsiteX3" fmla="*/ 0 w 2061029"/>
              <a:gd name="connsiteY3" fmla="*/ 1030515 h 2061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1029" h="2061029">
                <a:moveTo>
                  <a:pt x="1030514" y="0"/>
                </a:moveTo>
                <a:lnTo>
                  <a:pt x="2061029" y="1030515"/>
                </a:lnTo>
                <a:lnTo>
                  <a:pt x="1030514" y="2061029"/>
                </a:lnTo>
                <a:lnTo>
                  <a:pt x="0" y="1030515"/>
                </a:lnTo>
                <a:close/>
              </a:path>
            </a:pathLst>
          </a:custGeom>
          <a:solidFill>
            <a:schemeClr val="accent6"/>
          </a:solidFill>
          <a:ln w="76200">
            <a:solidFill>
              <a:schemeClr val="bg1"/>
            </a:solidFill>
          </a:ln>
          <a:effectLst>
            <a:outerShdw blurRad="368300" sx="102000" sy="102000" algn="ctr" rotWithShape="0">
              <a:prstClr val="black">
                <a:alpha val="5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7673424" y="3135126"/>
            <a:ext cx="2061029" cy="2061029"/>
          </a:xfrm>
          <a:custGeom>
            <a:avLst/>
            <a:gdLst>
              <a:gd name="connsiteX0" fmla="*/ 1030514 w 2061029"/>
              <a:gd name="connsiteY0" fmla="*/ 0 h 2061029"/>
              <a:gd name="connsiteX1" fmla="*/ 2061029 w 2061029"/>
              <a:gd name="connsiteY1" fmla="*/ 1030515 h 2061029"/>
              <a:gd name="connsiteX2" fmla="*/ 1030514 w 2061029"/>
              <a:gd name="connsiteY2" fmla="*/ 2061029 h 2061029"/>
              <a:gd name="connsiteX3" fmla="*/ 0 w 2061029"/>
              <a:gd name="connsiteY3" fmla="*/ 1030515 h 2061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1029" h="2061029">
                <a:moveTo>
                  <a:pt x="1030514" y="0"/>
                </a:moveTo>
                <a:lnTo>
                  <a:pt x="2061029" y="1030515"/>
                </a:lnTo>
                <a:lnTo>
                  <a:pt x="1030514" y="2061029"/>
                </a:lnTo>
                <a:lnTo>
                  <a:pt x="0" y="1030515"/>
                </a:lnTo>
                <a:close/>
              </a:path>
            </a:pathLst>
          </a:custGeom>
          <a:solidFill>
            <a:schemeClr val="accent6"/>
          </a:solidFill>
          <a:ln w="76200">
            <a:solidFill>
              <a:schemeClr val="bg1"/>
            </a:solidFill>
          </a:ln>
          <a:effectLst>
            <a:outerShdw blurRad="368300" sx="102000" sy="102000" algn="ctr" rotWithShape="0">
              <a:prstClr val="black">
                <a:alpha val="5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4"/>
          </p:nvPr>
        </p:nvSpPr>
        <p:spPr>
          <a:xfrm>
            <a:off x="2457545" y="3135126"/>
            <a:ext cx="2061029" cy="2061029"/>
          </a:xfrm>
          <a:custGeom>
            <a:avLst/>
            <a:gdLst>
              <a:gd name="connsiteX0" fmla="*/ 1030514 w 2061029"/>
              <a:gd name="connsiteY0" fmla="*/ 0 h 2061029"/>
              <a:gd name="connsiteX1" fmla="*/ 2061029 w 2061029"/>
              <a:gd name="connsiteY1" fmla="*/ 1030515 h 2061029"/>
              <a:gd name="connsiteX2" fmla="*/ 1030514 w 2061029"/>
              <a:gd name="connsiteY2" fmla="*/ 2061029 h 2061029"/>
              <a:gd name="connsiteX3" fmla="*/ 0 w 2061029"/>
              <a:gd name="connsiteY3" fmla="*/ 1030515 h 2061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1029" h="2061029">
                <a:moveTo>
                  <a:pt x="1030514" y="0"/>
                </a:moveTo>
                <a:lnTo>
                  <a:pt x="2061029" y="1030515"/>
                </a:lnTo>
                <a:lnTo>
                  <a:pt x="1030514" y="2061029"/>
                </a:lnTo>
                <a:lnTo>
                  <a:pt x="0" y="1030515"/>
                </a:lnTo>
                <a:close/>
              </a:path>
            </a:pathLst>
          </a:custGeom>
          <a:solidFill>
            <a:schemeClr val="accent6"/>
          </a:solidFill>
          <a:ln w="76200">
            <a:solidFill>
              <a:schemeClr val="bg1"/>
            </a:solidFill>
          </a:ln>
          <a:effectLst>
            <a:outerShdw blurRad="368300" sx="102000" sy="102000" algn="ctr" rotWithShape="0">
              <a:prstClr val="black">
                <a:alpha val="5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 dirty="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图片占位符 21"/>
          <p:cNvSpPr>
            <a:spLocks noGrp="1"/>
          </p:cNvSpPr>
          <p:nvPr>
            <p:ph type="pic" sz="quarter" idx="13"/>
          </p:nvPr>
        </p:nvSpPr>
        <p:spPr>
          <a:xfrm>
            <a:off x="1892300" y="3911600"/>
            <a:ext cx="1549400" cy="1549400"/>
          </a:xfrm>
          <a:custGeom>
            <a:avLst/>
            <a:gdLst>
              <a:gd name="connsiteX0" fmla="*/ 774700 w 1549400"/>
              <a:gd name="connsiteY0" fmla="*/ 0 h 1549400"/>
              <a:gd name="connsiteX1" fmla="*/ 1549400 w 1549400"/>
              <a:gd name="connsiteY1" fmla="*/ 774700 h 1549400"/>
              <a:gd name="connsiteX2" fmla="*/ 774700 w 1549400"/>
              <a:gd name="connsiteY2" fmla="*/ 1549400 h 1549400"/>
              <a:gd name="connsiteX3" fmla="*/ 0 w 1549400"/>
              <a:gd name="connsiteY3" fmla="*/ 774700 h 1549400"/>
              <a:gd name="connsiteX4" fmla="*/ 774700 w 1549400"/>
              <a:gd name="connsiteY4" fmla="*/ 0 h 154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1549400">
                <a:moveTo>
                  <a:pt x="774700" y="0"/>
                </a:moveTo>
                <a:cubicBezTo>
                  <a:pt x="1202555" y="0"/>
                  <a:pt x="1549400" y="346845"/>
                  <a:pt x="1549400" y="774700"/>
                </a:cubicBezTo>
                <a:cubicBezTo>
                  <a:pt x="1549400" y="1202555"/>
                  <a:pt x="1202555" y="1549400"/>
                  <a:pt x="774700" y="1549400"/>
                </a:cubicBezTo>
                <a:cubicBezTo>
                  <a:pt x="346845" y="1549400"/>
                  <a:pt x="0" y="1202555"/>
                  <a:pt x="0" y="774700"/>
                </a:cubicBezTo>
                <a:cubicBezTo>
                  <a:pt x="0" y="346845"/>
                  <a:pt x="346845" y="0"/>
                  <a:pt x="7747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3" name="图片占位符 22"/>
          <p:cNvSpPr>
            <a:spLocks noGrp="1"/>
          </p:cNvSpPr>
          <p:nvPr>
            <p:ph type="pic" sz="quarter" idx="14"/>
          </p:nvPr>
        </p:nvSpPr>
        <p:spPr>
          <a:xfrm>
            <a:off x="5321300" y="3911600"/>
            <a:ext cx="1549400" cy="1549400"/>
          </a:xfrm>
          <a:custGeom>
            <a:avLst/>
            <a:gdLst>
              <a:gd name="connsiteX0" fmla="*/ 774700 w 1549400"/>
              <a:gd name="connsiteY0" fmla="*/ 0 h 1549400"/>
              <a:gd name="connsiteX1" fmla="*/ 1549400 w 1549400"/>
              <a:gd name="connsiteY1" fmla="*/ 774700 h 1549400"/>
              <a:gd name="connsiteX2" fmla="*/ 774700 w 1549400"/>
              <a:gd name="connsiteY2" fmla="*/ 1549400 h 1549400"/>
              <a:gd name="connsiteX3" fmla="*/ 0 w 1549400"/>
              <a:gd name="connsiteY3" fmla="*/ 774700 h 1549400"/>
              <a:gd name="connsiteX4" fmla="*/ 774700 w 1549400"/>
              <a:gd name="connsiteY4" fmla="*/ 0 h 154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1549400">
                <a:moveTo>
                  <a:pt x="774700" y="0"/>
                </a:moveTo>
                <a:cubicBezTo>
                  <a:pt x="1202555" y="0"/>
                  <a:pt x="1549400" y="346845"/>
                  <a:pt x="1549400" y="774700"/>
                </a:cubicBezTo>
                <a:cubicBezTo>
                  <a:pt x="1549400" y="1202555"/>
                  <a:pt x="1202555" y="1549400"/>
                  <a:pt x="774700" y="1549400"/>
                </a:cubicBezTo>
                <a:cubicBezTo>
                  <a:pt x="346845" y="1549400"/>
                  <a:pt x="0" y="1202555"/>
                  <a:pt x="0" y="774700"/>
                </a:cubicBezTo>
                <a:cubicBezTo>
                  <a:pt x="0" y="346845"/>
                  <a:pt x="346845" y="0"/>
                  <a:pt x="7747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24" name="图片占位符 23"/>
          <p:cNvSpPr>
            <a:spLocks noGrp="1"/>
          </p:cNvSpPr>
          <p:nvPr>
            <p:ph type="pic" sz="quarter" idx="15"/>
          </p:nvPr>
        </p:nvSpPr>
        <p:spPr>
          <a:xfrm>
            <a:off x="8750300" y="3911600"/>
            <a:ext cx="1549400" cy="1549400"/>
          </a:xfrm>
          <a:custGeom>
            <a:avLst/>
            <a:gdLst>
              <a:gd name="connsiteX0" fmla="*/ 774700 w 1549400"/>
              <a:gd name="connsiteY0" fmla="*/ 0 h 1549400"/>
              <a:gd name="connsiteX1" fmla="*/ 1549400 w 1549400"/>
              <a:gd name="connsiteY1" fmla="*/ 774700 h 1549400"/>
              <a:gd name="connsiteX2" fmla="*/ 774700 w 1549400"/>
              <a:gd name="connsiteY2" fmla="*/ 1549400 h 1549400"/>
              <a:gd name="connsiteX3" fmla="*/ 0 w 1549400"/>
              <a:gd name="connsiteY3" fmla="*/ 774700 h 1549400"/>
              <a:gd name="connsiteX4" fmla="*/ 774700 w 1549400"/>
              <a:gd name="connsiteY4" fmla="*/ 0 h 154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1549400">
                <a:moveTo>
                  <a:pt x="774700" y="0"/>
                </a:moveTo>
                <a:cubicBezTo>
                  <a:pt x="1202555" y="0"/>
                  <a:pt x="1549400" y="346845"/>
                  <a:pt x="1549400" y="774700"/>
                </a:cubicBezTo>
                <a:cubicBezTo>
                  <a:pt x="1549400" y="1202555"/>
                  <a:pt x="1202555" y="1549400"/>
                  <a:pt x="774700" y="1549400"/>
                </a:cubicBezTo>
                <a:cubicBezTo>
                  <a:pt x="346845" y="1549400"/>
                  <a:pt x="0" y="1202555"/>
                  <a:pt x="0" y="774700"/>
                </a:cubicBezTo>
                <a:cubicBezTo>
                  <a:pt x="0" y="346845"/>
                  <a:pt x="346845" y="0"/>
                  <a:pt x="7747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9" name="图片占位符 18"/>
          <p:cNvSpPr>
            <a:spLocks noGrp="1"/>
          </p:cNvSpPr>
          <p:nvPr>
            <p:ph type="pic" sz="quarter" idx="10"/>
          </p:nvPr>
        </p:nvSpPr>
        <p:spPr>
          <a:xfrm>
            <a:off x="1892300" y="1270000"/>
            <a:ext cx="1549400" cy="1549400"/>
          </a:xfrm>
          <a:custGeom>
            <a:avLst/>
            <a:gdLst>
              <a:gd name="connsiteX0" fmla="*/ 774700 w 1549400"/>
              <a:gd name="connsiteY0" fmla="*/ 0 h 1549400"/>
              <a:gd name="connsiteX1" fmla="*/ 1549400 w 1549400"/>
              <a:gd name="connsiteY1" fmla="*/ 774700 h 1549400"/>
              <a:gd name="connsiteX2" fmla="*/ 774700 w 1549400"/>
              <a:gd name="connsiteY2" fmla="*/ 1549400 h 1549400"/>
              <a:gd name="connsiteX3" fmla="*/ 0 w 1549400"/>
              <a:gd name="connsiteY3" fmla="*/ 774700 h 1549400"/>
              <a:gd name="connsiteX4" fmla="*/ 774700 w 1549400"/>
              <a:gd name="connsiteY4" fmla="*/ 0 h 154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1549400">
                <a:moveTo>
                  <a:pt x="774700" y="0"/>
                </a:moveTo>
                <a:cubicBezTo>
                  <a:pt x="1202555" y="0"/>
                  <a:pt x="1549400" y="346845"/>
                  <a:pt x="1549400" y="774700"/>
                </a:cubicBezTo>
                <a:cubicBezTo>
                  <a:pt x="1549400" y="1202555"/>
                  <a:pt x="1202555" y="1549400"/>
                  <a:pt x="774700" y="1549400"/>
                </a:cubicBezTo>
                <a:cubicBezTo>
                  <a:pt x="346845" y="1549400"/>
                  <a:pt x="0" y="1202555"/>
                  <a:pt x="0" y="774700"/>
                </a:cubicBezTo>
                <a:cubicBezTo>
                  <a:pt x="0" y="346845"/>
                  <a:pt x="346845" y="0"/>
                  <a:pt x="7747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0" name="图片占位符 19"/>
          <p:cNvSpPr>
            <a:spLocks noGrp="1"/>
          </p:cNvSpPr>
          <p:nvPr>
            <p:ph type="pic" sz="quarter" idx="11"/>
          </p:nvPr>
        </p:nvSpPr>
        <p:spPr>
          <a:xfrm>
            <a:off x="5321300" y="1270000"/>
            <a:ext cx="1549400" cy="1549400"/>
          </a:xfrm>
          <a:custGeom>
            <a:avLst/>
            <a:gdLst>
              <a:gd name="connsiteX0" fmla="*/ 774700 w 1549400"/>
              <a:gd name="connsiteY0" fmla="*/ 0 h 1549400"/>
              <a:gd name="connsiteX1" fmla="*/ 1549400 w 1549400"/>
              <a:gd name="connsiteY1" fmla="*/ 774700 h 1549400"/>
              <a:gd name="connsiteX2" fmla="*/ 774700 w 1549400"/>
              <a:gd name="connsiteY2" fmla="*/ 1549400 h 1549400"/>
              <a:gd name="connsiteX3" fmla="*/ 0 w 1549400"/>
              <a:gd name="connsiteY3" fmla="*/ 774700 h 1549400"/>
              <a:gd name="connsiteX4" fmla="*/ 774700 w 1549400"/>
              <a:gd name="connsiteY4" fmla="*/ 0 h 154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1549400">
                <a:moveTo>
                  <a:pt x="774700" y="0"/>
                </a:moveTo>
                <a:cubicBezTo>
                  <a:pt x="1202555" y="0"/>
                  <a:pt x="1549400" y="346845"/>
                  <a:pt x="1549400" y="774700"/>
                </a:cubicBezTo>
                <a:cubicBezTo>
                  <a:pt x="1549400" y="1202555"/>
                  <a:pt x="1202555" y="1549400"/>
                  <a:pt x="774700" y="1549400"/>
                </a:cubicBezTo>
                <a:cubicBezTo>
                  <a:pt x="346845" y="1549400"/>
                  <a:pt x="0" y="1202555"/>
                  <a:pt x="0" y="774700"/>
                </a:cubicBezTo>
                <a:cubicBezTo>
                  <a:pt x="0" y="346845"/>
                  <a:pt x="346845" y="0"/>
                  <a:pt x="7747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1" name="图片占位符 20"/>
          <p:cNvSpPr>
            <a:spLocks noGrp="1"/>
          </p:cNvSpPr>
          <p:nvPr>
            <p:ph type="pic" sz="quarter" idx="12"/>
          </p:nvPr>
        </p:nvSpPr>
        <p:spPr>
          <a:xfrm>
            <a:off x="8750300" y="1270000"/>
            <a:ext cx="1549400" cy="1549400"/>
          </a:xfrm>
          <a:custGeom>
            <a:avLst/>
            <a:gdLst>
              <a:gd name="connsiteX0" fmla="*/ 774700 w 1549400"/>
              <a:gd name="connsiteY0" fmla="*/ 0 h 1549400"/>
              <a:gd name="connsiteX1" fmla="*/ 1549400 w 1549400"/>
              <a:gd name="connsiteY1" fmla="*/ 774700 h 1549400"/>
              <a:gd name="connsiteX2" fmla="*/ 774700 w 1549400"/>
              <a:gd name="connsiteY2" fmla="*/ 1549400 h 1549400"/>
              <a:gd name="connsiteX3" fmla="*/ 0 w 1549400"/>
              <a:gd name="connsiteY3" fmla="*/ 774700 h 1549400"/>
              <a:gd name="connsiteX4" fmla="*/ 774700 w 1549400"/>
              <a:gd name="connsiteY4" fmla="*/ 0 h 154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1549400">
                <a:moveTo>
                  <a:pt x="774700" y="0"/>
                </a:moveTo>
                <a:cubicBezTo>
                  <a:pt x="1202555" y="0"/>
                  <a:pt x="1549400" y="346845"/>
                  <a:pt x="1549400" y="774700"/>
                </a:cubicBezTo>
                <a:cubicBezTo>
                  <a:pt x="1549400" y="1202555"/>
                  <a:pt x="1202555" y="1549400"/>
                  <a:pt x="774700" y="1549400"/>
                </a:cubicBezTo>
                <a:cubicBezTo>
                  <a:pt x="346845" y="1549400"/>
                  <a:pt x="0" y="1202555"/>
                  <a:pt x="0" y="774700"/>
                </a:cubicBezTo>
                <a:cubicBezTo>
                  <a:pt x="0" y="346845"/>
                  <a:pt x="346845" y="0"/>
                  <a:pt x="7747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chart" Target="../charts/chart1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41000"/>
          </a:blip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976124" y="2345680"/>
            <a:ext cx="4297680" cy="9220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5400" b="1" dirty="0">
                <a:solidFill>
                  <a:schemeClr val="accent1"/>
                </a:solidFill>
              </a:rPr>
              <a:t>活动策划方案</a:t>
            </a:r>
            <a:endParaRPr lang="zh-CN" altLang="en-US" sz="5400" b="1" dirty="0">
              <a:solidFill>
                <a:schemeClr val="accent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976124" y="3294410"/>
            <a:ext cx="5661144" cy="47833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The user can demonstrate on a projector or computer, or print the presentation and make it into a film to be used in a wider field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976124" y="1912848"/>
            <a:ext cx="4455066" cy="36933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b="1" dirty="0">
                <a:solidFill>
                  <a:srgbClr val="4A5A6F"/>
                </a:solidFill>
              </a:rPr>
              <a:t>广告策划 </a:t>
            </a:r>
            <a:r>
              <a:rPr lang="en-US" altLang="zh-CN" b="1" dirty="0">
                <a:solidFill>
                  <a:srgbClr val="4A5A6F"/>
                </a:solidFill>
              </a:rPr>
              <a:t>/ </a:t>
            </a:r>
            <a:r>
              <a:rPr lang="zh-CN" altLang="en-US" b="1" dirty="0">
                <a:solidFill>
                  <a:srgbClr val="4A5A6F"/>
                </a:solidFill>
              </a:rPr>
              <a:t>公关策划 </a:t>
            </a:r>
            <a:r>
              <a:rPr lang="en-US" altLang="zh-CN" b="1" dirty="0">
                <a:solidFill>
                  <a:srgbClr val="4A5A6F"/>
                </a:solidFill>
              </a:rPr>
              <a:t>/ </a:t>
            </a:r>
            <a:r>
              <a:rPr lang="zh-CN" altLang="en-US" b="1" dirty="0">
                <a:solidFill>
                  <a:srgbClr val="4A5A6F"/>
                </a:solidFill>
              </a:rPr>
              <a:t>组织方案 </a:t>
            </a:r>
            <a:r>
              <a:rPr lang="en-US" altLang="zh-CN" b="1" dirty="0">
                <a:solidFill>
                  <a:srgbClr val="4A5A6F"/>
                </a:solidFill>
              </a:rPr>
              <a:t>/ </a:t>
            </a:r>
            <a:r>
              <a:rPr lang="zh-CN" altLang="en-US" b="1" dirty="0">
                <a:solidFill>
                  <a:srgbClr val="4A5A6F"/>
                </a:solidFill>
              </a:rPr>
              <a:t>会务安排</a:t>
            </a:r>
            <a:endParaRPr lang="zh-CN" altLang="en-US" b="1" dirty="0">
              <a:solidFill>
                <a:srgbClr val="4A5A6F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236523" y="4851400"/>
            <a:ext cx="553513" cy="553513"/>
          </a:xfrm>
          <a:prstGeom prst="rect">
            <a:avLst/>
          </a:prstGeom>
          <a:solidFill>
            <a:srgbClr val="F7C6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796979" y="4851400"/>
            <a:ext cx="553513" cy="553513"/>
          </a:xfrm>
          <a:prstGeom prst="rect">
            <a:avLst/>
          </a:prstGeom>
          <a:solidFill>
            <a:srgbClr val="E06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5357434" y="4851400"/>
            <a:ext cx="553513" cy="553513"/>
          </a:xfrm>
          <a:prstGeom prst="rect">
            <a:avLst/>
          </a:prstGeom>
          <a:solidFill>
            <a:srgbClr val="4A5A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5" name="矩形 13"/>
          <p:cNvSpPr/>
          <p:nvPr/>
        </p:nvSpPr>
        <p:spPr>
          <a:xfrm>
            <a:off x="2419809" y="5006801"/>
            <a:ext cx="186943" cy="242711"/>
          </a:xfrm>
          <a:custGeom>
            <a:avLst/>
            <a:gdLst>
              <a:gd name="connsiteX0" fmla="*/ 159295 w 459358"/>
              <a:gd name="connsiteY0" fmla="*/ 288060 h 596388"/>
              <a:gd name="connsiteX1" fmla="*/ 298499 w 459358"/>
              <a:gd name="connsiteY1" fmla="*/ 288060 h 596388"/>
              <a:gd name="connsiteX2" fmla="*/ 338681 w 459358"/>
              <a:gd name="connsiteY2" fmla="*/ 316728 h 596388"/>
              <a:gd name="connsiteX3" fmla="*/ 426222 w 459358"/>
              <a:gd name="connsiteY3" fmla="*/ 366897 h 596388"/>
              <a:gd name="connsiteX4" fmla="*/ 457794 w 459358"/>
              <a:gd name="connsiteY4" fmla="*/ 543206 h 596388"/>
              <a:gd name="connsiteX5" fmla="*/ 443443 w 459358"/>
              <a:gd name="connsiteY5" fmla="*/ 558974 h 596388"/>
              <a:gd name="connsiteX6" fmla="*/ 219569 w 459358"/>
              <a:gd name="connsiteY6" fmla="*/ 596242 h 596388"/>
              <a:gd name="connsiteX7" fmla="*/ 11481 w 459358"/>
              <a:gd name="connsiteY7" fmla="*/ 553240 h 596388"/>
              <a:gd name="connsiteX8" fmla="*/ 0 w 459358"/>
              <a:gd name="connsiteY8" fmla="*/ 524572 h 596388"/>
              <a:gd name="connsiteX9" fmla="*/ 38747 w 459358"/>
              <a:gd name="connsiteY9" fmla="*/ 356864 h 596388"/>
              <a:gd name="connsiteX10" fmla="*/ 73189 w 459358"/>
              <a:gd name="connsiteY10" fmla="*/ 333929 h 596388"/>
              <a:gd name="connsiteX11" fmla="*/ 159295 w 459358"/>
              <a:gd name="connsiteY11" fmla="*/ 288060 h 596388"/>
              <a:gd name="connsiteX12" fmla="*/ 225223 w 459358"/>
              <a:gd name="connsiteY12" fmla="*/ 10030 h 596388"/>
              <a:gd name="connsiteX13" fmla="*/ 218047 w 459358"/>
              <a:gd name="connsiteY13" fmla="*/ 21493 h 596388"/>
              <a:gd name="connsiteX14" fmla="*/ 219482 w 459358"/>
              <a:gd name="connsiteY14" fmla="*/ 21493 h 596388"/>
              <a:gd name="connsiteX15" fmla="*/ 225223 w 459358"/>
              <a:gd name="connsiteY15" fmla="*/ 10030 h 596388"/>
              <a:gd name="connsiteX16" fmla="*/ 236703 w 459358"/>
              <a:gd name="connsiteY16" fmla="*/ 0 h 596388"/>
              <a:gd name="connsiteX17" fmla="*/ 226658 w 459358"/>
              <a:gd name="connsiteY17" fmla="*/ 14329 h 596388"/>
              <a:gd name="connsiteX18" fmla="*/ 238138 w 459358"/>
              <a:gd name="connsiteY18" fmla="*/ 4299 h 596388"/>
              <a:gd name="connsiteX19" fmla="*/ 256793 w 459358"/>
              <a:gd name="connsiteY19" fmla="*/ 30090 h 596388"/>
              <a:gd name="connsiteX20" fmla="*/ 253923 w 459358"/>
              <a:gd name="connsiteY20" fmla="*/ 25791 h 596388"/>
              <a:gd name="connsiteX21" fmla="*/ 259663 w 459358"/>
              <a:gd name="connsiteY21" fmla="*/ 32955 h 596388"/>
              <a:gd name="connsiteX22" fmla="*/ 262533 w 459358"/>
              <a:gd name="connsiteY22" fmla="*/ 32955 h 596388"/>
              <a:gd name="connsiteX23" fmla="*/ 258228 w 459358"/>
              <a:gd name="connsiteY23" fmla="*/ 27224 h 596388"/>
              <a:gd name="connsiteX24" fmla="*/ 263968 w 459358"/>
              <a:gd name="connsiteY24" fmla="*/ 32955 h 596388"/>
              <a:gd name="connsiteX25" fmla="*/ 269708 w 459358"/>
              <a:gd name="connsiteY25" fmla="*/ 34388 h 596388"/>
              <a:gd name="connsiteX26" fmla="*/ 268273 w 459358"/>
              <a:gd name="connsiteY26" fmla="*/ 32955 h 596388"/>
              <a:gd name="connsiteX27" fmla="*/ 272578 w 459358"/>
              <a:gd name="connsiteY27" fmla="*/ 35821 h 596388"/>
              <a:gd name="connsiteX28" fmla="*/ 317064 w 459358"/>
              <a:gd name="connsiteY28" fmla="*/ 63045 h 596388"/>
              <a:gd name="connsiteX29" fmla="*/ 327109 w 459358"/>
              <a:gd name="connsiteY29" fmla="*/ 159046 h 596388"/>
              <a:gd name="connsiteX30" fmla="*/ 329979 w 459358"/>
              <a:gd name="connsiteY30" fmla="*/ 190568 h 596388"/>
              <a:gd name="connsiteX31" fmla="*/ 321369 w 459358"/>
              <a:gd name="connsiteY31" fmla="*/ 206329 h 596388"/>
              <a:gd name="connsiteX32" fmla="*/ 228093 w 459358"/>
              <a:gd name="connsiteY32" fmla="*/ 308061 h 596388"/>
              <a:gd name="connsiteX33" fmla="*/ 139121 w 459358"/>
              <a:gd name="connsiteY33" fmla="*/ 206329 h 596388"/>
              <a:gd name="connsiteX34" fmla="*/ 131946 w 459358"/>
              <a:gd name="connsiteY34" fmla="*/ 190568 h 596388"/>
              <a:gd name="connsiteX35" fmla="*/ 136251 w 459358"/>
              <a:gd name="connsiteY35" fmla="*/ 160478 h 596388"/>
              <a:gd name="connsiteX36" fmla="*/ 133381 w 459358"/>
              <a:gd name="connsiteY36" fmla="*/ 84538 h 596388"/>
              <a:gd name="connsiteX37" fmla="*/ 195087 w 459358"/>
              <a:gd name="connsiteY37" fmla="*/ 21493 h 596388"/>
              <a:gd name="connsiteX38" fmla="*/ 203697 w 459358"/>
              <a:gd name="connsiteY38" fmla="*/ 17194 h 596388"/>
              <a:gd name="connsiteX39" fmla="*/ 209437 w 459358"/>
              <a:gd name="connsiteY39" fmla="*/ 11463 h 596388"/>
              <a:gd name="connsiteX40" fmla="*/ 203697 w 459358"/>
              <a:gd name="connsiteY40" fmla="*/ 21493 h 596388"/>
              <a:gd name="connsiteX41" fmla="*/ 209437 w 459358"/>
              <a:gd name="connsiteY41" fmla="*/ 22926 h 596388"/>
              <a:gd name="connsiteX42" fmla="*/ 215177 w 459358"/>
              <a:gd name="connsiteY42" fmla="*/ 15761 h 596388"/>
              <a:gd name="connsiteX43" fmla="*/ 209437 w 459358"/>
              <a:gd name="connsiteY43" fmla="*/ 24358 h 596388"/>
              <a:gd name="connsiteX44" fmla="*/ 212307 w 459358"/>
              <a:gd name="connsiteY44" fmla="*/ 25791 h 596388"/>
              <a:gd name="connsiteX45" fmla="*/ 226658 w 459358"/>
              <a:gd name="connsiteY45" fmla="*/ 8597 h 596388"/>
              <a:gd name="connsiteX46" fmla="*/ 236703 w 459358"/>
              <a:gd name="connsiteY46" fmla="*/ 0 h 59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59358" h="596388">
                <a:moveTo>
                  <a:pt x="159295" y="288060"/>
                </a:moveTo>
                <a:cubicBezTo>
                  <a:pt x="159295" y="288060"/>
                  <a:pt x="219569" y="442868"/>
                  <a:pt x="298499" y="288060"/>
                </a:cubicBezTo>
                <a:cubicBezTo>
                  <a:pt x="298499" y="288060"/>
                  <a:pt x="298499" y="302394"/>
                  <a:pt x="338681" y="316728"/>
                </a:cubicBezTo>
                <a:cubicBezTo>
                  <a:pt x="338681" y="316728"/>
                  <a:pt x="413306" y="339663"/>
                  <a:pt x="426222" y="366897"/>
                </a:cubicBezTo>
                <a:cubicBezTo>
                  <a:pt x="426222" y="366897"/>
                  <a:pt x="467839" y="460069"/>
                  <a:pt x="457794" y="543206"/>
                </a:cubicBezTo>
                <a:cubicBezTo>
                  <a:pt x="457794" y="543206"/>
                  <a:pt x="457794" y="550373"/>
                  <a:pt x="443443" y="558974"/>
                </a:cubicBezTo>
                <a:cubicBezTo>
                  <a:pt x="443443" y="558974"/>
                  <a:pt x="348727" y="599109"/>
                  <a:pt x="219569" y="596242"/>
                </a:cubicBezTo>
                <a:cubicBezTo>
                  <a:pt x="219569" y="596242"/>
                  <a:pt x="91846" y="589075"/>
                  <a:pt x="11481" y="553240"/>
                </a:cubicBezTo>
                <a:cubicBezTo>
                  <a:pt x="11481" y="553240"/>
                  <a:pt x="0" y="550373"/>
                  <a:pt x="0" y="524572"/>
                </a:cubicBezTo>
                <a:cubicBezTo>
                  <a:pt x="0" y="524572"/>
                  <a:pt x="4305" y="408466"/>
                  <a:pt x="38747" y="356864"/>
                </a:cubicBezTo>
                <a:cubicBezTo>
                  <a:pt x="38747" y="356864"/>
                  <a:pt x="48793" y="342530"/>
                  <a:pt x="73189" y="333929"/>
                </a:cubicBezTo>
                <a:cubicBezTo>
                  <a:pt x="73189" y="333929"/>
                  <a:pt x="153555" y="309561"/>
                  <a:pt x="159295" y="288060"/>
                </a:cubicBezTo>
                <a:close/>
                <a:moveTo>
                  <a:pt x="225223" y="10030"/>
                </a:moveTo>
                <a:cubicBezTo>
                  <a:pt x="222352" y="12896"/>
                  <a:pt x="219482" y="17194"/>
                  <a:pt x="218047" y="21493"/>
                </a:cubicBezTo>
                <a:lnTo>
                  <a:pt x="219482" y="21493"/>
                </a:lnTo>
                <a:cubicBezTo>
                  <a:pt x="220917" y="17194"/>
                  <a:pt x="223788" y="12896"/>
                  <a:pt x="225223" y="10030"/>
                </a:cubicBezTo>
                <a:close/>
                <a:moveTo>
                  <a:pt x="236703" y="0"/>
                </a:moveTo>
                <a:cubicBezTo>
                  <a:pt x="230963" y="4299"/>
                  <a:pt x="228093" y="8597"/>
                  <a:pt x="226658" y="14329"/>
                </a:cubicBezTo>
                <a:cubicBezTo>
                  <a:pt x="230963" y="7164"/>
                  <a:pt x="238138" y="4299"/>
                  <a:pt x="238138" y="4299"/>
                </a:cubicBezTo>
                <a:cubicBezTo>
                  <a:pt x="238138" y="15761"/>
                  <a:pt x="251053" y="25791"/>
                  <a:pt x="256793" y="30090"/>
                </a:cubicBezTo>
                <a:cubicBezTo>
                  <a:pt x="255358" y="27224"/>
                  <a:pt x="253923" y="25791"/>
                  <a:pt x="253923" y="25791"/>
                </a:cubicBezTo>
                <a:cubicBezTo>
                  <a:pt x="256793" y="27224"/>
                  <a:pt x="258228" y="30090"/>
                  <a:pt x="259663" y="32955"/>
                </a:cubicBezTo>
                <a:cubicBezTo>
                  <a:pt x="261098" y="32955"/>
                  <a:pt x="261098" y="32955"/>
                  <a:pt x="262533" y="32955"/>
                </a:cubicBezTo>
                <a:cubicBezTo>
                  <a:pt x="259663" y="30090"/>
                  <a:pt x="258228" y="27224"/>
                  <a:pt x="258228" y="27224"/>
                </a:cubicBezTo>
                <a:cubicBezTo>
                  <a:pt x="261098" y="30090"/>
                  <a:pt x="262533" y="31523"/>
                  <a:pt x="263968" y="32955"/>
                </a:cubicBezTo>
                <a:cubicBezTo>
                  <a:pt x="266838" y="34388"/>
                  <a:pt x="268273" y="34388"/>
                  <a:pt x="269708" y="34388"/>
                </a:cubicBezTo>
                <a:cubicBezTo>
                  <a:pt x="268273" y="32955"/>
                  <a:pt x="268273" y="32955"/>
                  <a:pt x="268273" y="32955"/>
                </a:cubicBezTo>
                <a:cubicBezTo>
                  <a:pt x="269708" y="32955"/>
                  <a:pt x="271143" y="34388"/>
                  <a:pt x="272578" y="35821"/>
                </a:cubicBezTo>
                <a:cubicBezTo>
                  <a:pt x="304149" y="44418"/>
                  <a:pt x="317064" y="63045"/>
                  <a:pt x="317064" y="63045"/>
                </a:cubicBezTo>
                <a:cubicBezTo>
                  <a:pt x="345764" y="94568"/>
                  <a:pt x="331414" y="146150"/>
                  <a:pt x="327109" y="159046"/>
                </a:cubicBezTo>
                <a:cubicBezTo>
                  <a:pt x="340024" y="156180"/>
                  <a:pt x="329979" y="190568"/>
                  <a:pt x="329979" y="190568"/>
                </a:cubicBezTo>
                <a:cubicBezTo>
                  <a:pt x="328544" y="200598"/>
                  <a:pt x="324239" y="204897"/>
                  <a:pt x="321369" y="206329"/>
                </a:cubicBezTo>
                <a:cubicBezTo>
                  <a:pt x="315629" y="253613"/>
                  <a:pt x="272578" y="308061"/>
                  <a:pt x="228093" y="308061"/>
                </a:cubicBezTo>
                <a:cubicBezTo>
                  <a:pt x="187912" y="308061"/>
                  <a:pt x="146296" y="256479"/>
                  <a:pt x="139121" y="206329"/>
                </a:cubicBezTo>
                <a:cubicBezTo>
                  <a:pt x="137686" y="204897"/>
                  <a:pt x="133381" y="200598"/>
                  <a:pt x="131946" y="190568"/>
                </a:cubicBezTo>
                <a:cubicBezTo>
                  <a:pt x="131946" y="190568"/>
                  <a:pt x="120466" y="153314"/>
                  <a:pt x="136251" y="160478"/>
                </a:cubicBezTo>
                <a:cubicBezTo>
                  <a:pt x="124771" y="104598"/>
                  <a:pt x="133381" y="84538"/>
                  <a:pt x="133381" y="84538"/>
                </a:cubicBezTo>
                <a:cubicBezTo>
                  <a:pt x="147731" y="42985"/>
                  <a:pt x="195087" y="21493"/>
                  <a:pt x="195087" y="21493"/>
                </a:cubicBezTo>
                <a:cubicBezTo>
                  <a:pt x="205132" y="10030"/>
                  <a:pt x="205132" y="14329"/>
                  <a:pt x="203697" y="17194"/>
                </a:cubicBezTo>
                <a:cubicBezTo>
                  <a:pt x="206567" y="14329"/>
                  <a:pt x="209437" y="11463"/>
                  <a:pt x="209437" y="11463"/>
                </a:cubicBezTo>
                <a:cubicBezTo>
                  <a:pt x="206567" y="14329"/>
                  <a:pt x="205132" y="18627"/>
                  <a:pt x="203697" y="21493"/>
                </a:cubicBezTo>
                <a:lnTo>
                  <a:pt x="209437" y="22926"/>
                </a:lnTo>
                <a:cubicBezTo>
                  <a:pt x="212307" y="18627"/>
                  <a:pt x="215177" y="15761"/>
                  <a:pt x="215177" y="15761"/>
                </a:cubicBezTo>
                <a:cubicBezTo>
                  <a:pt x="212307" y="18627"/>
                  <a:pt x="210872" y="21493"/>
                  <a:pt x="209437" y="24358"/>
                </a:cubicBezTo>
                <a:lnTo>
                  <a:pt x="212307" y="25791"/>
                </a:lnTo>
                <a:cubicBezTo>
                  <a:pt x="215177" y="15761"/>
                  <a:pt x="223788" y="10030"/>
                  <a:pt x="226658" y="8597"/>
                </a:cubicBezTo>
                <a:cubicBezTo>
                  <a:pt x="230963" y="2866"/>
                  <a:pt x="236703" y="0"/>
                  <a:pt x="23670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6" name="矩形 23"/>
          <p:cNvSpPr/>
          <p:nvPr/>
        </p:nvSpPr>
        <p:spPr>
          <a:xfrm>
            <a:off x="3978939" y="5006801"/>
            <a:ext cx="189597" cy="242711"/>
          </a:xfrm>
          <a:custGeom>
            <a:avLst/>
            <a:gdLst>
              <a:gd name="connsiteX0" fmla="*/ 11784 w 473070"/>
              <a:gd name="connsiteY0" fmla="*/ 563888 h 605592"/>
              <a:gd name="connsiteX1" fmla="*/ 461073 w 473070"/>
              <a:gd name="connsiteY1" fmla="*/ 563888 h 605592"/>
              <a:gd name="connsiteX2" fmla="*/ 461073 w 473070"/>
              <a:gd name="connsiteY2" fmla="*/ 605592 h 605592"/>
              <a:gd name="connsiteX3" fmla="*/ 11784 w 473070"/>
              <a:gd name="connsiteY3" fmla="*/ 605592 h 605592"/>
              <a:gd name="connsiteX4" fmla="*/ 11784 w 473070"/>
              <a:gd name="connsiteY4" fmla="*/ 500661 h 605592"/>
              <a:gd name="connsiteX5" fmla="*/ 461073 w 473070"/>
              <a:gd name="connsiteY5" fmla="*/ 500661 h 605592"/>
              <a:gd name="connsiteX6" fmla="*/ 461073 w 473070"/>
              <a:gd name="connsiteY6" fmla="*/ 542506 h 605592"/>
              <a:gd name="connsiteX7" fmla="*/ 11784 w 473070"/>
              <a:gd name="connsiteY7" fmla="*/ 542506 h 605592"/>
              <a:gd name="connsiteX8" fmla="*/ 365246 w 473070"/>
              <a:gd name="connsiteY8" fmla="*/ 196807 h 605592"/>
              <a:gd name="connsiteX9" fmla="*/ 407162 w 473070"/>
              <a:gd name="connsiteY9" fmla="*/ 196807 h 605592"/>
              <a:gd name="connsiteX10" fmla="*/ 407162 w 473070"/>
              <a:gd name="connsiteY10" fmla="*/ 467496 h 605592"/>
              <a:gd name="connsiteX11" fmla="*/ 365246 w 473070"/>
              <a:gd name="connsiteY11" fmla="*/ 467496 h 605592"/>
              <a:gd name="connsiteX12" fmla="*/ 215507 w 473070"/>
              <a:gd name="connsiteY12" fmla="*/ 196807 h 605592"/>
              <a:gd name="connsiteX13" fmla="*/ 257352 w 473070"/>
              <a:gd name="connsiteY13" fmla="*/ 196807 h 605592"/>
              <a:gd name="connsiteX14" fmla="*/ 257352 w 473070"/>
              <a:gd name="connsiteY14" fmla="*/ 467496 h 605592"/>
              <a:gd name="connsiteX15" fmla="*/ 215507 w 473070"/>
              <a:gd name="connsiteY15" fmla="*/ 467496 h 605592"/>
              <a:gd name="connsiteX16" fmla="*/ 65767 w 473070"/>
              <a:gd name="connsiteY16" fmla="*/ 196807 h 605592"/>
              <a:gd name="connsiteX17" fmla="*/ 107612 w 473070"/>
              <a:gd name="connsiteY17" fmla="*/ 196807 h 605592"/>
              <a:gd name="connsiteX18" fmla="*/ 107612 w 473070"/>
              <a:gd name="connsiteY18" fmla="*/ 467496 h 605592"/>
              <a:gd name="connsiteX19" fmla="*/ 65767 w 473070"/>
              <a:gd name="connsiteY19" fmla="*/ 467496 h 605592"/>
              <a:gd name="connsiteX20" fmla="*/ 236581 w 473070"/>
              <a:gd name="connsiteY20" fmla="*/ 0 h 605592"/>
              <a:gd name="connsiteX21" fmla="*/ 473070 w 473070"/>
              <a:gd name="connsiteY21" fmla="*/ 164833 h 605592"/>
              <a:gd name="connsiteX22" fmla="*/ 449115 w 473070"/>
              <a:gd name="connsiteY22" fmla="*/ 199135 h 605592"/>
              <a:gd name="connsiteX23" fmla="*/ 236303 w 473070"/>
              <a:gd name="connsiteY23" fmla="*/ 50711 h 605592"/>
              <a:gd name="connsiteX24" fmla="*/ 23491 w 473070"/>
              <a:gd name="connsiteY24" fmla="*/ 194963 h 605592"/>
              <a:gd name="connsiteX25" fmla="*/ 0 w 473070"/>
              <a:gd name="connsiteY25" fmla="*/ 160383 h 60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73070" h="605592">
                <a:moveTo>
                  <a:pt x="11784" y="563888"/>
                </a:moveTo>
                <a:lnTo>
                  <a:pt x="461073" y="563888"/>
                </a:lnTo>
                <a:lnTo>
                  <a:pt x="461073" y="605592"/>
                </a:lnTo>
                <a:lnTo>
                  <a:pt x="11784" y="605592"/>
                </a:lnTo>
                <a:close/>
                <a:moveTo>
                  <a:pt x="11784" y="500661"/>
                </a:moveTo>
                <a:lnTo>
                  <a:pt x="461073" y="500661"/>
                </a:lnTo>
                <a:lnTo>
                  <a:pt x="461073" y="542506"/>
                </a:lnTo>
                <a:lnTo>
                  <a:pt x="11784" y="542506"/>
                </a:lnTo>
                <a:close/>
                <a:moveTo>
                  <a:pt x="365246" y="196807"/>
                </a:moveTo>
                <a:lnTo>
                  <a:pt x="407162" y="196807"/>
                </a:lnTo>
                <a:lnTo>
                  <a:pt x="407162" y="467496"/>
                </a:lnTo>
                <a:lnTo>
                  <a:pt x="365246" y="467496"/>
                </a:lnTo>
                <a:close/>
                <a:moveTo>
                  <a:pt x="215507" y="196807"/>
                </a:moveTo>
                <a:lnTo>
                  <a:pt x="257352" y="196807"/>
                </a:lnTo>
                <a:lnTo>
                  <a:pt x="257352" y="467496"/>
                </a:lnTo>
                <a:lnTo>
                  <a:pt x="215507" y="467496"/>
                </a:lnTo>
                <a:close/>
                <a:moveTo>
                  <a:pt x="65767" y="196807"/>
                </a:moveTo>
                <a:lnTo>
                  <a:pt x="107612" y="196807"/>
                </a:lnTo>
                <a:lnTo>
                  <a:pt x="107612" y="467496"/>
                </a:lnTo>
                <a:lnTo>
                  <a:pt x="65767" y="467496"/>
                </a:lnTo>
                <a:close/>
                <a:moveTo>
                  <a:pt x="236581" y="0"/>
                </a:moveTo>
                <a:lnTo>
                  <a:pt x="473070" y="164833"/>
                </a:lnTo>
                <a:lnTo>
                  <a:pt x="449115" y="199135"/>
                </a:lnTo>
                <a:lnTo>
                  <a:pt x="236303" y="50711"/>
                </a:lnTo>
                <a:lnTo>
                  <a:pt x="23491" y="194963"/>
                </a:lnTo>
                <a:lnTo>
                  <a:pt x="0" y="1603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7" name="矩形 35"/>
          <p:cNvSpPr/>
          <p:nvPr/>
        </p:nvSpPr>
        <p:spPr>
          <a:xfrm>
            <a:off x="5512839" y="5006984"/>
            <a:ext cx="242711" cy="242344"/>
          </a:xfrm>
          <a:custGeom>
            <a:avLst/>
            <a:gdLst>
              <a:gd name="connsiteX0" fmla="*/ 303775 w 607639"/>
              <a:gd name="connsiteY0" fmla="*/ 525007 h 606722"/>
              <a:gd name="connsiteX1" fmla="*/ 315710 w 607639"/>
              <a:gd name="connsiteY1" fmla="*/ 536902 h 606722"/>
              <a:gd name="connsiteX2" fmla="*/ 315710 w 607639"/>
              <a:gd name="connsiteY2" fmla="*/ 552347 h 606722"/>
              <a:gd name="connsiteX3" fmla="*/ 303775 w 607639"/>
              <a:gd name="connsiteY3" fmla="*/ 564241 h 606722"/>
              <a:gd name="connsiteX4" fmla="*/ 291929 w 607639"/>
              <a:gd name="connsiteY4" fmla="*/ 552347 h 606722"/>
              <a:gd name="connsiteX5" fmla="*/ 291929 w 607639"/>
              <a:gd name="connsiteY5" fmla="*/ 536902 h 606722"/>
              <a:gd name="connsiteX6" fmla="*/ 303775 w 607639"/>
              <a:gd name="connsiteY6" fmla="*/ 525007 h 606722"/>
              <a:gd name="connsiteX7" fmla="*/ 429885 w 607639"/>
              <a:gd name="connsiteY7" fmla="*/ 509483 h 606722"/>
              <a:gd name="connsiteX8" fmla="*/ 441811 w 607639"/>
              <a:gd name="connsiteY8" fmla="*/ 521409 h 606722"/>
              <a:gd name="connsiteX9" fmla="*/ 429885 w 607639"/>
              <a:gd name="connsiteY9" fmla="*/ 533335 h 606722"/>
              <a:gd name="connsiteX10" fmla="*/ 417959 w 607639"/>
              <a:gd name="connsiteY10" fmla="*/ 521409 h 606722"/>
              <a:gd name="connsiteX11" fmla="*/ 429885 w 607639"/>
              <a:gd name="connsiteY11" fmla="*/ 509483 h 606722"/>
              <a:gd name="connsiteX12" fmla="*/ 177720 w 607639"/>
              <a:gd name="connsiteY12" fmla="*/ 509483 h 606722"/>
              <a:gd name="connsiteX13" fmla="*/ 189611 w 607639"/>
              <a:gd name="connsiteY13" fmla="*/ 521409 h 606722"/>
              <a:gd name="connsiteX14" fmla="*/ 177720 w 607639"/>
              <a:gd name="connsiteY14" fmla="*/ 533335 h 606722"/>
              <a:gd name="connsiteX15" fmla="*/ 165829 w 607639"/>
              <a:gd name="connsiteY15" fmla="*/ 521409 h 606722"/>
              <a:gd name="connsiteX16" fmla="*/ 177720 w 607639"/>
              <a:gd name="connsiteY16" fmla="*/ 509483 h 606722"/>
              <a:gd name="connsiteX17" fmla="*/ 522185 w 607639"/>
              <a:gd name="connsiteY17" fmla="*/ 417324 h 606722"/>
              <a:gd name="connsiteX18" fmla="*/ 534111 w 607639"/>
              <a:gd name="connsiteY18" fmla="*/ 429250 h 606722"/>
              <a:gd name="connsiteX19" fmla="*/ 522185 w 607639"/>
              <a:gd name="connsiteY19" fmla="*/ 441176 h 606722"/>
              <a:gd name="connsiteX20" fmla="*/ 510259 w 607639"/>
              <a:gd name="connsiteY20" fmla="*/ 429250 h 606722"/>
              <a:gd name="connsiteX21" fmla="*/ 522185 w 607639"/>
              <a:gd name="connsiteY21" fmla="*/ 417324 h 606722"/>
              <a:gd name="connsiteX22" fmla="*/ 85420 w 607639"/>
              <a:gd name="connsiteY22" fmla="*/ 417324 h 606722"/>
              <a:gd name="connsiteX23" fmla="*/ 97311 w 607639"/>
              <a:gd name="connsiteY23" fmla="*/ 429250 h 606722"/>
              <a:gd name="connsiteX24" fmla="*/ 85420 w 607639"/>
              <a:gd name="connsiteY24" fmla="*/ 441176 h 606722"/>
              <a:gd name="connsiteX25" fmla="*/ 73529 w 607639"/>
              <a:gd name="connsiteY25" fmla="*/ 429250 h 606722"/>
              <a:gd name="connsiteX26" fmla="*/ 85420 w 607639"/>
              <a:gd name="connsiteY26" fmla="*/ 417324 h 606722"/>
              <a:gd name="connsiteX27" fmla="*/ 537643 w 607639"/>
              <a:gd name="connsiteY27" fmla="*/ 291506 h 606722"/>
              <a:gd name="connsiteX28" fmla="*/ 555628 w 607639"/>
              <a:gd name="connsiteY28" fmla="*/ 291506 h 606722"/>
              <a:gd name="connsiteX29" fmla="*/ 567558 w 607639"/>
              <a:gd name="connsiteY29" fmla="*/ 303316 h 606722"/>
              <a:gd name="connsiteX30" fmla="*/ 555628 w 607639"/>
              <a:gd name="connsiteY30" fmla="*/ 315216 h 606722"/>
              <a:gd name="connsiteX31" fmla="*/ 537643 w 607639"/>
              <a:gd name="connsiteY31" fmla="*/ 315216 h 606722"/>
              <a:gd name="connsiteX32" fmla="*/ 525713 w 607639"/>
              <a:gd name="connsiteY32" fmla="*/ 303316 h 606722"/>
              <a:gd name="connsiteX33" fmla="*/ 537643 w 607639"/>
              <a:gd name="connsiteY33" fmla="*/ 291506 h 606722"/>
              <a:gd name="connsiteX34" fmla="*/ 51991 w 607639"/>
              <a:gd name="connsiteY34" fmla="*/ 291506 h 606722"/>
              <a:gd name="connsiteX35" fmla="*/ 69946 w 607639"/>
              <a:gd name="connsiteY35" fmla="*/ 291506 h 606722"/>
              <a:gd name="connsiteX36" fmla="*/ 81856 w 607639"/>
              <a:gd name="connsiteY36" fmla="*/ 303316 h 606722"/>
              <a:gd name="connsiteX37" fmla="*/ 69946 w 607639"/>
              <a:gd name="connsiteY37" fmla="*/ 315216 h 606722"/>
              <a:gd name="connsiteX38" fmla="*/ 51991 w 607639"/>
              <a:gd name="connsiteY38" fmla="*/ 315216 h 606722"/>
              <a:gd name="connsiteX39" fmla="*/ 40081 w 607639"/>
              <a:gd name="connsiteY39" fmla="*/ 303316 h 606722"/>
              <a:gd name="connsiteX40" fmla="*/ 51991 w 607639"/>
              <a:gd name="connsiteY40" fmla="*/ 291506 h 606722"/>
              <a:gd name="connsiteX41" fmla="*/ 412608 w 607639"/>
              <a:gd name="connsiteY41" fmla="*/ 222096 h 606722"/>
              <a:gd name="connsiteX42" fmla="*/ 345491 w 607639"/>
              <a:gd name="connsiteY42" fmla="*/ 334245 h 606722"/>
              <a:gd name="connsiteX43" fmla="*/ 412608 w 607639"/>
              <a:gd name="connsiteY43" fmla="*/ 334245 h 606722"/>
              <a:gd name="connsiteX44" fmla="*/ 427651 w 607639"/>
              <a:gd name="connsiteY44" fmla="*/ 167533 h 606722"/>
              <a:gd name="connsiteX45" fmla="*/ 436375 w 607639"/>
              <a:gd name="connsiteY45" fmla="*/ 178996 h 606722"/>
              <a:gd name="connsiteX46" fmla="*/ 436375 w 607639"/>
              <a:gd name="connsiteY46" fmla="*/ 334245 h 606722"/>
              <a:gd name="connsiteX47" fmla="*/ 469399 w 607639"/>
              <a:gd name="connsiteY47" fmla="*/ 334245 h 606722"/>
              <a:gd name="connsiteX48" fmla="*/ 481327 w 607639"/>
              <a:gd name="connsiteY48" fmla="*/ 346153 h 606722"/>
              <a:gd name="connsiteX49" fmla="*/ 469399 w 607639"/>
              <a:gd name="connsiteY49" fmla="*/ 357973 h 606722"/>
              <a:gd name="connsiteX50" fmla="*/ 436375 w 607639"/>
              <a:gd name="connsiteY50" fmla="*/ 357973 h 606722"/>
              <a:gd name="connsiteX51" fmla="*/ 436375 w 607639"/>
              <a:gd name="connsiteY51" fmla="*/ 427733 h 606722"/>
              <a:gd name="connsiteX52" fmla="*/ 424536 w 607639"/>
              <a:gd name="connsiteY52" fmla="*/ 439552 h 606722"/>
              <a:gd name="connsiteX53" fmla="*/ 412608 w 607639"/>
              <a:gd name="connsiteY53" fmla="*/ 427733 h 606722"/>
              <a:gd name="connsiteX54" fmla="*/ 412608 w 607639"/>
              <a:gd name="connsiteY54" fmla="*/ 357973 h 606722"/>
              <a:gd name="connsiteX55" fmla="*/ 324573 w 607639"/>
              <a:gd name="connsiteY55" fmla="*/ 357973 h 606722"/>
              <a:gd name="connsiteX56" fmla="*/ 314158 w 607639"/>
              <a:gd name="connsiteY56" fmla="*/ 352019 h 606722"/>
              <a:gd name="connsiteX57" fmla="*/ 314336 w 607639"/>
              <a:gd name="connsiteY57" fmla="*/ 340022 h 606722"/>
              <a:gd name="connsiteX58" fmla="*/ 414299 w 607639"/>
              <a:gd name="connsiteY58" fmla="*/ 172953 h 606722"/>
              <a:gd name="connsiteX59" fmla="*/ 427651 w 607639"/>
              <a:gd name="connsiteY59" fmla="*/ 167533 h 606722"/>
              <a:gd name="connsiteX60" fmla="*/ 216270 w 607639"/>
              <a:gd name="connsiteY60" fmla="*/ 167099 h 606722"/>
              <a:gd name="connsiteX61" fmla="*/ 290518 w 607639"/>
              <a:gd name="connsiteY61" fmla="*/ 241210 h 606722"/>
              <a:gd name="connsiteX62" fmla="*/ 242978 w 607639"/>
              <a:gd name="connsiteY62" fmla="*/ 355754 h 606722"/>
              <a:gd name="connsiteX63" fmla="*/ 182707 w 607639"/>
              <a:gd name="connsiteY63" fmla="*/ 415825 h 606722"/>
              <a:gd name="connsiteX64" fmla="*/ 278588 w 607639"/>
              <a:gd name="connsiteY64" fmla="*/ 415825 h 606722"/>
              <a:gd name="connsiteX65" fmla="*/ 290518 w 607639"/>
              <a:gd name="connsiteY65" fmla="*/ 427734 h 606722"/>
              <a:gd name="connsiteX66" fmla="*/ 278588 w 607639"/>
              <a:gd name="connsiteY66" fmla="*/ 439552 h 606722"/>
              <a:gd name="connsiteX67" fmla="*/ 154040 w 607639"/>
              <a:gd name="connsiteY67" fmla="*/ 439552 h 606722"/>
              <a:gd name="connsiteX68" fmla="*/ 143001 w 607639"/>
              <a:gd name="connsiteY68" fmla="*/ 432265 h 606722"/>
              <a:gd name="connsiteX69" fmla="*/ 145582 w 607639"/>
              <a:gd name="connsiteY69" fmla="*/ 419292 h 606722"/>
              <a:gd name="connsiteX70" fmla="*/ 226152 w 607639"/>
              <a:gd name="connsiteY70" fmla="*/ 338959 h 606722"/>
              <a:gd name="connsiteX71" fmla="*/ 266659 w 607639"/>
              <a:gd name="connsiteY71" fmla="*/ 241210 h 606722"/>
              <a:gd name="connsiteX72" fmla="*/ 216270 w 607639"/>
              <a:gd name="connsiteY72" fmla="*/ 190914 h 606722"/>
              <a:gd name="connsiteX73" fmla="*/ 165880 w 607639"/>
              <a:gd name="connsiteY73" fmla="*/ 241210 h 606722"/>
              <a:gd name="connsiteX74" fmla="*/ 154040 w 607639"/>
              <a:gd name="connsiteY74" fmla="*/ 253029 h 606722"/>
              <a:gd name="connsiteX75" fmla="*/ 142110 w 607639"/>
              <a:gd name="connsiteY75" fmla="*/ 241210 h 606722"/>
              <a:gd name="connsiteX76" fmla="*/ 216270 w 607639"/>
              <a:gd name="connsiteY76" fmla="*/ 167099 h 606722"/>
              <a:gd name="connsiteX77" fmla="*/ 522185 w 607639"/>
              <a:gd name="connsiteY77" fmla="*/ 165547 h 606722"/>
              <a:gd name="connsiteX78" fmla="*/ 534111 w 607639"/>
              <a:gd name="connsiteY78" fmla="*/ 177438 h 606722"/>
              <a:gd name="connsiteX79" fmla="*/ 522185 w 607639"/>
              <a:gd name="connsiteY79" fmla="*/ 189329 h 606722"/>
              <a:gd name="connsiteX80" fmla="*/ 510259 w 607639"/>
              <a:gd name="connsiteY80" fmla="*/ 177438 h 606722"/>
              <a:gd name="connsiteX81" fmla="*/ 522185 w 607639"/>
              <a:gd name="connsiteY81" fmla="*/ 165547 h 606722"/>
              <a:gd name="connsiteX82" fmla="*/ 85420 w 607639"/>
              <a:gd name="connsiteY82" fmla="*/ 165547 h 606722"/>
              <a:gd name="connsiteX83" fmla="*/ 97311 w 607639"/>
              <a:gd name="connsiteY83" fmla="*/ 177438 h 606722"/>
              <a:gd name="connsiteX84" fmla="*/ 85420 w 607639"/>
              <a:gd name="connsiteY84" fmla="*/ 189329 h 606722"/>
              <a:gd name="connsiteX85" fmla="*/ 73529 w 607639"/>
              <a:gd name="connsiteY85" fmla="*/ 177438 h 606722"/>
              <a:gd name="connsiteX86" fmla="*/ 85420 w 607639"/>
              <a:gd name="connsiteY86" fmla="*/ 165547 h 606722"/>
              <a:gd name="connsiteX87" fmla="*/ 429885 w 607639"/>
              <a:gd name="connsiteY87" fmla="*/ 73388 h 606722"/>
              <a:gd name="connsiteX88" fmla="*/ 441811 w 607639"/>
              <a:gd name="connsiteY88" fmla="*/ 85279 h 606722"/>
              <a:gd name="connsiteX89" fmla="*/ 429885 w 607639"/>
              <a:gd name="connsiteY89" fmla="*/ 97170 h 606722"/>
              <a:gd name="connsiteX90" fmla="*/ 417959 w 607639"/>
              <a:gd name="connsiteY90" fmla="*/ 85279 h 606722"/>
              <a:gd name="connsiteX91" fmla="*/ 429885 w 607639"/>
              <a:gd name="connsiteY91" fmla="*/ 73388 h 606722"/>
              <a:gd name="connsiteX92" fmla="*/ 177720 w 607639"/>
              <a:gd name="connsiteY92" fmla="*/ 73388 h 606722"/>
              <a:gd name="connsiteX93" fmla="*/ 189611 w 607639"/>
              <a:gd name="connsiteY93" fmla="*/ 85279 h 606722"/>
              <a:gd name="connsiteX94" fmla="*/ 177720 w 607639"/>
              <a:gd name="connsiteY94" fmla="*/ 97170 h 606722"/>
              <a:gd name="connsiteX95" fmla="*/ 165829 w 607639"/>
              <a:gd name="connsiteY95" fmla="*/ 85279 h 606722"/>
              <a:gd name="connsiteX96" fmla="*/ 177720 w 607639"/>
              <a:gd name="connsiteY96" fmla="*/ 73388 h 606722"/>
              <a:gd name="connsiteX97" fmla="*/ 303775 w 607639"/>
              <a:gd name="connsiteY97" fmla="*/ 42480 h 606722"/>
              <a:gd name="connsiteX98" fmla="*/ 315710 w 607639"/>
              <a:gd name="connsiteY98" fmla="*/ 54396 h 606722"/>
              <a:gd name="connsiteX99" fmla="*/ 315710 w 607639"/>
              <a:gd name="connsiteY99" fmla="*/ 69869 h 606722"/>
              <a:gd name="connsiteX100" fmla="*/ 303775 w 607639"/>
              <a:gd name="connsiteY100" fmla="*/ 81785 h 606722"/>
              <a:gd name="connsiteX101" fmla="*/ 291929 w 607639"/>
              <a:gd name="connsiteY101" fmla="*/ 69869 h 606722"/>
              <a:gd name="connsiteX102" fmla="*/ 291929 w 607639"/>
              <a:gd name="connsiteY102" fmla="*/ 54396 h 606722"/>
              <a:gd name="connsiteX103" fmla="*/ 303775 w 607639"/>
              <a:gd name="connsiteY103" fmla="*/ 42480 h 606722"/>
              <a:gd name="connsiteX104" fmla="*/ 303775 w 607639"/>
              <a:gd name="connsiteY104" fmla="*/ 0 h 606722"/>
              <a:gd name="connsiteX105" fmla="*/ 537058 w 607639"/>
              <a:gd name="connsiteY105" fmla="*/ 108956 h 606722"/>
              <a:gd name="connsiteX106" fmla="*/ 537058 w 607639"/>
              <a:gd name="connsiteY106" fmla="*/ 93048 h 606722"/>
              <a:gd name="connsiteX107" fmla="*/ 548895 w 607639"/>
              <a:gd name="connsiteY107" fmla="*/ 81139 h 606722"/>
              <a:gd name="connsiteX108" fmla="*/ 560822 w 607639"/>
              <a:gd name="connsiteY108" fmla="*/ 93048 h 606722"/>
              <a:gd name="connsiteX109" fmla="*/ 560822 w 607639"/>
              <a:gd name="connsiteY109" fmla="*/ 138994 h 606722"/>
              <a:gd name="connsiteX110" fmla="*/ 548895 w 607639"/>
              <a:gd name="connsiteY110" fmla="*/ 150903 h 606722"/>
              <a:gd name="connsiteX111" fmla="*/ 502880 w 607639"/>
              <a:gd name="connsiteY111" fmla="*/ 150903 h 606722"/>
              <a:gd name="connsiteX112" fmla="*/ 490953 w 607639"/>
              <a:gd name="connsiteY112" fmla="*/ 138994 h 606722"/>
              <a:gd name="connsiteX113" fmla="*/ 502880 w 607639"/>
              <a:gd name="connsiteY113" fmla="*/ 127174 h 606722"/>
              <a:gd name="connsiteX114" fmla="*/ 521126 w 607639"/>
              <a:gd name="connsiteY114" fmla="*/ 127174 h 606722"/>
              <a:gd name="connsiteX115" fmla="*/ 303775 w 607639"/>
              <a:gd name="connsiteY115" fmla="*/ 23728 h 606722"/>
              <a:gd name="connsiteX116" fmla="*/ 23764 w 607639"/>
              <a:gd name="connsiteY116" fmla="*/ 303316 h 606722"/>
              <a:gd name="connsiteX117" fmla="*/ 303775 w 607639"/>
              <a:gd name="connsiteY117" fmla="*/ 582905 h 606722"/>
              <a:gd name="connsiteX118" fmla="*/ 583786 w 607639"/>
              <a:gd name="connsiteY118" fmla="*/ 303316 h 606722"/>
              <a:gd name="connsiteX119" fmla="*/ 573906 w 607639"/>
              <a:gd name="connsiteY119" fmla="*/ 229376 h 606722"/>
              <a:gd name="connsiteX120" fmla="*/ 582273 w 607639"/>
              <a:gd name="connsiteY120" fmla="*/ 214801 h 606722"/>
              <a:gd name="connsiteX121" fmla="*/ 596869 w 607639"/>
              <a:gd name="connsiteY121" fmla="*/ 223066 h 606722"/>
              <a:gd name="connsiteX122" fmla="*/ 607639 w 607639"/>
              <a:gd name="connsiteY122" fmla="*/ 303316 h 606722"/>
              <a:gd name="connsiteX123" fmla="*/ 303775 w 607639"/>
              <a:gd name="connsiteY123" fmla="*/ 606722 h 606722"/>
              <a:gd name="connsiteX124" fmla="*/ 0 w 607639"/>
              <a:gd name="connsiteY124" fmla="*/ 303316 h 606722"/>
              <a:gd name="connsiteX125" fmla="*/ 303775 w 607639"/>
              <a:gd name="connsiteY125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607639" h="606722">
                <a:moveTo>
                  <a:pt x="303775" y="525007"/>
                </a:moveTo>
                <a:cubicBezTo>
                  <a:pt x="310366" y="525007"/>
                  <a:pt x="315710" y="530333"/>
                  <a:pt x="315710" y="536902"/>
                </a:cubicBezTo>
                <a:lnTo>
                  <a:pt x="315710" y="552347"/>
                </a:lnTo>
                <a:cubicBezTo>
                  <a:pt x="315710" y="558915"/>
                  <a:pt x="310366" y="564241"/>
                  <a:pt x="303775" y="564241"/>
                </a:cubicBezTo>
                <a:cubicBezTo>
                  <a:pt x="297184" y="564241"/>
                  <a:pt x="291929" y="558915"/>
                  <a:pt x="291929" y="552347"/>
                </a:cubicBezTo>
                <a:lnTo>
                  <a:pt x="291929" y="536902"/>
                </a:lnTo>
                <a:cubicBezTo>
                  <a:pt x="291929" y="530333"/>
                  <a:pt x="297184" y="525007"/>
                  <a:pt x="303775" y="525007"/>
                </a:cubicBezTo>
                <a:close/>
                <a:moveTo>
                  <a:pt x="429885" y="509483"/>
                </a:moveTo>
                <a:cubicBezTo>
                  <a:pt x="436472" y="509483"/>
                  <a:pt x="441811" y="514822"/>
                  <a:pt x="441811" y="521409"/>
                </a:cubicBezTo>
                <a:cubicBezTo>
                  <a:pt x="441811" y="527996"/>
                  <a:pt x="436472" y="533335"/>
                  <a:pt x="429885" y="533335"/>
                </a:cubicBezTo>
                <a:cubicBezTo>
                  <a:pt x="423298" y="533335"/>
                  <a:pt x="417959" y="527996"/>
                  <a:pt x="417959" y="521409"/>
                </a:cubicBezTo>
                <a:cubicBezTo>
                  <a:pt x="417959" y="514822"/>
                  <a:pt x="423298" y="509483"/>
                  <a:pt x="429885" y="509483"/>
                </a:cubicBezTo>
                <a:close/>
                <a:moveTo>
                  <a:pt x="177720" y="509483"/>
                </a:moveTo>
                <a:cubicBezTo>
                  <a:pt x="184287" y="509483"/>
                  <a:pt x="189611" y="514822"/>
                  <a:pt x="189611" y="521409"/>
                </a:cubicBezTo>
                <a:cubicBezTo>
                  <a:pt x="189611" y="527996"/>
                  <a:pt x="184287" y="533335"/>
                  <a:pt x="177720" y="533335"/>
                </a:cubicBezTo>
                <a:cubicBezTo>
                  <a:pt x="171153" y="533335"/>
                  <a:pt x="165829" y="527996"/>
                  <a:pt x="165829" y="521409"/>
                </a:cubicBezTo>
                <a:cubicBezTo>
                  <a:pt x="165829" y="514822"/>
                  <a:pt x="171153" y="509483"/>
                  <a:pt x="177720" y="509483"/>
                </a:cubicBezTo>
                <a:close/>
                <a:moveTo>
                  <a:pt x="522185" y="417324"/>
                </a:moveTo>
                <a:cubicBezTo>
                  <a:pt x="528772" y="417324"/>
                  <a:pt x="534111" y="422663"/>
                  <a:pt x="534111" y="429250"/>
                </a:cubicBezTo>
                <a:cubicBezTo>
                  <a:pt x="534111" y="435837"/>
                  <a:pt x="528772" y="441176"/>
                  <a:pt x="522185" y="441176"/>
                </a:cubicBezTo>
                <a:cubicBezTo>
                  <a:pt x="515598" y="441176"/>
                  <a:pt x="510259" y="435837"/>
                  <a:pt x="510259" y="429250"/>
                </a:cubicBezTo>
                <a:cubicBezTo>
                  <a:pt x="510259" y="422663"/>
                  <a:pt x="515598" y="417324"/>
                  <a:pt x="522185" y="417324"/>
                </a:cubicBezTo>
                <a:close/>
                <a:moveTo>
                  <a:pt x="85420" y="417324"/>
                </a:moveTo>
                <a:cubicBezTo>
                  <a:pt x="91987" y="417324"/>
                  <a:pt x="97311" y="422663"/>
                  <a:pt x="97311" y="429250"/>
                </a:cubicBezTo>
                <a:cubicBezTo>
                  <a:pt x="97311" y="435837"/>
                  <a:pt x="91987" y="441176"/>
                  <a:pt x="85420" y="441176"/>
                </a:cubicBezTo>
                <a:cubicBezTo>
                  <a:pt x="78853" y="441176"/>
                  <a:pt x="73529" y="435837"/>
                  <a:pt x="73529" y="429250"/>
                </a:cubicBezTo>
                <a:cubicBezTo>
                  <a:pt x="73529" y="422663"/>
                  <a:pt x="78853" y="417324"/>
                  <a:pt x="85420" y="417324"/>
                </a:cubicBezTo>
                <a:close/>
                <a:moveTo>
                  <a:pt x="537643" y="291506"/>
                </a:moveTo>
                <a:lnTo>
                  <a:pt x="555628" y="291506"/>
                </a:lnTo>
                <a:cubicBezTo>
                  <a:pt x="562216" y="291506"/>
                  <a:pt x="567558" y="296745"/>
                  <a:pt x="567558" y="303316"/>
                </a:cubicBezTo>
                <a:cubicBezTo>
                  <a:pt x="567558" y="309888"/>
                  <a:pt x="562216" y="315216"/>
                  <a:pt x="555628" y="315216"/>
                </a:cubicBezTo>
                <a:lnTo>
                  <a:pt x="537643" y="315216"/>
                </a:lnTo>
                <a:cubicBezTo>
                  <a:pt x="531055" y="315216"/>
                  <a:pt x="525713" y="309888"/>
                  <a:pt x="525713" y="303316"/>
                </a:cubicBezTo>
                <a:cubicBezTo>
                  <a:pt x="525713" y="296745"/>
                  <a:pt x="531055" y="291506"/>
                  <a:pt x="537643" y="291506"/>
                </a:cubicBezTo>
                <a:close/>
                <a:moveTo>
                  <a:pt x="51991" y="291506"/>
                </a:moveTo>
                <a:lnTo>
                  <a:pt x="69946" y="291506"/>
                </a:lnTo>
                <a:cubicBezTo>
                  <a:pt x="76523" y="291506"/>
                  <a:pt x="81856" y="296745"/>
                  <a:pt x="81856" y="303316"/>
                </a:cubicBezTo>
                <a:cubicBezTo>
                  <a:pt x="81856" y="309888"/>
                  <a:pt x="76523" y="315216"/>
                  <a:pt x="69946" y="315216"/>
                </a:cubicBezTo>
                <a:lnTo>
                  <a:pt x="51991" y="315216"/>
                </a:lnTo>
                <a:cubicBezTo>
                  <a:pt x="45414" y="315216"/>
                  <a:pt x="40081" y="309888"/>
                  <a:pt x="40081" y="303316"/>
                </a:cubicBezTo>
                <a:cubicBezTo>
                  <a:pt x="40081" y="296745"/>
                  <a:pt x="45414" y="291506"/>
                  <a:pt x="51991" y="291506"/>
                </a:cubicBezTo>
                <a:close/>
                <a:moveTo>
                  <a:pt x="412608" y="222096"/>
                </a:moveTo>
                <a:lnTo>
                  <a:pt x="345491" y="334245"/>
                </a:lnTo>
                <a:lnTo>
                  <a:pt x="412608" y="334245"/>
                </a:lnTo>
                <a:close/>
                <a:moveTo>
                  <a:pt x="427651" y="167533"/>
                </a:moveTo>
                <a:cubicBezTo>
                  <a:pt x="432814" y="168954"/>
                  <a:pt x="436375" y="173664"/>
                  <a:pt x="436375" y="178996"/>
                </a:cubicBezTo>
                <a:lnTo>
                  <a:pt x="436375" y="334245"/>
                </a:lnTo>
                <a:lnTo>
                  <a:pt x="469399" y="334245"/>
                </a:lnTo>
                <a:cubicBezTo>
                  <a:pt x="475986" y="334245"/>
                  <a:pt x="481327" y="339577"/>
                  <a:pt x="481327" y="346153"/>
                </a:cubicBezTo>
                <a:cubicBezTo>
                  <a:pt x="481327" y="352641"/>
                  <a:pt x="475986" y="357973"/>
                  <a:pt x="469399" y="357973"/>
                </a:cubicBezTo>
                <a:lnTo>
                  <a:pt x="436375" y="357973"/>
                </a:lnTo>
                <a:lnTo>
                  <a:pt x="436375" y="427733"/>
                </a:lnTo>
                <a:cubicBezTo>
                  <a:pt x="436375" y="434220"/>
                  <a:pt x="431123" y="439552"/>
                  <a:pt x="424536" y="439552"/>
                </a:cubicBezTo>
                <a:cubicBezTo>
                  <a:pt x="417949" y="439552"/>
                  <a:pt x="412608" y="434220"/>
                  <a:pt x="412608" y="427733"/>
                </a:cubicBezTo>
                <a:lnTo>
                  <a:pt x="412608" y="357973"/>
                </a:lnTo>
                <a:lnTo>
                  <a:pt x="324573" y="357973"/>
                </a:lnTo>
                <a:cubicBezTo>
                  <a:pt x="320300" y="357973"/>
                  <a:pt x="316295" y="355662"/>
                  <a:pt x="314158" y="352019"/>
                </a:cubicBezTo>
                <a:cubicBezTo>
                  <a:pt x="312111" y="348286"/>
                  <a:pt x="312111" y="343665"/>
                  <a:pt x="314336" y="340022"/>
                </a:cubicBezTo>
                <a:lnTo>
                  <a:pt x="414299" y="172953"/>
                </a:lnTo>
                <a:cubicBezTo>
                  <a:pt x="417059" y="168332"/>
                  <a:pt x="422489" y="166111"/>
                  <a:pt x="427651" y="167533"/>
                </a:cubicBezTo>
                <a:close/>
                <a:moveTo>
                  <a:pt x="216270" y="167099"/>
                </a:moveTo>
                <a:cubicBezTo>
                  <a:pt x="257222" y="167099"/>
                  <a:pt x="290518" y="200333"/>
                  <a:pt x="290518" y="241210"/>
                </a:cubicBezTo>
                <a:cubicBezTo>
                  <a:pt x="290518" y="284486"/>
                  <a:pt x="273603" y="325097"/>
                  <a:pt x="242978" y="355754"/>
                </a:cubicBezTo>
                <a:lnTo>
                  <a:pt x="182707" y="415825"/>
                </a:lnTo>
                <a:lnTo>
                  <a:pt x="278588" y="415825"/>
                </a:lnTo>
                <a:cubicBezTo>
                  <a:pt x="285176" y="415825"/>
                  <a:pt x="290518" y="421158"/>
                  <a:pt x="290518" y="427734"/>
                </a:cubicBezTo>
                <a:cubicBezTo>
                  <a:pt x="290518" y="434220"/>
                  <a:pt x="285176" y="439552"/>
                  <a:pt x="278588" y="439552"/>
                </a:cubicBezTo>
                <a:lnTo>
                  <a:pt x="154040" y="439552"/>
                </a:lnTo>
                <a:cubicBezTo>
                  <a:pt x="149232" y="439552"/>
                  <a:pt x="144870" y="436709"/>
                  <a:pt x="143001" y="432265"/>
                </a:cubicBezTo>
                <a:cubicBezTo>
                  <a:pt x="141131" y="427822"/>
                  <a:pt x="142199" y="422668"/>
                  <a:pt x="145582" y="419292"/>
                </a:cubicBezTo>
                <a:lnTo>
                  <a:pt x="226152" y="338959"/>
                </a:lnTo>
                <a:cubicBezTo>
                  <a:pt x="252236" y="312834"/>
                  <a:pt x="266659" y="278088"/>
                  <a:pt x="266659" y="241210"/>
                </a:cubicBezTo>
                <a:cubicBezTo>
                  <a:pt x="266659" y="213485"/>
                  <a:pt x="244046" y="190914"/>
                  <a:pt x="216270" y="190914"/>
                </a:cubicBezTo>
                <a:cubicBezTo>
                  <a:pt x="188493" y="190914"/>
                  <a:pt x="165880" y="213485"/>
                  <a:pt x="165880" y="241210"/>
                </a:cubicBezTo>
                <a:cubicBezTo>
                  <a:pt x="165880" y="247786"/>
                  <a:pt x="160539" y="253029"/>
                  <a:pt x="154040" y="253029"/>
                </a:cubicBezTo>
                <a:cubicBezTo>
                  <a:pt x="147452" y="253029"/>
                  <a:pt x="142110" y="247786"/>
                  <a:pt x="142110" y="241210"/>
                </a:cubicBezTo>
                <a:cubicBezTo>
                  <a:pt x="142110" y="200333"/>
                  <a:pt x="175406" y="167099"/>
                  <a:pt x="216270" y="167099"/>
                </a:cubicBezTo>
                <a:close/>
                <a:moveTo>
                  <a:pt x="522185" y="165547"/>
                </a:moveTo>
                <a:cubicBezTo>
                  <a:pt x="528772" y="165547"/>
                  <a:pt x="534111" y="170871"/>
                  <a:pt x="534111" y="177438"/>
                </a:cubicBezTo>
                <a:cubicBezTo>
                  <a:pt x="534111" y="184005"/>
                  <a:pt x="528772" y="189329"/>
                  <a:pt x="522185" y="189329"/>
                </a:cubicBezTo>
                <a:cubicBezTo>
                  <a:pt x="515598" y="189329"/>
                  <a:pt x="510259" y="184005"/>
                  <a:pt x="510259" y="177438"/>
                </a:cubicBezTo>
                <a:cubicBezTo>
                  <a:pt x="510259" y="170871"/>
                  <a:pt x="515598" y="165547"/>
                  <a:pt x="522185" y="165547"/>
                </a:cubicBezTo>
                <a:close/>
                <a:moveTo>
                  <a:pt x="85420" y="165547"/>
                </a:moveTo>
                <a:cubicBezTo>
                  <a:pt x="91987" y="165547"/>
                  <a:pt x="97311" y="170871"/>
                  <a:pt x="97311" y="177438"/>
                </a:cubicBezTo>
                <a:cubicBezTo>
                  <a:pt x="97311" y="184005"/>
                  <a:pt x="91987" y="189329"/>
                  <a:pt x="85420" y="189329"/>
                </a:cubicBezTo>
                <a:cubicBezTo>
                  <a:pt x="78853" y="189329"/>
                  <a:pt x="73529" y="184005"/>
                  <a:pt x="73529" y="177438"/>
                </a:cubicBezTo>
                <a:cubicBezTo>
                  <a:pt x="73529" y="170871"/>
                  <a:pt x="78853" y="165547"/>
                  <a:pt x="85420" y="165547"/>
                </a:cubicBezTo>
                <a:close/>
                <a:moveTo>
                  <a:pt x="429885" y="73388"/>
                </a:moveTo>
                <a:cubicBezTo>
                  <a:pt x="436472" y="73388"/>
                  <a:pt x="441811" y="78712"/>
                  <a:pt x="441811" y="85279"/>
                </a:cubicBezTo>
                <a:cubicBezTo>
                  <a:pt x="441811" y="91846"/>
                  <a:pt x="436472" y="97170"/>
                  <a:pt x="429885" y="97170"/>
                </a:cubicBezTo>
                <a:cubicBezTo>
                  <a:pt x="423298" y="97170"/>
                  <a:pt x="417959" y="91846"/>
                  <a:pt x="417959" y="85279"/>
                </a:cubicBezTo>
                <a:cubicBezTo>
                  <a:pt x="417959" y="78712"/>
                  <a:pt x="423298" y="73388"/>
                  <a:pt x="429885" y="73388"/>
                </a:cubicBezTo>
                <a:close/>
                <a:moveTo>
                  <a:pt x="177720" y="73388"/>
                </a:moveTo>
                <a:cubicBezTo>
                  <a:pt x="184287" y="73388"/>
                  <a:pt x="189611" y="78712"/>
                  <a:pt x="189611" y="85279"/>
                </a:cubicBezTo>
                <a:cubicBezTo>
                  <a:pt x="189611" y="91846"/>
                  <a:pt x="184287" y="97170"/>
                  <a:pt x="177720" y="97170"/>
                </a:cubicBezTo>
                <a:cubicBezTo>
                  <a:pt x="171153" y="97170"/>
                  <a:pt x="165829" y="91846"/>
                  <a:pt x="165829" y="85279"/>
                </a:cubicBezTo>
                <a:cubicBezTo>
                  <a:pt x="165829" y="78712"/>
                  <a:pt x="171153" y="73388"/>
                  <a:pt x="177720" y="73388"/>
                </a:cubicBezTo>
                <a:close/>
                <a:moveTo>
                  <a:pt x="303775" y="42480"/>
                </a:moveTo>
                <a:cubicBezTo>
                  <a:pt x="310366" y="42480"/>
                  <a:pt x="315710" y="47815"/>
                  <a:pt x="315710" y="54396"/>
                </a:cubicBezTo>
                <a:lnTo>
                  <a:pt x="315710" y="69869"/>
                </a:lnTo>
                <a:cubicBezTo>
                  <a:pt x="315710" y="76449"/>
                  <a:pt x="310366" y="81785"/>
                  <a:pt x="303775" y="81785"/>
                </a:cubicBezTo>
                <a:cubicBezTo>
                  <a:pt x="297184" y="81785"/>
                  <a:pt x="291929" y="76449"/>
                  <a:pt x="291929" y="69869"/>
                </a:cubicBezTo>
                <a:lnTo>
                  <a:pt x="291929" y="54396"/>
                </a:lnTo>
                <a:cubicBezTo>
                  <a:pt x="291929" y="47815"/>
                  <a:pt x="297184" y="42480"/>
                  <a:pt x="303775" y="42480"/>
                </a:cubicBezTo>
                <a:close/>
                <a:moveTo>
                  <a:pt x="303775" y="0"/>
                </a:moveTo>
                <a:cubicBezTo>
                  <a:pt x="394204" y="0"/>
                  <a:pt x="479560" y="40347"/>
                  <a:pt x="537058" y="108956"/>
                </a:cubicBezTo>
                <a:lnTo>
                  <a:pt x="537058" y="93048"/>
                </a:lnTo>
                <a:cubicBezTo>
                  <a:pt x="537058" y="86471"/>
                  <a:pt x="542309" y="81139"/>
                  <a:pt x="548895" y="81139"/>
                </a:cubicBezTo>
                <a:cubicBezTo>
                  <a:pt x="555482" y="81139"/>
                  <a:pt x="560822" y="86471"/>
                  <a:pt x="560822" y="93048"/>
                </a:cubicBezTo>
                <a:lnTo>
                  <a:pt x="560822" y="138994"/>
                </a:lnTo>
                <a:cubicBezTo>
                  <a:pt x="560822" y="145570"/>
                  <a:pt x="555482" y="150903"/>
                  <a:pt x="548895" y="150903"/>
                </a:cubicBezTo>
                <a:lnTo>
                  <a:pt x="502880" y="150903"/>
                </a:lnTo>
                <a:cubicBezTo>
                  <a:pt x="496293" y="150903"/>
                  <a:pt x="490953" y="145570"/>
                  <a:pt x="490953" y="138994"/>
                </a:cubicBezTo>
                <a:cubicBezTo>
                  <a:pt x="490953" y="132417"/>
                  <a:pt x="496293" y="127174"/>
                  <a:pt x="502880" y="127174"/>
                </a:cubicBezTo>
                <a:lnTo>
                  <a:pt x="521126" y="127174"/>
                </a:lnTo>
                <a:cubicBezTo>
                  <a:pt x="468168" y="62032"/>
                  <a:pt x="388419" y="23728"/>
                  <a:pt x="303775" y="23728"/>
                </a:cubicBezTo>
                <a:cubicBezTo>
                  <a:pt x="149440" y="23728"/>
                  <a:pt x="23764" y="149214"/>
                  <a:pt x="23764" y="303316"/>
                </a:cubicBezTo>
                <a:cubicBezTo>
                  <a:pt x="23764" y="457508"/>
                  <a:pt x="149440" y="582905"/>
                  <a:pt x="303775" y="582905"/>
                </a:cubicBezTo>
                <a:cubicBezTo>
                  <a:pt x="458199" y="582905"/>
                  <a:pt x="583786" y="457508"/>
                  <a:pt x="583786" y="303316"/>
                </a:cubicBezTo>
                <a:cubicBezTo>
                  <a:pt x="583786" y="278255"/>
                  <a:pt x="580492" y="253371"/>
                  <a:pt x="573906" y="229376"/>
                </a:cubicBezTo>
                <a:cubicBezTo>
                  <a:pt x="572126" y="223066"/>
                  <a:pt x="575864" y="216489"/>
                  <a:pt x="582273" y="214801"/>
                </a:cubicBezTo>
                <a:cubicBezTo>
                  <a:pt x="588592" y="213023"/>
                  <a:pt x="595089" y="216756"/>
                  <a:pt x="596869" y="223066"/>
                </a:cubicBezTo>
                <a:cubicBezTo>
                  <a:pt x="603990" y="249194"/>
                  <a:pt x="607639" y="276122"/>
                  <a:pt x="607639" y="303316"/>
                </a:cubicBezTo>
                <a:cubicBezTo>
                  <a:pt x="607639" y="470572"/>
                  <a:pt x="471283" y="606722"/>
                  <a:pt x="303775" y="606722"/>
                </a:cubicBezTo>
                <a:cubicBezTo>
                  <a:pt x="136267" y="606722"/>
                  <a:pt x="0" y="470572"/>
                  <a:pt x="0" y="303316"/>
                </a:cubicBezTo>
                <a:cubicBezTo>
                  <a:pt x="0" y="136061"/>
                  <a:pt x="136267" y="0"/>
                  <a:pt x="3037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959282" y="5534093"/>
            <a:ext cx="1107996" cy="27559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汇报：稻小壳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420131" y="5534093"/>
            <a:ext cx="1307213" cy="326803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部门：策划部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029704" y="5534093"/>
            <a:ext cx="1208984" cy="27699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时间：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xxx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图片 1" descr="a787cf5f72d17df9e9a10ae2814e64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860" y="-50165"/>
            <a:ext cx="4944745" cy="6922770"/>
          </a:xfrm>
          <a:prstGeom prst="rect">
            <a:avLst/>
          </a:prstGeom>
        </p:spPr>
      </p:pic>
      <p:pic>
        <p:nvPicPr>
          <p:cNvPr id="13" name="图片 12" descr="51b46152d3c55a4f26d83e1edf96a5d7"/>
          <p:cNvPicPr>
            <a:picLocks noChangeAspect="1"/>
          </p:cNvPicPr>
          <p:nvPr/>
        </p:nvPicPr>
        <p:blipFill>
          <a:blip r:embed="rId3"/>
          <a:srcRect l="36847" b="22852"/>
          <a:stretch>
            <a:fillRect/>
          </a:stretch>
        </p:blipFill>
        <p:spPr>
          <a:xfrm rot="5040000">
            <a:off x="-502920" y="-12065"/>
            <a:ext cx="2910205" cy="2343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37" grpId="0" bldLvl="0" animBg="1"/>
      <p:bldP spid="38" grpId="0"/>
      <p:bldP spid="39" grpId="0"/>
      <p:bldP spid="4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41000"/>
          </a:blip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026480" y="376329"/>
            <a:ext cx="4440139" cy="703107"/>
            <a:chOff x="1451102" y="1726100"/>
            <a:chExt cx="4440139" cy="703107"/>
          </a:xfrm>
        </p:grpSpPr>
        <p:grpSp>
          <p:nvGrpSpPr>
            <p:cNvPr id="23" name="组合 22"/>
            <p:cNvGrpSpPr/>
            <p:nvPr/>
          </p:nvGrpSpPr>
          <p:grpSpPr>
            <a:xfrm>
              <a:off x="1451102" y="1726100"/>
              <a:ext cx="2585239" cy="460375"/>
              <a:chOff x="5906988" y="1943814"/>
              <a:chExt cx="2585239" cy="460375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6480547" y="1943814"/>
                <a:ext cx="2011680" cy="46037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sz="2400" b="1" dirty="0">
                    <a:solidFill>
                      <a:schemeClr val="accent6"/>
                    </a:solidFill>
                  </a:rPr>
                  <a:t>活动内容构成</a:t>
                </a:r>
                <a:endParaRPr lang="zh-CN" altLang="en-US" sz="2400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5906988" y="1943814"/>
                <a:ext cx="573316" cy="46037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400" b="1" dirty="0">
                    <a:solidFill>
                      <a:schemeClr val="accent6"/>
                    </a:solidFill>
                  </a:rPr>
                  <a:t>02.</a:t>
                </a:r>
                <a:endParaRPr lang="en-US" altLang="zh-CN" sz="2400" b="1" dirty="0">
                  <a:solidFill>
                    <a:schemeClr val="accent6"/>
                  </a:solidFill>
                </a:endParaRPr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1481913" y="2163142"/>
              <a:ext cx="4409328" cy="2660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print the presentation and make it into a film to a wider field</a:t>
              </a:r>
              <a:endParaRPr lang="en-US" altLang="zh-CN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14" name="图片 13" descr="51b46152d3c55a4f26d83e1edf96a5d7"/>
          <p:cNvPicPr>
            <a:picLocks noChangeAspect="1"/>
          </p:cNvPicPr>
          <p:nvPr/>
        </p:nvPicPr>
        <p:blipFill>
          <a:blip r:embed="rId2"/>
          <a:srcRect r="44466"/>
          <a:stretch>
            <a:fillRect/>
          </a:stretch>
        </p:blipFill>
        <p:spPr>
          <a:xfrm rot="10800000">
            <a:off x="-3810" y="-8255"/>
            <a:ext cx="1030605" cy="1224280"/>
          </a:xfrm>
          <a:prstGeom prst="rect">
            <a:avLst/>
          </a:prstGeom>
        </p:spPr>
      </p:pic>
      <p:sp>
        <p:nvSpPr>
          <p:cNvPr id="3" name="Rounded Rectangle 21"/>
          <p:cNvSpPr/>
          <p:nvPr/>
        </p:nvSpPr>
        <p:spPr>
          <a:xfrm>
            <a:off x="6715974" y="2124265"/>
            <a:ext cx="2045133" cy="2045133"/>
          </a:xfrm>
          <a:prstGeom prst="roundRect">
            <a:avLst>
              <a:gd name="adj" fmla="val 50000"/>
            </a:avLst>
          </a:prstGeom>
          <a:solidFill>
            <a:srgbClr val="72A1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ounded Rectangle 22"/>
          <p:cNvSpPr/>
          <p:nvPr/>
        </p:nvSpPr>
        <p:spPr>
          <a:xfrm>
            <a:off x="3013493" y="2124265"/>
            <a:ext cx="2045133" cy="2045133"/>
          </a:xfrm>
          <a:prstGeom prst="roundRect">
            <a:avLst>
              <a:gd name="adj" fmla="val 50000"/>
            </a:avLst>
          </a:prstGeom>
          <a:solidFill>
            <a:srgbClr val="B29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9" name="Group 23"/>
          <p:cNvGrpSpPr/>
          <p:nvPr/>
        </p:nvGrpSpPr>
        <p:grpSpPr>
          <a:xfrm>
            <a:off x="4681952" y="1941484"/>
            <a:ext cx="2410696" cy="2410696"/>
            <a:chOff x="4183188" y="2840182"/>
            <a:chExt cx="1330042" cy="1330042"/>
          </a:xfrm>
        </p:grpSpPr>
        <p:sp>
          <p:nvSpPr>
            <p:cNvPr id="10" name="Rounded Rectangle 24"/>
            <p:cNvSpPr/>
            <p:nvPr/>
          </p:nvSpPr>
          <p:spPr>
            <a:xfrm>
              <a:off x="4183188" y="2840182"/>
              <a:ext cx="1330042" cy="1330042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11" name="Rounded Rectangle 25"/>
            <p:cNvSpPr/>
            <p:nvPr/>
          </p:nvSpPr>
          <p:spPr>
            <a:xfrm>
              <a:off x="4391010" y="3048003"/>
              <a:ext cx="914400" cy="914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6"/>
                </a:solidFill>
                <a:latin typeface="FontAwesome" pitchFamily="2" charset="0"/>
              </a:endParaRPr>
            </a:p>
          </p:txBody>
        </p:sp>
      </p:grpSp>
      <p:sp>
        <p:nvSpPr>
          <p:cNvPr id="33" name="Text Placeholder 32"/>
          <p:cNvSpPr txBox="1"/>
          <p:nvPr/>
        </p:nvSpPr>
        <p:spPr>
          <a:xfrm>
            <a:off x="1956435" y="5221605"/>
            <a:ext cx="2121535" cy="9302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1200" dirty="0">
                <a:solidFill>
                  <a:srgbClr val="7A7A7A"/>
                </a:solidFill>
                <a:cs typeface="+mn-ea"/>
                <a:sym typeface="+mn-lt"/>
              </a:rPr>
              <a:t>单击此处输入你的正文，文字是您思想的提炼，为了最终演示发布的良好效果，请尽量言简意赅的阐述观点</a:t>
            </a:r>
            <a:endParaRPr lang="zh-CN" altLang="en-US" sz="1200" dirty="0">
              <a:solidFill>
                <a:srgbClr val="7A7A7A"/>
              </a:solidFill>
              <a:cs typeface="+mn-ea"/>
              <a:sym typeface="+mn-lt"/>
            </a:endParaRPr>
          </a:p>
        </p:txBody>
      </p:sp>
      <p:sp>
        <p:nvSpPr>
          <p:cNvPr id="34" name="Text Placeholder 33"/>
          <p:cNvSpPr txBox="1"/>
          <p:nvPr/>
        </p:nvSpPr>
        <p:spPr>
          <a:xfrm>
            <a:off x="1940576" y="4914079"/>
            <a:ext cx="2137379" cy="27998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1400" dirty="0" smtClean="0">
                <a:cs typeface="+mn-ea"/>
                <a:sym typeface="+mn-lt"/>
              </a:rPr>
              <a:t>请输入标题</a:t>
            </a:r>
            <a:endParaRPr lang="zh-CN" altLang="en-US" sz="1400" dirty="0" smtClean="0">
              <a:solidFill>
                <a:schemeClr val="tx2"/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35" name="Text Placeholder 33"/>
          <p:cNvSpPr txBox="1"/>
          <p:nvPr/>
        </p:nvSpPr>
        <p:spPr>
          <a:xfrm>
            <a:off x="1278120" y="4892813"/>
            <a:ext cx="662456" cy="662888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3600" dirty="0" smtClean="0">
                <a:solidFill>
                  <a:schemeClr val="tx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01</a:t>
            </a:r>
            <a:endParaRPr lang="en-AU" sz="3600" dirty="0">
              <a:solidFill>
                <a:schemeClr val="tx2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36" name="Text Placeholder 32"/>
          <p:cNvSpPr txBox="1"/>
          <p:nvPr/>
        </p:nvSpPr>
        <p:spPr>
          <a:xfrm>
            <a:off x="5361305" y="5221605"/>
            <a:ext cx="2121535" cy="9048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1200" dirty="0">
                <a:solidFill>
                  <a:srgbClr val="7A7A7A"/>
                </a:solidFill>
                <a:cs typeface="+mn-ea"/>
                <a:sym typeface="+mn-lt"/>
              </a:rPr>
              <a:t>单击此处输入你的正文，文字是您思想的提炼，为了最终演示发布的良好效果，请尽量言简意赅的阐述观点</a:t>
            </a:r>
            <a:endParaRPr lang="zh-CN" altLang="en-US" sz="1200" dirty="0">
              <a:solidFill>
                <a:srgbClr val="7A7A7A"/>
              </a:solidFill>
              <a:cs typeface="+mn-ea"/>
              <a:sym typeface="+mn-lt"/>
            </a:endParaRPr>
          </a:p>
        </p:txBody>
      </p:sp>
      <p:sp>
        <p:nvSpPr>
          <p:cNvPr id="37" name="Text Placeholder 33"/>
          <p:cNvSpPr txBox="1"/>
          <p:nvPr/>
        </p:nvSpPr>
        <p:spPr>
          <a:xfrm>
            <a:off x="5345568" y="4914079"/>
            <a:ext cx="2137379" cy="27998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1400" dirty="0" smtClean="0">
                <a:cs typeface="+mn-ea"/>
                <a:sym typeface="+mn-lt"/>
              </a:rPr>
              <a:t>请输入标题</a:t>
            </a:r>
            <a:endParaRPr lang="zh-CN" altLang="en-US" sz="1400" dirty="0" smtClean="0">
              <a:solidFill>
                <a:schemeClr val="tx2"/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38" name="Text Placeholder 33"/>
          <p:cNvSpPr txBox="1"/>
          <p:nvPr/>
        </p:nvSpPr>
        <p:spPr>
          <a:xfrm>
            <a:off x="4680711" y="4892813"/>
            <a:ext cx="662456" cy="662888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3600" dirty="0" smtClean="0">
                <a:solidFill>
                  <a:schemeClr val="tx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02</a:t>
            </a:r>
            <a:endParaRPr lang="en-AU" sz="3600" dirty="0" smtClean="0">
              <a:solidFill>
                <a:schemeClr val="tx2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47" name="Text Placeholder 32"/>
          <p:cNvSpPr txBox="1"/>
          <p:nvPr/>
        </p:nvSpPr>
        <p:spPr>
          <a:xfrm>
            <a:off x="8792210" y="5221605"/>
            <a:ext cx="2121535" cy="93726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1200" dirty="0">
                <a:solidFill>
                  <a:srgbClr val="7A7A7A"/>
                </a:solidFill>
                <a:cs typeface="+mn-ea"/>
                <a:sym typeface="+mn-lt"/>
              </a:rPr>
              <a:t>单击此处输入你的正文，文字是您思想的提炼，为了最终演示发布的良好效果，请尽量言简意赅的阐述观点</a:t>
            </a:r>
            <a:endParaRPr lang="zh-CN" altLang="en-US" sz="1200" dirty="0">
              <a:solidFill>
                <a:srgbClr val="7A7A7A"/>
              </a:solidFill>
              <a:cs typeface="+mn-ea"/>
              <a:sym typeface="+mn-lt"/>
            </a:endParaRPr>
          </a:p>
        </p:txBody>
      </p:sp>
      <p:sp>
        <p:nvSpPr>
          <p:cNvPr id="39" name="Text Placeholder 33"/>
          <p:cNvSpPr txBox="1"/>
          <p:nvPr/>
        </p:nvSpPr>
        <p:spPr>
          <a:xfrm>
            <a:off x="8776501" y="4914079"/>
            <a:ext cx="2137379" cy="27998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1400" dirty="0" smtClean="0">
                <a:cs typeface="+mn-ea"/>
                <a:sym typeface="+mn-lt"/>
              </a:rPr>
              <a:t>请输入标题</a:t>
            </a:r>
            <a:endParaRPr lang="zh-CN" altLang="en-US" sz="1400" dirty="0" smtClean="0">
              <a:solidFill>
                <a:schemeClr val="tx2"/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40" name="Text Placeholder 33"/>
          <p:cNvSpPr txBox="1"/>
          <p:nvPr/>
        </p:nvSpPr>
        <p:spPr>
          <a:xfrm>
            <a:off x="8111644" y="4892813"/>
            <a:ext cx="662456" cy="662888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3600" dirty="0" smtClean="0">
                <a:solidFill>
                  <a:schemeClr val="tx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03</a:t>
            </a:r>
            <a:endParaRPr lang="en-AU" sz="3600" dirty="0">
              <a:solidFill>
                <a:schemeClr val="tx2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19488" name="Freeform 312"/>
          <p:cNvSpPr/>
          <p:nvPr/>
        </p:nvSpPr>
        <p:spPr>
          <a:xfrm>
            <a:off x="3812732" y="2921359"/>
            <a:ext cx="448558" cy="448858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</a:cxnLst>
            <a:pathLst>
              <a:path w="59" h="59">
                <a:moveTo>
                  <a:pt x="0" y="29"/>
                </a:moveTo>
                <a:cubicBezTo>
                  <a:pt x="11" y="18"/>
                  <a:pt x="11" y="18"/>
                  <a:pt x="11" y="18"/>
                </a:cubicBezTo>
                <a:cubicBezTo>
                  <a:pt x="12" y="17"/>
                  <a:pt x="12" y="16"/>
                  <a:pt x="10" y="15"/>
                </a:cubicBezTo>
                <a:cubicBezTo>
                  <a:pt x="9" y="15"/>
                  <a:pt x="7" y="15"/>
                  <a:pt x="6" y="15"/>
                </a:cubicBezTo>
                <a:cubicBezTo>
                  <a:pt x="3" y="14"/>
                  <a:pt x="1" y="11"/>
                  <a:pt x="1" y="9"/>
                </a:cubicBezTo>
                <a:cubicBezTo>
                  <a:pt x="1" y="6"/>
                  <a:pt x="3" y="3"/>
                  <a:pt x="3" y="3"/>
                </a:cubicBezTo>
                <a:cubicBezTo>
                  <a:pt x="3" y="3"/>
                  <a:pt x="5" y="1"/>
                  <a:pt x="9" y="1"/>
                </a:cubicBezTo>
                <a:cubicBezTo>
                  <a:pt x="11" y="1"/>
                  <a:pt x="14" y="3"/>
                  <a:pt x="14" y="6"/>
                </a:cubicBezTo>
                <a:cubicBezTo>
                  <a:pt x="15" y="7"/>
                  <a:pt x="15" y="9"/>
                  <a:pt x="15" y="10"/>
                </a:cubicBezTo>
                <a:cubicBezTo>
                  <a:pt x="16" y="12"/>
                  <a:pt x="17" y="12"/>
                  <a:pt x="18" y="12"/>
                </a:cubicBezTo>
                <a:cubicBezTo>
                  <a:pt x="30" y="0"/>
                  <a:pt x="30" y="0"/>
                  <a:pt x="30" y="0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12"/>
                  <a:pt x="41" y="13"/>
                  <a:pt x="40" y="13"/>
                </a:cubicBezTo>
                <a:cubicBezTo>
                  <a:pt x="38" y="14"/>
                  <a:pt x="37" y="14"/>
                  <a:pt x="35" y="14"/>
                </a:cubicBezTo>
                <a:cubicBezTo>
                  <a:pt x="33" y="15"/>
                  <a:pt x="31" y="17"/>
                  <a:pt x="30" y="20"/>
                </a:cubicBezTo>
                <a:cubicBezTo>
                  <a:pt x="30" y="23"/>
                  <a:pt x="33" y="25"/>
                  <a:pt x="33" y="25"/>
                </a:cubicBezTo>
                <a:cubicBezTo>
                  <a:pt x="33" y="25"/>
                  <a:pt x="35" y="27"/>
                  <a:pt x="38" y="27"/>
                </a:cubicBezTo>
                <a:cubicBezTo>
                  <a:pt x="41" y="27"/>
                  <a:pt x="43" y="25"/>
                  <a:pt x="44" y="23"/>
                </a:cubicBezTo>
                <a:cubicBezTo>
                  <a:pt x="44" y="21"/>
                  <a:pt x="44" y="19"/>
                  <a:pt x="44" y="18"/>
                </a:cubicBezTo>
                <a:cubicBezTo>
                  <a:pt x="45" y="17"/>
                  <a:pt x="46" y="17"/>
                  <a:pt x="47" y="17"/>
                </a:cubicBezTo>
                <a:cubicBezTo>
                  <a:pt x="59" y="29"/>
                  <a:pt x="59" y="29"/>
                  <a:pt x="59" y="29"/>
                </a:cubicBezTo>
                <a:cubicBezTo>
                  <a:pt x="46" y="41"/>
                  <a:pt x="46" y="41"/>
                  <a:pt x="46" y="41"/>
                </a:cubicBezTo>
                <a:cubicBezTo>
                  <a:pt x="45" y="41"/>
                  <a:pt x="45" y="41"/>
                  <a:pt x="44" y="40"/>
                </a:cubicBezTo>
                <a:cubicBezTo>
                  <a:pt x="44" y="39"/>
                  <a:pt x="44" y="37"/>
                  <a:pt x="43" y="36"/>
                </a:cubicBezTo>
                <a:cubicBezTo>
                  <a:pt x="43" y="33"/>
                  <a:pt x="40" y="31"/>
                  <a:pt x="38" y="31"/>
                </a:cubicBezTo>
                <a:cubicBezTo>
                  <a:pt x="35" y="31"/>
                  <a:pt x="33" y="34"/>
                  <a:pt x="33" y="34"/>
                </a:cubicBezTo>
                <a:cubicBezTo>
                  <a:pt x="33" y="34"/>
                  <a:pt x="31" y="36"/>
                  <a:pt x="31" y="39"/>
                </a:cubicBezTo>
                <a:cubicBezTo>
                  <a:pt x="31" y="41"/>
                  <a:pt x="33" y="44"/>
                  <a:pt x="35" y="44"/>
                </a:cubicBezTo>
                <a:cubicBezTo>
                  <a:pt x="37" y="44"/>
                  <a:pt x="38" y="44"/>
                  <a:pt x="40" y="45"/>
                </a:cubicBezTo>
                <a:cubicBezTo>
                  <a:pt x="41" y="45"/>
                  <a:pt x="41" y="46"/>
                  <a:pt x="41" y="47"/>
                </a:cubicBezTo>
                <a:cubicBezTo>
                  <a:pt x="29" y="59"/>
                  <a:pt x="29" y="59"/>
                  <a:pt x="29" y="59"/>
                </a:cubicBezTo>
                <a:cubicBezTo>
                  <a:pt x="18" y="47"/>
                  <a:pt x="18" y="47"/>
                  <a:pt x="18" y="47"/>
                </a:cubicBezTo>
                <a:cubicBezTo>
                  <a:pt x="17" y="47"/>
                  <a:pt x="16" y="47"/>
                  <a:pt x="15" y="49"/>
                </a:cubicBezTo>
                <a:cubicBezTo>
                  <a:pt x="14" y="50"/>
                  <a:pt x="15" y="52"/>
                  <a:pt x="14" y="53"/>
                </a:cubicBezTo>
                <a:cubicBezTo>
                  <a:pt x="14" y="56"/>
                  <a:pt x="11" y="58"/>
                  <a:pt x="8" y="58"/>
                </a:cubicBezTo>
                <a:cubicBezTo>
                  <a:pt x="5" y="59"/>
                  <a:pt x="3" y="56"/>
                  <a:pt x="3" y="56"/>
                </a:cubicBezTo>
                <a:cubicBezTo>
                  <a:pt x="3" y="56"/>
                  <a:pt x="0" y="53"/>
                  <a:pt x="0" y="50"/>
                </a:cubicBezTo>
                <a:cubicBezTo>
                  <a:pt x="0" y="47"/>
                  <a:pt x="2" y="45"/>
                  <a:pt x="5" y="44"/>
                </a:cubicBezTo>
                <a:cubicBezTo>
                  <a:pt x="7" y="44"/>
                  <a:pt x="8" y="44"/>
                  <a:pt x="10" y="43"/>
                </a:cubicBezTo>
                <a:cubicBezTo>
                  <a:pt x="11" y="43"/>
                  <a:pt x="11" y="42"/>
                  <a:pt x="11" y="40"/>
                </a:cubicBezTo>
                <a:lnTo>
                  <a:pt x="0" y="29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9478" name="Freeform 87"/>
          <p:cNvSpPr>
            <a:spLocks noEditPoints="1"/>
          </p:cNvSpPr>
          <p:nvPr/>
        </p:nvSpPr>
        <p:spPr>
          <a:xfrm>
            <a:off x="7482536" y="2958239"/>
            <a:ext cx="517290" cy="434104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68" h="57">
                <a:moveTo>
                  <a:pt x="42" y="32"/>
                </a:moveTo>
                <a:cubicBezTo>
                  <a:pt x="40" y="32"/>
                  <a:pt x="38" y="32"/>
                  <a:pt x="36" y="32"/>
                </a:cubicBezTo>
                <a:cubicBezTo>
                  <a:pt x="35" y="32"/>
                  <a:pt x="34" y="32"/>
                  <a:pt x="33" y="31"/>
                </a:cubicBezTo>
                <a:cubicBezTo>
                  <a:pt x="32" y="30"/>
                  <a:pt x="32" y="28"/>
                  <a:pt x="31" y="27"/>
                </a:cubicBezTo>
                <a:cubicBezTo>
                  <a:pt x="33" y="25"/>
                  <a:pt x="34" y="24"/>
                  <a:pt x="34" y="22"/>
                </a:cubicBezTo>
                <a:cubicBezTo>
                  <a:pt x="35" y="21"/>
                  <a:pt x="36" y="21"/>
                  <a:pt x="36" y="20"/>
                </a:cubicBezTo>
                <a:cubicBezTo>
                  <a:pt x="36" y="19"/>
                  <a:pt x="37" y="18"/>
                  <a:pt x="37" y="16"/>
                </a:cubicBezTo>
                <a:cubicBezTo>
                  <a:pt x="37" y="16"/>
                  <a:pt x="37" y="16"/>
                  <a:pt x="37" y="16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7" y="9"/>
                  <a:pt x="36" y="6"/>
                  <a:pt x="33" y="4"/>
                </a:cubicBezTo>
                <a:cubicBezTo>
                  <a:pt x="29" y="0"/>
                  <a:pt x="21" y="0"/>
                  <a:pt x="17" y="3"/>
                </a:cubicBezTo>
                <a:cubicBezTo>
                  <a:pt x="14" y="5"/>
                  <a:pt x="13" y="9"/>
                  <a:pt x="13" y="15"/>
                </a:cubicBezTo>
                <a:cubicBezTo>
                  <a:pt x="13" y="15"/>
                  <a:pt x="13" y="15"/>
                  <a:pt x="13" y="15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8"/>
                  <a:pt x="13" y="19"/>
                  <a:pt x="13" y="20"/>
                </a:cubicBezTo>
                <a:cubicBezTo>
                  <a:pt x="13" y="21"/>
                  <a:pt x="14" y="21"/>
                  <a:pt x="15" y="22"/>
                </a:cubicBezTo>
                <a:cubicBezTo>
                  <a:pt x="15" y="23"/>
                  <a:pt x="16" y="25"/>
                  <a:pt x="17" y="26"/>
                </a:cubicBezTo>
                <a:cubicBezTo>
                  <a:pt x="17" y="28"/>
                  <a:pt x="16" y="30"/>
                  <a:pt x="15" y="31"/>
                </a:cubicBezTo>
                <a:cubicBezTo>
                  <a:pt x="15" y="31"/>
                  <a:pt x="14" y="32"/>
                  <a:pt x="12" y="31"/>
                </a:cubicBezTo>
                <a:cubicBezTo>
                  <a:pt x="11" y="31"/>
                  <a:pt x="9" y="31"/>
                  <a:pt x="8" y="31"/>
                </a:cubicBezTo>
                <a:cubicBezTo>
                  <a:pt x="3" y="36"/>
                  <a:pt x="0" y="45"/>
                  <a:pt x="1" y="52"/>
                </a:cubicBezTo>
                <a:cubicBezTo>
                  <a:pt x="8" y="57"/>
                  <a:pt x="43" y="57"/>
                  <a:pt x="48" y="52"/>
                </a:cubicBezTo>
                <a:cubicBezTo>
                  <a:pt x="48" y="46"/>
                  <a:pt x="47" y="37"/>
                  <a:pt x="42" y="32"/>
                </a:cubicBezTo>
                <a:close/>
                <a:moveTo>
                  <a:pt x="63" y="22"/>
                </a:moveTo>
                <a:cubicBezTo>
                  <a:pt x="67" y="25"/>
                  <a:pt x="68" y="32"/>
                  <a:pt x="68" y="36"/>
                </a:cubicBezTo>
                <a:cubicBezTo>
                  <a:pt x="66" y="38"/>
                  <a:pt x="58" y="38"/>
                  <a:pt x="50" y="38"/>
                </a:cubicBezTo>
                <a:cubicBezTo>
                  <a:pt x="49" y="34"/>
                  <a:pt x="47" y="31"/>
                  <a:pt x="44" y="29"/>
                </a:cubicBezTo>
                <a:cubicBezTo>
                  <a:pt x="43" y="27"/>
                  <a:pt x="43" y="27"/>
                  <a:pt x="43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0" y="27"/>
                  <a:pt x="38" y="27"/>
                  <a:pt x="36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7" y="27"/>
                  <a:pt x="38" y="25"/>
                  <a:pt x="38" y="24"/>
                </a:cubicBezTo>
                <a:cubicBezTo>
                  <a:pt x="39" y="24"/>
                  <a:pt x="39" y="23"/>
                  <a:pt x="40" y="22"/>
                </a:cubicBezTo>
                <a:cubicBezTo>
                  <a:pt x="41" y="22"/>
                  <a:pt x="42" y="22"/>
                  <a:pt x="43" y="22"/>
                </a:cubicBezTo>
                <a:cubicBezTo>
                  <a:pt x="44" y="22"/>
                  <a:pt x="44" y="22"/>
                  <a:pt x="45" y="21"/>
                </a:cubicBezTo>
                <a:cubicBezTo>
                  <a:pt x="45" y="21"/>
                  <a:pt x="46" y="19"/>
                  <a:pt x="46" y="18"/>
                </a:cubicBezTo>
                <a:cubicBezTo>
                  <a:pt x="45" y="17"/>
                  <a:pt x="45" y="16"/>
                  <a:pt x="44" y="15"/>
                </a:cubicBezTo>
                <a:cubicBezTo>
                  <a:pt x="44" y="14"/>
                  <a:pt x="43" y="14"/>
                  <a:pt x="43" y="13"/>
                </a:cubicBezTo>
                <a:cubicBezTo>
                  <a:pt x="43" y="13"/>
                  <a:pt x="43" y="12"/>
                  <a:pt x="43" y="11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6"/>
                  <a:pt x="44" y="3"/>
                  <a:pt x="46" y="2"/>
                </a:cubicBezTo>
                <a:cubicBezTo>
                  <a:pt x="49" y="0"/>
                  <a:pt x="54" y="0"/>
                  <a:pt x="57" y="2"/>
                </a:cubicBezTo>
                <a:cubicBezTo>
                  <a:pt x="59" y="4"/>
                  <a:pt x="60" y="6"/>
                  <a:pt x="59" y="10"/>
                </a:cubicBezTo>
                <a:cubicBezTo>
                  <a:pt x="59" y="10"/>
                  <a:pt x="59" y="10"/>
                  <a:pt x="59" y="10"/>
                </a:cubicBezTo>
                <a:cubicBezTo>
                  <a:pt x="60" y="10"/>
                  <a:pt x="60" y="10"/>
                  <a:pt x="60" y="10"/>
                </a:cubicBezTo>
                <a:cubicBezTo>
                  <a:pt x="60" y="11"/>
                  <a:pt x="60" y="11"/>
                  <a:pt x="60" y="11"/>
                </a:cubicBezTo>
                <a:cubicBezTo>
                  <a:pt x="60" y="12"/>
                  <a:pt x="59" y="13"/>
                  <a:pt x="59" y="13"/>
                </a:cubicBezTo>
                <a:cubicBezTo>
                  <a:pt x="59" y="14"/>
                  <a:pt x="59" y="14"/>
                  <a:pt x="58" y="15"/>
                </a:cubicBezTo>
                <a:cubicBezTo>
                  <a:pt x="58" y="16"/>
                  <a:pt x="57" y="17"/>
                  <a:pt x="56" y="18"/>
                </a:cubicBezTo>
                <a:cubicBezTo>
                  <a:pt x="56" y="19"/>
                  <a:pt x="57" y="20"/>
                  <a:pt x="57" y="21"/>
                </a:cubicBezTo>
                <a:cubicBezTo>
                  <a:pt x="58" y="22"/>
                  <a:pt x="58" y="22"/>
                  <a:pt x="59" y="22"/>
                </a:cubicBezTo>
                <a:cubicBezTo>
                  <a:pt x="60" y="22"/>
                  <a:pt x="62" y="22"/>
                  <a:pt x="63" y="22"/>
                </a:cubicBez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9483" name="Freeform 76"/>
          <p:cNvSpPr>
            <a:spLocks noEditPoints="1"/>
          </p:cNvSpPr>
          <p:nvPr/>
        </p:nvSpPr>
        <p:spPr>
          <a:xfrm>
            <a:off x="5613725" y="2935379"/>
            <a:ext cx="546230" cy="42325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72" h="56">
                <a:moveTo>
                  <a:pt x="72" y="35"/>
                </a:moveTo>
                <a:cubicBezTo>
                  <a:pt x="31" y="43"/>
                  <a:pt x="31" y="43"/>
                  <a:pt x="31" y="43"/>
                </a:cubicBezTo>
                <a:cubicBezTo>
                  <a:pt x="30" y="47"/>
                  <a:pt x="30" y="50"/>
                  <a:pt x="31" y="53"/>
                </a:cubicBezTo>
                <a:cubicBezTo>
                  <a:pt x="71" y="44"/>
                  <a:pt x="71" y="44"/>
                  <a:pt x="71" y="44"/>
                </a:cubicBezTo>
                <a:cubicBezTo>
                  <a:pt x="72" y="47"/>
                  <a:pt x="72" y="47"/>
                  <a:pt x="72" y="47"/>
                </a:cubicBezTo>
                <a:cubicBezTo>
                  <a:pt x="30" y="56"/>
                  <a:pt x="30" y="56"/>
                  <a:pt x="30" y="56"/>
                </a:cubicBezTo>
                <a:cubicBezTo>
                  <a:pt x="29" y="56"/>
                  <a:pt x="29" y="56"/>
                  <a:pt x="29" y="56"/>
                </a:cubicBezTo>
                <a:cubicBezTo>
                  <a:pt x="2" y="39"/>
                  <a:pt x="2" y="39"/>
                  <a:pt x="2" y="39"/>
                </a:cubicBezTo>
                <a:cubicBezTo>
                  <a:pt x="1" y="36"/>
                  <a:pt x="0" y="32"/>
                  <a:pt x="2" y="29"/>
                </a:cubicBezTo>
                <a:cubicBezTo>
                  <a:pt x="5" y="28"/>
                  <a:pt x="5" y="28"/>
                  <a:pt x="5" y="28"/>
                </a:cubicBezTo>
                <a:cubicBezTo>
                  <a:pt x="5" y="29"/>
                  <a:pt x="5" y="29"/>
                  <a:pt x="5" y="29"/>
                </a:cubicBezTo>
                <a:cubicBezTo>
                  <a:pt x="40" y="37"/>
                  <a:pt x="40" y="37"/>
                  <a:pt x="40" y="37"/>
                </a:cubicBezTo>
                <a:cubicBezTo>
                  <a:pt x="40" y="36"/>
                  <a:pt x="40" y="34"/>
                  <a:pt x="40" y="33"/>
                </a:cubicBezTo>
                <a:cubicBezTo>
                  <a:pt x="40" y="32"/>
                  <a:pt x="40" y="30"/>
                  <a:pt x="40" y="29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7" y="18"/>
                  <a:pt x="7" y="18"/>
                  <a:pt x="7" y="18"/>
                </a:cubicBezTo>
                <a:cubicBezTo>
                  <a:pt x="7" y="16"/>
                  <a:pt x="7" y="16"/>
                  <a:pt x="7" y="16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3"/>
                  <a:pt x="40" y="22"/>
                  <a:pt x="40" y="21"/>
                </a:cubicBezTo>
                <a:cubicBezTo>
                  <a:pt x="40" y="19"/>
                  <a:pt x="40" y="18"/>
                  <a:pt x="40" y="17"/>
                </a:cubicBezTo>
                <a:cubicBezTo>
                  <a:pt x="7" y="9"/>
                  <a:pt x="7" y="9"/>
                  <a:pt x="7" y="9"/>
                </a:cubicBezTo>
                <a:cubicBezTo>
                  <a:pt x="7" y="6"/>
                  <a:pt x="7" y="6"/>
                  <a:pt x="7" y="6"/>
                </a:cubicBezTo>
                <a:cubicBezTo>
                  <a:pt x="33" y="0"/>
                  <a:pt x="33" y="0"/>
                  <a:pt x="33" y="0"/>
                </a:cubicBezTo>
                <a:cubicBezTo>
                  <a:pt x="63" y="6"/>
                  <a:pt x="63" y="6"/>
                  <a:pt x="63" y="6"/>
                </a:cubicBezTo>
                <a:cubicBezTo>
                  <a:pt x="64" y="9"/>
                  <a:pt x="64" y="11"/>
                  <a:pt x="63" y="14"/>
                </a:cubicBezTo>
                <a:cubicBezTo>
                  <a:pt x="60" y="15"/>
                  <a:pt x="60" y="15"/>
                  <a:pt x="60" y="15"/>
                </a:cubicBezTo>
                <a:cubicBezTo>
                  <a:pt x="64" y="16"/>
                  <a:pt x="64" y="16"/>
                  <a:pt x="64" y="16"/>
                </a:cubicBezTo>
                <a:cubicBezTo>
                  <a:pt x="66" y="19"/>
                  <a:pt x="66" y="22"/>
                  <a:pt x="64" y="25"/>
                </a:cubicBezTo>
                <a:cubicBezTo>
                  <a:pt x="58" y="29"/>
                  <a:pt x="58" y="29"/>
                  <a:pt x="58" y="29"/>
                </a:cubicBezTo>
                <a:cubicBezTo>
                  <a:pt x="72" y="33"/>
                  <a:pt x="72" y="33"/>
                  <a:pt x="72" y="33"/>
                </a:cubicBezTo>
                <a:cubicBezTo>
                  <a:pt x="72" y="35"/>
                  <a:pt x="72" y="35"/>
                  <a:pt x="72" y="35"/>
                </a:cubicBezTo>
                <a:close/>
                <a:moveTo>
                  <a:pt x="33" y="50"/>
                </a:moveTo>
                <a:cubicBezTo>
                  <a:pt x="33" y="50"/>
                  <a:pt x="33" y="50"/>
                  <a:pt x="33" y="50"/>
                </a:cubicBezTo>
                <a:cubicBezTo>
                  <a:pt x="70" y="43"/>
                  <a:pt x="70" y="43"/>
                  <a:pt x="70" y="43"/>
                </a:cubicBezTo>
                <a:cubicBezTo>
                  <a:pt x="70" y="42"/>
                  <a:pt x="70" y="42"/>
                  <a:pt x="70" y="42"/>
                </a:cubicBezTo>
                <a:cubicBezTo>
                  <a:pt x="33" y="50"/>
                  <a:pt x="33" y="50"/>
                  <a:pt x="33" y="50"/>
                </a:cubicBezTo>
                <a:close/>
                <a:moveTo>
                  <a:pt x="33" y="47"/>
                </a:moveTo>
                <a:cubicBezTo>
                  <a:pt x="33" y="48"/>
                  <a:pt x="33" y="48"/>
                  <a:pt x="33" y="48"/>
                </a:cubicBezTo>
                <a:cubicBezTo>
                  <a:pt x="70" y="40"/>
                  <a:pt x="70" y="40"/>
                  <a:pt x="70" y="40"/>
                </a:cubicBezTo>
                <a:cubicBezTo>
                  <a:pt x="70" y="39"/>
                  <a:pt x="70" y="39"/>
                  <a:pt x="70" y="39"/>
                </a:cubicBezTo>
                <a:cubicBezTo>
                  <a:pt x="33" y="47"/>
                  <a:pt x="33" y="47"/>
                  <a:pt x="33" y="47"/>
                </a:cubicBezTo>
                <a:close/>
                <a:moveTo>
                  <a:pt x="32" y="45"/>
                </a:moveTo>
                <a:cubicBezTo>
                  <a:pt x="33" y="46"/>
                  <a:pt x="33" y="46"/>
                  <a:pt x="33" y="46"/>
                </a:cubicBezTo>
                <a:cubicBezTo>
                  <a:pt x="70" y="38"/>
                  <a:pt x="70" y="38"/>
                  <a:pt x="70" y="38"/>
                </a:cubicBezTo>
                <a:cubicBezTo>
                  <a:pt x="70" y="37"/>
                  <a:pt x="70" y="37"/>
                  <a:pt x="70" y="37"/>
                </a:cubicBezTo>
                <a:lnTo>
                  <a:pt x="32" y="45"/>
                </a:lnTo>
                <a:close/>
              </a:path>
            </a:pathLst>
          </a:custGeom>
          <a:solidFill>
            <a:srgbClr val="C00000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33" grpId="0"/>
      <p:bldP spid="34" grpId="0"/>
      <p:bldP spid="35" grpId="0"/>
      <p:bldP spid="36" grpId="0"/>
      <p:bldP spid="37" grpId="0"/>
      <p:bldP spid="38" grpId="0"/>
      <p:bldP spid="47" grpId="0"/>
      <p:bldP spid="39" grpId="0"/>
      <p:bldP spid="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41000"/>
          </a:blip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1785305" y="394109"/>
            <a:ext cx="4440139" cy="712314"/>
            <a:chOff x="1451102" y="1713400"/>
            <a:chExt cx="4440139" cy="712314"/>
          </a:xfrm>
        </p:grpSpPr>
        <p:grpSp>
          <p:nvGrpSpPr>
            <p:cNvPr id="20" name="组合 19"/>
            <p:cNvGrpSpPr/>
            <p:nvPr/>
          </p:nvGrpSpPr>
          <p:grpSpPr>
            <a:xfrm>
              <a:off x="1451102" y="1713400"/>
              <a:ext cx="2998505" cy="535920"/>
              <a:chOff x="5906988" y="1931114"/>
              <a:chExt cx="2998505" cy="53592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6566391" y="1931114"/>
                <a:ext cx="2339102" cy="523220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sz="2800" b="1" dirty="0">
                    <a:solidFill>
                      <a:schemeClr val="accent6"/>
                    </a:solidFill>
                  </a:rPr>
                  <a:t>活动内容构成</a:t>
                </a:r>
                <a:endParaRPr lang="zh-CN" altLang="en-US" sz="2800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5906988" y="1943814"/>
                <a:ext cx="684803" cy="523220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800" b="1" dirty="0">
                    <a:solidFill>
                      <a:schemeClr val="accent6"/>
                    </a:solidFill>
                  </a:rPr>
                  <a:t>02.</a:t>
                </a:r>
                <a:endParaRPr lang="zh-CN" altLang="en-US" sz="2800" b="1" dirty="0">
                  <a:solidFill>
                    <a:schemeClr val="accent6"/>
                  </a:solidFill>
                </a:endParaRPr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1481913" y="2163142"/>
              <a:ext cx="4409328" cy="26257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print the presentation and make it into a film to a wider field</a:t>
              </a:r>
              <a:endParaRPr lang="en-US" altLang="zh-CN" sz="105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14" name="图片 13" descr="51b46152d3c55a4f26d83e1edf96a5d7"/>
          <p:cNvPicPr>
            <a:picLocks noChangeAspect="1"/>
          </p:cNvPicPr>
          <p:nvPr/>
        </p:nvPicPr>
        <p:blipFill>
          <a:blip r:embed="rId2"/>
          <a:srcRect r="44466"/>
          <a:stretch>
            <a:fillRect/>
          </a:stretch>
        </p:blipFill>
        <p:spPr>
          <a:xfrm rot="10800000">
            <a:off x="-3810" y="-8255"/>
            <a:ext cx="1030605" cy="1224280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4681952" y="1870364"/>
            <a:ext cx="2410696" cy="2410696"/>
            <a:chOff x="4183188" y="2840182"/>
            <a:chExt cx="1330042" cy="1330042"/>
          </a:xfrm>
        </p:grpSpPr>
        <p:sp>
          <p:nvSpPr>
            <p:cNvPr id="25" name="Rounded Rectangle 24"/>
            <p:cNvSpPr/>
            <p:nvPr/>
          </p:nvSpPr>
          <p:spPr>
            <a:xfrm>
              <a:off x="4183188" y="2840182"/>
              <a:ext cx="1330042" cy="1330042"/>
            </a:xfrm>
            <a:prstGeom prst="roundRect">
              <a:avLst>
                <a:gd name="adj" fmla="val 50000"/>
              </a:avLst>
            </a:prstGeom>
            <a:solidFill>
              <a:srgbClr val="BAC5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391010" y="3048003"/>
              <a:ext cx="914400" cy="914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accent6"/>
                </a:solidFill>
                <a:latin typeface="FontAwesome" pitchFamily="2" charset="0"/>
              </a:endParaRPr>
            </a:p>
          </p:txBody>
        </p:sp>
      </p:grpSp>
      <p:sp>
        <p:nvSpPr>
          <p:cNvPr id="7" name="Text Placeholder 32"/>
          <p:cNvSpPr txBox="1"/>
          <p:nvPr/>
        </p:nvSpPr>
        <p:spPr>
          <a:xfrm>
            <a:off x="5361305" y="5150485"/>
            <a:ext cx="2121535" cy="96266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1200" dirty="0">
                <a:solidFill>
                  <a:srgbClr val="7A7A7A"/>
                </a:solidFill>
                <a:cs typeface="+mn-ea"/>
                <a:sym typeface="+mn-lt"/>
              </a:rPr>
              <a:t>单击此处输入你的正文，文字是您思想的提炼，为了最终演示发布的良好效果，请尽量言简意赅的阐述观点</a:t>
            </a:r>
            <a:endParaRPr lang="zh-CN" altLang="en-US" sz="1200" dirty="0">
              <a:solidFill>
                <a:srgbClr val="7A7A7A"/>
              </a:solidFill>
              <a:cs typeface="+mn-ea"/>
              <a:sym typeface="+mn-lt"/>
            </a:endParaRPr>
          </a:p>
        </p:txBody>
      </p:sp>
      <p:sp>
        <p:nvSpPr>
          <p:cNvPr id="10" name="Text Placeholder 33"/>
          <p:cNvSpPr txBox="1"/>
          <p:nvPr/>
        </p:nvSpPr>
        <p:spPr>
          <a:xfrm>
            <a:off x="5345568" y="4842959"/>
            <a:ext cx="2137379" cy="27998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1400" dirty="0" smtClean="0">
                <a:cs typeface="+mn-ea"/>
                <a:sym typeface="+mn-lt"/>
              </a:rPr>
              <a:t>请输入标题</a:t>
            </a:r>
            <a:endParaRPr lang="zh-CN" altLang="en-US" sz="1400" dirty="0" smtClean="0">
              <a:solidFill>
                <a:schemeClr val="tx2"/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11" name="Text Placeholder 33"/>
          <p:cNvSpPr txBox="1"/>
          <p:nvPr/>
        </p:nvSpPr>
        <p:spPr>
          <a:xfrm>
            <a:off x="4680711" y="4821693"/>
            <a:ext cx="662456" cy="662888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3600" dirty="0" smtClean="0">
                <a:solidFill>
                  <a:schemeClr val="tx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0</a:t>
            </a:r>
            <a:r>
              <a:rPr lang="en-US" altLang="en-AU" sz="3600" dirty="0" smtClean="0">
                <a:solidFill>
                  <a:schemeClr val="tx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4</a:t>
            </a:r>
            <a:endParaRPr lang="en-US" altLang="en-AU" sz="3600" dirty="0" smtClean="0">
              <a:solidFill>
                <a:schemeClr val="tx2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19483" name="Freeform 76"/>
          <p:cNvSpPr>
            <a:spLocks noEditPoints="1"/>
          </p:cNvSpPr>
          <p:nvPr/>
        </p:nvSpPr>
        <p:spPr>
          <a:xfrm>
            <a:off x="5613725" y="2864259"/>
            <a:ext cx="546230" cy="42325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72" h="56">
                <a:moveTo>
                  <a:pt x="72" y="35"/>
                </a:moveTo>
                <a:cubicBezTo>
                  <a:pt x="31" y="43"/>
                  <a:pt x="31" y="43"/>
                  <a:pt x="31" y="43"/>
                </a:cubicBezTo>
                <a:cubicBezTo>
                  <a:pt x="30" y="47"/>
                  <a:pt x="30" y="50"/>
                  <a:pt x="31" y="53"/>
                </a:cubicBezTo>
                <a:cubicBezTo>
                  <a:pt x="71" y="44"/>
                  <a:pt x="71" y="44"/>
                  <a:pt x="71" y="44"/>
                </a:cubicBezTo>
                <a:cubicBezTo>
                  <a:pt x="72" y="47"/>
                  <a:pt x="72" y="47"/>
                  <a:pt x="72" y="47"/>
                </a:cubicBezTo>
                <a:cubicBezTo>
                  <a:pt x="30" y="56"/>
                  <a:pt x="30" y="56"/>
                  <a:pt x="30" y="56"/>
                </a:cubicBezTo>
                <a:cubicBezTo>
                  <a:pt x="29" y="56"/>
                  <a:pt x="29" y="56"/>
                  <a:pt x="29" y="56"/>
                </a:cubicBezTo>
                <a:cubicBezTo>
                  <a:pt x="2" y="39"/>
                  <a:pt x="2" y="39"/>
                  <a:pt x="2" y="39"/>
                </a:cubicBezTo>
                <a:cubicBezTo>
                  <a:pt x="1" y="36"/>
                  <a:pt x="0" y="32"/>
                  <a:pt x="2" y="29"/>
                </a:cubicBezTo>
                <a:cubicBezTo>
                  <a:pt x="5" y="28"/>
                  <a:pt x="5" y="28"/>
                  <a:pt x="5" y="28"/>
                </a:cubicBezTo>
                <a:cubicBezTo>
                  <a:pt x="5" y="29"/>
                  <a:pt x="5" y="29"/>
                  <a:pt x="5" y="29"/>
                </a:cubicBezTo>
                <a:cubicBezTo>
                  <a:pt x="40" y="37"/>
                  <a:pt x="40" y="37"/>
                  <a:pt x="40" y="37"/>
                </a:cubicBezTo>
                <a:cubicBezTo>
                  <a:pt x="40" y="36"/>
                  <a:pt x="40" y="34"/>
                  <a:pt x="40" y="33"/>
                </a:cubicBezTo>
                <a:cubicBezTo>
                  <a:pt x="40" y="32"/>
                  <a:pt x="40" y="30"/>
                  <a:pt x="40" y="29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7" y="18"/>
                  <a:pt x="7" y="18"/>
                  <a:pt x="7" y="18"/>
                </a:cubicBezTo>
                <a:cubicBezTo>
                  <a:pt x="7" y="16"/>
                  <a:pt x="7" y="16"/>
                  <a:pt x="7" y="16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3"/>
                  <a:pt x="40" y="22"/>
                  <a:pt x="40" y="21"/>
                </a:cubicBezTo>
                <a:cubicBezTo>
                  <a:pt x="40" y="19"/>
                  <a:pt x="40" y="18"/>
                  <a:pt x="40" y="17"/>
                </a:cubicBezTo>
                <a:cubicBezTo>
                  <a:pt x="7" y="9"/>
                  <a:pt x="7" y="9"/>
                  <a:pt x="7" y="9"/>
                </a:cubicBezTo>
                <a:cubicBezTo>
                  <a:pt x="7" y="6"/>
                  <a:pt x="7" y="6"/>
                  <a:pt x="7" y="6"/>
                </a:cubicBezTo>
                <a:cubicBezTo>
                  <a:pt x="33" y="0"/>
                  <a:pt x="33" y="0"/>
                  <a:pt x="33" y="0"/>
                </a:cubicBezTo>
                <a:cubicBezTo>
                  <a:pt x="63" y="6"/>
                  <a:pt x="63" y="6"/>
                  <a:pt x="63" y="6"/>
                </a:cubicBezTo>
                <a:cubicBezTo>
                  <a:pt x="64" y="9"/>
                  <a:pt x="64" y="11"/>
                  <a:pt x="63" y="14"/>
                </a:cubicBezTo>
                <a:cubicBezTo>
                  <a:pt x="60" y="15"/>
                  <a:pt x="60" y="15"/>
                  <a:pt x="60" y="15"/>
                </a:cubicBezTo>
                <a:cubicBezTo>
                  <a:pt x="64" y="16"/>
                  <a:pt x="64" y="16"/>
                  <a:pt x="64" y="16"/>
                </a:cubicBezTo>
                <a:cubicBezTo>
                  <a:pt x="66" y="19"/>
                  <a:pt x="66" y="22"/>
                  <a:pt x="64" y="25"/>
                </a:cubicBezTo>
                <a:cubicBezTo>
                  <a:pt x="58" y="29"/>
                  <a:pt x="58" y="29"/>
                  <a:pt x="58" y="29"/>
                </a:cubicBezTo>
                <a:cubicBezTo>
                  <a:pt x="72" y="33"/>
                  <a:pt x="72" y="33"/>
                  <a:pt x="72" y="33"/>
                </a:cubicBezTo>
                <a:cubicBezTo>
                  <a:pt x="72" y="35"/>
                  <a:pt x="72" y="35"/>
                  <a:pt x="72" y="35"/>
                </a:cubicBezTo>
                <a:close/>
                <a:moveTo>
                  <a:pt x="33" y="50"/>
                </a:moveTo>
                <a:cubicBezTo>
                  <a:pt x="33" y="50"/>
                  <a:pt x="33" y="50"/>
                  <a:pt x="33" y="50"/>
                </a:cubicBezTo>
                <a:cubicBezTo>
                  <a:pt x="70" y="43"/>
                  <a:pt x="70" y="43"/>
                  <a:pt x="70" y="43"/>
                </a:cubicBezTo>
                <a:cubicBezTo>
                  <a:pt x="70" y="42"/>
                  <a:pt x="70" y="42"/>
                  <a:pt x="70" y="42"/>
                </a:cubicBezTo>
                <a:cubicBezTo>
                  <a:pt x="33" y="50"/>
                  <a:pt x="33" y="50"/>
                  <a:pt x="33" y="50"/>
                </a:cubicBezTo>
                <a:close/>
                <a:moveTo>
                  <a:pt x="33" y="47"/>
                </a:moveTo>
                <a:cubicBezTo>
                  <a:pt x="33" y="48"/>
                  <a:pt x="33" y="48"/>
                  <a:pt x="33" y="48"/>
                </a:cubicBezTo>
                <a:cubicBezTo>
                  <a:pt x="70" y="40"/>
                  <a:pt x="70" y="40"/>
                  <a:pt x="70" y="40"/>
                </a:cubicBezTo>
                <a:cubicBezTo>
                  <a:pt x="70" y="39"/>
                  <a:pt x="70" y="39"/>
                  <a:pt x="70" y="39"/>
                </a:cubicBezTo>
                <a:cubicBezTo>
                  <a:pt x="33" y="47"/>
                  <a:pt x="33" y="47"/>
                  <a:pt x="33" y="47"/>
                </a:cubicBezTo>
                <a:close/>
                <a:moveTo>
                  <a:pt x="32" y="45"/>
                </a:moveTo>
                <a:cubicBezTo>
                  <a:pt x="33" y="46"/>
                  <a:pt x="33" y="46"/>
                  <a:pt x="33" y="46"/>
                </a:cubicBezTo>
                <a:cubicBezTo>
                  <a:pt x="70" y="38"/>
                  <a:pt x="70" y="38"/>
                  <a:pt x="70" y="38"/>
                </a:cubicBezTo>
                <a:cubicBezTo>
                  <a:pt x="70" y="37"/>
                  <a:pt x="70" y="37"/>
                  <a:pt x="70" y="37"/>
                </a:cubicBezTo>
                <a:lnTo>
                  <a:pt x="32" y="45"/>
                </a:lnTo>
                <a:close/>
              </a:path>
            </a:pathLst>
          </a:custGeom>
          <a:solidFill>
            <a:srgbClr val="BAC5D7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41000"/>
          </a:blip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5342001" y="2263775"/>
            <a:ext cx="5661144" cy="2041355"/>
            <a:chOff x="5342001" y="2263775"/>
            <a:chExt cx="5661144" cy="2041355"/>
          </a:xfrm>
        </p:grpSpPr>
        <p:sp>
          <p:nvSpPr>
            <p:cNvPr id="3" name="矩形 2"/>
            <p:cNvSpPr/>
            <p:nvPr/>
          </p:nvSpPr>
          <p:spPr>
            <a:xfrm>
              <a:off x="7432936" y="3014507"/>
              <a:ext cx="3570209" cy="769441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sz="4400" b="1" dirty="0">
                  <a:solidFill>
                    <a:schemeClr val="accent1"/>
                  </a:solidFill>
                </a:rPr>
                <a:t>活动前期准备</a:t>
              </a:r>
              <a:endParaRPr lang="zh-CN" altLang="en-US" sz="4400" b="1" dirty="0">
                <a:solidFill>
                  <a:schemeClr val="accent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8748617" y="2263775"/>
              <a:ext cx="2254528" cy="707886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4000" b="1" dirty="0">
                  <a:solidFill>
                    <a:schemeClr val="accent1"/>
                  </a:solidFill>
                </a:rPr>
                <a:t>PART 03</a:t>
              </a:r>
              <a:endParaRPr lang="zh-CN" altLang="en-US" sz="4000" b="1" dirty="0">
                <a:solidFill>
                  <a:schemeClr val="accent1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342001" y="3826794"/>
              <a:ext cx="5661144" cy="47833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The user can demonstrate on a projector or computer, or print the presentation and make it into a film to be used in a wider field</a:t>
              </a:r>
              <a:endPara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169317" y="5137953"/>
            <a:ext cx="7834254" cy="400110"/>
            <a:chOff x="3169317" y="5137953"/>
            <a:chExt cx="7834254" cy="400110"/>
          </a:xfrm>
        </p:grpSpPr>
        <p:sp>
          <p:nvSpPr>
            <p:cNvPr id="6" name="矩形 5"/>
            <p:cNvSpPr/>
            <p:nvPr/>
          </p:nvSpPr>
          <p:spPr>
            <a:xfrm>
              <a:off x="3169317" y="5137953"/>
              <a:ext cx="1787669" cy="40011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571500" indent="-571500" algn="r"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chemeClr val="accent2"/>
                  </a:solidFill>
                </a:rPr>
                <a:t>场地规划</a:t>
              </a:r>
              <a:endParaRPr lang="zh-CN" altLang="en-US" sz="2000" dirty="0">
                <a:solidFill>
                  <a:schemeClr val="accent2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184845" y="5137953"/>
              <a:ext cx="1787669" cy="40011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571500" indent="-571500" algn="r"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chemeClr val="accent2"/>
                  </a:solidFill>
                </a:rPr>
                <a:t>视觉表现</a:t>
              </a:r>
              <a:endParaRPr lang="zh-CN" altLang="en-US" sz="2000" dirty="0">
                <a:solidFill>
                  <a:schemeClr val="accent2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7200373" y="5137953"/>
              <a:ext cx="1787669" cy="40011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571500" indent="-571500" algn="r"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chemeClr val="accent2"/>
                  </a:solidFill>
                </a:rPr>
                <a:t>文档制作</a:t>
              </a:r>
              <a:endParaRPr lang="zh-CN" altLang="en-US" sz="2000" dirty="0">
                <a:solidFill>
                  <a:schemeClr val="accent2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9215902" y="5137953"/>
              <a:ext cx="1787669" cy="40011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571500" indent="-571500" algn="r"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chemeClr val="accent2"/>
                  </a:solidFill>
                </a:rPr>
                <a:t>物料清单</a:t>
              </a:r>
              <a:endParaRPr lang="zh-CN" altLang="en-US" sz="2000" dirty="0">
                <a:solidFill>
                  <a:schemeClr val="accent2"/>
                </a:solidFill>
              </a:endParaRPr>
            </a:p>
          </p:txBody>
        </p:sp>
      </p:grpSp>
      <p:pic>
        <p:nvPicPr>
          <p:cNvPr id="13" name="图片 12" descr="51b46152d3c55a4f26d83e1edf96a5d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300000">
            <a:off x="-1588135" y="1007110"/>
            <a:ext cx="6713855" cy="4424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41000"/>
          </a:blip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1026480" y="356009"/>
            <a:ext cx="4440139" cy="703107"/>
            <a:chOff x="1451102" y="1726100"/>
            <a:chExt cx="4440139" cy="703107"/>
          </a:xfrm>
        </p:grpSpPr>
        <p:grpSp>
          <p:nvGrpSpPr>
            <p:cNvPr id="22" name="组合 21"/>
            <p:cNvGrpSpPr/>
            <p:nvPr/>
          </p:nvGrpSpPr>
          <p:grpSpPr>
            <a:xfrm>
              <a:off x="1451102" y="1726100"/>
              <a:ext cx="2487449" cy="460375"/>
              <a:chOff x="5906988" y="1943814"/>
              <a:chExt cx="2487449" cy="460375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6382757" y="1943814"/>
                <a:ext cx="2011680" cy="46037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sz="2400" b="1" dirty="0">
                    <a:solidFill>
                      <a:schemeClr val="accent6"/>
                    </a:solidFill>
                  </a:rPr>
                  <a:t>活动前期准备</a:t>
                </a:r>
                <a:endParaRPr lang="zh-CN" altLang="en-US" sz="2400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5906988" y="1943814"/>
                <a:ext cx="573316" cy="46037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400" b="1" dirty="0">
                    <a:solidFill>
                      <a:schemeClr val="accent6"/>
                    </a:solidFill>
                  </a:rPr>
                  <a:t>03.</a:t>
                </a:r>
                <a:endParaRPr lang="en-US" altLang="zh-CN" sz="2400" b="1" dirty="0">
                  <a:solidFill>
                    <a:schemeClr val="accent6"/>
                  </a:solidFill>
                </a:endParaRPr>
              </a:p>
            </p:txBody>
          </p:sp>
        </p:grpSp>
        <p:sp>
          <p:nvSpPr>
            <p:cNvPr id="24" name="文本框 23"/>
            <p:cNvSpPr txBox="1"/>
            <p:nvPr/>
          </p:nvSpPr>
          <p:spPr>
            <a:xfrm>
              <a:off x="1481913" y="2163142"/>
              <a:ext cx="4409328" cy="2660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print the presentation and make it into a film to a wider field</a:t>
              </a:r>
              <a:endParaRPr lang="en-US" altLang="zh-CN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14" name="图片 13" descr="51b46152d3c55a4f26d83e1edf96a5d7"/>
          <p:cNvPicPr>
            <a:picLocks noChangeAspect="1"/>
          </p:cNvPicPr>
          <p:nvPr/>
        </p:nvPicPr>
        <p:blipFill>
          <a:blip r:embed="rId2"/>
          <a:srcRect r="44466"/>
          <a:stretch>
            <a:fillRect/>
          </a:stretch>
        </p:blipFill>
        <p:spPr>
          <a:xfrm rot="10800000">
            <a:off x="-3810" y="-8255"/>
            <a:ext cx="1030605" cy="1224280"/>
          </a:xfrm>
          <a:prstGeom prst="rect">
            <a:avLst/>
          </a:prstGeom>
        </p:spPr>
      </p:pic>
      <p:grpSp>
        <p:nvGrpSpPr>
          <p:cNvPr id="119" name="Group 118"/>
          <p:cNvGrpSpPr/>
          <p:nvPr/>
        </p:nvGrpSpPr>
        <p:grpSpPr>
          <a:xfrm>
            <a:off x="1994399" y="1588409"/>
            <a:ext cx="589804" cy="728170"/>
            <a:chOff x="1994399" y="2158871"/>
            <a:chExt cx="589804" cy="728170"/>
          </a:xfrm>
        </p:grpSpPr>
        <p:sp>
          <p:nvSpPr>
            <p:cNvPr id="120" name="Freeform 5"/>
            <p:cNvSpPr/>
            <p:nvPr/>
          </p:nvSpPr>
          <p:spPr bwMode="auto">
            <a:xfrm>
              <a:off x="1994399" y="2158871"/>
              <a:ext cx="459824" cy="728170"/>
            </a:xfrm>
            <a:custGeom>
              <a:avLst/>
              <a:gdLst>
                <a:gd name="T0" fmla="*/ 139 w 139"/>
                <a:gd name="T1" fmla="*/ 218 h 218"/>
                <a:gd name="T2" fmla="*/ 139 w 139"/>
                <a:gd name="T3" fmla="*/ 0 h 218"/>
                <a:gd name="T4" fmla="*/ 109 w 139"/>
                <a:gd name="T5" fmla="*/ 0 h 218"/>
                <a:gd name="T6" fmla="*/ 0 w 139"/>
                <a:gd name="T7" fmla="*/ 109 h 218"/>
                <a:gd name="T8" fmla="*/ 0 w 139"/>
                <a:gd name="T9" fmla="*/ 109 h 218"/>
                <a:gd name="T10" fmla="*/ 109 w 139"/>
                <a:gd name="T11" fmla="*/ 218 h 218"/>
                <a:gd name="T12" fmla="*/ 139 w 139"/>
                <a:gd name="T13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218">
                  <a:moveTo>
                    <a:pt x="139" y="218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49" y="0"/>
                    <a:pt x="0" y="49"/>
                    <a:pt x="0" y="109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69"/>
                    <a:pt x="49" y="218"/>
                    <a:pt x="109" y="218"/>
                  </a:cubicBezTo>
                  <a:lnTo>
                    <a:pt x="139" y="21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1" name="Rectangle 6"/>
            <p:cNvSpPr>
              <a:spLocks noChangeArrowheads="1"/>
            </p:cNvSpPr>
            <p:nvPr/>
          </p:nvSpPr>
          <p:spPr bwMode="auto">
            <a:xfrm>
              <a:off x="2417884" y="2158871"/>
              <a:ext cx="166319" cy="72817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2" name="Freeform 9"/>
            <p:cNvSpPr/>
            <p:nvPr/>
          </p:nvSpPr>
          <p:spPr bwMode="auto">
            <a:xfrm>
              <a:off x="1994399" y="2523655"/>
              <a:ext cx="585611" cy="363386"/>
            </a:xfrm>
            <a:custGeom>
              <a:avLst/>
              <a:gdLst>
                <a:gd name="T0" fmla="*/ 0 w 177"/>
                <a:gd name="T1" fmla="*/ 0 h 109"/>
                <a:gd name="T2" fmla="*/ 177 w 177"/>
                <a:gd name="T3" fmla="*/ 0 h 109"/>
                <a:gd name="T4" fmla="*/ 177 w 177"/>
                <a:gd name="T5" fmla="*/ 109 h 109"/>
                <a:gd name="T6" fmla="*/ 139 w 177"/>
                <a:gd name="T7" fmla="*/ 109 h 109"/>
                <a:gd name="T8" fmla="*/ 128 w 177"/>
                <a:gd name="T9" fmla="*/ 109 h 109"/>
                <a:gd name="T10" fmla="*/ 109 w 177"/>
                <a:gd name="T11" fmla="*/ 109 h 109"/>
                <a:gd name="T12" fmla="*/ 0 w 177"/>
                <a:gd name="T13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7" h="109">
                  <a:moveTo>
                    <a:pt x="0" y="0"/>
                  </a:moveTo>
                  <a:cubicBezTo>
                    <a:pt x="177" y="0"/>
                    <a:pt x="177" y="0"/>
                    <a:pt x="177" y="0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39" y="109"/>
                    <a:pt x="139" y="109"/>
                    <a:pt x="139" y="109"/>
                  </a:cubicBezTo>
                  <a:cubicBezTo>
                    <a:pt x="128" y="109"/>
                    <a:pt x="128" y="109"/>
                    <a:pt x="128" y="109"/>
                  </a:cubicBezTo>
                  <a:cubicBezTo>
                    <a:pt x="109" y="109"/>
                    <a:pt x="109" y="109"/>
                    <a:pt x="109" y="109"/>
                  </a:cubicBezTo>
                  <a:cubicBezTo>
                    <a:pt x="49" y="10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333333">
                <a:alpha val="1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2584201" y="1588409"/>
            <a:ext cx="1013398" cy="728170"/>
            <a:chOff x="4530194" y="4285619"/>
            <a:chExt cx="382215" cy="532444"/>
          </a:xfrm>
        </p:grpSpPr>
        <p:sp>
          <p:nvSpPr>
            <p:cNvPr id="124" name="Rectangle 7"/>
            <p:cNvSpPr>
              <a:spLocks noChangeArrowheads="1"/>
            </p:cNvSpPr>
            <p:nvPr/>
          </p:nvSpPr>
          <p:spPr bwMode="auto">
            <a:xfrm>
              <a:off x="4530194" y="4285619"/>
              <a:ext cx="382215" cy="532444"/>
            </a:xfrm>
            <a:prstGeom prst="rect">
              <a:avLst/>
            </a:prstGeom>
            <a:solidFill>
              <a:srgbClr val="72A1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Lato Bold" panose="020F0802020204030203" pitchFamily="34" charset="0"/>
                </a:rPr>
                <a:t>01</a:t>
              </a:r>
              <a:endParaRPr lang="id-ID" dirty="0">
                <a:solidFill>
                  <a:schemeClr val="bg1"/>
                </a:solidFill>
                <a:latin typeface="Lato Bold" panose="020F0802020204030203" pitchFamily="34" charset="0"/>
              </a:endParaRPr>
            </a:p>
          </p:txBody>
        </p:sp>
        <p:sp>
          <p:nvSpPr>
            <p:cNvPr id="125" name="Rectangle 8"/>
            <p:cNvSpPr>
              <a:spLocks noChangeArrowheads="1"/>
            </p:cNvSpPr>
            <p:nvPr/>
          </p:nvSpPr>
          <p:spPr bwMode="auto">
            <a:xfrm>
              <a:off x="4530194" y="4552352"/>
              <a:ext cx="382215" cy="265711"/>
            </a:xfrm>
            <a:prstGeom prst="rect">
              <a:avLst/>
            </a:prstGeom>
            <a:solidFill>
              <a:srgbClr val="333333">
                <a:alpha val="1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3597599" y="1588409"/>
            <a:ext cx="1423542" cy="728170"/>
            <a:chOff x="4912409" y="4285619"/>
            <a:chExt cx="382215" cy="532444"/>
          </a:xfrm>
        </p:grpSpPr>
        <p:sp>
          <p:nvSpPr>
            <p:cNvPr id="127" name="Rectangle 10"/>
            <p:cNvSpPr>
              <a:spLocks noChangeArrowheads="1"/>
            </p:cNvSpPr>
            <p:nvPr/>
          </p:nvSpPr>
          <p:spPr bwMode="auto">
            <a:xfrm>
              <a:off x="4912409" y="4285619"/>
              <a:ext cx="382215" cy="532444"/>
            </a:xfrm>
            <a:prstGeom prst="rect">
              <a:avLst/>
            </a:prstGeom>
            <a:solidFill>
              <a:srgbClr val="B29B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Lato Bold" panose="020F0802020204030203" pitchFamily="34" charset="0"/>
                </a:rPr>
                <a:t>02</a:t>
              </a:r>
              <a:endParaRPr lang="id-ID" dirty="0">
                <a:solidFill>
                  <a:schemeClr val="bg1"/>
                </a:solidFill>
                <a:latin typeface="Lato Bold" panose="020F0802020204030203" pitchFamily="34" charset="0"/>
              </a:endParaRPr>
            </a:p>
          </p:txBody>
        </p:sp>
        <p:sp>
          <p:nvSpPr>
            <p:cNvPr id="128" name="Rectangle 11"/>
            <p:cNvSpPr>
              <a:spLocks noChangeArrowheads="1"/>
            </p:cNvSpPr>
            <p:nvPr/>
          </p:nvSpPr>
          <p:spPr bwMode="auto">
            <a:xfrm>
              <a:off x="4912409" y="4552352"/>
              <a:ext cx="382215" cy="265711"/>
            </a:xfrm>
            <a:prstGeom prst="rect">
              <a:avLst/>
            </a:prstGeom>
            <a:solidFill>
              <a:srgbClr val="333333">
                <a:alpha val="1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endParaRPr lang="id-ID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5021141" y="1588409"/>
            <a:ext cx="2091097" cy="728170"/>
            <a:chOff x="5294624" y="4285619"/>
            <a:chExt cx="383237" cy="532444"/>
          </a:xfrm>
        </p:grpSpPr>
        <p:sp>
          <p:nvSpPr>
            <p:cNvPr id="130" name="Rectangle 12"/>
            <p:cNvSpPr>
              <a:spLocks noChangeArrowheads="1"/>
            </p:cNvSpPr>
            <p:nvPr/>
          </p:nvSpPr>
          <p:spPr bwMode="auto">
            <a:xfrm>
              <a:off x="5294624" y="4285619"/>
              <a:ext cx="383237" cy="532444"/>
            </a:xfrm>
            <a:prstGeom prst="rect">
              <a:avLst/>
            </a:prstGeom>
            <a:solidFill>
              <a:srgbClr val="EAC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Lato Bold" panose="020F0802020204030203" pitchFamily="34" charset="0"/>
                </a:rPr>
                <a:t>03</a:t>
              </a:r>
              <a:endParaRPr lang="id-ID" dirty="0">
                <a:solidFill>
                  <a:schemeClr val="bg1"/>
                </a:solidFill>
                <a:latin typeface="Lato Bold" panose="020F0802020204030203" pitchFamily="34" charset="0"/>
              </a:endParaRPr>
            </a:p>
          </p:txBody>
        </p:sp>
        <p:sp>
          <p:nvSpPr>
            <p:cNvPr id="131" name="Rectangle 13"/>
            <p:cNvSpPr>
              <a:spLocks noChangeArrowheads="1"/>
            </p:cNvSpPr>
            <p:nvPr/>
          </p:nvSpPr>
          <p:spPr bwMode="auto">
            <a:xfrm>
              <a:off x="5294624" y="4552352"/>
              <a:ext cx="383237" cy="265711"/>
            </a:xfrm>
            <a:prstGeom prst="rect">
              <a:avLst/>
            </a:prstGeom>
            <a:solidFill>
              <a:srgbClr val="333333">
                <a:alpha val="1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endParaRPr lang="id-ID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7112238" y="1588409"/>
            <a:ext cx="1410231" cy="728170"/>
            <a:chOff x="5677862" y="4285619"/>
            <a:chExt cx="382215" cy="532444"/>
          </a:xfrm>
        </p:grpSpPr>
        <p:sp>
          <p:nvSpPr>
            <p:cNvPr id="133" name="Rectangle 14"/>
            <p:cNvSpPr>
              <a:spLocks noChangeArrowheads="1"/>
            </p:cNvSpPr>
            <p:nvPr/>
          </p:nvSpPr>
          <p:spPr bwMode="auto">
            <a:xfrm>
              <a:off x="5677862" y="4285619"/>
              <a:ext cx="382215" cy="532444"/>
            </a:xfrm>
            <a:prstGeom prst="rect">
              <a:avLst/>
            </a:prstGeom>
            <a:solidFill>
              <a:srgbClr val="BAC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Lato Bold" panose="020F0802020204030203" pitchFamily="34" charset="0"/>
                </a:rPr>
                <a:t>04</a:t>
              </a:r>
              <a:endParaRPr lang="id-ID" dirty="0">
                <a:solidFill>
                  <a:schemeClr val="bg1"/>
                </a:solidFill>
                <a:latin typeface="Lato Bold" panose="020F0802020204030203" pitchFamily="34" charset="0"/>
              </a:endParaRPr>
            </a:p>
          </p:txBody>
        </p:sp>
        <p:sp>
          <p:nvSpPr>
            <p:cNvPr id="134" name="Rectangle 15"/>
            <p:cNvSpPr>
              <a:spLocks noChangeArrowheads="1"/>
            </p:cNvSpPr>
            <p:nvPr/>
          </p:nvSpPr>
          <p:spPr bwMode="auto">
            <a:xfrm>
              <a:off x="5677862" y="4552352"/>
              <a:ext cx="382215" cy="265711"/>
            </a:xfrm>
            <a:prstGeom prst="rect">
              <a:avLst/>
            </a:prstGeom>
            <a:solidFill>
              <a:srgbClr val="333333">
                <a:alpha val="1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endParaRPr lang="id-ID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8522469" y="1588409"/>
            <a:ext cx="1013398" cy="728170"/>
            <a:chOff x="6060077" y="4285619"/>
            <a:chExt cx="382215" cy="532444"/>
          </a:xfrm>
        </p:grpSpPr>
        <p:sp>
          <p:nvSpPr>
            <p:cNvPr id="136" name="Rectangle 16"/>
            <p:cNvSpPr>
              <a:spLocks noChangeArrowheads="1"/>
            </p:cNvSpPr>
            <p:nvPr/>
          </p:nvSpPr>
          <p:spPr bwMode="auto">
            <a:xfrm>
              <a:off x="6060077" y="4285619"/>
              <a:ext cx="382215" cy="532444"/>
            </a:xfrm>
            <a:prstGeom prst="rect">
              <a:avLst/>
            </a:prstGeom>
            <a:solidFill>
              <a:srgbClr val="DBE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Lato Bold" panose="020F0802020204030203" pitchFamily="34" charset="0"/>
                </a:rPr>
                <a:t>05</a:t>
              </a:r>
              <a:endParaRPr lang="id-ID" dirty="0">
                <a:solidFill>
                  <a:schemeClr val="bg1"/>
                </a:solidFill>
                <a:latin typeface="Lato Bold" panose="020F0802020204030203" pitchFamily="34" charset="0"/>
              </a:endParaRPr>
            </a:p>
          </p:txBody>
        </p:sp>
        <p:sp>
          <p:nvSpPr>
            <p:cNvPr id="137" name="Rectangle 17"/>
            <p:cNvSpPr>
              <a:spLocks noChangeArrowheads="1"/>
            </p:cNvSpPr>
            <p:nvPr/>
          </p:nvSpPr>
          <p:spPr bwMode="auto">
            <a:xfrm>
              <a:off x="6060077" y="4552352"/>
              <a:ext cx="382215" cy="265711"/>
            </a:xfrm>
            <a:prstGeom prst="rect">
              <a:avLst/>
            </a:prstGeom>
            <a:solidFill>
              <a:srgbClr val="333333">
                <a:alpha val="1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endParaRPr lang="id-ID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9535867" y="1588409"/>
            <a:ext cx="661734" cy="728170"/>
            <a:chOff x="7739063" y="3990975"/>
            <a:chExt cx="414338" cy="827088"/>
          </a:xfrm>
        </p:grpSpPr>
        <p:sp>
          <p:nvSpPr>
            <p:cNvPr id="139" name="Freeform 18"/>
            <p:cNvSpPr/>
            <p:nvPr/>
          </p:nvSpPr>
          <p:spPr bwMode="auto">
            <a:xfrm>
              <a:off x="7739063" y="3990975"/>
              <a:ext cx="414338" cy="827088"/>
            </a:xfrm>
            <a:custGeom>
              <a:avLst/>
              <a:gdLst>
                <a:gd name="T0" fmla="*/ 261 w 261"/>
                <a:gd name="T1" fmla="*/ 261 h 521"/>
                <a:gd name="T2" fmla="*/ 0 w 261"/>
                <a:gd name="T3" fmla="*/ 0 h 521"/>
                <a:gd name="T4" fmla="*/ 0 w 261"/>
                <a:gd name="T5" fmla="*/ 521 h 521"/>
                <a:gd name="T6" fmla="*/ 261 w 261"/>
                <a:gd name="T7" fmla="*/ 261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1" h="521">
                  <a:moveTo>
                    <a:pt x="261" y="261"/>
                  </a:moveTo>
                  <a:lnTo>
                    <a:pt x="0" y="0"/>
                  </a:lnTo>
                  <a:lnTo>
                    <a:pt x="0" y="521"/>
                  </a:lnTo>
                  <a:lnTo>
                    <a:pt x="261" y="261"/>
                  </a:lnTo>
                  <a:close/>
                </a:path>
              </a:pathLst>
            </a:custGeom>
            <a:solidFill>
              <a:srgbClr val="ECAE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0" name="Freeform 19"/>
            <p:cNvSpPr/>
            <p:nvPr/>
          </p:nvSpPr>
          <p:spPr bwMode="auto">
            <a:xfrm>
              <a:off x="8027988" y="4283075"/>
              <a:ext cx="125413" cy="242888"/>
            </a:xfrm>
            <a:custGeom>
              <a:avLst/>
              <a:gdLst>
                <a:gd name="T0" fmla="*/ 79 w 79"/>
                <a:gd name="T1" fmla="*/ 77 h 153"/>
                <a:gd name="T2" fmla="*/ 0 w 79"/>
                <a:gd name="T3" fmla="*/ 153 h 153"/>
                <a:gd name="T4" fmla="*/ 0 w 79"/>
                <a:gd name="T5" fmla="*/ 0 h 153"/>
                <a:gd name="T6" fmla="*/ 0 w 79"/>
                <a:gd name="T7" fmla="*/ 0 h 153"/>
                <a:gd name="T8" fmla="*/ 79 w 79"/>
                <a:gd name="T9" fmla="*/ 7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153">
                  <a:moveTo>
                    <a:pt x="79" y="77"/>
                  </a:moveTo>
                  <a:lnTo>
                    <a:pt x="0" y="153"/>
                  </a:lnTo>
                  <a:lnTo>
                    <a:pt x="0" y="0"/>
                  </a:lnTo>
                  <a:lnTo>
                    <a:pt x="0" y="0"/>
                  </a:lnTo>
                  <a:lnTo>
                    <a:pt x="79" y="77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1" name="Freeform 20"/>
            <p:cNvSpPr/>
            <p:nvPr/>
          </p:nvSpPr>
          <p:spPr bwMode="auto">
            <a:xfrm>
              <a:off x="7739063" y="4405313"/>
              <a:ext cx="414338" cy="412750"/>
            </a:xfrm>
            <a:custGeom>
              <a:avLst/>
              <a:gdLst>
                <a:gd name="T0" fmla="*/ 261 w 261"/>
                <a:gd name="T1" fmla="*/ 0 h 260"/>
                <a:gd name="T2" fmla="*/ 0 w 261"/>
                <a:gd name="T3" fmla="*/ 260 h 260"/>
                <a:gd name="T4" fmla="*/ 0 w 261"/>
                <a:gd name="T5" fmla="*/ 0 h 260"/>
                <a:gd name="T6" fmla="*/ 261 w 261"/>
                <a:gd name="T7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1" h="260">
                  <a:moveTo>
                    <a:pt x="261" y="0"/>
                  </a:moveTo>
                  <a:lnTo>
                    <a:pt x="0" y="260"/>
                  </a:lnTo>
                  <a:lnTo>
                    <a:pt x="0" y="0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333333">
                <a:alpha val="1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grpSp>
        <p:nvGrpSpPr>
          <p:cNvPr id="7" name="Group 1"/>
          <p:cNvGrpSpPr/>
          <p:nvPr/>
        </p:nvGrpSpPr>
        <p:grpSpPr>
          <a:xfrm>
            <a:off x="2768028" y="2539565"/>
            <a:ext cx="551992" cy="816672"/>
            <a:chOff x="2768028" y="2732605"/>
            <a:chExt cx="551992" cy="816672"/>
          </a:xfrm>
          <a:solidFill>
            <a:srgbClr val="72A1D4"/>
          </a:solidFill>
        </p:grpSpPr>
        <p:cxnSp>
          <p:nvCxnSpPr>
            <p:cNvPr id="143" name="Straight Connector 142"/>
            <p:cNvCxnSpPr/>
            <p:nvPr/>
          </p:nvCxnSpPr>
          <p:spPr>
            <a:xfrm rot="10800000">
              <a:off x="3044025" y="2732605"/>
              <a:ext cx="0" cy="360191"/>
            </a:xfrm>
            <a:prstGeom prst="line">
              <a:avLst/>
            </a:prstGeom>
            <a:grpFill/>
            <a:ln>
              <a:solidFill>
                <a:srgbClr val="72A1D4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43"/>
            <p:cNvSpPr>
              <a:spLocks noChangeAspect="1"/>
            </p:cNvSpPr>
            <p:nvPr/>
          </p:nvSpPr>
          <p:spPr>
            <a:xfrm>
              <a:off x="2768028" y="2997285"/>
              <a:ext cx="551992" cy="5519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AU" dirty="0">
                  <a:solidFill>
                    <a:schemeClr val="bg1"/>
                  </a:solidFill>
                  <a:latin typeface="FontAwesome" pitchFamily="2" charset="0"/>
                </a:rPr>
                <a:t></a:t>
              </a:r>
              <a:endParaRPr lang="en-AU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sp>
        <p:nvSpPr>
          <p:cNvPr id="145" name="Text Placeholder 32"/>
          <p:cNvSpPr txBox="1"/>
          <p:nvPr/>
        </p:nvSpPr>
        <p:spPr>
          <a:xfrm>
            <a:off x="2276475" y="3564890"/>
            <a:ext cx="1535430" cy="11493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单击此处输入你的正文，文字是您思想的提炼，为了最终演示发布的良好效果，请尽量言简意赅的阐述观点</a:t>
            </a:r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8" name="Group 4"/>
          <p:cNvGrpSpPr/>
          <p:nvPr/>
        </p:nvGrpSpPr>
        <p:grpSpPr>
          <a:xfrm>
            <a:off x="5757807" y="2539565"/>
            <a:ext cx="551992" cy="816672"/>
            <a:chOff x="5757807" y="2732605"/>
            <a:chExt cx="551992" cy="816672"/>
          </a:xfrm>
        </p:grpSpPr>
        <p:cxnSp>
          <p:nvCxnSpPr>
            <p:cNvPr id="148" name="Straight Connector 147"/>
            <p:cNvCxnSpPr/>
            <p:nvPr/>
          </p:nvCxnSpPr>
          <p:spPr>
            <a:xfrm rot="10800000">
              <a:off x="6033804" y="2732605"/>
              <a:ext cx="0" cy="360191"/>
            </a:xfrm>
            <a:prstGeom prst="line">
              <a:avLst/>
            </a:prstGeom>
            <a:ln>
              <a:solidFill>
                <a:srgbClr val="EFD2DD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Oval 148"/>
            <p:cNvSpPr>
              <a:spLocks noChangeAspect="1"/>
            </p:cNvSpPr>
            <p:nvPr/>
          </p:nvSpPr>
          <p:spPr>
            <a:xfrm>
              <a:off x="5757807" y="2997285"/>
              <a:ext cx="551992" cy="551992"/>
            </a:xfrm>
            <a:prstGeom prst="ellipse">
              <a:avLst/>
            </a:prstGeom>
            <a:solidFill>
              <a:srgbClr val="EAC3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FontAwesome" pitchFamily="2" charset="0"/>
                </a:rPr>
                <a:t></a:t>
              </a:r>
              <a:endParaRPr lang="en-US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sp>
        <p:nvSpPr>
          <p:cNvPr id="150" name="Text Placeholder 32"/>
          <p:cNvSpPr txBox="1"/>
          <p:nvPr/>
        </p:nvSpPr>
        <p:spPr>
          <a:xfrm>
            <a:off x="5266055" y="3564890"/>
            <a:ext cx="1535430" cy="10280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单击此处输入你的正文，文字是您思想的提炼，为了最终演示发布的良好效果，请尽量言简意赅的阐述观点</a:t>
            </a:r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9" name="Group 2"/>
          <p:cNvGrpSpPr/>
          <p:nvPr/>
        </p:nvGrpSpPr>
        <p:grpSpPr>
          <a:xfrm>
            <a:off x="4048268" y="2539566"/>
            <a:ext cx="551992" cy="2174827"/>
            <a:chOff x="4048268" y="2732606"/>
            <a:chExt cx="551992" cy="2174827"/>
          </a:xfrm>
        </p:grpSpPr>
        <p:cxnSp>
          <p:nvCxnSpPr>
            <p:cNvPr id="153" name="Straight Connector 152"/>
            <p:cNvCxnSpPr/>
            <p:nvPr/>
          </p:nvCxnSpPr>
          <p:spPr>
            <a:xfrm flipV="1">
              <a:off x="4324265" y="2732606"/>
              <a:ext cx="0" cy="1848567"/>
            </a:xfrm>
            <a:prstGeom prst="line">
              <a:avLst/>
            </a:prstGeom>
            <a:ln>
              <a:solidFill>
                <a:srgbClr val="B29BC3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Oval 153"/>
            <p:cNvSpPr>
              <a:spLocks noChangeAspect="1"/>
            </p:cNvSpPr>
            <p:nvPr/>
          </p:nvSpPr>
          <p:spPr>
            <a:xfrm>
              <a:off x="4048268" y="4355441"/>
              <a:ext cx="551992" cy="551992"/>
            </a:xfrm>
            <a:prstGeom prst="ellipse">
              <a:avLst/>
            </a:prstGeom>
            <a:solidFill>
              <a:srgbClr val="B29B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AU" dirty="0">
                  <a:solidFill>
                    <a:srgbClr val="FFFFFF"/>
                  </a:solidFill>
                  <a:latin typeface="FontAwesome" pitchFamily="2" charset="0"/>
                </a:rPr>
                <a:t></a:t>
              </a:r>
              <a:endParaRPr lang="en-AU" dirty="0">
                <a:solidFill>
                  <a:srgbClr val="FFFFFF"/>
                </a:solidFill>
                <a:latin typeface="FontAwesome" pitchFamily="2" charset="0"/>
              </a:endParaRPr>
            </a:p>
          </p:txBody>
        </p:sp>
      </p:grpSp>
      <p:sp>
        <p:nvSpPr>
          <p:cNvPr id="155" name="Text Placeholder 32"/>
          <p:cNvSpPr txBox="1"/>
          <p:nvPr/>
        </p:nvSpPr>
        <p:spPr>
          <a:xfrm>
            <a:off x="3556635" y="4923155"/>
            <a:ext cx="1535430" cy="10382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单击此处输入你的正文，文字是您思想的提炼，为了最终演示发布的良好效果，请尽量言简意赅的阐述观点</a:t>
            </a:r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0" name="Group 5"/>
          <p:cNvGrpSpPr/>
          <p:nvPr/>
        </p:nvGrpSpPr>
        <p:grpSpPr>
          <a:xfrm>
            <a:off x="7540429" y="2539566"/>
            <a:ext cx="551992" cy="2174827"/>
            <a:chOff x="7540429" y="2732606"/>
            <a:chExt cx="551992" cy="2174827"/>
          </a:xfrm>
        </p:grpSpPr>
        <p:cxnSp>
          <p:nvCxnSpPr>
            <p:cNvPr id="158" name="Straight Connector 157"/>
            <p:cNvCxnSpPr/>
            <p:nvPr/>
          </p:nvCxnSpPr>
          <p:spPr>
            <a:xfrm flipV="1">
              <a:off x="7816426" y="2732606"/>
              <a:ext cx="0" cy="1848567"/>
            </a:xfrm>
            <a:prstGeom prst="line">
              <a:avLst/>
            </a:prstGeom>
            <a:ln>
              <a:solidFill>
                <a:srgbClr val="BAC5D7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Oval 158"/>
            <p:cNvSpPr>
              <a:spLocks noChangeAspect="1"/>
            </p:cNvSpPr>
            <p:nvPr/>
          </p:nvSpPr>
          <p:spPr>
            <a:xfrm>
              <a:off x="7540429" y="4355441"/>
              <a:ext cx="551992" cy="551992"/>
            </a:xfrm>
            <a:prstGeom prst="ellipse">
              <a:avLst/>
            </a:prstGeom>
            <a:solidFill>
              <a:srgbClr val="BAC5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AU" dirty="0">
                  <a:solidFill>
                    <a:srgbClr val="FFFFFF"/>
                  </a:solidFill>
                  <a:latin typeface="FontAwesome" pitchFamily="2" charset="0"/>
                </a:rPr>
                <a:t></a:t>
              </a:r>
              <a:endParaRPr lang="en-AU" dirty="0">
                <a:solidFill>
                  <a:srgbClr val="FFFFFF"/>
                </a:solidFill>
                <a:latin typeface="FontAwesome" pitchFamily="2" charset="0"/>
              </a:endParaRPr>
            </a:p>
          </p:txBody>
        </p:sp>
      </p:grpSp>
      <p:sp>
        <p:nvSpPr>
          <p:cNvPr id="160" name="Text Placeholder 32"/>
          <p:cNvSpPr txBox="1"/>
          <p:nvPr/>
        </p:nvSpPr>
        <p:spPr>
          <a:xfrm>
            <a:off x="7048500" y="4923155"/>
            <a:ext cx="1535430" cy="10382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单击此处输入你的正文，文字是您思想的提炼，为了最终演示发布的良好效果，请尽量言简意赅的阐述观点</a:t>
            </a:r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1" name="Group 6"/>
          <p:cNvGrpSpPr/>
          <p:nvPr/>
        </p:nvGrpSpPr>
        <p:grpSpPr>
          <a:xfrm>
            <a:off x="8747586" y="2539565"/>
            <a:ext cx="551992" cy="816672"/>
            <a:chOff x="8747586" y="2732605"/>
            <a:chExt cx="551992" cy="816672"/>
          </a:xfrm>
        </p:grpSpPr>
        <p:cxnSp>
          <p:nvCxnSpPr>
            <p:cNvPr id="163" name="Straight Connector 162"/>
            <p:cNvCxnSpPr/>
            <p:nvPr/>
          </p:nvCxnSpPr>
          <p:spPr>
            <a:xfrm rot="10800000">
              <a:off x="9023583" y="2732605"/>
              <a:ext cx="0" cy="360191"/>
            </a:xfrm>
            <a:prstGeom prst="line">
              <a:avLst/>
            </a:prstGeom>
            <a:ln>
              <a:solidFill>
                <a:srgbClr val="DBE9DA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Oval 163"/>
            <p:cNvSpPr>
              <a:spLocks noChangeAspect="1"/>
            </p:cNvSpPr>
            <p:nvPr/>
          </p:nvSpPr>
          <p:spPr>
            <a:xfrm>
              <a:off x="8747586" y="2997285"/>
              <a:ext cx="551992" cy="551992"/>
            </a:xfrm>
            <a:prstGeom prst="ellipse">
              <a:avLst/>
            </a:prstGeom>
            <a:solidFill>
              <a:srgbClr val="DBE9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en-AU" dirty="0">
                  <a:solidFill>
                    <a:srgbClr val="FFFFFF"/>
                  </a:solidFill>
                  <a:latin typeface="FontAwesome" pitchFamily="2" charset="0"/>
                </a:rPr>
                <a:t>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65" name="Text Placeholder 32"/>
          <p:cNvSpPr txBox="1"/>
          <p:nvPr/>
        </p:nvSpPr>
        <p:spPr>
          <a:xfrm>
            <a:off x="8255635" y="3564890"/>
            <a:ext cx="1535430" cy="11493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单击此处输入你的正文，文字是您思想的提炼，为了最终演示发布的良好效果，请尽量言简意赅的阐述观点</a:t>
            </a:r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150" grpId="0"/>
      <p:bldP spid="155" grpId="0"/>
      <p:bldP spid="160" grpId="0"/>
      <p:bldP spid="16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41000"/>
          </a:blip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1026480" y="342674"/>
            <a:ext cx="4440139" cy="736762"/>
            <a:chOff x="1451102" y="1692445"/>
            <a:chExt cx="4440139" cy="736762"/>
          </a:xfrm>
        </p:grpSpPr>
        <p:grpSp>
          <p:nvGrpSpPr>
            <p:cNvPr id="37" name="组合 36"/>
            <p:cNvGrpSpPr/>
            <p:nvPr/>
          </p:nvGrpSpPr>
          <p:grpSpPr>
            <a:xfrm>
              <a:off x="1451102" y="1692445"/>
              <a:ext cx="2585239" cy="494030"/>
              <a:chOff x="5906988" y="1910159"/>
              <a:chExt cx="2585239" cy="494030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6480547" y="1910159"/>
                <a:ext cx="2011680" cy="46037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sz="2400" b="1" dirty="0">
                    <a:solidFill>
                      <a:schemeClr val="accent6"/>
                    </a:solidFill>
                  </a:rPr>
                  <a:t>活动前期准备</a:t>
                </a:r>
                <a:endParaRPr lang="zh-CN" altLang="en-US" sz="2400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5906988" y="1943814"/>
                <a:ext cx="573316" cy="46037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400" b="1" dirty="0">
                    <a:solidFill>
                      <a:schemeClr val="accent6"/>
                    </a:solidFill>
                  </a:rPr>
                  <a:t>03.</a:t>
                </a:r>
                <a:endParaRPr lang="en-US" altLang="zh-CN" sz="2400" b="1" dirty="0">
                  <a:solidFill>
                    <a:schemeClr val="accent6"/>
                  </a:solidFill>
                </a:endParaRPr>
              </a:p>
            </p:txBody>
          </p:sp>
        </p:grpSp>
        <p:sp>
          <p:nvSpPr>
            <p:cNvPr id="38" name="文本框 37"/>
            <p:cNvSpPr txBox="1"/>
            <p:nvPr/>
          </p:nvSpPr>
          <p:spPr>
            <a:xfrm>
              <a:off x="1481913" y="2163142"/>
              <a:ext cx="4409328" cy="2660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print the presentation and make it into a film to a wider field</a:t>
              </a:r>
              <a:endParaRPr lang="en-US" altLang="zh-CN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14" name="图片 13" descr="51b46152d3c55a4f26d83e1edf96a5d7"/>
          <p:cNvPicPr>
            <a:picLocks noChangeAspect="1"/>
          </p:cNvPicPr>
          <p:nvPr/>
        </p:nvPicPr>
        <p:blipFill>
          <a:blip r:embed="rId2"/>
          <a:srcRect r="44466"/>
          <a:stretch>
            <a:fillRect/>
          </a:stretch>
        </p:blipFill>
        <p:spPr>
          <a:xfrm rot="10800000">
            <a:off x="-3810" y="-8255"/>
            <a:ext cx="1030605" cy="1224280"/>
          </a:xfrm>
          <a:prstGeom prst="rect">
            <a:avLst/>
          </a:prstGeom>
        </p:spPr>
      </p:pic>
      <p:sp>
        <p:nvSpPr>
          <p:cNvPr id="18434" name="形状 2"/>
          <p:cNvSpPr/>
          <p:nvPr/>
        </p:nvSpPr>
        <p:spPr>
          <a:xfrm>
            <a:off x="2533651" y="3107691"/>
            <a:ext cx="2034116" cy="2036233"/>
          </a:xfrm>
          <a:custGeom>
            <a:avLst/>
            <a:gdLst/>
            <a:ahLst/>
            <a:cxnLst>
              <a:cxn ang="0">
                <a:pos x="124136" y="1126996"/>
              </a:cxn>
              <a:cxn ang="0">
                <a:pos x="161635" y="1105589"/>
              </a:cxn>
              <a:cxn ang="0">
                <a:pos x="724266" y="1454800"/>
              </a:cxn>
              <a:cxn ang="0">
                <a:pos x="1319919" y="1166180"/>
              </a:cxn>
              <a:cxn ang="0">
                <a:pos x="1295015" y="1151963"/>
              </a:cxn>
              <a:cxn ang="0">
                <a:pos x="1377174" y="1116290"/>
              </a:cxn>
              <a:cxn ang="0">
                <a:pos x="1382519" y="1201916"/>
              </a:cxn>
              <a:cxn ang="0">
                <a:pos x="1357609" y="1187696"/>
              </a:cxn>
              <a:cxn ang="0">
                <a:pos x="724273" y="1498205"/>
              </a:cxn>
              <a:cxn ang="0">
                <a:pos x="124136" y="1126996"/>
              </a:cxn>
            </a:cxnLst>
            <a:pathLst>
              <a:path w="1526972" h="1526972">
                <a:moveTo>
                  <a:pt x="124701" y="1126246"/>
                </a:moveTo>
                <a:lnTo>
                  <a:pt x="162370" y="1104854"/>
                </a:lnTo>
                <a:cubicBezTo>
                  <a:pt x="278873" y="1310005"/>
                  <a:pt x="491956" y="1441574"/>
                  <a:pt x="727560" y="1453835"/>
                </a:cubicBezTo>
                <a:cubicBezTo>
                  <a:pt x="963164" y="1466096"/>
                  <a:pt x="1188753" y="1357354"/>
                  <a:pt x="1325921" y="1165405"/>
                </a:cubicBezTo>
                <a:lnTo>
                  <a:pt x="1300905" y="1151198"/>
                </a:lnTo>
                <a:lnTo>
                  <a:pt x="1383437" y="1115550"/>
                </a:lnTo>
                <a:lnTo>
                  <a:pt x="1388806" y="1201116"/>
                </a:lnTo>
                <a:lnTo>
                  <a:pt x="1363784" y="1186906"/>
                </a:lnTo>
                <a:cubicBezTo>
                  <a:pt x="1218815" y="1392433"/>
                  <a:pt x="978776" y="1509508"/>
                  <a:pt x="727567" y="1497210"/>
                </a:cubicBezTo>
                <a:cubicBezTo>
                  <a:pt x="476358" y="1484912"/>
                  <a:pt x="248902" y="1344950"/>
                  <a:pt x="124701" y="1126246"/>
                </a:cubicBezTo>
                <a:close/>
              </a:path>
            </a:pathLst>
          </a:custGeom>
          <a:solidFill>
            <a:srgbClr val="404040">
              <a:alpha val="100000"/>
            </a:srgbClr>
          </a:solidFill>
          <a:ln w="9525" cap="flat" cmpd="sng">
            <a:solidFill>
              <a:srgbClr val="3A3A3A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 sz="2400"/>
          </a:p>
        </p:txBody>
      </p:sp>
      <p:grpSp>
        <p:nvGrpSpPr>
          <p:cNvPr id="18435" name="组合 34"/>
          <p:cNvGrpSpPr/>
          <p:nvPr/>
        </p:nvGrpSpPr>
        <p:grpSpPr>
          <a:xfrm>
            <a:off x="1449917" y="2688591"/>
            <a:ext cx="2116667" cy="1909233"/>
            <a:chOff x="0" y="0"/>
            <a:chExt cx="1587583" cy="1431012"/>
          </a:xfrm>
        </p:grpSpPr>
        <p:sp>
          <p:nvSpPr>
            <p:cNvPr id="17448" name="任意多边形 1"/>
            <p:cNvSpPr/>
            <p:nvPr/>
          </p:nvSpPr>
          <p:spPr>
            <a:xfrm>
              <a:off x="0" y="0"/>
              <a:ext cx="1428824" cy="1178480"/>
            </a:xfrm>
            <a:custGeom>
              <a:avLst/>
              <a:gdLst>
                <a:gd name="txL" fmla="*/ 0 w 1905098"/>
                <a:gd name="txT" fmla="*/ 0 h 1571307"/>
                <a:gd name="txR" fmla="*/ 1905098 w 1905098"/>
                <a:gd name="txB" fmla="*/ 1571307 h 1571307"/>
              </a:gdLst>
              <a:ahLst/>
              <a:cxnLst>
                <a:cxn ang="0">
                  <a:pos x="0" y="27966"/>
                </a:cxn>
                <a:cxn ang="0">
                  <a:pos x="27967" y="0"/>
                </a:cxn>
                <a:cxn ang="0">
                  <a:pos x="311101" y="0"/>
                </a:cxn>
                <a:cxn ang="0">
                  <a:pos x="339068" y="27966"/>
                </a:cxn>
                <a:cxn ang="0">
                  <a:pos x="339068" y="251692"/>
                </a:cxn>
                <a:cxn ang="0">
                  <a:pos x="311101" y="279658"/>
                </a:cxn>
                <a:cxn ang="0">
                  <a:pos x="27967" y="279658"/>
                </a:cxn>
                <a:cxn ang="0">
                  <a:pos x="0" y="251692"/>
                </a:cxn>
                <a:cxn ang="0">
                  <a:pos x="0" y="27966"/>
                </a:cxn>
              </a:cxnLst>
              <a:rect l="txL" t="txT" r="txR" b="txB"/>
              <a:pathLst>
                <a:path w="1905098" h="1571307">
                  <a:moveTo>
                    <a:pt x="0" y="157131"/>
                  </a:moveTo>
                  <a:cubicBezTo>
                    <a:pt x="0" y="70350"/>
                    <a:pt x="70350" y="0"/>
                    <a:pt x="157131" y="0"/>
                  </a:cubicBezTo>
                  <a:lnTo>
                    <a:pt x="1747967" y="0"/>
                  </a:lnTo>
                  <a:cubicBezTo>
                    <a:pt x="1834748" y="0"/>
                    <a:pt x="1905098" y="70350"/>
                    <a:pt x="1905098" y="157131"/>
                  </a:cubicBezTo>
                  <a:lnTo>
                    <a:pt x="1905098" y="1414176"/>
                  </a:lnTo>
                  <a:cubicBezTo>
                    <a:pt x="1905098" y="1500957"/>
                    <a:pt x="1834748" y="1571307"/>
                    <a:pt x="1747967" y="1571307"/>
                  </a:cubicBezTo>
                  <a:lnTo>
                    <a:pt x="157131" y="1571307"/>
                  </a:lnTo>
                  <a:cubicBezTo>
                    <a:pt x="70350" y="1571307"/>
                    <a:pt x="0" y="1500957"/>
                    <a:pt x="0" y="1414176"/>
                  </a:cubicBezTo>
                  <a:lnTo>
                    <a:pt x="0" y="157131"/>
                  </a:lnTo>
                  <a:close/>
                </a:path>
              </a:pathLst>
            </a:custGeom>
            <a:noFill/>
            <a:ln w="12700" cap="flat" cmpd="sng">
              <a:solidFill>
                <a:srgbClr val="40404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7120" tIns="97120" rIns="97120" bIns="433829"/>
            <a:lstStyle>
              <a:lvl1pPr marL="171450" indent="-171450" algn="l" defTabSz="685800" rtl="0" eaLnBrk="0" fontAlgn="base" hangingPunct="0">
                <a:lnSpc>
                  <a:spcPct val="90000"/>
                </a:lnSpc>
                <a:spcBef>
                  <a:spcPts val="75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defTabSz="685800" rtl="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defTabSz="685800" rtl="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defTabSz="685800" rtl="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1" indent="0" defTabSz="1066800" eaLnBrk="1" hangingPunct="1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zh-CN" altLang="en-US" sz="1335" dirty="0">
                  <a:solidFill>
                    <a:srgbClr val="000000"/>
                  </a:solidFill>
                  <a:latin typeface="微软雅黑" panose="020B0503020204020204" charset="-122"/>
                </a:rPr>
                <a:t>单击此处输入你的正文</a:t>
              </a:r>
              <a:endParaRPr lang="zh-CN" altLang="en-US" sz="1335" dirty="0">
                <a:solidFill>
                  <a:srgbClr val="000000"/>
                </a:solidFill>
                <a:latin typeface="微软雅黑" panose="020B0503020204020204" charset="-122"/>
              </a:endParaRPr>
            </a:p>
          </p:txBody>
        </p:sp>
        <p:sp>
          <p:nvSpPr>
            <p:cNvPr id="17449" name="任意多边形 3"/>
            <p:cNvSpPr/>
            <p:nvPr/>
          </p:nvSpPr>
          <p:spPr>
            <a:xfrm>
              <a:off x="317518" y="925949"/>
              <a:ext cx="1270065" cy="505063"/>
            </a:xfrm>
            <a:custGeom>
              <a:avLst/>
              <a:gdLst>
                <a:gd name="txL" fmla="*/ 0 w 1693420"/>
                <a:gd name="txT" fmla="*/ 0 h 673417"/>
                <a:gd name="txR" fmla="*/ 1693420 w 1693420"/>
                <a:gd name="txB" fmla="*/ 673417 h 673417"/>
              </a:gdLst>
              <a:ahLst/>
              <a:cxnLst>
                <a:cxn ang="0">
                  <a:pos x="0" y="11986"/>
                </a:cxn>
                <a:cxn ang="0">
                  <a:pos x="11986" y="0"/>
                </a:cxn>
                <a:cxn ang="0">
                  <a:pos x="289408" y="0"/>
                </a:cxn>
                <a:cxn ang="0">
                  <a:pos x="301393" y="11986"/>
                </a:cxn>
                <a:cxn ang="0">
                  <a:pos x="301393" y="107869"/>
                </a:cxn>
                <a:cxn ang="0">
                  <a:pos x="289408" y="119855"/>
                </a:cxn>
                <a:cxn ang="0">
                  <a:pos x="11986" y="119855"/>
                </a:cxn>
                <a:cxn ang="0">
                  <a:pos x="0" y="107869"/>
                </a:cxn>
                <a:cxn ang="0">
                  <a:pos x="0" y="11986"/>
                </a:cxn>
              </a:cxnLst>
              <a:rect l="txL" t="txT" r="txR" b="txB"/>
              <a:pathLst>
                <a:path w="1693420" h="673417">
                  <a:moveTo>
                    <a:pt x="0" y="67342"/>
                  </a:moveTo>
                  <a:cubicBezTo>
                    <a:pt x="0" y="30150"/>
                    <a:pt x="30150" y="0"/>
                    <a:pt x="67342" y="0"/>
                  </a:cubicBezTo>
                  <a:lnTo>
                    <a:pt x="1626078" y="0"/>
                  </a:lnTo>
                  <a:cubicBezTo>
                    <a:pt x="1663270" y="0"/>
                    <a:pt x="1693420" y="30150"/>
                    <a:pt x="1693420" y="67342"/>
                  </a:cubicBezTo>
                  <a:lnTo>
                    <a:pt x="1693420" y="606075"/>
                  </a:lnTo>
                  <a:cubicBezTo>
                    <a:pt x="1693420" y="643267"/>
                    <a:pt x="1663270" y="673417"/>
                    <a:pt x="1626078" y="673417"/>
                  </a:cubicBezTo>
                  <a:lnTo>
                    <a:pt x="67342" y="673417"/>
                  </a:lnTo>
                  <a:cubicBezTo>
                    <a:pt x="30150" y="673417"/>
                    <a:pt x="0" y="643267"/>
                    <a:pt x="0" y="606075"/>
                  </a:cubicBezTo>
                  <a:lnTo>
                    <a:pt x="0" y="67342"/>
                  </a:lnTo>
                  <a:close/>
                </a:path>
              </a:pathLst>
            </a:custGeom>
            <a:solidFill>
              <a:srgbClr val="90A7D3"/>
            </a:solidFill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50800" dir="5400000" algn="ctr" rotWithShape="0">
                <a:srgbClr val="000000">
                  <a:alpha val="39000"/>
                </a:srgbClr>
              </a:outerShdw>
            </a:effectLst>
          </p:spPr>
          <p:txBody>
            <a:bodyPr lIns="88304" tIns="65444" rIns="88304" bIns="65444" anchor="ctr"/>
            <a:lstStyle>
              <a:lvl1pPr marL="171450" indent="-171450" algn="l" defTabSz="685800" rtl="0" eaLnBrk="0" fontAlgn="base" hangingPunct="0">
                <a:lnSpc>
                  <a:spcPct val="90000"/>
                </a:lnSpc>
                <a:spcBef>
                  <a:spcPts val="75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defTabSz="685800" rtl="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defTabSz="685800" rtl="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defTabSz="685800" rtl="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defTabSz="1200150" eaLnBrk="1" hangingPunct="1"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dirty="0">
                  <a:solidFill>
                    <a:srgbClr val="FFFFFF"/>
                  </a:solidFill>
                </a:rPr>
                <a:t>添加标题文字</a:t>
              </a:r>
              <a:endParaRPr lang="zh-CN" altLang="en-US" sz="16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8438" name="环形箭头 5"/>
          <p:cNvSpPr/>
          <p:nvPr/>
        </p:nvSpPr>
        <p:spPr>
          <a:xfrm>
            <a:off x="4908551" y="1744557"/>
            <a:ext cx="2279649" cy="2279649"/>
          </a:xfrm>
          <a:custGeom>
            <a:avLst/>
            <a:gdLst/>
            <a:ahLst/>
            <a:cxnLst>
              <a:cxn ang="0">
                <a:pos x="136690" y="447187"/>
              </a:cxn>
              <a:cxn ang="0">
                <a:pos x="819292" y="29688"/>
              </a:cxn>
              <a:cxn ang="0">
                <a:pos x="1535612" y="386255"/>
              </a:cxn>
              <a:cxn ang="0">
                <a:pos x="1560676" y="372020"/>
              </a:cxn>
              <a:cxn ang="0">
                <a:pos x="1554971" y="457893"/>
              </a:cxn>
              <a:cxn ang="0">
                <a:pos x="1472711" y="421977"/>
              </a:cxn>
              <a:cxn ang="0">
                <a:pos x="1497771" y="407744"/>
              </a:cxn>
              <a:cxn ang="0">
                <a:pos x="819288" y="73077"/>
              </a:cxn>
              <a:cxn ang="0">
                <a:pos x="174385" y="468594"/>
              </a:cxn>
              <a:cxn ang="0">
                <a:pos x="136690" y="447187"/>
              </a:cxn>
            </a:cxnLst>
            <a:pathLst>
              <a:path w="1709544" h="1709544">
                <a:moveTo>
                  <a:pt x="136615" y="446937"/>
                </a:moveTo>
                <a:cubicBezTo>
                  <a:pt x="277028" y="199683"/>
                  <a:pt x="534759" y="42047"/>
                  <a:pt x="818832" y="29673"/>
                </a:cubicBezTo>
                <a:cubicBezTo>
                  <a:pt x="1102905" y="17299"/>
                  <a:pt x="1373366" y="151927"/>
                  <a:pt x="1534747" y="386035"/>
                </a:cubicBezTo>
                <a:lnTo>
                  <a:pt x="1559796" y="371810"/>
                </a:lnTo>
                <a:lnTo>
                  <a:pt x="1554094" y="457633"/>
                </a:lnTo>
                <a:lnTo>
                  <a:pt x="1471881" y="421737"/>
                </a:lnTo>
                <a:lnTo>
                  <a:pt x="1496926" y="407514"/>
                </a:lnTo>
                <a:cubicBezTo>
                  <a:pt x="1343324" y="186979"/>
                  <a:pt x="1087299" y="60693"/>
                  <a:pt x="818828" y="73037"/>
                </a:cubicBezTo>
                <a:cubicBezTo>
                  <a:pt x="550356" y="85381"/>
                  <a:pt x="307001" y="234629"/>
                  <a:pt x="174285" y="468329"/>
                </a:cubicBezTo>
                <a:lnTo>
                  <a:pt x="136615" y="446937"/>
                </a:lnTo>
                <a:close/>
              </a:path>
            </a:pathLst>
          </a:custGeom>
          <a:solidFill>
            <a:srgbClr val="404040">
              <a:alpha val="100000"/>
            </a:srgbClr>
          </a:solidFill>
          <a:ln w="9525" cap="flat" cmpd="sng">
            <a:solidFill>
              <a:srgbClr val="4D4D4D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 sz="2400"/>
          </a:p>
        </p:txBody>
      </p:sp>
      <p:sp>
        <p:nvSpPr>
          <p:cNvPr id="18439" name="形状 8"/>
          <p:cNvSpPr/>
          <p:nvPr/>
        </p:nvSpPr>
        <p:spPr>
          <a:xfrm>
            <a:off x="7317317" y="3107691"/>
            <a:ext cx="2034116" cy="2036233"/>
          </a:xfrm>
          <a:custGeom>
            <a:avLst/>
            <a:gdLst/>
            <a:ahLst/>
            <a:cxnLst>
              <a:cxn ang="0">
                <a:pos x="124136" y="1126996"/>
              </a:cxn>
              <a:cxn ang="0">
                <a:pos x="161635" y="1105589"/>
              </a:cxn>
              <a:cxn ang="0">
                <a:pos x="724266" y="1454800"/>
              </a:cxn>
              <a:cxn ang="0">
                <a:pos x="1319919" y="1166180"/>
              </a:cxn>
              <a:cxn ang="0">
                <a:pos x="1295015" y="1151963"/>
              </a:cxn>
              <a:cxn ang="0">
                <a:pos x="1377174" y="1116290"/>
              </a:cxn>
              <a:cxn ang="0">
                <a:pos x="1382519" y="1201916"/>
              </a:cxn>
              <a:cxn ang="0">
                <a:pos x="1357609" y="1187696"/>
              </a:cxn>
              <a:cxn ang="0">
                <a:pos x="724273" y="1498205"/>
              </a:cxn>
              <a:cxn ang="0">
                <a:pos x="124136" y="1126996"/>
              </a:cxn>
            </a:cxnLst>
            <a:pathLst>
              <a:path w="1526972" h="1526972">
                <a:moveTo>
                  <a:pt x="124701" y="1126246"/>
                </a:moveTo>
                <a:lnTo>
                  <a:pt x="162370" y="1104854"/>
                </a:lnTo>
                <a:cubicBezTo>
                  <a:pt x="278873" y="1310005"/>
                  <a:pt x="491956" y="1441574"/>
                  <a:pt x="727560" y="1453835"/>
                </a:cubicBezTo>
                <a:cubicBezTo>
                  <a:pt x="963164" y="1466096"/>
                  <a:pt x="1188753" y="1357354"/>
                  <a:pt x="1325921" y="1165405"/>
                </a:cubicBezTo>
                <a:lnTo>
                  <a:pt x="1300905" y="1151198"/>
                </a:lnTo>
                <a:lnTo>
                  <a:pt x="1383437" y="1115550"/>
                </a:lnTo>
                <a:lnTo>
                  <a:pt x="1388806" y="1201116"/>
                </a:lnTo>
                <a:lnTo>
                  <a:pt x="1363784" y="1186906"/>
                </a:lnTo>
                <a:cubicBezTo>
                  <a:pt x="1218815" y="1392433"/>
                  <a:pt x="978776" y="1509508"/>
                  <a:pt x="727567" y="1497210"/>
                </a:cubicBezTo>
                <a:cubicBezTo>
                  <a:pt x="476358" y="1484912"/>
                  <a:pt x="248902" y="1344950"/>
                  <a:pt x="124701" y="1126246"/>
                </a:cubicBezTo>
                <a:close/>
              </a:path>
            </a:pathLst>
          </a:custGeom>
          <a:solidFill>
            <a:srgbClr val="404040">
              <a:alpha val="100000"/>
            </a:srgbClr>
          </a:solidFill>
          <a:ln w="9525" cap="flat" cmpd="sng">
            <a:solidFill>
              <a:srgbClr val="3A3A3A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 sz="2400"/>
          </a:p>
        </p:txBody>
      </p:sp>
      <p:grpSp>
        <p:nvGrpSpPr>
          <p:cNvPr id="18440" name="组合 36"/>
          <p:cNvGrpSpPr/>
          <p:nvPr/>
        </p:nvGrpSpPr>
        <p:grpSpPr>
          <a:xfrm>
            <a:off x="6233584" y="2688591"/>
            <a:ext cx="2116667" cy="1909233"/>
            <a:chOff x="0" y="0"/>
            <a:chExt cx="1587581" cy="1431012"/>
          </a:xfrm>
        </p:grpSpPr>
        <p:sp>
          <p:nvSpPr>
            <p:cNvPr id="17446" name="任意多边形 7"/>
            <p:cNvSpPr/>
            <p:nvPr/>
          </p:nvSpPr>
          <p:spPr>
            <a:xfrm>
              <a:off x="0" y="0"/>
              <a:ext cx="1428824" cy="1178480"/>
            </a:xfrm>
            <a:custGeom>
              <a:avLst/>
              <a:gdLst>
                <a:gd name="txL" fmla="*/ 0 w 1905098"/>
                <a:gd name="txT" fmla="*/ 0 h 1571307"/>
                <a:gd name="txR" fmla="*/ 1905098 w 1905098"/>
                <a:gd name="txB" fmla="*/ 1571307 h 1571307"/>
              </a:gdLst>
              <a:ahLst/>
              <a:cxnLst>
                <a:cxn ang="0">
                  <a:pos x="0" y="27966"/>
                </a:cxn>
                <a:cxn ang="0">
                  <a:pos x="27967" y="0"/>
                </a:cxn>
                <a:cxn ang="0">
                  <a:pos x="311101" y="0"/>
                </a:cxn>
                <a:cxn ang="0">
                  <a:pos x="339068" y="27966"/>
                </a:cxn>
                <a:cxn ang="0">
                  <a:pos x="339068" y="251692"/>
                </a:cxn>
                <a:cxn ang="0">
                  <a:pos x="311101" y="279658"/>
                </a:cxn>
                <a:cxn ang="0">
                  <a:pos x="27967" y="279658"/>
                </a:cxn>
                <a:cxn ang="0">
                  <a:pos x="0" y="251692"/>
                </a:cxn>
                <a:cxn ang="0">
                  <a:pos x="0" y="27966"/>
                </a:cxn>
              </a:cxnLst>
              <a:rect l="txL" t="txT" r="txR" b="txB"/>
              <a:pathLst>
                <a:path w="1905098" h="1571307">
                  <a:moveTo>
                    <a:pt x="0" y="157131"/>
                  </a:moveTo>
                  <a:cubicBezTo>
                    <a:pt x="0" y="70350"/>
                    <a:pt x="70350" y="0"/>
                    <a:pt x="157131" y="0"/>
                  </a:cubicBezTo>
                  <a:lnTo>
                    <a:pt x="1747967" y="0"/>
                  </a:lnTo>
                  <a:cubicBezTo>
                    <a:pt x="1834748" y="0"/>
                    <a:pt x="1905098" y="70350"/>
                    <a:pt x="1905098" y="157131"/>
                  </a:cubicBezTo>
                  <a:lnTo>
                    <a:pt x="1905098" y="1414176"/>
                  </a:lnTo>
                  <a:cubicBezTo>
                    <a:pt x="1905098" y="1500957"/>
                    <a:pt x="1834748" y="1571307"/>
                    <a:pt x="1747967" y="1571307"/>
                  </a:cubicBezTo>
                  <a:lnTo>
                    <a:pt x="157131" y="1571307"/>
                  </a:lnTo>
                  <a:cubicBezTo>
                    <a:pt x="70350" y="1571307"/>
                    <a:pt x="0" y="1500957"/>
                    <a:pt x="0" y="1414176"/>
                  </a:cubicBezTo>
                  <a:lnTo>
                    <a:pt x="0" y="157131"/>
                  </a:lnTo>
                  <a:close/>
                </a:path>
              </a:pathLst>
            </a:custGeom>
            <a:noFill/>
            <a:ln w="12700" cap="flat" cmpd="sng">
              <a:solidFill>
                <a:srgbClr val="40404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7120" tIns="97120" rIns="97120" bIns="433829"/>
            <a:lstStyle>
              <a:lvl1pPr marL="171450" indent="-171450" algn="l" defTabSz="685800" rtl="0" eaLnBrk="0" fontAlgn="base" hangingPunct="0">
                <a:lnSpc>
                  <a:spcPct val="90000"/>
                </a:lnSpc>
                <a:spcBef>
                  <a:spcPts val="75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defTabSz="685800" rtl="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defTabSz="685800" rtl="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defTabSz="685800" rtl="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1" indent="0" defTabSz="1066800" eaLnBrk="1" hangingPunct="1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zh-CN" altLang="en-US" sz="1335" dirty="0">
                  <a:solidFill>
                    <a:srgbClr val="000000"/>
                  </a:solidFill>
                  <a:latin typeface="微软雅黑" panose="020B0503020204020204" charset="-122"/>
                </a:rPr>
                <a:t>单击此处输入你的正文</a:t>
              </a:r>
              <a:endParaRPr lang="zh-CN" altLang="en-US" sz="1335" dirty="0">
                <a:solidFill>
                  <a:srgbClr val="000000"/>
                </a:solidFill>
                <a:latin typeface="微软雅黑" panose="020B0503020204020204" charset="-122"/>
              </a:endParaRPr>
            </a:p>
          </p:txBody>
        </p:sp>
        <p:sp>
          <p:nvSpPr>
            <p:cNvPr id="17447" name="任意多边形 9"/>
            <p:cNvSpPr/>
            <p:nvPr/>
          </p:nvSpPr>
          <p:spPr>
            <a:xfrm>
              <a:off x="317516" y="925949"/>
              <a:ext cx="1270065" cy="505063"/>
            </a:xfrm>
            <a:custGeom>
              <a:avLst/>
              <a:gdLst>
                <a:gd name="txL" fmla="*/ 0 w 1693420"/>
                <a:gd name="txT" fmla="*/ 0 h 673417"/>
                <a:gd name="txR" fmla="*/ 1693420 w 1693420"/>
                <a:gd name="txB" fmla="*/ 673417 h 673417"/>
              </a:gdLst>
              <a:ahLst/>
              <a:cxnLst>
                <a:cxn ang="0">
                  <a:pos x="0" y="11986"/>
                </a:cxn>
                <a:cxn ang="0">
                  <a:pos x="11986" y="0"/>
                </a:cxn>
                <a:cxn ang="0">
                  <a:pos x="289408" y="0"/>
                </a:cxn>
                <a:cxn ang="0">
                  <a:pos x="301393" y="11986"/>
                </a:cxn>
                <a:cxn ang="0">
                  <a:pos x="301393" y="107869"/>
                </a:cxn>
                <a:cxn ang="0">
                  <a:pos x="289408" y="119855"/>
                </a:cxn>
                <a:cxn ang="0">
                  <a:pos x="11986" y="119855"/>
                </a:cxn>
                <a:cxn ang="0">
                  <a:pos x="0" y="107869"/>
                </a:cxn>
                <a:cxn ang="0">
                  <a:pos x="0" y="11986"/>
                </a:cxn>
              </a:cxnLst>
              <a:rect l="txL" t="txT" r="txR" b="txB"/>
              <a:pathLst>
                <a:path w="1693420" h="673417">
                  <a:moveTo>
                    <a:pt x="0" y="67342"/>
                  </a:moveTo>
                  <a:cubicBezTo>
                    <a:pt x="0" y="30150"/>
                    <a:pt x="30150" y="0"/>
                    <a:pt x="67342" y="0"/>
                  </a:cubicBezTo>
                  <a:lnTo>
                    <a:pt x="1626078" y="0"/>
                  </a:lnTo>
                  <a:cubicBezTo>
                    <a:pt x="1663270" y="0"/>
                    <a:pt x="1693420" y="30150"/>
                    <a:pt x="1693420" y="67342"/>
                  </a:cubicBezTo>
                  <a:lnTo>
                    <a:pt x="1693420" y="606075"/>
                  </a:lnTo>
                  <a:cubicBezTo>
                    <a:pt x="1693420" y="643267"/>
                    <a:pt x="1663270" y="673417"/>
                    <a:pt x="1626078" y="673417"/>
                  </a:cubicBezTo>
                  <a:lnTo>
                    <a:pt x="67342" y="673417"/>
                  </a:lnTo>
                  <a:cubicBezTo>
                    <a:pt x="30150" y="673417"/>
                    <a:pt x="0" y="643267"/>
                    <a:pt x="0" y="606075"/>
                  </a:cubicBezTo>
                  <a:lnTo>
                    <a:pt x="0" y="67342"/>
                  </a:lnTo>
                  <a:close/>
                </a:path>
              </a:pathLst>
            </a:custGeom>
            <a:solidFill>
              <a:srgbClr val="EAC3D5"/>
            </a:solidFill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50800" dir="5400000" algn="ctr" rotWithShape="0">
                <a:srgbClr val="000000">
                  <a:alpha val="39000"/>
                </a:srgbClr>
              </a:outerShdw>
            </a:effectLst>
          </p:spPr>
          <p:txBody>
            <a:bodyPr anchor="ctr"/>
            <a:lstStyle>
              <a:lvl1pPr marL="171450" indent="-171450" algn="l" defTabSz="685800" rtl="0" eaLnBrk="0" fontAlgn="base" hangingPunct="0">
                <a:lnSpc>
                  <a:spcPct val="90000"/>
                </a:lnSpc>
                <a:spcBef>
                  <a:spcPts val="75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defTabSz="685800" rtl="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defTabSz="685800" rtl="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defTabSz="685800" rtl="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defTabSz="1200150" eaLnBrk="1" hangingPunct="1"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dirty="0">
                  <a:solidFill>
                    <a:srgbClr val="FFFFFF"/>
                  </a:solidFill>
                </a:rPr>
                <a:t>添加标题文字</a:t>
              </a:r>
              <a:endParaRPr lang="zh-CN" altLang="en-US" sz="16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8461" name="组合 35"/>
          <p:cNvGrpSpPr/>
          <p:nvPr/>
        </p:nvGrpSpPr>
        <p:grpSpPr>
          <a:xfrm>
            <a:off x="3778251" y="2352040"/>
            <a:ext cx="2180167" cy="1909233"/>
            <a:chOff x="0" y="0"/>
            <a:chExt cx="1635612" cy="1431012"/>
          </a:xfrm>
        </p:grpSpPr>
        <p:sp>
          <p:nvSpPr>
            <p:cNvPr id="17429" name="任意多边形 4"/>
            <p:cNvSpPr/>
            <p:nvPr/>
          </p:nvSpPr>
          <p:spPr>
            <a:xfrm>
              <a:off x="48031" y="252532"/>
              <a:ext cx="1428824" cy="1178480"/>
            </a:xfrm>
            <a:custGeom>
              <a:avLst/>
              <a:gdLst/>
              <a:ahLst/>
              <a:cxnLst>
                <a:cxn ang="0">
                  <a:pos x="0" y="37288"/>
                </a:cxn>
                <a:cxn ang="0">
                  <a:pos x="37289" y="0"/>
                </a:cxn>
                <a:cxn ang="0">
                  <a:pos x="414801" y="0"/>
                </a:cxn>
                <a:cxn ang="0">
                  <a:pos x="452090" y="37288"/>
                </a:cxn>
                <a:cxn ang="0">
                  <a:pos x="452090" y="335590"/>
                </a:cxn>
                <a:cxn ang="0">
                  <a:pos x="414801" y="372878"/>
                </a:cxn>
                <a:cxn ang="0">
                  <a:pos x="37289" y="372878"/>
                </a:cxn>
                <a:cxn ang="0">
                  <a:pos x="0" y="335590"/>
                </a:cxn>
                <a:cxn ang="0">
                  <a:pos x="0" y="37288"/>
                </a:cxn>
              </a:cxnLst>
              <a:pathLst>
                <a:path w="1905098" h="1571307">
                  <a:moveTo>
                    <a:pt x="0" y="157131"/>
                  </a:moveTo>
                  <a:cubicBezTo>
                    <a:pt x="0" y="70350"/>
                    <a:pt x="70350" y="0"/>
                    <a:pt x="157131" y="0"/>
                  </a:cubicBezTo>
                  <a:lnTo>
                    <a:pt x="1747967" y="0"/>
                  </a:lnTo>
                  <a:cubicBezTo>
                    <a:pt x="1834748" y="0"/>
                    <a:pt x="1905098" y="70350"/>
                    <a:pt x="1905098" y="157131"/>
                  </a:cubicBezTo>
                  <a:lnTo>
                    <a:pt x="1905098" y="1414176"/>
                  </a:lnTo>
                  <a:cubicBezTo>
                    <a:pt x="1905098" y="1500957"/>
                    <a:pt x="1834748" y="1571307"/>
                    <a:pt x="1747967" y="1571307"/>
                  </a:cubicBezTo>
                  <a:lnTo>
                    <a:pt x="157131" y="1571307"/>
                  </a:lnTo>
                  <a:cubicBezTo>
                    <a:pt x="70350" y="1571307"/>
                    <a:pt x="0" y="1500957"/>
                    <a:pt x="0" y="1414176"/>
                  </a:cubicBezTo>
                  <a:lnTo>
                    <a:pt x="0" y="157131"/>
                  </a:lnTo>
                  <a:close/>
                </a:path>
              </a:pathLst>
            </a:custGeom>
            <a:noFill/>
            <a:ln w="12700" cap="flat" cmpd="sng">
              <a:solidFill>
                <a:srgbClr val="40404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2400"/>
            </a:p>
          </p:txBody>
        </p:sp>
        <p:sp>
          <p:nvSpPr>
            <p:cNvPr id="17430" name="任意多边形 6"/>
            <p:cNvSpPr/>
            <p:nvPr/>
          </p:nvSpPr>
          <p:spPr>
            <a:xfrm>
              <a:off x="365547" y="0"/>
              <a:ext cx="1270065" cy="505063"/>
            </a:xfrm>
            <a:custGeom>
              <a:avLst/>
              <a:gdLst>
                <a:gd name="txL" fmla="*/ 0 w 1693420"/>
                <a:gd name="txT" fmla="*/ 0 h 673417"/>
                <a:gd name="txR" fmla="*/ 1693420 w 1693420"/>
                <a:gd name="txB" fmla="*/ 673417 h 673417"/>
              </a:gdLst>
              <a:ahLst/>
              <a:cxnLst>
                <a:cxn ang="0">
                  <a:pos x="0" y="11986"/>
                </a:cxn>
                <a:cxn ang="0">
                  <a:pos x="11986" y="0"/>
                </a:cxn>
                <a:cxn ang="0">
                  <a:pos x="289408" y="0"/>
                </a:cxn>
                <a:cxn ang="0">
                  <a:pos x="301393" y="11986"/>
                </a:cxn>
                <a:cxn ang="0">
                  <a:pos x="301393" y="107869"/>
                </a:cxn>
                <a:cxn ang="0">
                  <a:pos x="289408" y="119855"/>
                </a:cxn>
                <a:cxn ang="0">
                  <a:pos x="11986" y="119855"/>
                </a:cxn>
                <a:cxn ang="0">
                  <a:pos x="0" y="107869"/>
                </a:cxn>
                <a:cxn ang="0">
                  <a:pos x="0" y="11986"/>
                </a:cxn>
              </a:cxnLst>
              <a:rect l="txL" t="txT" r="txR" b="txB"/>
              <a:pathLst>
                <a:path w="1693420" h="673417">
                  <a:moveTo>
                    <a:pt x="0" y="67342"/>
                  </a:moveTo>
                  <a:cubicBezTo>
                    <a:pt x="0" y="30150"/>
                    <a:pt x="30150" y="0"/>
                    <a:pt x="67342" y="0"/>
                  </a:cubicBezTo>
                  <a:lnTo>
                    <a:pt x="1626078" y="0"/>
                  </a:lnTo>
                  <a:cubicBezTo>
                    <a:pt x="1663270" y="0"/>
                    <a:pt x="1693420" y="30150"/>
                    <a:pt x="1693420" y="67342"/>
                  </a:cubicBezTo>
                  <a:lnTo>
                    <a:pt x="1693420" y="606075"/>
                  </a:lnTo>
                  <a:cubicBezTo>
                    <a:pt x="1693420" y="643267"/>
                    <a:pt x="1663270" y="673417"/>
                    <a:pt x="1626078" y="673417"/>
                  </a:cubicBezTo>
                  <a:lnTo>
                    <a:pt x="67342" y="673417"/>
                  </a:lnTo>
                  <a:cubicBezTo>
                    <a:pt x="30150" y="673417"/>
                    <a:pt x="0" y="643267"/>
                    <a:pt x="0" y="606075"/>
                  </a:cubicBezTo>
                  <a:lnTo>
                    <a:pt x="0" y="67342"/>
                  </a:lnTo>
                  <a:close/>
                </a:path>
              </a:pathLst>
            </a:custGeom>
            <a:solidFill>
              <a:srgbClr val="B29BC3"/>
            </a:solidFill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50800" dir="5400000" algn="ctr" rotWithShape="0">
                <a:srgbClr val="000000">
                  <a:alpha val="39000"/>
                </a:srgbClr>
              </a:outerShdw>
            </a:effectLst>
          </p:spPr>
          <p:txBody>
            <a:bodyPr anchor="ctr"/>
            <a:lstStyle>
              <a:lvl1pPr marL="171450" indent="-171450" algn="l" defTabSz="685800" rtl="0" eaLnBrk="0" fontAlgn="base" hangingPunct="0">
                <a:lnSpc>
                  <a:spcPct val="90000"/>
                </a:lnSpc>
                <a:spcBef>
                  <a:spcPts val="75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defTabSz="685800" rtl="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defTabSz="685800" rtl="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defTabSz="685800" rtl="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defTabSz="1200150" eaLnBrk="1" hangingPunct="1"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dirty="0">
                  <a:solidFill>
                    <a:srgbClr val="FFFFFF"/>
                  </a:solidFill>
                </a:rPr>
                <a:t>添加标题文字</a:t>
              </a:r>
              <a:endParaRPr lang="zh-CN" alt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17431" name="矩形 26"/>
            <p:cNvSpPr/>
            <p:nvPr/>
          </p:nvSpPr>
          <p:spPr>
            <a:xfrm>
              <a:off x="0" y="581234"/>
              <a:ext cx="1492189" cy="29984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171450" indent="-171450" algn="l" defTabSz="685800" rtl="0" eaLnBrk="0" fontAlgn="base" hangingPunct="0">
                <a:lnSpc>
                  <a:spcPct val="90000"/>
                </a:lnSpc>
                <a:spcBef>
                  <a:spcPts val="75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defTabSz="685800" rtl="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defTabSz="685800" rtl="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defTabSz="685800" rtl="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1" indent="0" algn="ctr" defTabSz="1066800" eaLnBrk="1" hangingPunct="1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zh-CN" altLang="en-US" sz="1335" dirty="0">
                  <a:latin typeface="微软雅黑" panose="020B0503020204020204" charset="-122"/>
                </a:rPr>
                <a:t>单击此处输入你的正文</a:t>
              </a:r>
              <a:endParaRPr lang="zh-CN" altLang="en-US" sz="1335" dirty="0">
                <a:latin typeface="微软雅黑" panose="020B0503020204020204" charset="-122"/>
              </a:endParaRPr>
            </a:p>
          </p:txBody>
        </p:sp>
      </p:grpSp>
      <p:grpSp>
        <p:nvGrpSpPr>
          <p:cNvPr id="18465" name="组合 37"/>
          <p:cNvGrpSpPr/>
          <p:nvPr/>
        </p:nvGrpSpPr>
        <p:grpSpPr>
          <a:xfrm>
            <a:off x="8625417" y="2352040"/>
            <a:ext cx="2116667" cy="1909233"/>
            <a:chOff x="0" y="0"/>
            <a:chExt cx="1587582" cy="1431012"/>
          </a:xfrm>
        </p:grpSpPr>
        <p:sp>
          <p:nvSpPr>
            <p:cNvPr id="17426" name="任意多边形 10"/>
            <p:cNvSpPr/>
            <p:nvPr/>
          </p:nvSpPr>
          <p:spPr>
            <a:xfrm>
              <a:off x="0" y="252532"/>
              <a:ext cx="1428824" cy="1178480"/>
            </a:xfrm>
            <a:custGeom>
              <a:avLst/>
              <a:gdLst>
                <a:gd name="txL" fmla="*/ 0 w 1905098"/>
                <a:gd name="txT" fmla="*/ 0 h 1571307"/>
                <a:gd name="txR" fmla="*/ 1905098 w 1905098"/>
                <a:gd name="txB" fmla="*/ 1571307 h 1571307"/>
              </a:gdLst>
              <a:ahLst/>
              <a:cxnLst>
                <a:cxn ang="0">
                  <a:pos x="0" y="27966"/>
                </a:cxn>
                <a:cxn ang="0">
                  <a:pos x="27967" y="0"/>
                </a:cxn>
                <a:cxn ang="0">
                  <a:pos x="311101" y="0"/>
                </a:cxn>
                <a:cxn ang="0">
                  <a:pos x="339068" y="27966"/>
                </a:cxn>
                <a:cxn ang="0">
                  <a:pos x="339068" y="251692"/>
                </a:cxn>
                <a:cxn ang="0">
                  <a:pos x="311101" y="279658"/>
                </a:cxn>
                <a:cxn ang="0">
                  <a:pos x="27967" y="279658"/>
                </a:cxn>
                <a:cxn ang="0">
                  <a:pos x="0" y="251692"/>
                </a:cxn>
                <a:cxn ang="0">
                  <a:pos x="0" y="27966"/>
                </a:cxn>
              </a:cxnLst>
              <a:rect l="txL" t="txT" r="txR" b="txB"/>
              <a:pathLst>
                <a:path w="1905098" h="1571307">
                  <a:moveTo>
                    <a:pt x="0" y="157131"/>
                  </a:moveTo>
                  <a:cubicBezTo>
                    <a:pt x="0" y="70350"/>
                    <a:pt x="70350" y="0"/>
                    <a:pt x="157131" y="0"/>
                  </a:cubicBezTo>
                  <a:lnTo>
                    <a:pt x="1747967" y="0"/>
                  </a:lnTo>
                  <a:cubicBezTo>
                    <a:pt x="1834748" y="0"/>
                    <a:pt x="1905098" y="70350"/>
                    <a:pt x="1905098" y="157131"/>
                  </a:cubicBezTo>
                  <a:lnTo>
                    <a:pt x="1905098" y="1414176"/>
                  </a:lnTo>
                  <a:cubicBezTo>
                    <a:pt x="1905098" y="1500957"/>
                    <a:pt x="1834748" y="1571307"/>
                    <a:pt x="1747967" y="1571307"/>
                  </a:cubicBezTo>
                  <a:lnTo>
                    <a:pt x="157131" y="1571307"/>
                  </a:lnTo>
                  <a:cubicBezTo>
                    <a:pt x="70350" y="1571307"/>
                    <a:pt x="0" y="1500957"/>
                    <a:pt x="0" y="1414176"/>
                  </a:cubicBezTo>
                  <a:lnTo>
                    <a:pt x="0" y="157131"/>
                  </a:lnTo>
                  <a:close/>
                </a:path>
              </a:pathLst>
            </a:custGeom>
            <a:noFill/>
            <a:ln w="12700" cap="flat" cmpd="sng">
              <a:solidFill>
                <a:srgbClr val="40404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7120" tIns="433829" rIns="97120" bIns="97120"/>
            <a:lstStyle>
              <a:lvl1pPr marL="171450" indent="-171450" algn="l" defTabSz="685800" rtl="0" eaLnBrk="0" fontAlgn="base" hangingPunct="0">
                <a:lnSpc>
                  <a:spcPct val="90000"/>
                </a:lnSpc>
                <a:spcBef>
                  <a:spcPts val="75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defTabSz="685800" rtl="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defTabSz="685800" rtl="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defTabSz="685800" rtl="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214630" lvl="1" indent="-214630" defTabSz="1066800" eaLnBrk="1" hangingPunct="1">
                <a:spcBef>
                  <a:spcPct val="0"/>
                </a:spcBef>
                <a:spcAft>
                  <a:spcPct val="15000"/>
                </a:spcAft>
              </a:pPr>
              <a:endParaRPr lang="zh-CN" altLang="en-US" sz="3200" dirty="0">
                <a:solidFill>
                  <a:srgbClr val="000000"/>
                </a:solidFill>
              </a:endParaRPr>
            </a:p>
            <a:p>
              <a:pPr marL="214630" lvl="1" indent="-214630" defTabSz="1066800" eaLnBrk="1" hangingPunct="1">
                <a:spcBef>
                  <a:spcPct val="0"/>
                </a:spcBef>
                <a:spcAft>
                  <a:spcPct val="15000"/>
                </a:spcAft>
              </a:pPr>
              <a:endParaRPr lang="zh-CN" altLang="en-US" sz="3200" dirty="0">
                <a:solidFill>
                  <a:srgbClr val="000000"/>
                </a:solidFill>
              </a:endParaRPr>
            </a:p>
          </p:txBody>
        </p:sp>
        <p:sp>
          <p:nvSpPr>
            <p:cNvPr id="17427" name="任意多边形 11"/>
            <p:cNvSpPr/>
            <p:nvPr/>
          </p:nvSpPr>
          <p:spPr>
            <a:xfrm>
              <a:off x="317517" y="0"/>
              <a:ext cx="1270065" cy="505063"/>
            </a:xfrm>
            <a:custGeom>
              <a:avLst/>
              <a:gdLst>
                <a:gd name="txL" fmla="*/ 0 w 1693420"/>
                <a:gd name="txT" fmla="*/ 0 h 673417"/>
                <a:gd name="txR" fmla="*/ 1693420 w 1693420"/>
                <a:gd name="txB" fmla="*/ 673417 h 673417"/>
              </a:gdLst>
              <a:ahLst/>
              <a:cxnLst>
                <a:cxn ang="0">
                  <a:pos x="0" y="11986"/>
                </a:cxn>
                <a:cxn ang="0">
                  <a:pos x="11986" y="0"/>
                </a:cxn>
                <a:cxn ang="0">
                  <a:pos x="289408" y="0"/>
                </a:cxn>
                <a:cxn ang="0">
                  <a:pos x="301393" y="11986"/>
                </a:cxn>
                <a:cxn ang="0">
                  <a:pos x="301393" y="107869"/>
                </a:cxn>
                <a:cxn ang="0">
                  <a:pos x="289408" y="119855"/>
                </a:cxn>
                <a:cxn ang="0">
                  <a:pos x="11986" y="119855"/>
                </a:cxn>
                <a:cxn ang="0">
                  <a:pos x="0" y="107869"/>
                </a:cxn>
                <a:cxn ang="0">
                  <a:pos x="0" y="11986"/>
                </a:cxn>
              </a:cxnLst>
              <a:rect l="txL" t="txT" r="txR" b="txB"/>
              <a:pathLst>
                <a:path w="1693420" h="673417">
                  <a:moveTo>
                    <a:pt x="0" y="67342"/>
                  </a:moveTo>
                  <a:cubicBezTo>
                    <a:pt x="0" y="30150"/>
                    <a:pt x="30150" y="0"/>
                    <a:pt x="67342" y="0"/>
                  </a:cubicBezTo>
                  <a:lnTo>
                    <a:pt x="1626078" y="0"/>
                  </a:lnTo>
                  <a:cubicBezTo>
                    <a:pt x="1663270" y="0"/>
                    <a:pt x="1693420" y="30150"/>
                    <a:pt x="1693420" y="67342"/>
                  </a:cubicBezTo>
                  <a:lnTo>
                    <a:pt x="1693420" y="606075"/>
                  </a:lnTo>
                  <a:cubicBezTo>
                    <a:pt x="1693420" y="643267"/>
                    <a:pt x="1663270" y="673417"/>
                    <a:pt x="1626078" y="673417"/>
                  </a:cubicBezTo>
                  <a:lnTo>
                    <a:pt x="67342" y="673417"/>
                  </a:lnTo>
                  <a:cubicBezTo>
                    <a:pt x="30150" y="673417"/>
                    <a:pt x="0" y="643267"/>
                    <a:pt x="0" y="606075"/>
                  </a:cubicBezTo>
                  <a:lnTo>
                    <a:pt x="0" y="67342"/>
                  </a:lnTo>
                  <a:close/>
                </a:path>
              </a:pathLst>
            </a:custGeom>
            <a:solidFill>
              <a:srgbClr val="90A7D3"/>
            </a:solidFill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50800" dir="5400000" algn="ctr" rotWithShape="0">
                <a:srgbClr val="000000">
                  <a:alpha val="39000"/>
                </a:srgbClr>
              </a:outerShdw>
            </a:effectLst>
          </p:spPr>
          <p:txBody>
            <a:bodyPr anchor="ctr"/>
            <a:lstStyle>
              <a:lvl1pPr marL="171450" indent="-171450" algn="l" defTabSz="685800" rtl="0" eaLnBrk="0" fontAlgn="base" hangingPunct="0">
                <a:lnSpc>
                  <a:spcPct val="90000"/>
                </a:lnSpc>
                <a:spcBef>
                  <a:spcPts val="75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defTabSz="685800" rtl="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defTabSz="685800" rtl="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defTabSz="685800" rtl="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defTabSz="1200150" eaLnBrk="1" hangingPunct="1"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dirty="0">
                  <a:solidFill>
                    <a:srgbClr val="FFFFFF"/>
                  </a:solidFill>
                </a:rPr>
                <a:t>添加标题文字</a:t>
              </a:r>
              <a:endParaRPr lang="zh-CN" alt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17428" name="矩形 27"/>
            <p:cNvSpPr/>
            <p:nvPr/>
          </p:nvSpPr>
          <p:spPr>
            <a:xfrm>
              <a:off x="3577" y="575725"/>
              <a:ext cx="1533218" cy="29984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171450" indent="-171450" algn="l" defTabSz="685800" rtl="0" eaLnBrk="0" fontAlgn="base" hangingPunct="0">
                <a:lnSpc>
                  <a:spcPct val="90000"/>
                </a:lnSpc>
                <a:spcBef>
                  <a:spcPts val="75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defTabSz="685800" rtl="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defTabSz="685800" rtl="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defTabSz="685800" rtl="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1" indent="0" defTabSz="1066800" eaLnBrk="1" hangingPunct="1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zh-CN" altLang="en-US" sz="1335" dirty="0">
                  <a:latin typeface="微软雅黑" panose="020B0503020204020204" charset="-122"/>
                </a:rPr>
                <a:t>单击此处输入你的正文</a:t>
              </a:r>
              <a:endParaRPr lang="zh-CN" altLang="en-US" sz="1335" dirty="0">
                <a:latin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8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8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1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8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8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18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3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3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3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41000"/>
          </a:blip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1026480" y="342674"/>
            <a:ext cx="4440139" cy="726602"/>
            <a:chOff x="1451102" y="1702605"/>
            <a:chExt cx="4440139" cy="726602"/>
          </a:xfrm>
        </p:grpSpPr>
        <p:grpSp>
          <p:nvGrpSpPr>
            <p:cNvPr id="41" name="组合 40"/>
            <p:cNvGrpSpPr/>
            <p:nvPr/>
          </p:nvGrpSpPr>
          <p:grpSpPr>
            <a:xfrm>
              <a:off x="1451102" y="1702605"/>
              <a:ext cx="2585239" cy="483870"/>
              <a:chOff x="5906988" y="1920319"/>
              <a:chExt cx="2585239" cy="483870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6480547" y="1920319"/>
                <a:ext cx="2011680" cy="46037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sz="2400" b="1" dirty="0">
                    <a:solidFill>
                      <a:schemeClr val="accent6"/>
                    </a:solidFill>
                  </a:rPr>
                  <a:t>活动前期准备</a:t>
                </a:r>
                <a:endParaRPr lang="zh-CN" altLang="en-US" sz="2400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5906988" y="1943814"/>
                <a:ext cx="573316" cy="46037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400" b="1" dirty="0">
                    <a:solidFill>
                      <a:schemeClr val="accent6"/>
                    </a:solidFill>
                  </a:rPr>
                  <a:t>03.</a:t>
                </a:r>
                <a:endParaRPr lang="en-US" altLang="zh-CN" sz="2400" b="1" dirty="0">
                  <a:solidFill>
                    <a:schemeClr val="accent6"/>
                  </a:solidFill>
                </a:endParaRPr>
              </a:p>
            </p:txBody>
          </p:sp>
        </p:grpSp>
        <p:sp>
          <p:nvSpPr>
            <p:cNvPr id="42" name="文本框 41"/>
            <p:cNvSpPr txBox="1"/>
            <p:nvPr/>
          </p:nvSpPr>
          <p:spPr>
            <a:xfrm>
              <a:off x="1481913" y="2163142"/>
              <a:ext cx="4409328" cy="2660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print the presentation and make it into a film to a wider field</a:t>
              </a:r>
              <a:endParaRPr lang="en-US" altLang="zh-CN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6" name="图片 5" descr="51b46152d3c55a4f26d83e1edf96a5d7"/>
          <p:cNvPicPr>
            <a:picLocks noChangeAspect="1"/>
          </p:cNvPicPr>
          <p:nvPr/>
        </p:nvPicPr>
        <p:blipFill>
          <a:blip r:embed="rId2"/>
          <a:srcRect r="44466"/>
          <a:stretch>
            <a:fillRect/>
          </a:stretch>
        </p:blipFill>
        <p:spPr>
          <a:xfrm rot="10800000">
            <a:off x="-3810" y="-8255"/>
            <a:ext cx="1030605" cy="1224280"/>
          </a:xfrm>
          <a:prstGeom prst="rect">
            <a:avLst/>
          </a:prstGeom>
        </p:spPr>
      </p:pic>
      <p:grpSp>
        <p:nvGrpSpPr>
          <p:cNvPr id="13" name="Group 42"/>
          <p:cNvGrpSpPr/>
          <p:nvPr/>
        </p:nvGrpSpPr>
        <p:grpSpPr>
          <a:xfrm>
            <a:off x="4618227" y="2305259"/>
            <a:ext cx="1342103" cy="4552743"/>
            <a:chOff x="4497049" y="2305258"/>
            <a:chExt cx="1342103" cy="4552742"/>
          </a:xfrm>
        </p:grpSpPr>
        <p:sp>
          <p:nvSpPr>
            <p:cNvPr id="15" name="Arc 43"/>
            <p:cNvSpPr/>
            <p:nvPr/>
          </p:nvSpPr>
          <p:spPr>
            <a:xfrm>
              <a:off x="5147210" y="2305258"/>
              <a:ext cx="691942" cy="691942"/>
            </a:xfrm>
            <a:prstGeom prst="arc">
              <a:avLst/>
            </a:prstGeom>
            <a:ln w="63500">
              <a:solidFill>
                <a:srgbClr val="148C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49" name="Straight Connector 48"/>
            <p:cNvCxnSpPr>
              <a:stCxn id="15" idx="2"/>
            </p:cNvCxnSpPr>
            <p:nvPr/>
          </p:nvCxnSpPr>
          <p:spPr>
            <a:xfrm>
              <a:off x="5839152" y="2651229"/>
              <a:ext cx="0" cy="4206771"/>
            </a:xfrm>
            <a:prstGeom prst="line">
              <a:avLst/>
            </a:prstGeom>
            <a:ln w="63500">
              <a:solidFill>
                <a:srgbClr val="148C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4497049" y="2305258"/>
              <a:ext cx="1011122" cy="0"/>
            </a:xfrm>
            <a:prstGeom prst="line">
              <a:avLst/>
            </a:prstGeom>
            <a:ln w="63500">
              <a:solidFill>
                <a:srgbClr val="148C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6200535" y="1870547"/>
            <a:ext cx="1867783" cy="4987455"/>
            <a:chOff x="6200535" y="2305258"/>
            <a:chExt cx="1867782" cy="4987454"/>
          </a:xfrm>
        </p:grpSpPr>
        <p:sp>
          <p:nvSpPr>
            <p:cNvPr id="72" name="Arc 71"/>
            <p:cNvSpPr/>
            <p:nvPr/>
          </p:nvSpPr>
          <p:spPr>
            <a:xfrm flipH="1">
              <a:off x="6200535" y="2305258"/>
              <a:ext cx="691942" cy="691942"/>
            </a:xfrm>
            <a:prstGeom prst="arc">
              <a:avLst/>
            </a:prstGeom>
            <a:ln w="63500">
              <a:solidFill>
                <a:srgbClr val="F0AF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73" name="Straight Connector 72"/>
            <p:cNvCxnSpPr>
              <a:stCxn id="72" idx="2"/>
            </p:cNvCxnSpPr>
            <p:nvPr/>
          </p:nvCxnSpPr>
          <p:spPr>
            <a:xfrm>
              <a:off x="6200535" y="2651229"/>
              <a:ext cx="0" cy="4641483"/>
            </a:xfrm>
            <a:prstGeom prst="line">
              <a:avLst/>
            </a:prstGeom>
            <a:ln w="63500">
              <a:solidFill>
                <a:srgbClr val="F0AF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6531516" y="2305258"/>
              <a:ext cx="1536801" cy="0"/>
            </a:xfrm>
            <a:prstGeom prst="line">
              <a:avLst/>
            </a:prstGeom>
            <a:ln w="63500">
              <a:solidFill>
                <a:srgbClr val="F0AF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3538617" y="3654663"/>
            <a:ext cx="2553731" cy="3203337"/>
            <a:chOff x="3777522" y="3654663"/>
            <a:chExt cx="2553730" cy="3203337"/>
          </a:xfrm>
        </p:grpSpPr>
        <p:sp>
          <p:nvSpPr>
            <p:cNvPr id="76" name="Arc 75"/>
            <p:cNvSpPr/>
            <p:nvPr/>
          </p:nvSpPr>
          <p:spPr>
            <a:xfrm>
              <a:off x="5639310" y="3654663"/>
              <a:ext cx="691942" cy="691942"/>
            </a:xfrm>
            <a:prstGeom prst="arc">
              <a:avLst/>
            </a:prstGeom>
            <a:ln w="63500">
              <a:solidFill>
                <a:srgbClr val="B29B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77" name="Straight Connector 76"/>
            <p:cNvCxnSpPr>
              <a:stCxn id="76" idx="2"/>
            </p:cNvCxnSpPr>
            <p:nvPr/>
          </p:nvCxnSpPr>
          <p:spPr>
            <a:xfrm>
              <a:off x="6331252" y="4000634"/>
              <a:ext cx="0" cy="2857366"/>
            </a:xfrm>
            <a:prstGeom prst="line">
              <a:avLst/>
            </a:prstGeom>
            <a:ln w="63500">
              <a:solidFill>
                <a:srgbClr val="B29B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>
              <a:off x="3777522" y="3654663"/>
              <a:ext cx="2222749" cy="0"/>
            </a:xfrm>
            <a:prstGeom prst="line">
              <a:avLst/>
            </a:prstGeom>
            <a:ln w="63500">
              <a:solidFill>
                <a:srgbClr val="B29B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 flipH="1">
            <a:off x="6333283" y="4987560"/>
            <a:ext cx="1342103" cy="1870440"/>
            <a:chOff x="4497049" y="2305258"/>
            <a:chExt cx="1342103" cy="1870440"/>
          </a:xfrm>
        </p:grpSpPr>
        <p:sp>
          <p:nvSpPr>
            <p:cNvPr id="80" name="Arc 79"/>
            <p:cNvSpPr/>
            <p:nvPr/>
          </p:nvSpPr>
          <p:spPr>
            <a:xfrm>
              <a:off x="5147210" y="2305258"/>
              <a:ext cx="691942" cy="691942"/>
            </a:xfrm>
            <a:prstGeom prst="arc">
              <a:avLst/>
            </a:prstGeom>
            <a:ln w="63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81" name="Straight Connector 80"/>
            <p:cNvCxnSpPr>
              <a:stCxn id="80" idx="2"/>
            </p:cNvCxnSpPr>
            <p:nvPr/>
          </p:nvCxnSpPr>
          <p:spPr>
            <a:xfrm flipH="1">
              <a:off x="5839152" y="2651229"/>
              <a:ext cx="0" cy="1524469"/>
            </a:xfrm>
            <a:prstGeom prst="line">
              <a:avLst/>
            </a:prstGeom>
            <a:ln w="63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4497049" y="2305258"/>
              <a:ext cx="1011122" cy="0"/>
            </a:xfrm>
            <a:prstGeom prst="line">
              <a:avLst/>
            </a:prstGeom>
            <a:ln w="63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6442383" y="3496093"/>
            <a:ext cx="2102011" cy="3361907"/>
            <a:chOff x="6442383" y="3675973"/>
            <a:chExt cx="2102010" cy="3361907"/>
          </a:xfrm>
        </p:grpSpPr>
        <p:sp>
          <p:nvSpPr>
            <p:cNvPr id="84" name="Arc 83"/>
            <p:cNvSpPr/>
            <p:nvPr/>
          </p:nvSpPr>
          <p:spPr>
            <a:xfrm flipH="1">
              <a:off x="6442383" y="3675973"/>
              <a:ext cx="691942" cy="691942"/>
            </a:xfrm>
            <a:prstGeom prst="arc">
              <a:avLst/>
            </a:prstGeom>
            <a:ln w="63500">
              <a:solidFill>
                <a:srgbClr val="00A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85" name="Straight Connector 84"/>
            <p:cNvCxnSpPr>
              <a:stCxn id="84" idx="2"/>
            </p:cNvCxnSpPr>
            <p:nvPr/>
          </p:nvCxnSpPr>
          <p:spPr>
            <a:xfrm>
              <a:off x="6442383" y="4021944"/>
              <a:ext cx="0" cy="3015936"/>
            </a:xfrm>
            <a:prstGeom prst="line">
              <a:avLst/>
            </a:prstGeom>
            <a:ln w="63500">
              <a:solidFill>
                <a:srgbClr val="00A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6773364" y="3675973"/>
              <a:ext cx="1771029" cy="0"/>
            </a:xfrm>
            <a:prstGeom prst="line">
              <a:avLst/>
            </a:prstGeom>
            <a:ln w="63500">
              <a:solidFill>
                <a:srgbClr val="00A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4738147" y="4960447"/>
            <a:ext cx="1113611" cy="1897553"/>
            <a:chOff x="4738147" y="4960447"/>
            <a:chExt cx="1113610" cy="1897553"/>
          </a:xfrm>
        </p:grpSpPr>
        <p:sp>
          <p:nvSpPr>
            <p:cNvPr id="88" name="Arc 87"/>
            <p:cNvSpPr/>
            <p:nvPr/>
          </p:nvSpPr>
          <p:spPr>
            <a:xfrm>
              <a:off x="5159815" y="4960447"/>
              <a:ext cx="691942" cy="691942"/>
            </a:xfrm>
            <a:prstGeom prst="arc">
              <a:avLst/>
            </a:prstGeom>
            <a:ln w="63500">
              <a:solidFill>
                <a:srgbClr val="EAC3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89" name="Straight Connector 88"/>
            <p:cNvCxnSpPr>
              <a:stCxn id="88" idx="2"/>
            </p:cNvCxnSpPr>
            <p:nvPr/>
          </p:nvCxnSpPr>
          <p:spPr>
            <a:xfrm>
              <a:off x="5851757" y="5306418"/>
              <a:ext cx="0" cy="1551582"/>
            </a:xfrm>
            <a:prstGeom prst="line">
              <a:avLst/>
            </a:prstGeom>
            <a:ln w="63500">
              <a:solidFill>
                <a:srgbClr val="EAC3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4738147" y="4960447"/>
              <a:ext cx="782630" cy="0"/>
            </a:xfrm>
            <a:prstGeom prst="line">
              <a:avLst/>
            </a:prstGeom>
            <a:ln w="63500">
              <a:solidFill>
                <a:srgbClr val="EAC3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Rounded Rectangle 90"/>
          <p:cNvSpPr/>
          <p:nvPr/>
        </p:nvSpPr>
        <p:spPr>
          <a:xfrm>
            <a:off x="7411371" y="1432292"/>
            <a:ext cx="876515" cy="876511"/>
          </a:xfrm>
          <a:prstGeom prst="roundRect">
            <a:avLst>
              <a:gd name="adj" fmla="val 16554"/>
            </a:avLst>
          </a:prstGeom>
          <a:solidFill>
            <a:srgbClr val="F0A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FontAwesome" pitchFamily="2" charset="0"/>
              </a:rPr>
              <a:t>02</a:t>
            </a:r>
            <a:endParaRPr lang="en-US" sz="2800" dirty="0">
              <a:solidFill>
                <a:srgbClr val="FFFFFF"/>
              </a:solidFill>
              <a:latin typeface="FontAwesome" pitchFamily="2" charset="0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8114836" y="3036529"/>
            <a:ext cx="876515" cy="876511"/>
          </a:xfrm>
          <a:prstGeom prst="roundRect">
            <a:avLst>
              <a:gd name="adj" fmla="val 16554"/>
            </a:avLst>
          </a:prstGeom>
          <a:solidFill>
            <a:srgbClr val="00A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en-AU" sz="2800" dirty="0">
                <a:solidFill>
                  <a:srgbClr val="FFFFFF"/>
                </a:solidFill>
                <a:latin typeface="FontAwesome" pitchFamily="2" charset="0"/>
              </a:rPr>
              <a:t>04</a:t>
            </a:r>
            <a:endParaRPr lang="en-US" altLang="en-AU" sz="2800" dirty="0">
              <a:solidFill>
                <a:srgbClr val="FFFFFF"/>
              </a:solidFill>
              <a:latin typeface="FontAwesome" pitchFamily="2" charset="0"/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7342703" y="4565816"/>
            <a:ext cx="876515" cy="876511"/>
          </a:xfrm>
          <a:prstGeom prst="roundRect">
            <a:avLst>
              <a:gd name="adj" fmla="val 1655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en-US" altLang="en-AU" sz="2800" dirty="0">
                <a:solidFill>
                  <a:srgbClr val="FFFFFF"/>
                </a:solidFill>
                <a:latin typeface="FontAwesome" pitchFamily="2" charset="0"/>
              </a:rPr>
              <a:t>06</a:t>
            </a:r>
            <a:endParaRPr lang="en-US" altLang="en-AU" sz="2800" dirty="0">
              <a:solidFill>
                <a:srgbClr val="FFFFFF"/>
              </a:solidFill>
              <a:latin typeface="FontAwesome" pitchFamily="2" charset="0"/>
            </a:endParaRPr>
          </a:p>
        </p:txBody>
      </p:sp>
      <p:sp>
        <p:nvSpPr>
          <p:cNvPr id="94" name="Rounded Rectangle 93"/>
          <p:cNvSpPr/>
          <p:nvPr/>
        </p:nvSpPr>
        <p:spPr>
          <a:xfrm flipH="1">
            <a:off x="3952573" y="1867003"/>
            <a:ext cx="876512" cy="876512"/>
          </a:xfrm>
          <a:prstGeom prst="roundRect">
            <a:avLst>
              <a:gd name="adj" fmla="val 16554"/>
            </a:avLst>
          </a:prstGeom>
          <a:solidFill>
            <a:srgbClr val="148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FontAwesome" pitchFamily="2" charset="0"/>
              </a:rPr>
              <a:t>01</a:t>
            </a:r>
            <a:endParaRPr lang="en-US" sz="2800" dirty="0">
              <a:solidFill>
                <a:srgbClr val="FFFFFF"/>
              </a:solidFill>
              <a:latin typeface="FontAwesome" pitchFamily="2" charset="0"/>
            </a:endParaRPr>
          </a:p>
        </p:txBody>
      </p:sp>
      <p:sp>
        <p:nvSpPr>
          <p:cNvPr id="95" name="Rounded Rectangle 94"/>
          <p:cNvSpPr/>
          <p:nvPr/>
        </p:nvSpPr>
        <p:spPr>
          <a:xfrm flipH="1">
            <a:off x="3403343" y="3216408"/>
            <a:ext cx="876512" cy="876512"/>
          </a:xfrm>
          <a:prstGeom prst="roundRect">
            <a:avLst>
              <a:gd name="adj" fmla="val 16554"/>
            </a:avLst>
          </a:prstGeom>
          <a:solidFill>
            <a:srgbClr val="B29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en-AU" sz="2800" dirty="0">
                <a:solidFill>
                  <a:schemeClr val="bg1"/>
                </a:solidFill>
                <a:latin typeface="FontAwesome" pitchFamily="2" charset="0"/>
              </a:rPr>
              <a:t>03</a:t>
            </a:r>
            <a:endParaRPr lang="en-US" altLang="en-AU" sz="28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96" name="Rounded Rectangle 95"/>
          <p:cNvSpPr/>
          <p:nvPr/>
        </p:nvSpPr>
        <p:spPr>
          <a:xfrm flipH="1">
            <a:off x="4199456" y="4565815"/>
            <a:ext cx="876512" cy="876512"/>
          </a:xfrm>
          <a:prstGeom prst="roundRect">
            <a:avLst>
              <a:gd name="adj" fmla="val 16554"/>
            </a:avLst>
          </a:prstGeom>
          <a:solidFill>
            <a:srgbClr val="EAC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en-AU" sz="2800" dirty="0">
                <a:solidFill>
                  <a:schemeClr val="bg1"/>
                </a:solidFill>
                <a:latin typeface="FontAwesome" pitchFamily="2" charset="0"/>
              </a:rPr>
              <a:t>05</a:t>
            </a:r>
            <a:endParaRPr lang="en-US" altLang="en-AU" sz="28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569272" y="1417237"/>
            <a:ext cx="1960880" cy="24574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1600" b="1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方正兰亭黑_GBK" panose="02000000000000000000" pitchFamily="2" charset="-122"/>
              </a:rPr>
              <a:t>输入内容</a:t>
            </a:r>
            <a:endParaRPr lang="zh-CN" altLang="en-US" sz="1600" b="1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方正兰亭黑_GBK" panose="02000000000000000000" pitchFamily="2" charset="-122"/>
            </a:endParaRPr>
          </a:p>
        </p:txBody>
      </p:sp>
      <p:sp>
        <p:nvSpPr>
          <p:cNvPr id="98" name="Text Placeholder 32"/>
          <p:cNvSpPr txBox="1"/>
          <p:nvPr/>
        </p:nvSpPr>
        <p:spPr>
          <a:xfrm>
            <a:off x="8569325" y="1727200"/>
            <a:ext cx="1960880" cy="9239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165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方正兰亭黑_GBK" panose="02000000000000000000" pitchFamily="2" charset="-122"/>
              </a:rPr>
              <a:t>单击此处输入你的正文，文字是您思想的提炼，为了最终演示发布的良好效果，请尽量言简意赅的阐述观点。</a:t>
            </a:r>
            <a:endParaRPr lang="zh-CN" altLang="en-US" sz="1165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方正兰亭黑_GBK" panose="02000000000000000000" pitchFamily="2" charset="-122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9244107" y="3042490"/>
            <a:ext cx="1960880" cy="24574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1600" b="1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方正兰亭黑_GBK" panose="02000000000000000000" pitchFamily="2" charset="-122"/>
              </a:rPr>
              <a:t>输入内容</a:t>
            </a:r>
            <a:endParaRPr lang="zh-CN" altLang="en-US" sz="1600" b="1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方正兰亭黑_GBK" panose="02000000000000000000" pitchFamily="2" charset="-122"/>
            </a:endParaRPr>
          </a:p>
        </p:txBody>
      </p:sp>
      <p:sp>
        <p:nvSpPr>
          <p:cNvPr id="100" name="Text Placeholder 32"/>
          <p:cNvSpPr txBox="1"/>
          <p:nvPr/>
        </p:nvSpPr>
        <p:spPr>
          <a:xfrm>
            <a:off x="9244330" y="3334385"/>
            <a:ext cx="1960880" cy="10115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165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方正兰亭黑_GBK" panose="02000000000000000000" pitchFamily="2" charset="-122"/>
              </a:rPr>
              <a:t>单击此处输入你的正文，文字是您思想的提炼，为了最终演示发布的良好效果，请尽量言简意赅的阐述观点</a:t>
            </a:r>
            <a:endParaRPr lang="zh-CN" altLang="en-US" sz="1165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方正兰亭黑_GBK" panose="02000000000000000000" pitchFamily="2" charset="-122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8506715" y="4579346"/>
            <a:ext cx="1960880" cy="24574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1600" b="1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方正兰亭黑_GBK" panose="02000000000000000000" pitchFamily="2" charset="-122"/>
              </a:rPr>
              <a:t>输入内容</a:t>
            </a:r>
            <a:endParaRPr lang="zh-CN" altLang="en-US" sz="1600" b="1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方正兰亭黑_GBK" panose="02000000000000000000" pitchFamily="2" charset="-122"/>
            </a:endParaRPr>
          </a:p>
        </p:txBody>
      </p:sp>
      <p:sp>
        <p:nvSpPr>
          <p:cNvPr id="102" name="Text Placeholder 32"/>
          <p:cNvSpPr txBox="1"/>
          <p:nvPr/>
        </p:nvSpPr>
        <p:spPr>
          <a:xfrm>
            <a:off x="8506460" y="4871720"/>
            <a:ext cx="1960880" cy="93091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165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方正兰亭黑_GBK" panose="02000000000000000000" pitchFamily="2" charset="-122"/>
              </a:rPr>
              <a:t>单击此处输入你的正文，文字是您思想的提炼，为了最终演示发布的良好效果，请尽量言简意赅的阐述观点</a:t>
            </a:r>
            <a:endParaRPr lang="zh-CN" altLang="en-US" sz="1165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方正兰亭黑_GBK" panose="02000000000000000000" pitchFamily="2" charset="-122"/>
            </a:endParaRPr>
          </a:p>
        </p:txBody>
      </p:sp>
      <p:sp>
        <p:nvSpPr>
          <p:cNvPr id="103" name="TextBox 102"/>
          <p:cNvSpPr txBox="1"/>
          <p:nvPr/>
        </p:nvSpPr>
        <p:spPr>
          <a:xfrm flipH="1">
            <a:off x="1666915" y="1896918"/>
            <a:ext cx="1985120" cy="24574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zh-CN" altLang="en-US" sz="1600" b="1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方正兰亭黑_GBK" panose="02000000000000000000" pitchFamily="2" charset="-122"/>
              </a:rPr>
              <a:t>输入内容</a:t>
            </a:r>
            <a:endParaRPr lang="zh-CN" altLang="en-US" sz="1600" b="1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方正兰亭黑_GBK" panose="02000000000000000000" pitchFamily="2" charset="-122"/>
            </a:endParaRPr>
          </a:p>
        </p:txBody>
      </p:sp>
      <p:sp>
        <p:nvSpPr>
          <p:cNvPr id="104" name="Text Placeholder 32"/>
          <p:cNvSpPr txBox="1"/>
          <p:nvPr/>
        </p:nvSpPr>
        <p:spPr>
          <a:xfrm flipH="1">
            <a:off x="1666240" y="2176145"/>
            <a:ext cx="1985645" cy="104013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165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方正兰亭黑_GBK" panose="02000000000000000000" pitchFamily="2" charset="-122"/>
              </a:rPr>
              <a:t>单击此处输入你的正文，文字是您思想的提炼，为了最终演示发布的良好效果，请尽量言简意赅的阐述观点</a:t>
            </a:r>
            <a:endParaRPr lang="zh-CN" altLang="en-US" sz="1165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方正兰亭黑_GBK" panose="02000000000000000000" pitchFamily="2" charset="-122"/>
            </a:endParaRPr>
          </a:p>
        </p:txBody>
      </p:sp>
      <p:sp>
        <p:nvSpPr>
          <p:cNvPr id="105" name="TextBox 104"/>
          <p:cNvSpPr txBox="1"/>
          <p:nvPr/>
        </p:nvSpPr>
        <p:spPr>
          <a:xfrm flipH="1">
            <a:off x="1169243" y="3246326"/>
            <a:ext cx="1985120" cy="24574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zh-CN" altLang="en-US" sz="1600" b="1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方正兰亭黑_GBK" panose="02000000000000000000" pitchFamily="2" charset="-122"/>
              </a:rPr>
              <a:t>输入内容</a:t>
            </a:r>
            <a:endParaRPr lang="zh-CN" altLang="en-US" sz="1600" b="1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方正兰亭黑_GBK" panose="02000000000000000000" pitchFamily="2" charset="-122"/>
            </a:endParaRPr>
          </a:p>
        </p:txBody>
      </p:sp>
      <p:sp>
        <p:nvSpPr>
          <p:cNvPr id="106" name="Text Placeholder 32"/>
          <p:cNvSpPr txBox="1"/>
          <p:nvPr/>
        </p:nvSpPr>
        <p:spPr>
          <a:xfrm flipH="1">
            <a:off x="1169670" y="3525520"/>
            <a:ext cx="1985010" cy="104013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165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方正兰亭黑_GBK" panose="02000000000000000000" pitchFamily="2" charset="-122"/>
              </a:rPr>
              <a:t>单击此处输入你的正文，文字是您思想的提炼，为了最终演示发布的良好效果，请尽量言简意赅的阐述观点</a:t>
            </a:r>
            <a:endParaRPr lang="zh-CN" altLang="en-US" sz="1165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方正兰亭黑_GBK" panose="02000000000000000000" pitchFamily="2" charset="-122"/>
            </a:endParaRPr>
          </a:p>
        </p:txBody>
      </p:sp>
      <p:sp>
        <p:nvSpPr>
          <p:cNvPr id="107" name="TextBox 106"/>
          <p:cNvSpPr txBox="1"/>
          <p:nvPr/>
        </p:nvSpPr>
        <p:spPr>
          <a:xfrm flipH="1">
            <a:off x="1934375" y="4595734"/>
            <a:ext cx="1985120" cy="24574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zh-CN" altLang="en-US" sz="1600" b="1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方正兰亭黑_GBK" panose="02000000000000000000" pitchFamily="2" charset="-122"/>
              </a:rPr>
              <a:t>输入内容</a:t>
            </a:r>
            <a:endParaRPr lang="zh-CN" altLang="en-US" sz="1600" b="1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方正兰亭黑_GBK" panose="02000000000000000000" pitchFamily="2" charset="-122"/>
            </a:endParaRPr>
          </a:p>
        </p:txBody>
      </p:sp>
      <p:sp>
        <p:nvSpPr>
          <p:cNvPr id="108" name="Text Placeholder 32"/>
          <p:cNvSpPr txBox="1"/>
          <p:nvPr/>
        </p:nvSpPr>
        <p:spPr>
          <a:xfrm flipH="1">
            <a:off x="1934210" y="4874895"/>
            <a:ext cx="1985010" cy="10991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165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方正兰亭黑_GBK" panose="02000000000000000000" pitchFamily="2" charset="-122"/>
              </a:rPr>
              <a:t>单击此处输入你的正文，文字是您思想的提炼，为了最终演示发布的良好效果，请尽量言简意赅的阐述观点</a:t>
            </a:r>
            <a:endParaRPr lang="zh-CN" altLang="en-US" sz="1165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方正兰亭黑_GBK" panose="02000000000000000000" pitchFamily="2" charset="-122"/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6561651" y="5973235"/>
            <a:ext cx="811208" cy="884765"/>
            <a:chOff x="6561650" y="5973235"/>
            <a:chExt cx="811208" cy="884765"/>
          </a:xfrm>
        </p:grpSpPr>
        <p:grpSp>
          <p:nvGrpSpPr>
            <p:cNvPr id="110" name="Group 109"/>
            <p:cNvGrpSpPr/>
            <p:nvPr/>
          </p:nvGrpSpPr>
          <p:grpSpPr>
            <a:xfrm flipH="1">
              <a:off x="6561650" y="6082209"/>
              <a:ext cx="691942" cy="775791"/>
              <a:chOff x="5147210" y="2305258"/>
              <a:chExt cx="691942" cy="775791"/>
            </a:xfrm>
          </p:grpSpPr>
          <p:sp>
            <p:nvSpPr>
              <p:cNvPr id="113" name="Arc 112"/>
              <p:cNvSpPr/>
              <p:nvPr/>
            </p:nvSpPr>
            <p:spPr>
              <a:xfrm>
                <a:off x="5147210" y="2305258"/>
                <a:ext cx="691942" cy="691942"/>
              </a:xfrm>
              <a:prstGeom prst="arc">
                <a:avLst/>
              </a:prstGeom>
              <a:ln w="63500">
                <a:solidFill>
                  <a:srgbClr val="D25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cxnSp>
            <p:nvCxnSpPr>
              <p:cNvPr id="114" name="Straight Connector 113"/>
              <p:cNvCxnSpPr>
                <a:stCxn id="113" idx="2"/>
              </p:cNvCxnSpPr>
              <p:nvPr/>
            </p:nvCxnSpPr>
            <p:spPr>
              <a:xfrm flipH="1">
                <a:off x="5839152" y="2651229"/>
                <a:ext cx="0" cy="429820"/>
              </a:xfrm>
              <a:prstGeom prst="line">
                <a:avLst/>
              </a:prstGeom>
              <a:ln w="63500">
                <a:solidFill>
                  <a:srgbClr val="D25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 flipH="1">
                <a:off x="5147210" y="2305258"/>
                <a:ext cx="360961" cy="0"/>
              </a:xfrm>
              <a:prstGeom prst="line">
                <a:avLst/>
              </a:prstGeom>
              <a:ln w="63500">
                <a:solidFill>
                  <a:srgbClr val="D25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/>
            <p:cNvSpPr/>
            <p:nvPr/>
          </p:nvSpPr>
          <p:spPr>
            <a:xfrm>
              <a:off x="7154912" y="5973235"/>
              <a:ext cx="217946" cy="217946"/>
            </a:xfrm>
            <a:prstGeom prst="ellipse">
              <a:avLst/>
            </a:prstGeom>
            <a:solidFill>
              <a:srgbClr val="D2501E"/>
            </a:solidFill>
            <a:ln>
              <a:solidFill>
                <a:srgbClr val="D250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16" name="Group 115"/>
          <p:cNvGrpSpPr/>
          <p:nvPr/>
        </p:nvGrpSpPr>
        <p:grpSpPr>
          <a:xfrm flipH="1">
            <a:off x="4937255" y="6123135"/>
            <a:ext cx="811208" cy="800916"/>
            <a:chOff x="6561650" y="5973235"/>
            <a:chExt cx="811208" cy="800916"/>
          </a:xfrm>
        </p:grpSpPr>
        <p:grpSp>
          <p:nvGrpSpPr>
            <p:cNvPr id="117" name="Group 116"/>
            <p:cNvGrpSpPr/>
            <p:nvPr/>
          </p:nvGrpSpPr>
          <p:grpSpPr>
            <a:xfrm flipH="1">
              <a:off x="6561650" y="6082209"/>
              <a:ext cx="691942" cy="691942"/>
              <a:chOff x="5147210" y="2305258"/>
              <a:chExt cx="691942" cy="691942"/>
            </a:xfrm>
          </p:grpSpPr>
          <p:sp>
            <p:nvSpPr>
              <p:cNvPr id="119" name="Arc 118"/>
              <p:cNvSpPr/>
              <p:nvPr/>
            </p:nvSpPr>
            <p:spPr>
              <a:xfrm>
                <a:off x="5147210" y="2305258"/>
                <a:ext cx="691942" cy="691942"/>
              </a:xfrm>
              <a:prstGeom prst="arc">
                <a:avLst/>
              </a:prstGeom>
              <a:ln w="63500">
                <a:solidFill>
                  <a:srgbClr val="F0AF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cxnSp>
            <p:nvCxnSpPr>
              <p:cNvPr id="120" name="Straight Connector 119"/>
              <p:cNvCxnSpPr>
                <a:stCxn id="119" idx="2"/>
              </p:cNvCxnSpPr>
              <p:nvPr/>
            </p:nvCxnSpPr>
            <p:spPr>
              <a:xfrm>
                <a:off x="5839152" y="2651229"/>
                <a:ext cx="0" cy="279920"/>
              </a:xfrm>
              <a:prstGeom prst="line">
                <a:avLst/>
              </a:prstGeom>
              <a:ln w="63500">
                <a:solidFill>
                  <a:srgbClr val="F0AF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 flipH="1">
                <a:off x="5147210" y="2305258"/>
                <a:ext cx="360961" cy="0"/>
              </a:xfrm>
              <a:prstGeom prst="line">
                <a:avLst/>
              </a:prstGeom>
              <a:ln w="63500">
                <a:solidFill>
                  <a:srgbClr val="F0AF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8" name="Oval 117"/>
            <p:cNvSpPr/>
            <p:nvPr/>
          </p:nvSpPr>
          <p:spPr>
            <a:xfrm>
              <a:off x="7154912" y="5973235"/>
              <a:ext cx="217946" cy="217946"/>
            </a:xfrm>
            <a:prstGeom prst="ellipse">
              <a:avLst/>
            </a:prstGeom>
            <a:solidFill>
              <a:srgbClr val="F0AF47"/>
            </a:solidFill>
            <a:ln>
              <a:solidFill>
                <a:srgbClr val="F0AF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bldLvl="0" animBg="1"/>
      <p:bldP spid="92" grpId="0" bldLvl="0" animBg="1"/>
      <p:bldP spid="93" grpId="0" bldLvl="0" animBg="1"/>
      <p:bldP spid="94" grpId="0" bldLvl="0" animBg="1"/>
      <p:bldP spid="95" grpId="0" bldLvl="0" animBg="1"/>
      <p:bldP spid="96" grpId="0" bldLvl="0" animBg="1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41000"/>
          </a:blip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5342001" y="2263775"/>
            <a:ext cx="5661144" cy="2041355"/>
            <a:chOff x="5342001" y="2263775"/>
            <a:chExt cx="5661144" cy="2041355"/>
          </a:xfrm>
        </p:grpSpPr>
        <p:sp>
          <p:nvSpPr>
            <p:cNvPr id="3" name="矩形 2"/>
            <p:cNvSpPr/>
            <p:nvPr/>
          </p:nvSpPr>
          <p:spPr>
            <a:xfrm>
              <a:off x="7432936" y="3014507"/>
              <a:ext cx="3570209" cy="769441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sz="4400" b="1" dirty="0">
                  <a:solidFill>
                    <a:schemeClr val="accent1"/>
                  </a:solidFill>
                </a:rPr>
                <a:t>活动执行方案</a:t>
              </a:r>
              <a:endParaRPr lang="zh-CN" altLang="en-US" sz="4400" b="1" dirty="0">
                <a:solidFill>
                  <a:schemeClr val="accent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8748617" y="2263775"/>
              <a:ext cx="2254528" cy="707886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4000" b="1" dirty="0">
                  <a:solidFill>
                    <a:schemeClr val="accent1"/>
                  </a:solidFill>
                </a:rPr>
                <a:t>PART 04</a:t>
              </a:r>
              <a:endParaRPr lang="zh-CN" altLang="en-US" sz="4000" b="1" dirty="0">
                <a:solidFill>
                  <a:schemeClr val="accent1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342001" y="3826794"/>
              <a:ext cx="5661144" cy="47833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The user can demonstrate on a projector or computer, or print the presentation and make it into a film to be used in a wider field</a:t>
              </a:r>
              <a:endPara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169317" y="5137953"/>
            <a:ext cx="7834254" cy="400110"/>
            <a:chOff x="3169317" y="5137953"/>
            <a:chExt cx="7834254" cy="400110"/>
          </a:xfrm>
        </p:grpSpPr>
        <p:sp>
          <p:nvSpPr>
            <p:cNvPr id="6" name="矩形 5"/>
            <p:cNvSpPr/>
            <p:nvPr/>
          </p:nvSpPr>
          <p:spPr>
            <a:xfrm>
              <a:off x="3169317" y="5137953"/>
              <a:ext cx="1787669" cy="40011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571500" indent="-571500" algn="r"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chemeClr val="accent2"/>
                  </a:solidFill>
                </a:rPr>
                <a:t>赞助方案</a:t>
              </a:r>
              <a:endParaRPr lang="zh-CN" altLang="en-US" sz="2000" dirty="0">
                <a:solidFill>
                  <a:schemeClr val="accent2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184845" y="5137953"/>
              <a:ext cx="1787669" cy="40011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571500" indent="-571500" algn="r"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chemeClr val="accent2"/>
                  </a:solidFill>
                </a:rPr>
                <a:t>广告宣传</a:t>
              </a:r>
              <a:endParaRPr lang="zh-CN" altLang="en-US" sz="2000" dirty="0">
                <a:solidFill>
                  <a:schemeClr val="accent2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7200373" y="5137953"/>
              <a:ext cx="1787669" cy="40011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571500" indent="-571500" algn="r"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chemeClr val="accent2"/>
                  </a:solidFill>
                </a:rPr>
                <a:t>活动选址</a:t>
              </a:r>
              <a:endParaRPr lang="zh-CN" altLang="en-US" sz="2000" dirty="0">
                <a:solidFill>
                  <a:schemeClr val="accent2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9215902" y="5137953"/>
              <a:ext cx="1787669" cy="40011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571500" indent="-571500" algn="r"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chemeClr val="accent2"/>
                  </a:solidFill>
                </a:rPr>
                <a:t>场地布置</a:t>
              </a:r>
              <a:endParaRPr lang="zh-CN" altLang="en-US" sz="2000" dirty="0">
                <a:solidFill>
                  <a:schemeClr val="accent2"/>
                </a:solidFill>
              </a:endParaRPr>
            </a:p>
          </p:txBody>
        </p:sp>
      </p:grpSp>
      <p:pic>
        <p:nvPicPr>
          <p:cNvPr id="13" name="图片 12" descr="51b46152d3c55a4f26d83e1edf96a5d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300000">
            <a:off x="-1588135" y="1007110"/>
            <a:ext cx="6713855" cy="4424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41000"/>
          </a:blip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组合 466"/>
          <p:cNvGrpSpPr/>
          <p:nvPr/>
        </p:nvGrpSpPr>
        <p:grpSpPr>
          <a:xfrm>
            <a:off x="1026480" y="342674"/>
            <a:ext cx="4440139" cy="706282"/>
            <a:chOff x="1451102" y="1722925"/>
            <a:chExt cx="4440139" cy="706282"/>
          </a:xfrm>
        </p:grpSpPr>
        <p:grpSp>
          <p:nvGrpSpPr>
            <p:cNvPr id="468" name="组合 467"/>
            <p:cNvGrpSpPr/>
            <p:nvPr/>
          </p:nvGrpSpPr>
          <p:grpSpPr>
            <a:xfrm>
              <a:off x="1451102" y="1722925"/>
              <a:ext cx="2547139" cy="463550"/>
              <a:chOff x="5906988" y="1940639"/>
              <a:chExt cx="2547139" cy="463550"/>
            </a:xfrm>
          </p:grpSpPr>
          <p:sp>
            <p:nvSpPr>
              <p:cNvPr id="470" name="矩形 469"/>
              <p:cNvSpPr/>
              <p:nvPr/>
            </p:nvSpPr>
            <p:spPr>
              <a:xfrm>
                <a:off x="6442447" y="1940639"/>
                <a:ext cx="2011680" cy="46037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sz="2400" b="1" dirty="0">
                    <a:solidFill>
                      <a:schemeClr val="accent6"/>
                    </a:solidFill>
                  </a:rPr>
                  <a:t>活动执行方案</a:t>
                </a:r>
                <a:endParaRPr lang="zh-CN" altLang="en-US" sz="2400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471" name="矩形 470"/>
              <p:cNvSpPr/>
              <p:nvPr/>
            </p:nvSpPr>
            <p:spPr>
              <a:xfrm>
                <a:off x="5906988" y="1943814"/>
                <a:ext cx="573316" cy="46037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400" b="1" dirty="0">
                    <a:solidFill>
                      <a:schemeClr val="accent6"/>
                    </a:solidFill>
                  </a:rPr>
                  <a:t>04.</a:t>
                </a:r>
                <a:endParaRPr lang="en-US" altLang="zh-CN" sz="2400" b="1" dirty="0">
                  <a:solidFill>
                    <a:schemeClr val="accent6"/>
                  </a:solidFill>
                </a:endParaRPr>
              </a:p>
            </p:txBody>
          </p:sp>
        </p:grpSp>
        <p:sp>
          <p:nvSpPr>
            <p:cNvPr id="469" name="文本框 468"/>
            <p:cNvSpPr txBox="1"/>
            <p:nvPr/>
          </p:nvSpPr>
          <p:spPr>
            <a:xfrm>
              <a:off x="1481913" y="2163142"/>
              <a:ext cx="4409328" cy="2660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print the presentation and make it into a film to a wider field</a:t>
              </a:r>
              <a:endParaRPr lang="en-US" altLang="zh-CN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2" name="图片 1" descr="51b46152d3c55a4f26d83e1edf96a5d7"/>
          <p:cNvPicPr>
            <a:picLocks noChangeAspect="1"/>
          </p:cNvPicPr>
          <p:nvPr/>
        </p:nvPicPr>
        <p:blipFill>
          <a:blip r:embed="rId2"/>
          <a:srcRect r="44466"/>
          <a:stretch>
            <a:fillRect/>
          </a:stretch>
        </p:blipFill>
        <p:spPr>
          <a:xfrm rot="10800000">
            <a:off x="-3810" y="-8255"/>
            <a:ext cx="1030605" cy="1224280"/>
          </a:xfrm>
          <a:prstGeom prst="rect">
            <a:avLst/>
          </a:prstGeom>
        </p:spPr>
      </p:pic>
      <p:sp>
        <p:nvSpPr>
          <p:cNvPr id="3" name="箭头: 环形 17"/>
          <p:cNvSpPr/>
          <p:nvPr/>
        </p:nvSpPr>
        <p:spPr>
          <a:xfrm>
            <a:off x="4859603" y="1333387"/>
            <a:ext cx="2356763" cy="2357120"/>
          </a:xfrm>
          <a:prstGeom prst="circularArrow">
            <a:avLst>
              <a:gd name="adj1" fmla="val 10980"/>
              <a:gd name="adj2" fmla="val 1142322"/>
              <a:gd name="adj3" fmla="val 4500000"/>
              <a:gd name="adj4" fmla="val 10800000"/>
              <a:gd name="adj5" fmla="val 12500"/>
            </a:avLst>
          </a:prstGeom>
          <a:solidFill>
            <a:srgbClr val="72A1D4"/>
          </a:solidFill>
          <a:ln>
            <a:noFill/>
          </a:ln>
          <a:effectLst>
            <a:outerShdw blurRad="2286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形状 3"/>
          <p:cNvSpPr/>
          <p:nvPr/>
        </p:nvSpPr>
        <p:spPr>
          <a:xfrm>
            <a:off x="4205021" y="2687727"/>
            <a:ext cx="2356763" cy="2357120"/>
          </a:xfrm>
          <a:prstGeom prst="leftCircularArrow">
            <a:avLst>
              <a:gd name="adj1" fmla="val 10980"/>
              <a:gd name="adj2" fmla="val 1142322"/>
              <a:gd name="adj3" fmla="val 6300000"/>
              <a:gd name="adj4" fmla="val 18900000"/>
              <a:gd name="adj5" fmla="val 12500"/>
            </a:avLst>
          </a:prstGeom>
          <a:solidFill>
            <a:srgbClr val="B29BC3"/>
          </a:solidFill>
          <a:ln>
            <a:noFill/>
          </a:ln>
          <a:effectLst>
            <a:outerShdw blurRad="2286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空心弧 4"/>
          <p:cNvSpPr/>
          <p:nvPr/>
        </p:nvSpPr>
        <p:spPr>
          <a:xfrm>
            <a:off x="5027343" y="4204137"/>
            <a:ext cx="2024824" cy="2025635"/>
          </a:xfrm>
          <a:prstGeom prst="blockArc">
            <a:avLst>
              <a:gd name="adj1" fmla="val 13500000"/>
              <a:gd name="adj2" fmla="val 10800000"/>
              <a:gd name="adj3" fmla="val 12740"/>
            </a:avLst>
          </a:prstGeom>
          <a:solidFill>
            <a:srgbClr val="EAC3D5"/>
          </a:solidFill>
          <a:ln>
            <a:noFill/>
          </a:ln>
          <a:effectLst>
            <a:outerShdw blurRad="2286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university_273676"/>
          <p:cNvSpPr>
            <a:spLocks noChangeAspect="1"/>
          </p:cNvSpPr>
          <p:nvPr/>
        </p:nvSpPr>
        <p:spPr bwMode="auto">
          <a:xfrm>
            <a:off x="5733143" y="2207571"/>
            <a:ext cx="609685" cy="608751"/>
          </a:xfrm>
          <a:custGeom>
            <a:avLst/>
            <a:gdLst>
              <a:gd name="connsiteX0" fmla="*/ 519000 w 607639"/>
              <a:gd name="connsiteY0" fmla="*/ 379197 h 606708"/>
              <a:gd name="connsiteX1" fmla="*/ 455724 w 607639"/>
              <a:gd name="connsiteY1" fmla="*/ 442384 h 606708"/>
              <a:gd name="connsiteX2" fmla="*/ 455724 w 607639"/>
              <a:gd name="connsiteY2" fmla="*/ 518192 h 606708"/>
              <a:gd name="connsiteX3" fmla="*/ 468361 w 607639"/>
              <a:gd name="connsiteY3" fmla="*/ 530812 h 606708"/>
              <a:gd name="connsiteX4" fmla="*/ 569638 w 607639"/>
              <a:gd name="connsiteY4" fmla="*/ 530812 h 606708"/>
              <a:gd name="connsiteX5" fmla="*/ 582275 w 607639"/>
              <a:gd name="connsiteY5" fmla="*/ 518192 h 606708"/>
              <a:gd name="connsiteX6" fmla="*/ 582275 w 607639"/>
              <a:gd name="connsiteY6" fmla="*/ 442384 h 606708"/>
              <a:gd name="connsiteX7" fmla="*/ 519000 w 607639"/>
              <a:gd name="connsiteY7" fmla="*/ 379197 h 606708"/>
              <a:gd name="connsiteX8" fmla="*/ 88639 w 607639"/>
              <a:gd name="connsiteY8" fmla="*/ 379185 h 606708"/>
              <a:gd name="connsiteX9" fmla="*/ 25275 w 607639"/>
              <a:gd name="connsiteY9" fmla="*/ 442376 h 606708"/>
              <a:gd name="connsiteX10" fmla="*/ 25275 w 607639"/>
              <a:gd name="connsiteY10" fmla="*/ 518187 h 606708"/>
              <a:gd name="connsiteX11" fmla="*/ 38001 w 607639"/>
              <a:gd name="connsiteY11" fmla="*/ 530808 h 606708"/>
              <a:gd name="connsiteX12" fmla="*/ 139189 w 607639"/>
              <a:gd name="connsiteY12" fmla="*/ 530808 h 606708"/>
              <a:gd name="connsiteX13" fmla="*/ 151915 w 607639"/>
              <a:gd name="connsiteY13" fmla="*/ 518187 h 606708"/>
              <a:gd name="connsiteX14" fmla="*/ 151915 w 607639"/>
              <a:gd name="connsiteY14" fmla="*/ 442376 h 606708"/>
              <a:gd name="connsiteX15" fmla="*/ 88639 w 607639"/>
              <a:gd name="connsiteY15" fmla="*/ 379185 h 606708"/>
              <a:gd name="connsiteX16" fmla="*/ 303775 w 607639"/>
              <a:gd name="connsiteY16" fmla="*/ 328648 h 606708"/>
              <a:gd name="connsiteX17" fmla="*/ 253139 w 607639"/>
              <a:gd name="connsiteY17" fmla="*/ 379212 h 606708"/>
              <a:gd name="connsiteX18" fmla="*/ 253139 w 607639"/>
              <a:gd name="connsiteY18" fmla="*/ 467633 h 606708"/>
              <a:gd name="connsiteX19" fmla="*/ 265865 w 607639"/>
              <a:gd name="connsiteY19" fmla="*/ 480252 h 606708"/>
              <a:gd name="connsiteX20" fmla="*/ 341773 w 607639"/>
              <a:gd name="connsiteY20" fmla="*/ 480252 h 606708"/>
              <a:gd name="connsiteX21" fmla="*/ 354410 w 607639"/>
              <a:gd name="connsiteY21" fmla="*/ 467633 h 606708"/>
              <a:gd name="connsiteX22" fmla="*/ 354410 w 607639"/>
              <a:gd name="connsiteY22" fmla="*/ 379212 h 606708"/>
              <a:gd name="connsiteX23" fmla="*/ 303775 w 607639"/>
              <a:gd name="connsiteY23" fmla="*/ 328648 h 606708"/>
              <a:gd name="connsiteX24" fmla="*/ 170426 w 607639"/>
              <a:gd name="connsiteY24" fmla="*/ 224541 h 606708"/>
              <a:gd name="connsiteX25" fmla="*/ 177190 w 607639"/>
              <a:gd name="connsiteY25" fmla="*/ 235739 h 606708"/>
              <a:gd name="connsiteX26" fmla="*/ 177190 w 607639"/>
              <a:gd name="connsiteY26" fmla="*/ 593999 h 606708"/>
              <a:gd name="connsiteX27" fmla="*/ 164553 w 607639"/>
              <a:gd name="connsiteY27" fmla="*/ 606708 h 606708"/>
              <a:gd name="connsiteX28" fmla="*/ 12637 w 607639"/>
              <a:gd name="connsiteY28" fmla="*/ 606708 h 606708"/>
              <a:gd name="connsiteX29" fmla="*/ 0 w 607639"/>
              <a:gd name="connsiteY29" fmla="*/ 593999 h 606708"/>
              <a:gd name="connsiteX30" fmla="*/ 0 w 607639"/>
              <a:gd name="connsiteY30" fmla="*/ 341235 h 606708"/>
              <a:gd name="connsiteX31" fmla="*/ 712 w 607639"/>
              <a:gd name="connsiteY31" fmla="*/ 337947 h 606708"/>
              <a:gd name="connsiteX32" fmla="*/ 890 w 607639"/>
              <a:gd name="connsiteY32" fmla="*/ 336880 h 606708"/>
              <a:gd name="connsiteX33" fmla="*/ 4984 w 607639"/>
              <a:gd name="connsiteY33" fmla="*/ 331459 h 606708"/>
              <a:gd name="connsiteX34" fmla="*/ 5429 w 607639"/>
              <a:gd name="connsiteY34" fmla="*/ 330837 h 606708"/>
              <a:gd name="connsiteX35" fmla="*/ 157344 w 607639"/>
              <a:gd name="connsiteY35" fmla="*/ 225341 h 606708"/>
              <a:gd name="connsiteX36" fmla="*/ 170426 w 607639"/>
              <a:gd name="connsiteY36" fmla="*/ 224541 h 606708"/>
              <a:gd name="connsiteX37" fmla="*/ 437213 w 607639"/>
              <a:gd name="connsiteY37" fmla="*/ 224471 h 606708"/>
              <a:gd name="connsiteX38" fmla="*/ 450295 w 607639"/>
              <a:gd name="connsiteY38" fmla="*/ 225271 h 606708"/>
              <a:gd name="connsiteX39" fmla="*/ 602210 w 607639"/>
              <a:gd name="connsiteY39" fmla="*/ 330850 h 606708"/>
              <a:gd name="connsiteX40" fmla="*/ 602655 w 607639"/>
              <a:gd name="connsiteY40" fmla="*/ 331384 h 606708"/>
              <a:gd name="connsiteX41" fmla="*/ 606749 w 607639"/>
              <a:gd name="connsiteY41" fmla="*/ 336894 h 606708"/>
              <a:gd name="connsiteX42" fmla="*/ 606927 w 607639"/>
              <a:gd name="connsiteY42" fmla="*/ 337871 h 606708"/>
              <a:gd name="connsiteX43" fmla="*/ 607639 w 607639"/>
              <a:gd name="connsiteY43" fmla="*/ 341248 h 606708"/>
              <a:gd name="connsiteX44" fmla="*/ 607639 w 607639"/>
              <a:gd name="connsiteY44" fmla="*/ 593999 h 606708"/>
              <a:gd name="connsiteX45" fmla="*/ 594913 w 607639"/>
              <a:gd name="connsiteY45" fmla="*/ 606708 h 606708"/>
              <a:gd name="connsiteX46" fmla="*/ 443086 w 607639"/>
              <a:gd name="connsiteY46" fmla="*/ 606708 h 606708"/>
              <a:gd name="connsiteX47" fmla="*/ 430449 w 607639"/>
              <a:gd name="connsiteY47" fmla="*/ 593999 h 606708"/>
              <a:gd name="connsiteX48" fmla="*/ 430449 w 607639"/>
              <a:gd name="connsiteY48" fmla="*/ 235758 h 606708"/>
              <a:gd name="connsiteX49" fmla="*/ 437213 w 607639"/>
              <a:gd name="connsiteY49" fmla="*/ 224471 h 606708"/>
              <a:gd name="connsiteX50" fmla="*/ 303775 w 607639"/>
              <a:gd name="connsiteY50" fmla="*/ 126390 h 606708"/>
              <a:gd name="connsiteX51" fmla="*/ 253139 w 607639"/>
              <a:gd name="connsiteY51" fmla="*/ 176954 h 606708"/>
              <a:gd name="connsiteX52" fmla="*/ 253139 w 607639"/>
              <a:gd name="connsiteY52" fmla="*/ 265464 h 606708"/>
              <a:gd name="connsiteX53" fmla="*/ 265865 w 607639"/>
              <a:gd name="connsiteY53" fmla="*/ 278083 h 606708"/>
              <a:gd name="connsiteX54" fmla="*/ 341773 w 607639"/>
              <a:gd name="connsiteY54" fmla="*/ 278083 h 606708"/>
              <a:gd name="connsiteX55" fmla="*/ 354410 w 607639"/>
              <a:gd name="connsiteY55" fmla="*/ 265464 h 606708"/>
              <a:gd name="connsiteX56" fmla="*/ 354410 w 607639"/>
              <a:gd name="connsiteY56" fmla="*/ 176954 h 606708"/>
              <a:gd name="connsiteX57" fmla="*/ 303775 w 607639"/>
              <a:gd name="connsiteY57" fmla="*/ 126390 h 606708"/>
              <a:gd name="connsiteX58" fmla="*/ 300304 w 607639"/>
              <a:gd name="connsiteY58" fmla="*/ 467 h 606708"/>
              <a:gd name="connsiteX59" fmla="*/ 307245 w 607639"/>
              <a:gd name="connsiteY59" fmla="*/ 467 h 606708"/>
              <a:gd name="connsiteX60" fmla="*/ 395879 w 607639"/>
              <a:gd name="connsiteY60" fmla="*/ 25794 h 606708"/>
              <a:gd name="connsiteX61" fmla="*/ 405045 w 607639"/>
              <a:gd name="connsiteY61" fmla="*/ 37968 h 606708"/>
              <a:gd name="connsiteX62" fmla="*/ 405045 w 607639"/>
              <a:gd name="connsiteY62" fmla="*/ 594000 h 606708"/>
              <a:gd name="connsiteX63" fmla="*/ 392409 w 607639"/>
              <a:gd name="connsiteY63" fmla="*/ 606708 h 606708"/>
              <a:gd name="connsiteX64" fmla="*/ 215230 w 607639"/>
              <a:gd name="connsiteY64" fmla="*/ 606708 h 606708"/>
              <a:gd name="connsiteX65" fmla="*/ 202593 w 607639"/>
              <a:gd name="connsiteY65" fmla="*/ 594000 h 606708"/>
              <a:gd name="connsiteX66" fmla="*/ 202593 w 607639"/>
              <a:gd name="connsiteY66" fmla="*/ 37968 h 606708"/>
              <a:gd name="connsiteX67" fmla="*/ 211759 w 607639"/>
              <a:gd name="connsiteY67" fmla="*/ 25794 h 60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607639" h="606708">
                <a:moveTo>
                  <a:pt x="519000" y="379197"/>
                </a:moveTo>
                <a:cubicBezTo>
                  <a:pt x="484113" y="379197"/>
                  <a:pt x="455724" y="407547"/>
                  <a:pt x="455724" y="442384"/>
                </a:cubicBezTo>
                <a:lnTo>
                  <a:pt x="455724" y="518192"/>
                </a:lnTo>
                <a:cubicBezTo>
                  <a:pt x="455724" y="525213"/>
                  <a:pt x="461420" y="530812"/>
                  <a:pt x="468361" y="530812"/>
                </a:cubicBezTo>
                <a:lnTo>
                  <a:pt x="569638" y="530812"/>
                </a:lnTo>
                <a:cubicBezTo>
                  <a:pt x="576669" y="530812"/>
                  <a:pt x="582275" y="525213"/>
                  <a:pt x="582275" y="518192"/>
                </a:cubicBezTo>
                <a:lnTo>
                  <a:pt x="582275" y="442384"/>
                </a:lnTo>
                <a:cubicBezTo>
                  <a:pt x="582275" y="407547"/>
                  <a:pt x="553886" y="379197"/>
                  <a:pt x="519000" y="379197"/>
                </a:cubicBezTo>
                <a:close/>
                <a:moveTo>
                  <a:pt x="88639" y="379185"/>
                </a:moveTo>
                <a:cubicBezTo>
                  <a:pt x="53753" y="379185"/>
                  <a:pt x="25275" y="407537"/>
                  <a:pt x="25275" y="442376"/>
                </a:cubicBezTo>
                <a:lnTo>
                  <a:pt x="25275" y="518187"/>
                </a:lnTo>
                <a:cubicBezTo>
                  <a:pt x="25275" y="525209"/>
                  <a:pt x="30970" y="530808"/>
                  <a:pt x="38001" y="530808"/>
                </a:cubicBezTo>
                <a:lnTo>
                  <a:pt x="139189" y="530808"/>
                </a:lnTo>
                <a:cubicBezTo>
                  <a:pt x="146219" y="530808"/>
                  <a:pt x="151915" y="525209"/>
                  <a:pt x="151915" y="518187"/>
                </a:cubicBezTo>
                <a:lnTo>
                  <a:pt x="151915" y="442376"/>
                </a:lnTo>
                <a:cubicBezTo>
                  <a:pt x="151915" y="407537"/>
                  <a:pt x="123526" y="379185"/>
                  <a:pt x="88639" y="379185"/>
                </a:cubicBezTo>
                <a:close/>
                <a:moveTo>
                  <a:pt x="303775" y="328648"/>
                </a:moveTo>
                <a:cubicBezTo>
                  <a:pt x="275921" y="328648"/>
                  <a:pt x="253139" y="351308"/>
                  <a:pt x="253139" y="379212"/>
                </a:cubicBezTo>
                <a:lnTo>
                  <a:pt x="253139" y="467633"/>
                </a:lnTo>
                <a:cubicBezTo>
                  <a:pt x="253139" y="474654"/>
                  <a:pt x="258835" y="480252"/>
                  <a:pt x="265865" y="480252"/>
                </a:cubicBezTo>
                <a:lnTo>
                  <a:pt x="341773" y="480252"/>
                </a:lnTo>
                <a:cubicBezTo>
                  <a:pt x="348804" y="480252"/>
                  <a:pt x="354410" y="474654"/>
                  <a:pt x="354410" y="467633"/>
                </a:cubicBezTo>
                <a:lnTo>
                  <a:pt x="354410" y="379212"/>
                </a:lnTo>
                <a:cubicBezTo>
                  <a:pt x="354410" y="351308"/>
                  <a:pt x="331717" y="328648"/>
                  <a:pt x="303775" y="328648"/>
                </a:cubicBezTo>
                <a:close/>
                <a:moveTo>
                  <a:pt x="170426" y="224541"/>
                </a:moveTo>
                <a:cubicBezTo>
                  <a:pt x="174609" y="226674"/>
                  <a:pt x="177190" y="231029"/>
                  <a:pt x="177190" y="235739"/>
                </a:cubicBezTo>
                <a:lnTo>
                  <a:pt x="177190" y="593999"/>
                </a:lnTo>
                <a:cubicBezTo>
                  <a:pt x="177190" y="601020"/>
                  <a:pt x="171494" y="606708"/>
                  <a:pt x="164553" y="606708"/>
                </a:cubicBezTo>
                <a:lnTo>
                  <a:pt x="12637" y="606708"/>
                </a:lnTo>
                <a:cubicBezTo>
                  <a:pt x="5696" y="606708"/>
                  <a:pt x="0" y="601020"/>
                  <a:pt x="0" y="593999"/>
                </a:cubicBezTo>
                <a:lnTo>
                  <a:pt x="0" y="341235"/>
                </a:lnTo>
                <a:cubicBezTo>
                  <a:pt x="0" y="340080"/>
                  <a:pt x="356" y="339013"/>
                  <a:pt x="712" y="337947"/>
                </a:cubicBezTo>
                <a:cubicBezTo>
                  <a:pt x="801" y="337591"/>
                  <a:pt x="801" y="337236"/>
                  <a:pt x="890" y="336880"/>
                </a:cubicBezTo>
                <a:cubicBezTo>
                  <a:pt x="1691" y="334658"/>
                  <a:pt x="3204" y="332881"/>
                  <a:pt x="4984" y="331459"/>
                </a:cubicBezTo>
                <a:cubicBezTo>
                  <a:pt x="5162" y="331281"/>
                  <a:pt x="5251" y="331015"/>
                  <a:pt x="5429" y="330837"/>
                </a:cubicBezTo>
                <a:lnTo>
                  <a:pt x="157344" y="225341"/>
                </a:lnTo>
                <a:cubicBezTo>
                  <a:pt x="161171" y="222675"/>
                  <a:pt x="166243" y="222408"/>
                  <a:pt x="170426" y="224541"/>
                </a:cubicBezTo>
                <a:close/>
                <a:moveTo>
                  <a:pt x="437213" y="224471"/>
                </a:moveTo>
                <a:cubicBezTo>
                  <a:pt x="441396" y="222338"/>
                  <a:pt x="446468" y="222605"/>
                  <a:pt x="450295" y="225271"/>
                </a:cubicBezTo>
                <a:lnTo>
                  <a:pt x="602210" y="330850"/>
                </a:lnTo>
                <a:cubicBezTo>
                  <a:pt x="602388" y="330939"/>
                  <a:pt x="602388" y="331295"/>
                  <a:pt x="602655" y="331384"/>
                </a:cubicBezTo>
                <a:cubicBezTo>
                  <a:pt x="604435" y="332894"/>
                  <a:pt x="605948" y="334672"/>
                  <a:pt x="606749" y="336894"/>
                </a:cubicBezTo>
                <a:cubicBezTo>
                  <a:pt x="606838" y="337249"/>
                  <a:pt x="606838" y="337516"/>
                  <a:pt x="606927" y="337871"/>
                </a:cubicBezTo>
                <a:cubicBezTo>
                  <a:pt x="607194" y="339027"/>
                  <a:pt x="607639" y="340093"/>
                  <a:pt x="607639" y="341248"/>
                </a:cubicBezTo>
                <a:lnTo>
                  <a:pt x="607639" y="593999"/>
                </a:lnTo>
                <a:cubicBezTo>
                  <a:pt x="607639" y="601020"/>
                  <a:pt x="601943" y="606708"/>
                  <a:pt x="594913" y="606708"/>
                </a:cubicBezTo>
                <a:lnTo>
                  <a:pt x="443086" y="606708"/>
                </a:lnTo>
                <a:cubicBezTo>
                  <a:pt x="436056" y="606708"/>
                  <a:pt x="430449" y="601020"/>
                  <a:pt x="430449" y="593999"/>
                </a:cubicBezTo>
                <a:lnTo>
                  <a:pt x="430449" y="235758"/>
                </a:lnTo>
                <a:cubicBezTo>
                  <a:pt x="430449" y="231047"/>
                  <a:pt x="433030" y="226693"/>
                  <a:pt x="437213" y="224471"/>
                </a:cubicBezTo>
                <a:close/>
                <a:moveTo>
                  <a:pt x="303775" y="126390"/>
                </a:moveTo>
                <a:cubicBezTo>
                  <a:pt x="275921" y="126390"/>
                  <a:pt x="253139" y="149050"/>
                  <a:pt x="253139" y="176954"/>
                </a:cubicBezTo>
                <a:lnTo>
                  <a:pt x="253139" y="265464"/>
                </a:lnTo>
                <a:cubicBezTo>
                  <a:pt x="253139" y="272396"/>
                  <a:pt x="258835" y="278083"/>
                  <a:pt x="265865" y="278083"/>
                </a:cubicBezTo>
                <a:lnTo>
                  <a:pt x="341773" y="278083"/>
                </a:lnTo>
                <a:cubicBezTo>
                  <a:pt x="348804" y="278083"/>
                  <a:pt x="354410" y="272396"/>
                  <a:pt x="354410" y="265464"/>
                </a:cubicBezTo>
                <a:lnTo>
                  <a:pt x="354410" y="176954"/>
                </a:lnTo>
                <a:cubicBezTo>
                  <a:pt x="354410" y="149050"/>
                  <a:pt x="331717" y="126390"/>
                  <a:pt x="303775" y="126390"/>
                </a:cubicBezTo>
                <a:close/>
                <a:moveTo>
                  <a:pt x="300304" y="467"/>
                </a:moveTo>
                <a:cubicBezTo>
                  <a:pt x="302618" y="-155"/>
                  <a:pt x="305020" y="-155"/>
                  <a:pt x="307245" y="467"/>
                </a:cubicBezTo>
                <a:lnTo>
                  <a:pt x="395879" y="25794"/>
                </a:lnTo>
                <a:cubicBezTo>
                  <a:pt x="401308" y="27304"/>
                  <a:pt x="405045" y="32281"/>
                  <a:pt x="405045" y="37968"/>
                </a:cubicBezTo>
                <a:lnTo>
                  <a:pt x="405045" y="594000"/>
                </a:lnTo>
                <a:cubicBezTo>
                  <a:pt x="405045" y="601021"/>
                  <a:pt x="399350" y="606708"/>
                  <a:pt x="392409" y="606708"/>
                </a:cubicBezTo>
                <a:lnTo>
                  <a:pt x="215230" y="606708"/>
                </a:lnTo>
                <a:cubicBezTo>
                  <a:pt x="208199" y="606708"/>
                  <a:pt x="202593" y="601021"/>
                  <a:pt x="202593" y="594000"/>
                </a:cubicBezTo>
                <a:lnTo>
                  <a:pt x="202593" y="37968"/>
                </a:lnTo>
                <a:cubicBezTo>
                  <a:pt x="202593" y="32281"/>
                  <a:pt x="206331" y="27304"/>
                  <a:pt x="211759" y="25794"/>
                </a:cubicBezTo>
                <a:close/>
              </a:path>
            </a:pathLst>
          </a:custGeom>
          <a:solidFill>
            <a:srgbClr val="72A1D4"/>
          </a:solidFill>
          <a:ln>
            <a:noFill/>
          </a:ln>
          <a:effectLst>
            <a:outerShdw blurRad="228600" dist="114300" dir="2700000" algn="tl" rotWithShape="0">
              <a:prstClr val="black">
                <a:alpha val="40000"/>
              </a:prstClr>
            </a:outerShdw>
          </a:effectLst>
        </p:spPr>
        <p:txBody>
          <a:bodyPr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on-bulb_72416"/>
          <p:cNvSpPr>
            <a:spLocks noChangeAspect="1"/>
          </p:cNvSpPr>
          <p:nvPr/>
        </p:nvSpPr>
        <p:spPr bwMode="auto">
          <a:xfrm>
            <a:off x="5101444" y="3561444"/>
            <a:ext cx="563916" cy="609685"/>
          </a:xfrm>
          <a:custGeom>
            <a:avLst/>
            <a:gdLst>
              <a:gd name="connsiteX0" fmla="*/ 236041 w 559936"/>
              <a:gd name="connsiteY0" fmla="*/ 543142 h 605381"/>
              <a:gd name="connsiteX1" fmla="*/ 324036 w 559936"/>
              <a:gd name="connsiteY1" fmla="*/ 543142 h 605381"/>
              <a:gd name="connsiteX2" fmla="*/ 324036 w 559936"/>
              <a:gd name="connsiteY2" fmla="*/ 561469 h 605381"/>
              <a:gd name="connsiteX3" fmla="*/ 280038 w 559936"/>
              <a:gd name="connsiteY3" fmla="*/ 605381 h 605381"/>
              <a:gd name="connsiteX4" fmla="*/ 236041 w 559936"/>
              <a:gd name="connsiteY4" fmla="*/ 561469 h 605381"/>
              <a:gd name="connsiteX5" fmla="*/ 442809 w 559936"/>
              <a:gd name="connsiteY5" fmla="*/ 259187 h 605381"/>
              <a:gd name="connsiteX6" fmla="*/ 539582 w 559936"/>
              <a:gd name="connsiteY6" fmla="*/ 259187 h 605381"/>
              <a:gd name="connsiteX7" fmla="*/ 559936 w 559936"/>
              <a:gd name="connsiteY7" fmla="*/ 279510 h 605381"/>
              <a:gd name="connsiteX8" fmla="*/ 539582 w 559936"/>
              <a:gd name="connsiteY8" fmla="*/ 299833 h 605381"/>
              <a:gd name="connsiteX9" fmla="*/ 442809 w 559936"/>
              <a:gd name="connsiteY9" fmla="*/ 299833 h 605381"/>
              <a:gd name="connsiteX10" fmla="*/ 422545 w 559936"/>
              <a:gd name="connsiteY10" fmla="*/ 279510 h 605381"/>
              <a:gd name="connsiteX11" fmla="*/ 442809 w 559936"/>
              <a:gd name="connsiteY11" fmla="*/ 259187 h 605381"/>
              <a:gd name="connsiteX12" fmla="*/ 20361 w 559936"/>
              <a:gd name="connsiteY12" fmla="*/ 259187 h 605381"/>
              <a:gd name="connsiteX13" fmla="*/ 117170 w 559936"/>
              <a:gd name="connsiteY13" fmla="*/ 259187 h 605381"/>
              <a:gd name="connsiteX14" fmla="*/ 137532 w 559936"/>
              <a:gd name="connsiteY14" fmla="*/ 279510 h 605381"/>
              <a:gd name="connsiteX15" fmla="*/ 117170 w 559936"/>
              <a:gd name="connsiteY15" fmla="*/ 299833 h 605381"/>
              <a:gd name="connsiteX16" fmla="*/ 20361 w 559936"/>
              <a:gd name="connsiteY16" fmla="*/ 299833 h 605381"/>
              <a:gd name="connsiteX17" fmla="*/ 0 w 559936"/>
              <a:gd name="connsiteY17" fmla="*/ 279510 h 605381"/>
              <a:gd name="connsiteX18" fmla="*/ 20361 w 559936"/>
              <a:gd name="connsiteY18" fmla="*/ 259187 h 605381"/>
              <a:gd name="connsiteX19" fmla="*/ 280038 w 559936"/>
              <a:gd name="connsiteY19" fmla="*/ 155032 h 605381"/>
              <a:gd name="connsiteX20" fmla="*/ 406174 w 559936"/>
              <a:gd name="connsiteY20" fmla="*/ 280982 h 605381"/>
              <a:gd name="connsiteX21" fmla="*/ 372641 w 559936"/>
              <a:gd name="connsiteY21" fmla="*/ 383249 h 605381"/>
              <a:gd name="connsiteX22" fmla="*/ 327839 w 559936"/>
              <a:gd name="connsiteY22" fmla="*/ 494862 h 605381"/>
              <a:gd name="connsiteX23" fmla="*/ 324658 w 559936"/>
              <a:gd name="connsiteY23" fmla="*/ 513646 h 605381"/>
              <a:gd name="connsiteX24" fmla="*/ 235418 w 559936"/>
              <a:gd name="connsiteY24" fmla="*/ 513646 h 605381"/>
              <a:gd name="connsiteX25" fmla="*/ 232147 w 559936"/>
              <a:gd name="connsiteY25" fmla="*/ 494953 h 605381"/>
              <a:gd name="connsiteX26" fmla="*/ 187436 w 559936"/>
              <a:gd name="connsiteY26" fmla="*/ 383249 h 605381"/>
              <a:gd name="connsiteX27" fmla="*/ 153903 w 559936"/>
              <a:gd name="connsiteY27" fmla="*/ 280982 h 605381"/>
              <a:gd name="connsiteX28" fmla="*/ 280038 w 559936"/>
              <a:gd name="connsiteY28" fmla="*/ 155032 h 605381"/>
              <a:gd name="connsiteX29" fmla="*/ 463559 w 559936"/>
              <a:gd name="connsiteY29" fmla="*/ 75927 h 605381"/>
              <a:gd name="connsiteX30" fmla="*/ 477916 w 559936"/>
              <a:gd name="connsiteY30" fmla="*/ 81849 h 605381"/>
              <a:gd name="connsiteX31" fmla="*/ 477916 w 559936"/>
              <a:gd name="connsiteY31" fmla="*/ 110620 h 605381"/>
              <a:gd name="connsiteX32" fmla="*/ 409580 w 559936"/>
              <a:gd name="connsiteY32" fmla="*/ 178962 h 605381"/>
              <a:gd name="connsiteX33" fmla="*/ 395131 w 559936"/>
              <a:gd name="connsiteY33" fmla="*/ 184952 h 605381"/>
              <a:gd name="connsiteX34" fmla="*/ 380773 w 559936"/>
              <a:gd name="connsiteY34" fmla="*/ 178962 h 605381"/>
              <a:gd name="connsiteX35" fmla="*/ 380773 w 559936"/>
              <a:gd name="connsiteY35" fmla="*/ 150191 h 605381"/>
              <a:gd name="connsiteX36" fmla="*/ 449201 w 559936"/>
              <a:gd name="connsiteY36" fmla="*/ 81849 h 605381"/>
              <a:gd name="connsiteX37" fmla="*/ 463559 w 559936"/>
              <a:gd name="connsiteY37" fmla="*/ 75927 h 605381"/>
              <a:gd name="connsiteX38" fmla="*/ 96459 w 559936"/>
              <a:gd name="connsiteY38" fmla="*/ 75927 h 605381"/>
              <a:gd name="connsiteX39" fmla="*/ 110823 w 559936"/>
              <a:gd name="connsiteY39" fmla="*/ 81849 h 605381"/>
              <a:gd name="connsiteX40" fmla="*/ 179280 w 559936"/>
              <a:gd name="connsiteY40" fmla="*/ 150191 h 605381"/>
              <a:gd name="connsiteX41" fmla="*/ 179280 w 559936"/>
              <a:gd name="connsiteY41" fmla="*/ 178962 h 605381"/>
              <a:gd name="connsiteX42" fmla="*/ 164916 w 559936"/>
              <a:gd name="connsiteY42" fmla="*/ 184952 h 605381"/>
              <a:gd name="connsiteX43" fmla="*/ 150552 w 559936"/>
              <a:gd name="connsiteY43" fmla="*/ 178962 h 605381"/>
              <a:gd name="connsiteX44" fmla="*/ 82094 w 559936"/>
              <a:gd name="connsiteY44" fmla="*/ 110620 h 605381"/>
              <a:gd name="connsiteX45" fmla="*/ 82094 w 559936"/>
              <a:gd name="connsiteY45" fmla="*/ 81849 h 605381"/>
              <a:gd name="connsiteX46" fmla="*/ 96459 w 559936"/>
              <a:gd name="connsiteY46" fmla="*/ 75927 h 605381"/>
              <a:gd name="connsiteX47" fmla="*/ 280038 w 559936"/>
              <a:gd name="connsiteY47" fmla="*/ 0 h 605381"/>
              <a:gd name="connsiteX48" fmla="*/ 300396 w 559936"/>
              <a:gd name="connsiteY48" fmla="*/ 20330 h 605381"/>
              <a:gd name="connsiteX49" fmla="*/ 300396 w 559936"/>
              <a:gd name="connsiteY49" fmla="*/ 116990 h 605381"/>
              <a:gd name="connsiteX50" fmla="*/ 280038 w 559936"/>
              <a:gd name="connsiteY50" fmla="*/ 137320 h 605381"/>
              <a:gd name="connsiteX51" fmla="*/ 259680 w 559936"/>
              <a:gd name="connsiteY51" fmla="*/ 116990 h 605381"/>
              <a:gd name="connsiteX52" fmla="*/ 259680 w 559936"/>
              <a:gd name="connsiteY52" fmla="*/ 20330 h 605381"/>
              <a:gd name="connsiteX53" fmla="*/ 280038 w 559936"/>
              <a:gd name="connsiteY53" fmla="*/ 0 h 60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59936" h="605381">
                <a:moveTo>
                  <a:pt x="236041" y="543142"/>
                </a:moveTo>
                <a:lnTo>
                  <a:pt x="324036" y="543142"/>
                </a:lnTo>
                <a:lnTo>
                  <a:pt x="324036" y="561469"/>
                </a:lnTo>
                <a:cubicBezTo>
                  <a:pt x="324036" y="585784"/>
                  <a:pt x="304310" y="605381"/>
                  <a:pt x="280038" y="605381"/>
                </a:cubicBezTo>
                <a:cubicBezTo>
                  <a:pt x="255676" y="605381"/>
                  <a:pt x="236041" y="585693"/>
                  <a:pt x="236041" y="561469"/>
                </a:cubicBezTo>
                <a:close/>
                <a:moveTo>
                  <a:pt x="442809" y="259187"/>
                </a:moveTo>
                <a:lnTo>
                  <a:pt x="539582" y="259187"/>
                </a:lnTo>
                <a:cubicBezTo>
                  <a:pt x="550850" y="259187"/>
                  <a:pt x="559936" y="268350"/>
                  <a:pt x="559936" y="279510"/>
                </a:cubicBezTo>
                <a:cubicBezTo>
                  <a:pt x="559936" y="290760"/>
                  <a:pt x="550850" y="299833"/>
                  <a:pt x="539582" y="299833"/>
                </a:cubicBezTo>
                <a:lnTo>
                  <a:pt x="442809" y="299833"/>
                </a:lnTo>
                <a:cubicBezTo>
                  <a:pt x="431632" y="299833"/>
                  <a:pt x="422545" y="290760"/>
                  <a:pt x="422545" y="279510"/>
                </a:cubicBezTo>
                <a:cubicBezTo>
                  <a:pt x="422545" y="268350"/>
                  <a:pt x="431632" y="259187"/>
                  <a:pt x="442809" y="259187"/>
                </a:cubicBezTo>
                <a:close/>
                <a:moveTo>
                  <a:pt x="20361" y="259187"/>
                </a:moveTo>
                <a:lnTo>
                  <a:pt x="117170" y="259187"/>
                </a:lnTo>
                <a:cubicBezTo>
                  <a:pt x="128442" y="259187"/>
                  <a:pt x="137532" y="268350"/>
                  <a:pt x="137532" y="279510"/>
                </a:cubicBezTo>
                <a:cubicBezTo>
                  <a:pt x="137532" y="290760"/>
                  <a:pt x="128442" y="299833"/>
                  <a:pt x="117170" y="299833"/>
                </a:cubicBezTo>
                <a:lnTo>
                  <a:pt x="20361" y="299833"/>
                </a:lnTo>
                <a:cubicBezTo>
                  <a:pt x="9090" y="299833"/>
                  <a:pt x="0" y="290760"/>
                  <a:pt x="0" y="279510"/>
                </a:cubicBezTo>
                <a:cubicBezTo>
                  <a:pt x="0" y="268350"/>
                  <a:pt x="9090" y="259187"/>
                  <a:pt x="20361" y="259187"/>
                </a:cubicBezTo>
                <a:close/>
                <a:moveTo>
                  <a:pt x="280038" y="155032"/>
                </a:moveTo>
                <a:cubicBezTo>
                  <a:pt x="349740" y="155032"/>
                  <a:pt x="406174" y="211383"/>
                  <a:pt x="406174" y="280982"/>
                </a:cubicBezTo>
                <a:cubicBezTo>
                  <a:pt x="406174" y="314013"/>
                  <a:pt x="393452" y="352215"/>
                  <a:pt x="372641" y="383249"/>
                </a:cubicBezTo>
                <a:cubicBezTo>
                  <a:pt x="349922" y="417096"/>
                  <a:pt x="334836" y="454754"/>
                  <a:pt x="327839" y="494862"/>
                </a:cubicBezTo>
                <a:lnTo>
                  <a:pt x="324658" y="513646"/>
                </a:lnTo>
                <a:lnTo>
                  <a:pt x="235418" y="513646"/>
                </a:lnTo>
                <a:lnTo>
                  <a:pt x="232147" y="494953"/>
                </a:lnTo>
                <a:cubicBezTo>
                  <a:pt x="225331" y="455117"/>
                  <a:pt x="209882" y="416824"/>
                  <a:pt x="187436" y="383249"/>
                </a:cubicBezTo>
                <a:cubicBezTo>
                  <a:pt x="166625" y="352215"/>
                  <a:pt x="153903" y="313922"/>
                  <a:pt x="153903" y="280982"/>
                </a:cubicBezTo>
                <a:cubicBezTo>
                  <a:pt x="153903" y="211383"/>
                  <a:pt x="210337" y="155032"/>
                  <a:pt x="280038" y="155032"/>
                </a:cubicBezTo>
                <a:close/>
                <a:moveTo>
                  <a:pt x="463559" y="75927"/>
                </a:moveTo>
                <a:cubicBezTo>
                  <a:pt x="468761" y="75927"/>
                  <a:pt x="473963" y="77901"/>
                  <a:pt x="477916" y="81849"/>
                </a:cubicBezTo>
                <a:cubicBezTo>
                  <a:pt x="485913" y="89836"/>
                  <a:pt x="485913" y="102724"/>
                  <a:pt x="477916" y="110620"/>
                </a:cubicBezTo>
                <a:lnTo>
                  <a:pt x="409580" y="178962"/>
                </a:lnTo>
                <a:cubicBezTo>
                  <a:pt x="405582" y="182955"/>
                  <a:pt x="400402" y="184952"/>
                  <a:pt x="395131" y="184952"/>
                </a:cubicBezTo>
                <a:cubicBezTo>
                  <a:pt x="389951" y="184952"/>
                  <a:pt x="384772" y="182955"/>
                  <a:pt x="380773" y="178962"/>
                </a:cubicBezTo>
                <a:cubicBezTo>
                  <a:pt x="372867" y="171066"/>
                  <a:pt x="372867" y="158178"/>
                  <a:pt x="380773" y="150191"/>
                </a:cubicBezTo>
                <a:lnTo>
                  <a:pt x="449201" y="81849"/>
                </a:lnTo>
                <a:cubicBezTo>
                  <a:pt x="453154" y="77901"/>
                  <a:pt x="458356" y="75927"/>
                  <a:pt x="463559" y="75927"/>
                </a:cubicBezTo>
                <a:close/>
                <a:moveTo>
                  <a:pt x="96459" y="75927"/>
                </a:moveTo>
                <a:cubicBezTo>
                  <a:pt x="101663" y="75927"/>
                  <a:pt x="106868" y="77901"/>
                  <a:pt x="110823" y="81849"/>
                </a:cubicBezTo>
                <a:lnTo>
                  <a:pt x="179280" y="150191"/>
                </a:lnTo>
                <a:cubicBezTo>
                  <a:pt x="187281" y="158178"/>
                  <a:pt x="187281" y="171066"/>
                  <a:pt x="179280" y="178962"/>
                </a:cubicBezTo>
                <a:cubicBezTo>
                  <a:pt x="175371" y="182955"/>
                  <a:pt x="170098" y="184952"/>
                  <a:pt x="164916" y="184952"/>
                </a:cubicBezTo>
                <a:cubicBezTo>
                  <a:pt x="159734" y="184952"/>
                  <a:pt x="154552" y="182955"/>
                  <a:pt x="150552" y="178962"/>
                </a:cubicBezTo>
                <a:lnTo>
                  <a:pt x="82094" y="110620"/>
                </a:lnTo>
                <a:cubicBezTo>
                  <a:pt x="74094" y="102724"/>
                  <a:pt x="74094" y="89836"/>
                  <a:pt x="82094" y="81849"/>
                </a:cubicBezTo>
                <a:cubicBezTo>
                  <a:pt x="86049" y="77901"/>
                  <a:pt x="91254" y="75927"/>
                  <a:pt x="96459" y="75927"/>
                </a:cubicBezTo>
                <a:close/>
                <a:moveTo>
                  <a:pt x="280038" y="0"/>
                </a:moveTo>
                <a:cubicBezTo>
                  <a:pt x="291216" y="0"/>
                  <a:pt x="300396" y="9076"/>
                  <a:pt x="300396" y="20330"/>
                </a:cubicBezTo>
                <a:lnTo>
                  <a:pt x="300396" y="116990"/>
                </a:lnTo>
                <a:cubicBezTo>
                  <a:pt x="300396" y="128244"/>
                  <a:pt x="291216" y="137320"/>
                  <a:pt x="280038" y="137320"/>
                </a:cubicBezTo>
                <a:cubicBezTo>
                  <a:pt x="268768" y="137320"/>
                  <a:pt x="259680" y="128244"/>
                  <a:pt x="259680" y="116990"/>
                </a:cubicBezTo>
                <a:lnTo>
                  <a:pt x="259680" y="20330"/>
                </a:lnTo>
                <a:cubicBezTo>
                  <a:pt x="259680" y="9076"/>
                  <a:pt x="268768" y="0"/>
                  <a:pt x="280038" y="0"/>
                </a:cubicBezTo>
                <a:close/>
              </a:path>
            </a:pathLst>
          </a:custGeom>
          <a:solidFill>
            <a:srgbClr val="B29BC3"/>
          </a:solidFill>
          <a:ln>
            <a:noFill/>
          </a:ln>
          <a:effectLst>
            <a:outerShdw blurRad="228600" dist="114300" dir="2700000" algn="tl" rotWithShape="0">
              <a:prstClr val="black">
                <a:alpha val="40000"/>
              </a:prstClr>
            </a:outerShdw>
          </a:effectLst>
        </p:spPr>
        <p:txBody>
          <a:bodyPr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office-block_273644"/>
          <p:cNvSpPr>
            <a:spLocks noChangeAspect="1"/>
          </p:cNvSpPr>
          <p:nvPr/>
        </p:nvSpPr>
        <p:spPr bwMode="auto">
          <a:xfrm>
            <a:off x="5798732" y="4912112"/>
            <a:ext cx="482047" cy="609685"/>
          </a:xfrm>
          <a:custGeom>
            <a:avLst/>
            <a:gdLst>
              <a:gd name="T0" fmla="*/ 4836 w 5390"/>
              <a:gd name="T1" fmla="*/ 711 h 6827"/>
              <a:gd name="T2" fmla="*/ 4267 w 5390"/>
              <a:gd name="T3" fmla="*/ 142 h 6827"/>
              <a:gd name="T4" fmla="*/ 1138 w 5390"/>
              <a:gd name="T5" fmla="*/ 142 h 6827"/>
              <a:gd name="T6" fmla="*/ 569 w 5390"/>
              <a:gd name="T7" fmla="*/ 711 h 6827"/>
              <a:gd name="T8" fmla="*/ 0 w 5390"/>
              <a:gd name="T9" fmla="*/ 6684 h 6827"/>
              <a:gd name="T10" fmla="*/ 1992 w 5390"/>
              <a:gd name="T11" fmla="*/ 6684 h 6827"/>
              <a:gd name="T12" fmla="*/ 3414 w 5390"/>
              <a:gd name="T13" fmla="*/ 6684 h 6827"/>
              <a:gd name="T14" fmla="*/ 5390 w 5390"/>
              <a:gd name="T15" fmla="*/ 6684 h 6827"/>
              <a:gd name="T16" fmla="*/ 1849 w 5390"/>
              <a:gd name="T17" fmla="*/ 5404 h 6827"/>
              <a:gd name="T18" fmla="*/ 1138 w 5390"/>
              <a:gd name="T19" fmla="*/ 4693 h 6827"/>
              <a:gd name="T20" fmla="*/ 1992 w 5390"/>
              <a:gd name="T21" fmla="*/ 4693 h 6827"/>
              <a:gd name="T22" fmla="*/ 1849 w 5390"/>
              <a:gd name="T23" fmla="*/ 4267 h 6827"/>
              <a:gd name="T24" fmla="*/ 1138 w 5390"/>
              <a:gd name="T25" fmla="*/ 3556 h 6827"/>
              <a:gd name="T26" fmla="*/ 1992 w 5390"/>
              <a:gd name="T27" fmla="*/ 3556 h 6827"/>
              <a:gd name="T28" fmla="*/ 1849 w 5390"/>
              <a:gd name="T29" fmla="*/ 3129 h 6827"/>
              <a:gd name="T30" fmla="*/ 1138 w 5390"/>
              <a:gd name="T31" fmla="*/ 2418 h 6827"/>
              <a:gd name="T32" fmla="*/ 1992 w 5390"/>
              <a:gd name="T33" fmla="*/ 2418 h 6827"/>
              <a:gd name="T34" fmla="*/ 1849 w 5390"/>
              <a:gd name="T35" fmla="*/ 1991 h 6827"/>
              <a:gd name="T36" fmla="*/ 1138 w 5390"/>
              <a:gd name="T37" fmla="*/ 1280 h 6827"/>
              <a:gd name="T38" fmla="*/ 1992 w 5390"/>
              <a:gd name="T39" fmla="*/ 1280 h 6827"/>
              <a:gd name="T40" fmla="*/ 2987 w 5390"/>
              <a:gd name="T41" fmla="*/ 5404 h 6827"/>
              <a:gd name="T42" fmla="*/ 2276 w 5390"/>
              <a:gd name="T43" fmla="*/ 4693 h 6827"/>
              <a:gd name="T44" fmla="*/ 3129 w 5390"/>
              <a:gd name="T45" fmla="*/ 4693 h 6827"/>
              <a:gd name="T46" fmla="*/ 2987 w 5390"/>
              <a:gd name="T47" fmla="*/ 4267 h 6827"/>
              <a:gd name="T48" fmla="*/ 2276 w 5390"/>
              <a:gd name="T49" fmla="*/ 3556 h 6827"/>
              <a:gd name="T50" fmla="*/ 3129 w 5390"/>
              <a:gd name="T51" fmla="*/ 3556 h 6827"/>
              <a:gd name="T52" fmla="*/ 2987 w 5390"/>
              <a:gd name="T53" fmla="*/ 3129 h 6827"/>
              <a:gd name="T54" fmla="*/ 2276 w 5390"/>
              <a:gd name="T55" fmla="*/ 2418 h 6827"/>
              <a:gd name="T56" fmla="*/ 3129 w 5390"/>
              <a:gd name="T57" fmla="*/ 2418 h 6827"/>
              <a:gd name="T58" fmla="*/ 2987 w 5390"/>
              <a:gd name="T59" fmla="*/ 1991 h 6827"/>
              <a:gd name="T60" fmla="*/ 2276 w 5390"/>
              <a:gd name="T61" fmla="*/ 1280 h 6827"/>
              <a:gd name="T62" fmla="*/ 3129 w 5390"/>
              <a:gd name="T63" fmla="*/ 1280 h 6827"/>
              <a:gd name="T64" fmla="*/ 4125 w 5390"/>
              <a:gd name="T65" fmla="*/ 5404 h 6827"/>
              <a:gd name="T66" fmla="*/ 3414 w 5390"/>
              <a:gd name="T67" fmla="*/ 4693 h 6827"/>
              <a:gd name="T68" fmla="*/ 4267 w 5390"/>
              <a:gd name="T69" fmla="*/ 4693 h 6827"/>
              <a:gd name="T70" fmla="*/ 4125 w 5390"/>
              <a:gd name="T71" fmla="*/ 4267 h 6827"/>
              <a:gd name="T72" fmla="*/ 3414 w 5390"/>
              <a:gd name="T73" fmla="*/ 3556 h 6827"/>
              <a:gd name="T74" fmla="*/ 4267 w 5390"/>
              <a:gd name="T75" fmla="*/ 3556 h 6827"/>
              <a:gd name="T76" fmla="*/ 4125 w 5390"/>
              <a:gd name="T77" fmla="*/ 3129 h 6827"/>
              <a:gd name="T78" fmla="*/ 3414 w 5390"/>
              <a:gd name="T79" fmla="*/ 2418 h 6827"/>
              <a:gd name="T80" fmla="*/ 4267 w 5390"/>
              <a:gd name="T81" fmla="*/ 2418 h 6827"/>
              <a:gd name="T82" fmla="*/ 4125 w 5390"/>
              <a:gd name="T83" fmla="*/ 1991 h 6827"/>
              <a:gd name="T84" fmla="*/ 3414 w 5390"/>
              <a:gd name="T85" fmla="*/ 1280 h 6827"/>
              <a:gd name="T86" fmla="*/ 4267 w 5390"/>
              <a:gd name="T87" fmla="*/ 1280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390" h="6827">
                <a:moveTo>
                  <a:pt x="5248" y="6542"/>
                </a:moveTo>
                <a:lnTo>
                  <a:pt x="4836" y="6542"/>
                </a:lnTo>
                <a:lnTo>
                  <a:pt x="4836" y="711"/>
                </a:lnTo>
                <a:cubicBezTo>
                  <a:pt x="4836" y="633"/>
                  <a:pt x="4772" y="569"/>
                  <a:pt x="4694" y="569"/>
                </a:cubicBezTo>
                <a:lnTo>
                  <a:pt x="4267" y="569"/>
                </a:lnTo>
                <a:lnTo>
                  <a:pt x="4267" y="142"/>
                </a:lnTo>
                <a:cubicBezTo>
                  <a:pt x="4267" y="64"/>
                  <a:pt x="4203" y="0"/>
                  <a:pt x="4125" y="0"/>
                </a:cubicBezTo>
                <a:lnTo>
                  <a:pt x="1281" y="0"/>
                </a:lnTo>
                <a:cubicBezTo>
                  <a:pt x="1202" y="0"/>
                  <a:pt x="1138" y="64"/>
                  <a:pt x="1138" y="142"/>
                </a:cubicBezTo>
                <a:lnTo>
                  <a:pt x="1138" y="569"/>
                </a:lnTo>
                <a:lnTo>
                  <a:pt x="712" y="569"/>
                </a:lnTo>
                <a:cubicBezTo>
                  <a:pt x="633" y="569"/>
                  <a:pt x="569" y="633"/>
                  <a:pt x="569" y="711"/>
                </a:cubicBezTo>
                <a:lnTo>
                  <a:pt x="569" y="6542"/>
                </a:lnTo>
                <a:lnTo>
                  <a:pt x="143" y="6542"/>
                </a:lnTo>
                <a:cubicBezTo>
                  <a:pt x="64" y="6542"/>
                  <a:pt x="0" y="6606"/>
                  <a:pt x="0" y="6684"/>
                </a:cubicBezTo>
                <a:cubicBezTo>
                  <a:pt x="0" y="6763"/>
                  <a:pt x="64" y="6827"/>
                  <a:pt x="143" y="6827"/>
                </a:cubicBezTo>
                <a:lnTo>
                  <a:pt x="1849" y="6827"/>
                </a:lnTo>
                <a:cubicBezTo>
                  <a:pt x="1928" y="6827"/>
                  <a:pt x="1992" y="6763"/>
                  <a:pt x="1992" y="6684"/>
                </a:cubicBezTo>
                <a:lnTo>
                  <a:pt x="1992" y="5973"/>
                </a:lnTo>
                <a:lnTo>
                  <a:pt x="3414" y="5973"/>
                </a:lnTo>
                <a:lnTo>
                  <a:pt x="3414" y="6684"/>
                </a:lnTo>
                <a:cubicBezTo>
                  <a:pt x="3414" y="6763"/>
                  <a:pt x="3478" y="6827"/>
                  <a:pt x="3556" y="6827"/>
                </a:cubicBezTo>
                <a:lnTo>
                  <a:pt x="5248" y="6827"/>
                </a:lnTo>
                <a:cubicBezTo>
                  <a:pt x="5326" y="6827"/>
                  <a:pt x="5390" y="6763"/>
                  <a:pt x="5390" y="6684"/>
                </a:cubicBezTo>
                <a:cubicBezTo>
                  <a:pt x="5390" y="6606"/>
                  <a:pt x="5326" y="6542"/>
                  <a:pt x="5248" y="6542"/>
                </a:cubicBezTo>
                <a:close/>
                <a:moveTo>
                  <a:pt x="1992" y="5262"/>
                </a:moveTo>
                <a:cubicBezTo>
                  <a:pt x="1992" y="5341"/>
                  <a:pt x="1928" y="5404"/>
                  <a:pt x="1849" y="5404"/>
                </a:cubicBezTo>
                <a:lnTo>
                  <a:pt x="1280" y="5404"/>
                </a:lnTo>
                <a:cubicBezTo>
                  <a:pt x="1202" y="5404"/>
                  <a:pt x="1138" y="5341"/>
                  <a:pt x="1138" y="5262"/>
                </a:cubicBezTo>
                <a:lnTo>
                  <a:pt x="1138" y="4693"/>
                </a:lnTo>
                <a:cubicBezTo>
                  <a:pt x="1138" y="4615"/>
                  <a:pt x="1202" y="4551"/>
                  <a:pt x="1280" y="4551"/>
                </a:cubicBezTo>
                <a:lnTo>
                  <a:pt x="1849" y="4551"/>
                </a:lnTo>
                <a:cubicBezTo>
                  <a:pt x="1928" y="4551"/>
                  <a:pt x="1992" y="4615"/>
                  <a:pt x="1992" y="4693"/>
                </a:cubicBezTo>
                <a:lnTo>
                  <a:pt x="1992" y="5262"/>
                </a:lnTo>
                <a:close/>
                <a:moveTo>
                  <a:pt x="1992" y="4124"/>
                </a:moveTo>
                <a:cubicBezTo>
                  <a:pt x="1992" y="4203"/>
                  <a:pt x="1928" y="4267"/>
                  <a:pt x="1849" y="4267"/>
                </a:cubicBezTo>
                <a:lnTo>
                  <a:pt x="1280" y="4267"/>
                </a:lnTo>
                <a:cubicBezTo>
                  <a:pt x="1202" y="4267"/>
                  <a:pt x="1138" y="4203"/>
                  <a:pt x="1138" y="4124"/>
                </a:cubicBezTo>
                <a:lnTo>
                  <a:pt x="1138" y="3556"/>
                </a:lnTo>
                <a:cubicBezTo>
                  <a:pt x="1138" y="3477"/>
                  <a:pt x="1202" y="3413"/>
                  <a:pt x="1280" y="3413"/>
                </a:cubicBezTo>
                <a:lnTo>
                  <a:pt x="1849" y="3413"/>
                </a:lnTo>
                <a:cubicBezTo>
                  <a:pt x="1928" y="3413"/>
                  <a:pt x="1992" y="3477"/>
                  <a:pt x="1992" y="3556"/>
                </a:cubicBezTo>
                <a:lnTo>
                  <a:pt x="1992" y="4124"/>
                </a:lnTo>
                <a:close/>
                <a:moveTo>
                  <a:pt x="1992" y="2987"/>
                </a:moveTo>
                <a:cubicBezTo>
                  <a:pt x="1992" y="3065"/>
                  <a:pt x="1928" y="3129"/>
                  <a:pt x="1849" y="3129"/>
                </a:cubicBezTo>
                <a:lnTo>
                  <a:pt x="1280" y="3129"/>
                </a:lnTo>
                <a:cubicBezTo>
                  <a:pt x="1202" y="3129"/>
                  <a:pt x="1138" y="3065"/>
                  <a:pt x="1138" y="2987"/>
                </a:cubicBezTo>
                <a:lnTo>
                  <a:pt x="1138" y="2418"/>
                </a:lnTo>
                <a:cubicBezTo>
                  <a:pt x="1138" y="2339"/>
                  <a:pt x="1202" y="2276"/>
                  <a:pt x="1280" y="2276"/>
                </a:cubicBezTo>
                <a:lnTo>
                  <a:pt x="1849" y="2276"/>
                </a:lnTo>
                <a:cubicBezTo>
                  <a:pt x="1928" y="2276"/>
                  <a:pt x="1992" y="2339"/>
                  <a:pt x="1992" y="2418"/>
                </a:cubicBezTo>
                <a:lnTo>
                  <a:pt x="1992" y="2987"/>
                </a:lnTo>
                <a:close/>
                <a:moveTo>
                  <a:pt x="1992" y="1849"/>
                </a:moveTo>
                <a:cubicBezTo>
                  <a:pt x="1992" y="1927"/>
                  <a:pt x="1928" y="1991"/>
                  <a:pt x="1849" y="1991"/>
                </a:cubicBezTo>
                <a:lnTo>
                  <a:pt x="1280" y="1991"/>
                </a:lnTo>
                <a:cubicBezTo>
                  <a:pt x="1202" y="1991"/>
                  <a:pt x="1138" y="1927"/>
                  <a:pt x="1138" y="1849"/>
                </a:cubicBezTo>
                <a:lnTo>
                  <a:pt x="1138" y="1280"/>
                </a:lnTo>
                <a:cubicBezTo>
                  <a:pt x="1138" y="1201"/>
                  <a:pt x="1202" y="1138"/>
                  <a:pt x="1280" y="1138"/>
                </a:cubicBezTo>
                <a:lnTo>
                  <a:pt x="1849" y="1138"/>
                </a:lnTo>
                <a:cubicBezTo>
                  <a:pt x="1928" y="1138"/>
                  <a:pt x="1992" y="1201"/>
                  <a:pt x="1992" y="1280"/>
                </a:cubicBezTo>
                <a:lnTo>
                  <a:pt x="1992" y="1849"/>
                </a:lnTo>
                <a:close/>
                <a:moveTo>
                  <a:pt x="3129" y="5262"/>
                </a:moveTo>
                <a:cubicBezTo>
                  <a:pt x="3129" y="5341"/>
                  <a:pt x="3066" y="5404"/>
                  <a:pt x="2987" y="5404"/>
                </a:cubicBezTo>
                <a:lnTo>
                  <a:pt x="2418" y="5404"/>
                </a:lnTo>
                <a:cubicBezTo>
                  <a:pt x="2340" y="5404"/>
                  <a:pt x="2276" y="5341"/>
                  <a:pt x="2276" y="5262"/>
                </a:cubicBezTo>
                <a:lnTo>
                  <a:pt x="2276" y="4693"/>
                </a:lnTo>
                <a:cubicBezTo>
                  <a:pt x="2276" y="4615"/>
                  <a:pt x="2340" y="4551"/>
                  <a:pt x="2418" y="4551"/>
                </a:cubicBezTo>
                <a:lnTo>
                  <a:pt x="2987" y="4551"/>
                </a:lnTo>
                <a:cubicBezTo>
                  <a:pt x="3066" y="4551"/>
                  <a:pt x="3129" y="4615"/>
                  <a:pt x="3129" y="4693"/>
                </a:cubicBezTo>
                <a:lnTo>
                  <a:pt x="3129" y="5262"/>
                </a:lnTo>
                <a:close/>
                <a:moveTo>
                  <a:pt x="3129" y="4124"/>
                </a:moveTo>
                <a:cubicBezTo>
                  <a:pt x="3129" y="4203"/>
                  <a:pt x="3066" y="4267"/>
                  <a:pt x="2987" y="4267"/>
                </a:cubicBezTo>
                <a:lnTo>
                  <a:pt x="2418" y="4267"/>
                </a:lnTo>
                <a:cubicBezTo>
                  <a:pt x="2340" y="4267"/>
                  <a:pt x="2276" y="4203"/>
                  <a:pt x="2276" y="4124"/>
                </a:cubicBezTo>
                <a:lnTo>
                  <a:pt x="2276" y="3556"/>
                </a:lnTo>
                <a:cubicBezTo>
                  <a:pt x="2276" y="3477"/>
                  <a:pt x="2340" y="3413"/>
                  <a:pt x="2418" y="3413"/>
                </a:cubicBezTo>
                <a:lnTo>
                  <a:pt x="2987" y="3413"/>
                </a:lnTo>
                <a:cubicBezTo>
                  <a:pt x="3066" y="3413"/>
                  <a:pt x="3129" y="3477"/>
                  <a:pt x="3129" y="3556"/>
                </a:cubicBezTo>
                <a:lnTo>
                  <a:pt x="3129" y="4124"/>
                </a:lnTo>
                <a:close/>
                <a:moveTo>
                  <a:pt x="3129" y="2987"/>
                </a:moveTo>
                <a:cubicBezTo>
                  <a:pt x="3129" y="3065"/>
                  <a:pt x="3066" y="3129"/>
                  <a:pt x="2987" y="3129"/>
                </a:cubicBezTo>
                <a:lnTo>
                  <a:pt x="2418" y="3129"/>
                </a:lnTo>
                <a:cubicBezTo>
                  <a:pt x="2340" y="3129"/>
                  <a:pt x="2276" y="3065"/>
                  <a:pt x="2276" y="2987"/>
                </a:cubicBezTo>
                <a:lnTo>
                  <a:pt x="2276" y="2418"/>
                </a:lnTo>
                <a:cubicBezTo>
                  <a:pt x="2276" y="2339"/>
                  <a:pt x="2340" y="2276"/>
                  <a:pt x="2418" y="2276"/>
                </a:cubicBezTo>
                <a:lnTo>
                  <a:pt x="2987" y="2276"/>
                </a:lnTo>
                <a:cubicBezTo>
                  <a:pt x="3066" y="2276"/>
                  <a:pt x="3129" y="2339"/>
                  <a:pt x="3129" y="2418"/>
                </a:cubicBezTo>
                <a:lnTo>
                  <a:pt x="3129" y="2987"/>
                </a:lnTo>
                <a:close/>
                <a:moveTo>
                  <a:pt x="3129" y="1849"/>
                </a:moveTo>
                <a:cubicBezTo>
                  <a:pt x="3129" y="1927"/>
                  <a:pt x="3066" y="1991"/>
                  <a:pt x="2987" y="1991"/>
                </a:cubicBezTo>
                <a:lnTo>
                  <a:pt x="2418" y="1991"/>
                </a:lnTo>
                <a:cubicBezTo>
                  <a:pt x="2340" y="1991"/>
                  <a:pt x="2276" y="1927"/>
                  <a:pt x="2276" y="1849"/>
                </a:cubicBezTo>
                <a:lnTo>
                  <a:pt x="2276" y="1280"/>
                </a:lnTo>
                <a:cubicBezTo>
                  <a:pt x="2276" y="1201"/>
                  <a:pt x="2340" y="1138"/>
                  <a:pt x="2418" y="1138"/>
                </a:cubicBezTo>
                <a:lnTo>
                  <a:pt x="2987" y="1138"/>
                </a:lnTo>
                <a:cubicBezTo>
                  <a:pt x="3066" y="1138"/>
                  <a:pt x="3129" y="1201"/>
                  <a:pt x="3129" y="1280"/>
                </a:cubicBezTo>
                <a:lnTo>
                  <a:pt x="3129" y="1849"/>
                </a:lnTo>
                <a:close/>
                <a:moveTo>
                  <a:pt x="4267" y="5262"/>
                </a:moveTo>
                <a:cubicBezTo>
                  <a:pt x="4267" y="5341"/>
                  <a:pt x="4203" y="5404"/>
                  <a:pt x="4125" y="5404"/>
                </a:cubicBezTo>
                <a:lnTo>
                  <a:pt x="3556" y="5404"/>
                </a:lnTo>
                <a:cubicBezTo>
                  <a:pt x="3478" y="5404"/>
                  <a:pt x="3414" y="5341"/>
                  <a:pt x="3414" y="5262"/>
                </a:cubicBezTo>
                <a:lnTo>
                  <a:pt x="3414" y="4693"/>
                </a:lnTo>
                <a:cubicBezTo>
                  <a:pt x="3414" y="4615"/>
                  <a:pt x="3478" y="4551"/>
                  <a:pt x="3556" y="4551"/>
                </a:cubicBezTo>
                <a:lnTo>
                  <a:pt x="4125" y="4551"/>
                </a:lnTo>
                <a:cubicBezTo>
                  <a:pt x="4203" y="4551"/>
                  <a:pt x="4267" y="4615"/>
                  <a:pt x="4267" y="4693"/>
                </a:cubicBezTo>
                <a:lnTo>
                  <a:pt x="4267" y="5262"/>
                </a:lnTo>
                <a:close/>
                <a:moveTo>
                  <a:pt x="4267" y="4124"/>
                </a:moveTo>
                <a:cubicBezTo>
                  <a:pt x="4267" y="4203"/>
                  <a:pt x="4203" y="4267"/>
                  <a:pt x="4125" y="4267"/>
                </a:cubicBezTo>
                <a:lnTo>
                  <a:pt x="3556" y="4267"/>
                </a:lnTo>
                <a:cubicBezTo>
                  <a:pt x="3478" y="4267"/>
                  <a:pt x="3414" y="4203"/>
                  <a:pt x="3414" y="4124"/>
                </a:cubicBezTo>
                <a:lnTo>
                  <a:pt x="3414" y="3556"/>
                </a:lnTo>
                <a:cubicBezTo>
                  <a:pt x="3414" y="3477"/>
                  <a:pt x="3478" y="3413"/>
                  <a:pt x="3556" y="3413"/>
                </a:cubicBezTo>
                <a:lnTo>
                  <a:pt x="4125" y="3413"/>
                </a:lnTo>
                <a:cubicBezTo>
                  <a:pt x="4203" y="3413"/>
                  <a:pt x="4267" y="3477"/>
                  <a:pt x="4267" y="3556"/>
                </a:cubicBezTo>
                <a:lnTo>
                  <a:pt x="4267" y="4124"/>
                </a:lnTo>
                <a:close/>
                <a:moveTo>
                  <a:pt x="4267" y="2987"/>
                </a:moveTo>
                <a:cubicBezTo>
                  <a:pt x="4267" y="3065"/>
                  <a:pt x="4203" y="3129"/>
                  <a:pt x="4125" y="3129"/>
                </a:cubicBezTo>
                <a:lnTo>
                  <a:pt x="3556" y="3129"/>
                </a:lnTo>
                <a:cubicBezTo>
                  <a:pt x="3478" y="3129"/>
                  <a:pt x="3414" y="3065"/>
                  <a:pt x="3414" y="2987"/>
                </a:cubicBezTo>
                <a:lnTo>
                  <a:pt x="3414" y="2418"/>
                </a:lnTo>
                <a:cubicBezTo>
                  <a:pt x="3414" y="2339"/>
                  <a:pt x="3478" y="2276"/>
                  <a:pt x="3556" y="2276"/>
                </a:cubicBezTo>
                <a:lnTo>
                  <a:pt x="4125" y="2276"/>
                </a:lnTo>
                <a:cubicBezTo>
                  <a:pt x="4203" y="2276"/>
                  <a:pt x="4267" y="2339"/>
                  <a:pt x="4267" y="2418"/>
                </a:cubicBezTo>
                <a:lnTo>
                  <a:pt x="4267" y="2987"/>
                </a:lnTo>
                <a:close/>
                <a:moveTo>
                  <a:pt x="4267" y="1849"/>
                </a:moveTo>
                <a:cubicBezTo>
                  <a:pt x="4267" y="1927"/>
                  <a:pt x="4203" y="1991"/>
                  <a:pt x="4125" y="1991"/>
                </a:cubicBezTo>
                <a:lnTo>
                  <a:pt x="3556" y="1991"/>
                </a:lnTo>
                <a:cubicBezTo>
                  <a:pt x="3478" y="1991"/>
                  <a:pt x="3414" y="1927"/>
                  <a:pt x="3414" y="1849"/>
                </a:cubicBezTo>
                <a:lnTo>
                  <a:pt x="3414" y="1280"/>
                </a:lnTo>
                <a:cubicBezTo>
                  <a:pt x="3414" y="1201"/>
                  <a:pt x="3478" y="1138"/>
                  <a:pt x="3556" y="1138"/>
                </a:cubicBezTo>
                <a:lnTo>
                  <a:pt x="4125" y="1138"/>
                </a:lnTo>
                <a:cubicBezTo>
                  <a:pt x="4203" y="1138"/>
                  <a:pt x="4267" y="1201"/>
                  <a:pt x="4267" y="1280"/>
                </a:cubicBezTo>
                <a:lnTo>
                  <a:pt x="4267" y="1849"/>
                </a:lnTo>
                <a:close/>
              </a:path>
            </a:pathLst>
          </a:custGeom>
          <a:solidFill>
            <a:srgbClr val="EAC3D5"/>
          </a:solidFill>
          <a:ln>
            <a:noFill/>
          </a:ln>
          <a:effectLst>
            <a:outerShdw blurRad="228600" dist="114300" dir="2700000" algn="tl" rotWithShape="0">
              <a:prstClr val="black">
                <a:alpha val="40000"/>
              </a:prstClr>
            </a:outerShdw>
          </a:effectLst>
        </p:spPr>
        <p:txBody>
          <a:bodyPr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等腰三角形 10"/>
          <p:cNvSpPr/>
          <p:nvPr/>
        </p:nvSpPr>
        <p:spPr>
          <a:xfrm rot="16200000" flipH="1">
            <a:off x="7172920" y="2343287"/>
            <a:ext cx="391292" cy="337321"/>
          </a:xfrm>
          <a:prstGeom prst="triangle">
            <a:avLst/>
          </a:prstGeom>
          <a:solidFill>
            <a:srgbClr val="72A1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等腰三角形 11"/>
          <p:cNvSpPr/>
          <p:nvPr/>
        </p:nvSpPr>
        <p:spPr>
          <a:xfrm rot="16200000" flipH="1">
            <a:off x="7172919" y="5048295"/>
            <a:ext cx="391292" cy="337321"/>
          </a:xfrm>
          <a:prstGeom prst="triangle">
            <a:avLst/>
          </a:prstGeom>
          <a:solidFill>
            <a:srgbClr val="EAC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等腰三角形 12"/>
          <p:cNvSpPr/>
          <p:nvPr/>
        </p:nvSpPr>
        <p:spPr>
          <a:xfrm rot="5400000">
            <a:off x="3829163" y="3697627"/>
            <a:ext cx="391292" cy="337321"/>
          </a:xfrm>
          <a:prstGeom prst="triangle">
            <a:avLst/>
          </a:prstGeom>
          <a:solidFill>
            <a:srgbClr val="B29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72" name="组合 471"/>
          <p:cNvGrpSpPr/>
          <p:nvPr/>
        </p:nvGrpSpPr>
        <p:grpSpPr>
          <a:xfrm>
            <a:off x="7656393" y="1920911"/>
            <a:ext cx="3483991" cy="1180642"/>
            <a:chOff x="7656394" y="1596788"/>
            <a:chExt cx="3483990" cy="1180643"/>
          </a:xfrm>
        </p:grpSpPr>
        <p:sp>
          <p:nvSpPr>
            <p:cNvPr id="473" name="文本框 472"/>
            <p:cNvSpPr txBox="1"/>
            <p:nvPr/>
          </p:nvSpPr>
          <p:spPr>
            <a:xfrm>
              <a:off x="7656394" y="1596788"/>
              <a:ext cx="2043853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dirty="0">
                  <a:solidFill>
                    <a:srgbClr val="7A7A7A"/>
                  </a:solidFill>
                  <a:cs typeface="+mn-ea"/>
                  <a:sym typeface="+mn-lt"/>
                </a:rPr>
                <a:t>请输入您的标题</a:t>
              </a:r>
              <a:endParaRPr lang="zh-CN" altLang="en-US" dirty="0">
                <a:solidFill>
                  <a:srgbClr val="7A7A7A"/>
                </a:solidFill>
                <a:cs typeface="+mn-ea"/>
                <a:sym typeface="+mn-lt"/>
              </a:endParaRPr>
            </a:p>
          </p:txBody>
        </p:sp>
        <p:sp>
          <p:nvSpPr>
            <p:cNvPr id="474" name="文本框 473"/>
            <p:cNvSpPr txBox="1"/>
            <p:nvPr/>
          </p:nvSpPr>
          <p:spPr>
            <a:xfrm>
              <a:off x="7656394" y="2040195"/>
              <a:ext cx="3483990" cy="737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 dirty="0">
                  <a:solidFill>
                    <a:srgbClr val="7A7A7A"/>
                  </a:solidFill>
                  <a:cs typeface="+mn-ea"/>
                  <a:sym typeface="+mn-lt"/>
                </a:rPr>
                <a:t>单击此处输入你的正文，文字是您思想的提炼，为了最终演示发布的良好效果，请尽量言简意赅的阐述观点</a:t>
              </a:r>
              <a:endParaRPr lang="zh-CN" altLang="en-US" sz="1400" dirty="0">
                <a:solidFill>
                  <a:srgbClr val="7A7A7A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75" name="组合 474"/>
          <p:cNvGrpSpPr/>
          <p:nvPr/>
        </p:nvGrpSpPr>
        <p:grpSpPr>
          <a:xfrm>
            <a:off x="7656393" y="4625919"/>
            <a:ext cx="3483991" cy="1180642"/>
            <a:chOff x="7656394" y="1596788"/>
            <a:chExt cx="3483990" cy="1180643"/>
          </a:xfrm>
        </p:grpSpPr>
        <p:sp>
          <p:nvSpPr>
            <p:cNvPr id="476" name="文本框 475"/>
            <p:cNvSpPr txBox="1"/>
            <p:nvPr/>
          </p:nvSpPr>
          <p:spPr>
            <a:xfrm>
              <a:off x="7656394" y="1596788"/>
              <a:ext cx="1982047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dirty="0">
                  <a:solidFill>
                    <a:srgbClr val="7A7A7A"/>
                  </a:solidFill>
                  <a:cs typeface="+mn-ea"/>
                  <a:sym typeface="+mn-lt"/>
                </a:rPr>
                <a:t>请输入您的标题</a:t>
              </a:r>
              <a:endParaRPr lang="zh-CN" altLang="en-US" dirty="0">
                <a:solidFill>
                  <a:srgbClr val="7A7A7A"/>
                </a:solidFill>
                <a:cs typeface="+mn-ea"/>
                <a:sym typeface="+mn-lt"/>
              </a:endParaRPr>
            </a:p>
          </p:txBody>
        </p:sp>
        <p:sp>
          <p:nvSpPr>
            <p:cNvPr id="477" name="文本框 476"/>
            <p:cNvSpPr txBox="1"/>
            <p:nvPr/>
          </p:nvSpPr>
          <p:spPr>
            <a:xfrm>
              <a:off x="7656394" y="2040195"/>
              <a:ext cx="3483990" cy="737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 dirty="0">
                  <a:solidFill>
                    <a:srgbClr val="7A7A7A"/>
                  </a:solidFill>
                  <a:cs typeface="+mn-ea"/>
                  <a:sym typeface="+mn-lt"/>
                </a:rPr>
                <a:t>单击此处输入你的正文，文字是您思想的提炼，为了最终演示发布的良好效果，请尽量言简意赅的阐述观点</a:t>
              </a:r>
              <a:endParaRPr lang="zh-CN" altLang="en-US" sz="1400" dirty="0">
                <a:solidFill>
                  <a:srgbClr val="7A7A7A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78" name="组合 477"/>
          <p:cNvGrpSpPr/>
          <p:nvPr/>
        </p:nvGrpSpPr>
        <p:grpSpPr>
          <a:xfrm>
            <a:off x="265068" y="3275251"/>
            <a:ext cx="3484033" cy="1180642"/>
            <a:chOff x="333308" y="3183810"/>
            <a:chExt cx="3484033" cy="1180643"/>
          </a:xfrm>
        </p:grpSpPr>
        <p:sp>
          <p:nvSpPr>
            <p:cNvPr id="479" name="文本框 478"/>
            <p:cNvSpPr txBox="1"/>
            <p:nvPr/>
          </p:nvSpPr>
          <p:spPr>
            <a:xfrm>
              <a:off x="1856461" y="3183810"/>
              <a:ext cx="196088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dirty="0">
                  <a:solidFill>
                    <a:srgbClr val="7A7A7A"/>
                  </a:solidFill>
                  <a:cs typeface="+mn-ea"/>
                  <a:sym typeface="+mn-lt"/>
                </a:rPr>
                <a:t>请输入您的标题</a:t>
              </a:r>
              <a:endParaRPr lang="zh-CN" altLang="en-US" dirty="0">
                <a:solidFill>
                  <a:srgbClr val="7A7A7A"/>
                </a:solidFill>
                <a:cs typeface="+mn-ea"/>
                <a:sym typeface="+mn-lt"/>
              </a:endParaRPr>
            </a:p>
          </p:txBody>
        </p:sp>
        <p:sp>
          <p:nvSpPr>
            <p:cNvPr id="480" name="文本框 479"/>
            <p:cNvSpPr txBox="1"/>
            <p:nvPr/>
          </p:nvSpPr>
          <p:spPr>
            <a:xfrm>
              <a:off x="333308" y="3627217"/>
              <a:ext cx="3483990" cy="737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zh-CN" altLang="en-US" sz="1400" dirty="0">
                  <a:solidFill>
                    <a:srgbClr val="7A7A7A"/>
                  </a:solidFill>
                  <a:cs typeface="+mn-ea"/>
                  <a:sym typeface="+mn-lt"/>
                </a:rPr>
                <a:t>单击此处输入你的正文，文字是您思想的提炼，为了最终演示发布的良好效果，请尽量言简意赅的阐述观点</a:t>
              </a:r>
              <a:endParaRPr lang="zh-CN" altLang="en-US" sz="1400" dirty="0">
                <a:solidFill>
                  <a:srgbClr val="7A7A7A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11" grpId="0" bldLvl="0" animBg="1"/>
      <p:bldP spid="12" grpId="0" bldLvl="0" animBg="1"/>
      <p:bldP spid="13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41000"/>
          </a:blip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1026480" y="373154"/>
            <a:ext cx="4440139" cy="726602"/>
            <a:chOff x="1451102" y="1702605"/>
            <a:chExt cx="4440139" cy="726602"/>
          </a:xfrm>
        </p:grpSpPr>
        <p:grpSp>
          <p:nvGrpSpPr>
            <p:cNvPr id="47" name="组合 46"/>
            <p:cNvGrpSpPr/>
            <p:nvPr/>
          </p:nvGrpSpPr>
          <p:grpSpPr>
            <a:xfrm>
              <a:off x="1451102" y="1702605"/>
              <a:ext cx="2585239" cy="483870"/>
              <a:chOff x="5906988" y="1920319"/>
              <a:chExt cx="2585239" cy="483870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6480547" y="1920319"/>
                <a:ext cx="2011680" cy="46037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sz="2400" b="1" dirty="0">
                    <a:solidFill>
                      <a:schemeClr val="accent6"/>
                    </a:solidFill>
                  </a:rPr>
                  <a:t>活动执行方案</a:t>
                </a:r>
                <a:endParaRPr lang="zh-CN" altLang="en-US" sz="2400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5906988" y="1943814"/>
                <a:ext cx="573316" cy="46037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400" b="1" dirty="0">
                    <a:solidFill>
                      <a:schemeClr val="accent6"/>
                    </a:solidFill>
                  </a:rPr>
                  <a:t>04.</a:t>
                </a:r>
                <a:endParaRPr lang="en-US" altLang="zh-CN" sz="2400" b="1" dirty="0">
                  <a:solidFill>
                    <a:schemeClr val="accent6"/>
                  </a:solidFill>
                </a:endParaRPr>
              </a:p>
            </p:txBody>
          </p:sp>
        </p:grpSp>
        <p:sp>
          <p:nvSpPr>
            <p:cNvPr id="50" name="文本框 49"/>
            <p:cNvSpPr txBox="1"/>
            <p:nvPr/>
          </p:nvSpPr>
          <p:spPr>
            <a:xfrm>
              <a:off x="1481913" y="2163142"/>
              <a:ext cx="4409328" cy="2660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print the presentation and make it into a film to a wider field</a:t>
              </a:r>
              <a:endParaRPr lang="en-US" altLang="zh-CN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14" name="图片 13" descr="51b46152d3c55a4f26d83e1edf96a5d7"/>
          <p:cNvPicPr>
            <a:picLocks noChangeAspect="1"/>
          </p:cNvPicPr>
          <p:nvPr/>
        </p:nvPicPr>
        <p:blipFill>
          <a:blip r:embed="rId2"/>
          <a:srcRect r="44466"/>
          <a:stretch>
            <a:fillRect/>
          </a:stretch>
        </p:blipFill>
        <p:spPr>
          <a:xfrm rot="10800000">
            <a:off x="-3810" y="-8255"/>
            <a:ext cx="1030605" cy="1224280"/>
          </a:xfrm>
          <a:prstGeom prst="rect">
            <a:avLst/>
          </a:prstGeom>
        </p:spPr>
      </p:pic>
      <p:sp>
        <p:nvSpPr>
          <p:cNvPr id="5" name="Freeform 9"/>
          <p:cNvSpPr/>
          <p:nvPr/>
        </p:nvSpPr>
        <p:spPr bwMode="auto">
          <a:xfrm rot="2700000">
            <a:off x="2674489" y="1933417"/>
            <a:ext cx="2349771" cy="2349769"/>
          </a:xfrm>
          <a:custGeom>
            <a:avLst/>
            <a:gdLst>
              <a:gd name="T0" fmla="*/ 107 w 728"/>
              <a:gd name="T1" fmla="*/ 621 h 727"/>
              <a:gd name="T2" fmla="*/ 364 w 728"/>
              <a:gd name="T3" fmla="*/ 727 h 727"/>
              <a:gd name="T4" fmla="*/ 364 w 728"/>
              <a:gd name="T5" fmla="*/ 556 h 727"/>
              <a:gd name="T6" fmla="*/ 228 w 728"/>
              <a:gd name="T7" fmla="*/ 499 h 727"/>
              <a:gd name="T8" fmla="*/ 172 w 728"/>
              <a:gd name="T9" fmla="*/ 363 h 727"/>
              <a:gd name="T10" fmla="*/ 228 w 728"/>
              <a:gd name="T11" fmla="*/ 227 h 727"/>
              <a:gd name="T12" fmla="*/ 364 w 728"/>
              <a:gd name="T13" fmla="*/ 171 h 727"/>
              <a:gd name="T14" fmla="*/ 500 w 728"/>
              <a:gd name="T15" fmla="*/ 227 h 727"/>
              <a:gd name="T16" fmla="*/ 556 w 728"/>
              <a:gd name="T17" fmla="*/ 363 h 727"/>
              <a:gd name="T18" fmla="*/ 728 w 728"/>
              <a:gd name="T19" fmla="*/ 363 h 727"/>
              <a:gd name="T20" fmla="*/ 621 w 728"/>
              <a:gd name="T21" fmla="*/ 106 h 727"/>
              <a:gd name="T22" fmla="*/ 364 w 728"/>
              <a:gd name="T23" fmla="*/ 0 h 727"/>
              <a:gd name="T24" fmla="*/ 107 w 728"/>
              <a:gd name="T25" fmla="*/ 106 h 727"/>
              <a:gd name="T26" fmla="*/ 0 w 728"/>
              <a:gd name="T27" fmla="*/ 363 h 727"/>
              <a:gd name="T28" fmla="*/ 107 w 728"/>
              <a:gd name="T29" fmla="*/ 621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28" h="727">
                <a:moveTo>
                  <a:pt x="107" y="621"/>
                </a:moveTo>
                <a:cubicBezTo>
                  <a:pt x="176" y="689"/>
                  <a:pt x="267" y="727"/>
                  <a:pt x="364" y="727"/>
                </a:cubicBezTo>
                <a:cubicBezTo>
                  <a:pt x="364" y="556"/>
                  <a:pt x="364" y="556"/>
                  <a:pt x="364" y="556"/>
                </a:cubicBezTo>
                <a:cubicBezTo>
                  <a:pt x="313" y="556"/>
                  <a:pt x="264" y="536"/>
                  <a:pt x="228" y="499"/>
                </a:cubicBezTo>
                <a:cubicBezTo>
                  <a:pt x="192" y="463"/>
                  <a:pt x="172" y="415"/>
                  <a:pt x="172" y="363"/>
                </a:cubicBezTo>
                <a:cubicBezTo>
                  <a:pt x="172" y="312"/>
                  <a:pt x="192" y="264"/>
                  <a:pt x="228" y="227"/>
                </a:cubicBezTo>
                <a:cubicBezTo>
                  <a:pt x="264" y="191"/>
                  <a:pt x="313" y="171"/>
                  <a:pt x="364" y="171"/>
                </a:cubicBezTo>
                <a:cubicBezTo>
                  <a:pt x="415" y="171"/>
                  <a:pt x="464" y="191"/>
                  <a:pt x="500" y="227"/>
                </a:cubicBezTo>
                <a:cubicBezTo>
                  <a:pt x="536" y="264"/>
                  <a:pt x="556" y="312"/>
                  <a:pt x="556" y="363"/>
                </a:cubicBezTo>
                <a:cubicBezTo>
                  <a:pt x="728" y="363"/>
                  <a:pt x="728" y="363"/>
                  <a:pt x="728" y="363"/>
                </a:cubicBezTo>
                <a:cubicBezTo>
                  <a:pt x="728" y="266"/>
                  <a:pt x="690" y="175"/>
                  <a:pt x="621" y="106"/>
                </a:cubicBezTo>
                <a:cubicBezTo>
                  <a:pt x="553" y="38"/>
                  <a:pt x="461" y="0"/>
                  <a:pt x="364" y="0"/>
                </a:cubicBezTo>
                <a:cubicBezTo>
                  <a:pt x="267" y="0"/>
                  <a:pt x="176" y="38"/>
                  <a:pt x="107" y="106"/>
                </a:cubicBezTo>
                <a:cubicBezTo>
                  <a:pt x="38" y="175"/>
                  <a:pt x="0" y="266"/>
                  <a:pt x="0" y="363"/>
                </a:cubicBezTo>
                <a:cubicBezTo>
                  <a:pt x="0" y="461"/>
                  <a:pt x="38" y="552"/>
                  <a:pt x="107" y="621"/>
                </a:cubicBezTo>
                <a:close/>
              </a:path>
            </a:pathLst>
          </a:custGeom>
          <a:solidFill>
            <a:srgbClr val="72A1D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/>
          </a:p>
        </p:txBody>
      </p:sp>
      <p:sp>
        <p:nvSpPr>
          <p:cNvPr id="6" name="Oval 79"/>
          <p:cNvSpPr/>
          <p:nvPr/>
        </p:nvSpPr>
        <p:spPr>
          <a:xfrm rot="13500000">
            <a:off x="4189763" y="3537085"/>
            <a:ext cx="540668" cy="540668"/>
          </a:xfrm>
          <a:prstGeom prst="ellipse">
            <a:avLst/>
          </a:prstGeom>
          <a:solidFill>
            <a:srgbClr val="F9F9F9"/>
          </a:solidFill>
          <a:ln w="133350">
            <a:solidFill>
              <a:srgbClr val="72A1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id-ID">
              <a:solidFill>
                <a:srgbClr val="4E9F8E"/>
              </a:solidFill>
            </a:endParaRPr>
          </a:p>
        </p:txBody>
      </p:sp>
      <p:sp>
        <p:nvSpPr>
          <p:cNvPr id="83" name="Freeform 9"/>
          <p:cNvSpPr/>
          <p:nvPr/>
        </p:nvSpPr>
        <p:spPr bwMode="auto">
          <a:xfrm rot="2700000">
            <a:off x="108849" y="1933416"/>
            <a:ext cx="2349771" cy="2349769"/>
          </a:xfrm>
          <a:custGeom>
            <a:avLst/>
            <a:gdLst>
              <a:gd name="T0" fmla="*/ 107 w 728"/>
              <a:gd name="T1" fmla="*/ 621 h 727"/>
              <a:gd name="T2" fmla="*/ 364 w 728"/>
              <a:gd name="T3" fmla="*/ 727 h 727"/>
              <a:gd name="T4" fmla="*/ 364 w 728"/>
              <a:gd name="T5" fmla="*/ 556 h 727"/>
              <a:gd name="T6" fmla="*/ 228 w 728"/>
              <a:gd name="T7" fmla="*/ 499 h 727"/>
              <a:gd name="T8" fmla="*/ 172 w 728"/>
              <a:gd name="T9" fmla="*/ 363 h 727"/>
              <a:gd name="T10" fmla="*/ 228 w 728"/>
              <a:gd name="T11" fmla="*/ 227 h 727"/>
              <a:gd name="T12" fmla="*/ 364 w 728"/>
              <a:gd name="T13" fmla="*/ 171 h 727"/>
              <a:gd name="T14" fmla="*/ 500 w 728"/>
              <a:gd name="T15" fmla="*/ 227 h 727"/>
              <a:gd name="T16" fmla="*/ 556 w 728"/>
              <a:gd name="T17" fmla="*/ 363 h 727"/>
              <a:gd name="T18" fmla="*/ 728 w 728"/>
              <a:gd name="T19" fmla="*/ 363 h 727"/>
              <a:gd name="T20" fmla="*/ 621 w 728"/>
              <a:gd name="T21" fmla="*/ 106 h 727"/>
              <a:gd name="T22" fmla="*/ 364 w 728"/>
              <a:gd name="T23" fmla="*/ 0 h 727"/>
              <a:gd name="T24" fmla="*/ 107 w 728"/>
              <a:gd name="T25" fmla="*/ 106 h 727"/>
              <a:gd name="T26" fmla="*/ 0 w 728"/>
              <a:gd name="T27" fmla="*/ 363 h 727"/>
              <a:gd name="T28" fmla="*/ 107 w 728"/>
              <a:gd name="T29" fmla="*/ 621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28" h="727">
                <a:moveTo>
                  <a:pt x="107" y="621"/>
                </a:moveTo>
                <a:cubicBezTo>
                  <a:pt x="176" y="689"/>
                  <a:pt x="267" y="727"/>
                  <a:pt x="364" y="727"/>
                </a:cubicBezTo>
                <a:cubicBezTo>
                  <a:pt x="364" y="556"/>
                  <a:pt x="364" y="556"/>
                  <a:pt x="364" y="556"/>
                </a:cubicBezTo>
                <a:cubicBezTo>
                  <a:pt x="313" y="556"/>
                  <a:pt x="264" y="536"/>
                  <a:pt x="228" y="499"/>
                </a:cubicBezTo>
                <a:cubicBezTo>
                  <a:pt x="192" y="463"/>
                  <a:pt x="172" y="415"/>
                  <a:pt x="172" y="363"/>
                </a:cubicBezTo>
                <a:cubicBezTo>
                  <a:pt x="172" y="312"/>
                  <a:pt x="192" y="264"/>
                  <a:pt x="228" y="227"/>
                </a:cubicBezTo>
                <a:cubicBezTo>
                  <a:pt x="264" y="191"/>
                  <a:pt x="313" y="171"/>
                  <a:pt x="364" y="171"/>
                </a:cubicBezTo>
                <a:cubicBezTo>
                  <a:pt x="415" y="171"/>
                  <a:pt x="464" y="191"/>
                  <a:pt x="500" y="227"/>
                </a:cubicBezTo>
                <a:cubicBezTo>
                  <a:pt x="536" y="264"/>
                  <a:pt x="556" y="312"/>
                  <a:pt x="556" y="363"/>
                </a:cubicBezTo>
                <a:cubicBezTo>
                  <a:pt x="728" y="363"/>
                  <a:pt x="728" y="363"/>
                  <a:pt x="728" y="363"/>
                </a:cubicBezTo>
                <a:cubicBezTo>
                  <a:pt x="728" y="266"/>
                  <a:pt x="690" y="175"/>
                  <a:pt x="621" y="106"/>
                </a:cubicBezTo>
                <a:cubicBezTo>
                  <a:pt x="553" y="38"/>
                  <a:pt x="461" y="0"/>
                  <a:pt x="364" y="0"/>
                </a:cubicBezTo>
                <a:cubicBezTo>
                  <a:pt x="267" y="0"/>
                  <a:pt x="176" y="38"/>
                  <a:pt x="107" y="106"/>
                </a:cubicBezTo>
                <a:cubicBezTo>
                  <a:pt x="38" y="175"/>
                  <a:pt x="0" y="266"/>
                  <a:pt x="0" y="363"/>
                </a:cubicBezTo>
                <a:cubicBezTo>
                  <a:pt x="0" y="461"/>
                  <a:pt x="38" y="552"/>
                  <a:pt x="107" y="621"/>
                </a:cubicBezTo>
                <a:close/>
              </a:path>
            </a:pathLst>
          </a:custGeom>
          <a:solidFill>
            <a:srgbClr val="EAC3D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/>
          </a:p>
        </p:txBody>
      </p:sp>
      <p:sp>
        <p:nvSpPr>
          <p:cNvPr id="7" name="Freeform 9"/>
          <p:cNvSpPr/>
          <p:nvPr/>
        </p:nvSpPr>
        <p:spPr bwMode="auto">
          <a:xfrm rot="13500000">
            <a:off x="1395263" y="3184213"/>
            <a:ext cx="2349771" cy="2349771"/>
          </a:xfrm>
          <a:custGeom>
            <a:avLst/>
            <a:gdLst>
              <a:gd name="T0" fmla="*/ 107 w 728"/>
              <a:gd name="T1" fmla="*/ 621 h 727"/>
              <a:gd name="T2" fmla="*/ 364 w 728"/>
              <a:gd name="T3" fmla="*/ 727 h 727"/>
              <a:gd name="T4" fmla="*/ 364 w 728"/>
              <a:gd name="T5" fmla="*/ 556 h 727"/>
              <a:gd name="T6" fmla="*/ 228 w 728"/>
              <a:gd name="T7" fmla="*/ 499 h 727"/>
              <a:gd name="T8" fmla="*/ 172 w 728"/>
              <a:gd name="T9" fmla="*/ 363 h 727"/>
              <a:gd name="T10" fmla="*/ 228 w 728"/>
              <a:gd name="T11" fmla="*/ 227 h 727"/>
              <a:gd name="T12" fmla="*/ 364 w 728"/>
              <a:gd name="T13" fmla="*/ 171 h 727"/>
              <a:gd name="T14" fmla="*/ 500 w 728"/>
              <a:gd name="T15" fmla="*/ 227 h 727"/>
              <a:gd name="T16" fmla="*/ 556 w 728"/>
              <a:gd name="T17" fmla="*/ 363 h 727"/>
              <a:gd name="T18" fmla="*/ 728 w 728"/>
              <a:gd name="T19" fmla="*/ 363 h 727"/>
              <a:gd name="T20" fmla="*/ 621 w 728"/>
              <a:gd name="T21" fmla="*/ 106 h 727"/>
              <a:gd name="T22" fmla="*/ 364 w 728"/>
              <a:gd name="T23" fmla="*/ 0 h 727"/>
              <a:gd name="T24" fmla="*/ 107 w 728"/>
              <a:gd name="T25" fmla="*/ 106 h 727"/>
              <a:gd name="T26" fmla="*/ 0 w 728"/>
              <a:gd name="T27" fmla="*/ 363 h 727"/>
              <a:gd name="T28" fmla="*/ 107 w 728"/>
              <a:gd name="T29" fmla="*/ 621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28" h="727">
                <a:moveTo>
                  <a:pt x="107" y="621"/>
                </a:moveTo>
                <a:cubicBezTo>
                  <a:pt x="176" y="689"/>
                  <a:pt x="267" y="727"/>
                  <a:pt x="364" y="727"/>
                </a:cubicBezTo>
                <a:cubicBezTo>
                  <a:pt x="364" y="556"/>
                  <a:pt x="364" y="556"/>
                  <a:pt x="364" y="556"/>
                </a:cubicBezTo>
                <a:cubicBezTo>
                  <a:pt x="313" y="556"/>
                  <a:pt x="264" y="536"/>
                  <a:pt x="228" y="499"/>
                </a:cubicBezTo>
                <a:cubicBezTo>
                  <a:pt x="192" y="463"/>
                  <a:pt x="172" y="415"/>
                  <a:pt x="172" y="363"/>
                </a:cubicBezTo>
                <a:cubicBezTo>
                  <a:pt x="172" y="312"/>
                  <a:pt x="192" y="264"/>
                  <a:pt x="228" y="227"/>
                </a:cubicBezTo>
                <a:cubicBezTo>
                  <a:pt x="264" y="191"/>
                  <a:pt x="313" y="171"/>
                  <a:pt x="364" y="171"/>
                </a:cubicBezTo>
                <a:cubicBezTo>
                  <a:pt x="415" y="171"/>
                  <a:pt x="464" y="191"/>
                  <a:pt x="500" y="227"/>
                </a:cubicBezTo>
                <a:cubicBezTo>
                  <a:pt x="536" y="264"/>
                  <a:pt x="556" y="312"/>
                  <a:pt x="556" y="363"/>
                </a:cubicBezTo>
                <a:cubicBezTo>
                  <a:pt x="728" y="363"/>
                  <a:pt x="728" y="363"/>
                  <a:pt x="728" y="363"/>
                </a:cubicBezTo>
                <a:cubicBezTo>
                  <a:pt x="728" y="266"/>
                  <a:pt x="690" y="175"/>
                  <a:pt x="621" y="106"/>
                </a:cubicBezTo>
                <a:cubicBezTo>
                  <a:pt x="553" y="38"/>
                  <a:pt x="461" y="0"/>
                  <a:pt x="364" y="0"/>
                </a:cubicBezTo>
                <a:cubicBezTo>
                  <a:pt x="267" y="0"/>
                  <a:pt x="176" y="38"/>
                  <a:pt x="107" y="106"/>
                </a:cubicBezTo>
                <a:cubicBezTo>
                  <a:pt x="38" y="175"/>
                  <a:pt x="0" y="266"/>
                  <a:pt x="0" y="363"/>
                </a:cubicBezTo>
                <a:cubicBezTo>
                  <a:pt x="0" y="461"/>
                  <a:pt x="38" y="552"/>
                  <a:pt x="107" y="621"/>
                </a:cubicBezTo>
                <a:close/>
              </a:path>
            </a:pathLst>
          </a:custGeom>
          <a:solidFill>
            <a:srgbClr val="B29BC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/>
          </a:p>
        </p:txBody>
      </p:sp>
      <p:sp>
        <p:nvSpPr>
          <p:cNvPr id="8" name="Oval 84"/>
          <p:cNvSpPr/>
          <p:nvPr/>
        </p:nvSpPr>
        <p:spPr>
          <a:xfrm rot="13500000">
            <a:off x="2299815" y="5194168"/>
            <a:ext cx="540668" cy="540668"/>
          </a:xfrm>
          <a:prstGeom prst="ellipse">
            <a:avLst/>
          </a:prstGeom>
          <a:solidFill>
            <a:srgbClr val="F9F9F9"/>
          </a:solidFill>
          <a:ln w="133350">
            <a:solidFill>
              <a:srgbClr val="B29B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id-ID"/>
          </a:p>
        </p:txBody>
      </p:sp>
      <p:sp>
        <p:nvSpPr>
          <p:cNvPr id="9" name="Oval 85"/>
          <p:cNvSpPr/>
          <p:nvPr/>
        </p:nvSpPr>
        <p:spPr>
          <a:xfrm rot="13500000">
            <a:off x="1013401" y="1732563"/>
            <a:ext cx="540668" cy="540668"/>
          </a:xfrm>
          <a:prstGeom prst="ellipse">
            <a:avLst/>
          </a:prstGeom>
          <a:solidFill>
            <a:srgbClr val="F9F9F9"/>
          </a:solidFill>
          <a:ln w="133350">
            <a:solidFill>
              <a:srgbClr val="EAC3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id-ID"/>
          </a:p>
        </p:txBody>
      </p:sp>
      <p:sp>
        <p:nvSpPr>
          <p:cNvPr id="10" name="Freeform 101"/>
          <p:cNvSpPr/>
          <p:nvPr/>
        </p:nvSpPr>
        <p:spPr>
          <a:xfrm>
            <a:off x="-1921" y="3528329"/>
            <a:ext cx="1169415" cy="2005467"/>
          </a:xfrm>
          <a:custGeom>
            <a:avLst/>
            <a:gdLst>
              <a:gd name="connsiteX0" fmla="*/ 825115 w 1169415"/>
              <a:gd name="connsiteY0" fmla="*/ 0 h 2005467"/>
              <a:gd name="connsiteX1" fmla="*/ 1169415 w 1169415"/>
              <a:gd name="connsiteY1" fmla="*/ 828820 h 2005467"/>
              <a:gd name="connsiteX2" fmla="*/ 823972 w 1169415"/>
              <a:gd name="connsiteY2" fmla="*/ 1662681 h 2005467"/>
              <a:gd name="connsiteX3" fmla="*/ 109526 w 1169415"/>
              <a:gd name="connsiteY3" fmla="*/ 2000123 h 2005467"/>
              <a:gd name="connsiteX4" fmla="*/ 0 w 1169415"/>
              <a:gd name="connsiteY4" fmla="*/ 2005467 h 2005467"/>
              <a:gd name="connsiteX5" fmla="*/ 0 w 1169415"/>
              <a:gd name="connsiteY5" fmla="*/ 1452354 h 2005467"/>
              <a:gd name="connsiteX6" fmla="*/ 115260 w 1169415"/>
              <a:gd name="connsiteY6" fmla="*/ 1439917 h 2005467"/>
              <a:gd name="connsiteX7" fmla="*/ 431411 w 1169415"/>
              <a:gd name="connsiteY7" fmla="*/ 1270120 h 2005467"/>
              <a:gd name="connsiteX8" fmla="*/ 614425 w 1169415"/>
              <a:gd name="connsiteY8" fmla="*/ 831485 h 2005467"/>
              <a:gd name="connsiteX9" fmla="*/ 434299 w 1169415"/>
              <a:gd name="connsiteY9" fmla="*/ 390816 h 2005467"/>
              <a:gd name="connsiteX10" fmla="*/ 825115 w 1169415"/>
              <a:gd name="connsiteY10" fmla="*/ 0 h 2005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9415" h="2005467">
                <a:moveTo>
                  <a:pt x="825115" y="0"/>
                </a:moveTo>
                <a:cubicBezTo>
                  <a:pt x="1046501" y="221386"/>
                  <a:pt x="1167346" y="515926"/>
                  <a:pt x="1169415" y="828820"/>
                </a:cubicBezTo>
                <a:cubicBezTo>
                  <a:pt x="1169198" y="1143998"/>
                  <a:pt x="1047949" y="1438705"/>
                  <a:pt x="823972" y="1662681"/>
                </a:cubicBezTo>
                <a:cubicBezTo>
                  <a:pt x="629993" y="1856661"/>
                  <a:pt x="380111" y="1973740"/>
                  <a:pt x="109526" y="2000123"/>
                </a:cubicBezTo>
                <a:lnTo>
                  <a:pt x="0" y="2005467"/>
                </a:lnTo>
                <a:lnTo>
                  <a:pt x="0" y="1452354"/>
                </a:lnTo>
                <a:lnTo>
                  <a:pt x="115260" y="1439917"/>
                </a:lnTo>
                <a:cubicBezTo>
                  <a:pt x="234753" y="1415426"/>
                  <a:pt x="343992" y="1357539"/>
                  <a:pt x="431411" y="1270120"/>
                </a:cubicBezTo>
                <a:cubicBezTo>
                  <a:pt x="550256" y="1151275"/>
                  <a:pt x="614312" y="995926"/>
                  <a:pt x="614425" y="831485"/>
                </a:cubicBezTo>
                <a:cubicBezTo>
                  <a:pt x="616823" y="664759"/>
                  <a:pt x="550698" y="507215"/>
                  <a:pt x="434299" y="390816"/>
                </a:cubicBezTo>
                <a:cubicBezTo>
                  <a:pt x="434299" y="390816"/>
                  <a:pt x="434299" y="390816"/>
                  <a:pt x="825115" y="0"/>
                </a:cubicBezTo>
                <a:close/>
              </a:path>
            </a:pathLst>
          </a:custGeom>
          <a:solidFill>
            <a:srgbClr val="BAC5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id-ID"/>
          </a:p>
        </p:txBody>
      </p:sp>
      <p:grpSp>
        <p:nvGrpSpPr>
          <p:cNvPr id="11" name="Group 114"/>
          <p:cNvGrpSpPr/>
          <p:nvPr/>
        </p:nvGrpSpPr>
        <p:grpSpPr>
          <a:xfrm>
            <a:off x="1066744" y="2856104"/>
            <a:ext cx="433980" cy="433980"/>
            <a:chOff x="3263900" y="4037013"/>
            <a:chExt cx="879475" cy="879475"/>
          </a:xfrm>
        </p:grpSpPr>
        <p:sp>
          <p:nvSpPr>
            <p:cNvPr id="12" name="Rectangle 20"/>
            <p:cNvSpPr>
              <a:spLocks noChangeArrowheads="1"/>
            </p:cNvSpPr>
            <p:nvPr/>
          </p:nvSpPr>
          <p:spPr bwMode="auto">
            <a:xfrm>
              <a:off x="3263900" y="4037013"/>
              <a:ext cx="879475" cy="879475"/>
            </a:xfrm>
            <a:prstGeom prst="rect">
              <a:avLst/>
            </a:prstGeom>
            <a:noFill/>
            <a:ln w="15875" cap="rnd">
              <a:solidFill>
                <a:schemeClr val="bg1">
                  <a:lumMod val="65000"/>
                </a:schemeClr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id-ID" sz="2400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 flipV="1">
              <a:off x="3719513" y="4310063"/>
              <a:ext cx="0" cy="261938"/>
            </a:xfrm>
            <a:prstGeom prst="line">
              <a:avLst/>
            </a:prstGeom>
            <a:noFill/>
            <a:ln w="15875" cap="rnd">
              <a:solidFill>
                <a:schemeClr val="bg1">
                  <a:lumMod val="65000"/>
                </a:schemeClr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id-ID" sz="2400"/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auto">
            <a:xfrm flipV="1">
              <a:off x="3900488" y="4492626"/>
              <a:ext cx="0" cy="79375"/>
            </a:xfrm>
            <a:prstGeom prst="line">
              <a:avLst/>
            </a:prstGeom>
            <a:noFill/>
            <a:ln w="15875" cap="rnd">
              <a:solidFill>
                <a:schemeClr val="bg1">
                  <a:lumMod val="65000"/>
                </a:schemeClr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id-ID" sz="2400"/>
            </a:p>
          </p:txBody>
        </p:sp>
        <p:sp>
          <p:nvSpPr>
            <p:cNvPr id="16" name="Line 23"/>
            <p:cNvSpPr>
              <a:spLocks noChangeShapeType="1"/>
            </p:cNvSpPr>
            <p:nvPr/>
          </p:nvSpPr>
          <p:spPr bwMode="auto">
            <a:xfrm flipV="1">
              <a:off x="3506788" y="4149726"/>
              <a:ext cx="0" cy="220663"/>
            </a:xfrm>
            <a:prstGeom prst="line">
              <a:avLst/>
            </a:prstGeom>
            <a:noFill/>
            <a:ln w="15875" cap="rnd">
              <a:solidFill>
                <a:schemeClr val="bg1">
                  <a:lumMod val="65000"/>
                </a:schemeClr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id-ID" sz="2400"/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auto">
            <a:xfrm flipV="1">
              <a:off x="3506788" y="4430713"/>
              <a:ext cx="0" cy="141288"/>
            </a:xfrm>
            <a:prstGeom prst="line">
              <a:avLst/>
            </a:prstGeom>
            <a:noFill/>
            <a:ln w="15875" cap="rnd">
              <a:solidFill>
                <a:schemeClr val="bg1">
                  <a:lumMod val="65000"/>
                </a:schemeClr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id-ID" sz="2400"/>
            </a:p>
          </p:txBody>
        </p:sp>
        <p:sp>
          <p:nvSpPr>
            <p:cNvPr id="18" name="Line 25"/>
            <p:cNvSpPr>
              <a:spLocks noChangeShapeType="1"/>
            </p:cNvSpPr>
            <p:nvPr/>
          </p:nvSpPr>
          <p:spPr bwMode="auto">
            <a:xfrm flipV="1">
              <a:off x="3900488" y="4149726"/>
              <a:ext cx="0" cy="280988"/>
            </a:xfrm>
            <a:prstGeom prst="line">
              <a:avLst/>
            </a:prstGeom>
            <a:noFill/>
            <a:ln w="15875" cap="rnd">
              <a:solidFill>
                <a:schemeClr val="bg1">
                  <a:lumMod val="65000"/>
                </a:schemeClr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id-ID" sz="2400"/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auto">
            <a:xfrm flipV="1">
              <a:off x="3719513" y="4149726"/>
              <a:ext cx="0" cy="98425"/>
            </a:xfrm>
            <a:prstGeom prst="line">
              <a:avLst/>
            </a:prstGeom>
            <a:noFill/>
            <a:ln w="15875" cap="rnd">
              <a:solidFill>
                <a:schemeClr val="bg1">
                  <a:lumMod val="65000"/>
                </a:schemeClr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id-ID" sz="2400"/>
            </a:p>
          </p:txBody>
        </p:sp>
        <p:sp>
          <p:nvSpPr>
            <p:cNvPr id="20" name="Rectangle 27"/>
            <p:cNvSpPr>
              <a:spLocks noChangeArrowheads="1"/>
            </p:cNvSpPr>
            <p:nvPr/>
          </p:nvSpPr>
          <p:spPr bwMode="auto">
            <a:xfrm>
              <a:off x="3840163" y="4430713"/>
              <a:ext cx="122238" cy="61913"/>
            </a:xfrm>
            <a:prstGeom prst="rect">
              <a:avLst/>
            </a:prstGeom>
            <a:noFill/>
            <a:ln w="15875" cap="rnd">
              <a:solidFill>
                <a:schemeClr val="bg1">
                  <a:lumMod val="65000"/>
                </a:schemeClr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id-ID" sz="2400"/>
            </a:p>
          </p:txBody>
        </p:sp>
        <p:sp>
          <p:nvSpPr>
            <p:cNvPr id="21" name="Rectangle 28"/>
            <p:cNvSpPr>
              <a:spLocks noChangeArrowheads="1"/>
            </p:cNvSpPr>
            <p:nvPr/>
          </p:nvSpPr>
          <p:spPr bwMode="auto">
            <a:xfrm>
              <a:off x="3657600" y="4248151"/>
              <a:ext cx="122238" cy="61913"/>
            </a:xfrm>
            <a:prstGeom prst="rect">
              <a:avLst/>
            </a:prstGeom>
            <a:noFill/>
            <a:ln w="15875" cap="rnd">
              <a:solidFill>
                <a:schemeClr val="bg1">
                  <a:lumMod val="65000"/>
                </a:schemeClr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id-ID" sz="2400"/>
            </a:p>
          </p:txBody>
        </p:sp>
        <p:sp>
          <p:nvSpPr>
            <p:cNvPr id="22" name="Rectangle 29"/>
            <p:cNvSpPr>
              <a:spLocks noChangeArrowheads="1"/>
            </p:cNvSpPr>
            <p:nvPr/>
          </p:nvSpPr>
          <p:spPr bwMode="auto">
            <a:xfrm>
              <a:off x="3444875" y="4370388"/>
              <a:ext cx="122238" cy="60325"/>
            </a:xfrm>
            <a:prstGeom prst="rect">
              <a:avLst/>
            </a:prstGeom>
            <a:noFill/>
            <a:ln w="15875" cap="rnd">
              <a:solidFill>
                <a:schemeClr val="bg1">
                  <a:lumMod val="65000"/>
                </a:schemeClr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id-ID" sz="2400"/>
            </a:p>
          </p:txBody>
        </p:sp>
        <p:sp>
          <p:nvSpPr>
            <p:cNvPr id="23" name="Oval 30"/>
            <p:cNvSpPr>
              <a:spLocks noChangeArrowheads="1"/>
            </p:cNvSpPr>
            <p:nvPr/>
          </p:nvSpPr>
          <p:spPr bwMode="auto">
            <a:xfrm>
              <a:off x="3840163" y="4673601"/>
              <a:ext cx="122238" cy="122238"/>
            </a:xfrm>
            <a:prstGeom prst="ellipse">
              <a:avLst/>
            </a:prstGeom>
            <a:noFill/>
            <a:ln w="15875" cap="rnd">
              <a:solidFill>
                <a:schemeClr val="bg1">
                  <a:lumMod val="65000"/>
                </a:schemeClr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id-ID" sz="2400"/>
            </a:p>
          </p:txBody>
        </p:sp>
        <p:sp>
          <p:nvSpPr>
            <p:cNvPr id="24" name="Oval 31"/>
            <p:cNvSpPr>
              <a:spLocks noChangeArrowheads="1"/>
            </p:cNvSpPr>
            <p:nvPr/>
          </p:nvSpPr>
          <p:spPr bwMode="auto">
            <a:xfrm>
              <a:off x="3657600" y="4673601"/>
              <a:ext cx="122238" cy="122238"/>
            </a:xfrm>
            <a:prstGeom prst="ellipse">
              <a:avLst/>
            </a:prstGeom>
            <a:noFill/>
            <a:ln w="15875" cap="rnd">
              <a:solidFill>
                <a:schemeClr val="bg1">
                  <a:lumMod val="65000"/>
                </a:schemeClr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id-ID" sz="2400"/>
            </a:p>
          </p:txBody>
        </p:sp>
        <p:sp>
          <p:nvSpPr>
            <p:cNvPr id="25" name="Oval 32"/>
            <p:cNvSpPr>
              <a:spLocks noChangeArrowheads="1"/>
            </p:cNvSpPr>
            <p:nvPr/>
          </p:nvSpPr>
          <p:spPr bwMode="auto">
            <a:xfrm>
              <a:off x="3444875" y="4673601"/>
              <a:ext cx="122238" cy="122238"/>
            </a:xfrm>
            <a:prstGeom prst="ellipse">
              <a:avLst/>
            </a:prstGeom>
            <a:noFill/>
            <a:ln w="15875" cap="rnd">
              <a:solidFill>
                <a:schemeClr val="bg1">
                  <a:lumMod val="65000"/>
                </a:schemeClr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id-ID" sz="2400"/>
            </a:p>
          </p:txBody>
        </p:sp>
      </p:grpSp>
      <p:grpSp>
        <p:nvGrpSpPr>
          <p:cNvPr id="26" name="Group 150"/>
          <p:cNvGrpSpPr/>
          <p:nvPr/>
        </p:nvGrpSpPr>
        <p:grpSpPr>
          <a:xfrm>
            <a:off x="2350353" y="4217436"/>
            <a:ext cx="439588" cy="431653"/>
            <a:chOff x="1614488" y="3721100"/>
            <a:chExt cx="879475" cy="863601"/>
          </a:xfrm>
        </p:grpSpPr>
        <p:sp>
          <p:nvSpPr>
            <p:cNvPr id="27" name="Freeform 10"/>
            <p:cNvSpPr/>
            <p:nvPr/>
          </p:nvSpPr>
          <p:spPr bwMode="auto">
            <a:xfrm>
              <a:off x="1887538" y="3721100"/>
              <a:ext cx="393700" cy="166688"/>
            </a:xfrm>
            <a:custGeom>
              <a:avLst/>
              <a:gdLst>
                <a:gd name="T0" fmla="*/ 0 w 248"/>
                <a:gd name="T1" fmla="*/ 105 h 105"/>
                <a:gd name="T2" fmla="*/ 124 w 248"/>
                <a:gd name="T3" fmla="*/ 0 h 105"/>
                <a:gd name="T4" fmla="*/ 248 w 24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8" h="105">
                  <a:moveTo>
                    <a:pt x="0" y="105"/>
                  </a:moveTo>
                  <a:lnTo>
                    <a:pt x="124" y="0"/>
                  </a:lnTo>
                  <a:lnTo>
                    <a:pt x="248" y="105"/>
                  </a:lnTo>
                </a:path>
              </a:pathLst>
            </a:custGeom>
            <a:noFill/>
            <a:ln w="15875" cap="flat">
              <a:solidFill>
                <a:schemeClr val="bg1">
                  <a:lumMod val="65000"/>
                </a:schemeClr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id-ID" sz="2400"/>
            </a:p>
          </p:txBody>
        </p:sp>
        <p:sp>
          <p:nvSpPr>
            <p:cNvPr id="28" name="Rectangle 11"/>
            <p:cNvSpPr>
              <a:spLocks noChangeArrowheads="1"/>
            </p:cNvSpPr>
            <p:nvPr/>
          </p:nvSpPr>
          <p:spPr bwMode="auto">
            <a:xfrm>
              <a:off x="1614488" y="3887788"/>
              <a:ext cx="879475" cy="696913"/>
            </a:xfrm>
            <a:prstGeom prst="rect">
              <a:avLst/>
            </a:prstGeom>
            <a:noFill/>
            <a:ln w="15875" cap="flat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id-ID" sz="2400"/>
            </a:p>
          </p:txBody>
        </p:sp>
        <p:sp>
          <p:nvSpPr>
            <p:cNvPr id="29" name="Rectangle 12"/>
            <p:cNvSpPr>
              <a:spLocks noChangeArrowheads="1"/>
            </p:cNvSpPr>
            <p:nvPr/>
          </p:nvSpPr>
          <p:spPr bwMode="auto">
            <a:xfrm>
              <a:off x="1704976" y="3978275"/>
              <a:ext cx="698500" cy="515938"/>
            </a:xfrm>
            <a:prstGeom prst="rect">
              <a:avLst/>
            </a:prstGeom>
            <a:noFill/>
            <a:ln w="15875" cap="flat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id-ID" sz="2400"/>
            </a:p>
          </p:txBody>
        </p:sp>
        <p:sp>
          <p:nvSpPr>
            <p:cNvPr id="57" name="Freeform 13"/>
            <p:cNvSpPr/>
            <p:nvPr/>
          </p:nvSpPr>
          <p:spPr bwMode="auto">
            <a:xfrm>
              <a:off x="1765301" y="4076700"/>
              <a:ext cx="349250" cy="417513"/>
            </a:xfrm>
            <a:custGeom>
              <a:avLst/>
              <a:gdLst>
                <a:gd name="T0" fmla="*/ 92 w 92"/>
                <a:gd name="T1" fmla="*/ 110 h 110"/>
                <a:gd name="T2" fmla="*/ 46 w 92"/>
                <a:gd name="T3" fmla="*/ 0 h 110"/>
                <a:gd name="T4" fmla="*/ 0 w 92"/>
                <a:gd name="T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2" h="110">
                  <a:moveTo>
                    <a:pt x="92" y="110"/>
                  </a:moveTo>
                  <a:cubicBezTo>
                    <a:pt x="92" y="110"/>
                    <a:pt x="46" y="56"/>
                    <a:pt x="46" y="0"/>
                  </a:cubicBezTo>
                  <a:cubicBezTo>
                    <a:pt x="46" y="56"/>
                    <a:pt x="0" y="110"/>
                    <a:pt x="0" y="110"/>
                  </a:cubicBezTo>
                </a:path>
              </a:pathLst>
            </a:custGeom>
            <a:noFill/>
            <a:ln w="15875" cap="flat">
              <a:solidFill>
                <a:schemeClr val="bg1">
                  <a:lumMod val="65000"/>
                </a:schemeClr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id-ID" sz="2400"/>
            </a:p>
          </p:txBody>
        </p:sp>
        <p:sp>
          <p:nvSpPr>
            <p:cNvPr id="58" name="Line 14"/>
            <p:cNvSpPr>
              <a:spLocks noChangeShapeType="1"/>
            </p:cNvSpPr>
            <p:nvPr/>
          </p:nvSpPr>
          <p:spPr bwMode="auto">
            <a:xfrm>
              <a:off x="1849438" y="4373563"/>
              <a:ext cx="182563" cy="0"/>
            </a:xfrm>
            <a:prstGeom prst="line">
              <a:avLst/>
            </a:prstGeom>
            <a:noFill/>
            <a:ln w="15875" cap="flat">
              <a:solidFill>
                <a:schemeClr val="bg1">
                  <a:lumMod val="65000"/>
                </a:schemeClr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id-ID" sz="2400"/>
            </a:p>
          </p:txBody>
        </p:sp>
        <p:sp>
          <p:nvSpPr>
            <p:cNvPr id="59" name="Freeform 15"/>
            <p:cNvSpPr/>
            <p:nvPr/>
          </p:nvSpPr>
          <p:spPr bwMode="auto">
            <a:xfrm>
              <a:off x="2220913" y="4376738"/>
              <a:ext cx="92075" cy="117475"/>
            </a:xfrm>
            <a:custGeom>
              <a:avLst/>
              <a:gdLst>
                <a:gd name="T0" fmla="*/ 0 w 58"/>
                <a:gd name="T1" fmla="*/ 74 h 74"/>
                <a:gd name="T2" fmla="*/ 0 w 58"/>
                <a:gd name="T3" fmla="*/ 0 h 74"/>
                <a:gd name="T4" fmla="*/ 58 w 58"/>
                <a:gd name="T5" fmla="*/ 0 h 74"/>
                <a:gd name="T6" fmla="*/ 58 w 58"/>
                <a:gd name="T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74">
                  <a:moveTo>
                    <a:pt x="0" y="74"/>
                  </a:moveTo>
                  <a:lnTo>
                    <a:pt x="0" y="0"/>
                  </a:lnTo>
                  <a:lnTo>
                    <a:pt x="58" y="0"/>
                  </a:lnTo>
                  <a:lnTo>
                    <a:pt x="58" y="74"/>
                  </a:lnTo>
                </a:path>
              </a:pathLst>
            </a:custGeom>
            <a:noFill/>
            <a:ln w="15875" cap="flat">
              <a:solidFill>
                <a:schemeClr val="bg1">
                  <a:lumMod val="65000"/>
                </a:schemeClr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id-ID" sz="2400"/>
            </a:p>
          </p:txBody>
        </p:sp>
        <p:sp>
          <p:nvSpPr>
            <p:cNvPr id="60" name="Freeform 16"/>
            <p:cNvSpPr/>
            <p:nvPr/>
          </p:nvSpPr>
          <p:spPr bwMode="auto">
            <a:xfrm>
              <a:off x="2312988" y="4251325"/>
              <a:ext cx="90488" cy="125413"/>
            </a:xfrm>
            <a:custGeom>
              <a:avLst/>
              <a:gdLst>
                <a:gd name="T0" fmla="*/ 0 w 57"/>
                <a:gd name="T1" fmla="*/ 79 h 79"/>
                <a:gd name="T2" fmla="*/ 0 w 57"/>
                <a:gd name="T3" fmla="*/ 0 h 79"/>
                <a:gd name="T4" fmla="*/ 57 w 57"/>
                <a:gd name="T5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" h="79">
                  <a:moveTo>
                    <a:pt x="0" y="79"/>
                  </a:moveTo>
                  <a:lnTo>
                    <a:pt x="0" y="0"/>
                  </a:lnTo>
                  <a:lnTo>
                    <a:pt x="57" y="0"/>
                  </a:lnTo>
                </a:path>
              </a:pathLst>
            </a:custGeom>
            <a:noFill/>
            <a:ln w="15875" cap="flat">
              <a:solidFill>
                <a:schemeClr val="bg1">
                  <a:lumMod val="65000"/>
                </a:schemeClr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id-ID" sz="2400"/>
            </a:p>
          </p:txBody>
        </p:sp>
      </p:grpSp>
      <p:grpSp>
        <p:nvGrpSpPr>
          <p:cNvPr id="61" name="Group 158"/>
          <p:cNvGrpSpPr/>
          <p:nvPr/>
        </p:nvGrpSpPr>
        <p:grpSpPr>
          <a:xfrm>
            <a:off x="3646131" y="2857268"/>
            <a:ext cx="431655" cy="431653"/>
            <a:chOff x="4033838" y="4086226"/>
            <a:chExt cx="881063" cy="881062"/>
          </a:xfrm>
        </p:grpSpPr>
        <p:sp>
          <p:nvSpPr>
            <p:cNvPr id="62" name="Freeform 36"/>
            <p:cNvSpPr/>
            <p:nvPr/>
          </p:nvSpPr>
          <p:spPr bwMode="auto">
            <a:xfrm>
              <a:off x="4033838" y="4086226"/>
              <a:ext cx="881063" cy="728663"/>
            </a:xfrm>
            <a:custGeom>
              <a:avLst/>
              <a:gdLst>
                <a:gd name="T0" fmla="*/ 186 w 232"/>
                <a:gd name="T1" fmla="*/ 192 h 192"/>
                <a:gd name="T2" fmla="*/ 216 w 232"/>
                <a:gd name="T3" fmla="*/ 192 h 192"/>
                <a:gd name="T4" fmla="*/ 232 w 232"/>
                <a:gd name="T5" fmla="*/ 176 h 192"/>
                <a:gd name="T6" fmla="*/ 232 w 232"/>
                <a:gd name="T7" fmla="*/ 141 h 192"/>
                <a:gd name="T8" fmla="*/ 216 w 232"/>
                <a:gd name="T9" fmla="*/ 120 h 192"/>
                <a:gd name="T10" fmla="*/ 216 w 232"/>
                <a:gd name="T11" fmla="*/ 32 h 192"/>
                <a:gd name="T12" fmla="*/ 188 w 232"/>
                <a:gd name="T13" fmla="*/ 0 h 192"/>
                <a:gd name="T14" fmla="*/ 48 w 232"/>
                <a:gd name="T15" fmla="*/ 0 h 192"/>
                <a:gd name="T16" fmla="*/ 16 w 232"/>
                <a:gd name="T17" fmla="*/ 32 h 192"/>
                <a:gd name="T18" fmla="*/ 16 w 232"/>
                <a:gd name="T19" fmla="*/ 120 h 192"/>
                <a:gd name="T20" fmla="*/ 0 w 232"/>
                <a:gd name="T21" fmla="*/ 141 h 192"/>
                <a:gd name="T22" fmla="*/ 0 w 232"/>
                <a:gd name="T23" fmla="*/ 176 h 192"/>
                <a:gd name="T24" fmla="*/ 16 w 232"/>
                <a:gd name="T25" fmla="*/ 192 h 192"/>
                <a:gd name="T26" fmla="*/ 45 w 232"/>
                <a:gd name="T2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2" h="192">
                  <a:moveTo>
                    <a:pt x="186" y="192"/>
                  </a:moveTo>
                  <a:cubicBezTo>
                    <a:pt x="216" y="192"/>
                    <a:pt x="216" y="192"/>
                    <a:pt x="216" y="192"/>
                  </a:cubicBezTo>
                  <a:cubicBezTo>
                    <a:pt x="224" y="192"/>
                    <a:pt x="232" y="184"/>
                    <a:pt x="232" y="176"/>
                  </a:cubicBezTo>
                  <a:cubicBezTo>
                    <a:pt x="232" y="141"/>
                    <a:pt x="232" y="141"/>
                    <a:pt x="232" y="141"/>
                  </a:cubicBezTo>
                  <a:cubicBezTo>
                    <a:pt x="216" y="120"/>
                    <a:pt x="216" y="120"/>
                    <a:pt x="216" y="120"/>
                  </a:cubicBezTo>
                  <a:cubicBezTo>
                    <a:pt x="216" y="32"/>
                    <a:pt x="216" y="32"/>
                    <a:pt x="216" y="32"/>
                  </a:cubicBezTo>
                  <a:cubicBezTo>
                    <a:pt x="216" y="14"/>
                    <a:pt x="205" y="0"/>
                    <a:pt x="18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31" y="0"/>
                    <a:pt x="16" y="14"/>
                    <a:pt x="16" y="32"/>
                  </a:cubicBezTo>
                  <a:cubicBezTo>
                    <a:pt x="16" y="120"/>
                    <a:pt x="16" y="120"/>
                    <a:pt x="16" y="120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84"/>
                    <a:pt x="8" y="192"/>
                    <a:pt x="16" y="192"/>
                  </a:cubicBezTo>
                  <a:cubicBezTo>
                    <a:pt x="45" y="192"/>
                    <a:pt x="45" y="192"/>
                    <a:pt x="45" y="192"/>
                  </a:cubicBezTo>
                </a:path>
              </a:pathLst>
            </a:custGeom>
            <a:noFill/>
            <a:ln w="15875" cap="flat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id-ID" sz="2400"/>
            </a:p>
          </p:txBody>
        </p:sp>
        <p:sp>
          <p:nvSpPr>
            <p:cNvPr id="63" name="Freeform 37"/>
            <p:cNvSpPr/>
            <p:nvPr/>
          </p:nvSpPr>
          <p:spPr bwMode="auto">
            <a:xfrm>
              <a:off x="4110038" y="4694238"/>
              <a:ext cx="728663" cy="273050"/>
            </a:xfrm>
            <a:custGeom>
              <a:avLst/>
              <a:gdLst>
                <a:gd name="T0" fmla="*/ 192 w 192"/>
                <a:gd name="T1" fmla="*/ 72 h 72"/>
                <a:gd name="T2" fmla="*/ 0 w 192"/>
                <a:gd name="T3" fmla="*/ 72 h 72"/>
                <a:gd name="T4" fmla="*/ 32 w 192"/>
                <a:gd name="T5" fmla="*/ 0 h 72"/>
                <a:gd name="T6" fmla="*/ 160 w 192"/>
                <a:gd name="T7" fmla="*/ 0 h 72"/>
                <a:gd name="T8" fmla="*/ 192 w 192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72">
                  <a:moveTo>
                    <a:pt x="192" y="72"/>
                  </a:moveTo>
                  <a:cubicBezTo>
                    <a:pt x="172" y="72"/>
                    <a:pt x="15" y="72"/>
                    <a:pt x="0" y="72"/>
                  </a:cubicBezTo>
                  <a:cubicBezTo>
                    <a:pt x="30" y="42"/>
                    <a:pt x="32" y="0"/>
                    <a:pt x="32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0"/>
                    <a:pt x="162" y="47"/>
                    <a:pt x="192" y="72"/>
                  </a:cubicBezTo>
                  <a:close/>
                </a:path>
              </a:pathLst>
            </a:custGeom>
            <a:noFill/>
            <a:ln w="15875" cap="flat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id-ID" sz="2400"/>
            </a:p>
          </p:txBody>
        </p:sp>
        <p:sp>
          <p:nvSpPr>
            <p:cNvPr id="64" name="Oval 38"/>
            <p:cNvSpPr>
              <a:spLocks noChangeArrowheads="1"/>
            </p:cNvSpPr>
            <p:nvPr/>
          </p:nvSpPr>
          <p:spPr bwMode="auto">
            <a:xfrm>
              <a:off x="4352925" y="4176713"/>
              <a:ext cx="242888" cy="244475"/>
            </a:xfrm>
            <a:prstGeom prst="ellipse">
              <a:avLst/>
            </a:prstGeom>
            <a:noFill/>
            <a:ln w="15875" cap="flat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id-ID" sz="2400"/>
            </a:p>
          </p:txBody>
        </p:sp>
        <p:sp>
          <p:nvSpPr>
            <p:cNvPr id="65" name="Oval 39"/>
            <p:cNvSpPr>
              <a:spLocks noChangeArrowheads="1"/>
            </p:cNvSpPr>
            <p:nvPr/>
          </p:nvSpPr>
          <p:spPr bwMode="auto">
            <a:xfrm>
              <a:off x="4216400" y="4405313"/>
              <a:ext cx="30163" cy="30163"/>
            </a:xfrm>
            <a:prstGeom prst="ellipse">
              <a:avLst/>
            </a:prstGeom>
            <a:noFill/>
            <a:ln w="15875" cap="flat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id-ID" sz="2400"/>
            </a:p>
          </p:txBody>
        </p:sp>
        <p:sp>
          <p:nvSpPr>
            <p:cNvPr id="66" name="Rectangle 40"/>
            <p:cNvSpPr>
              <a:spLocks noChangeArrowheads="1"/>
            </p:cNvSpPr>
            <p:nvPr/>
          </p:nvSpPr>
          <p:spPr bwMode="auto">
            <a:xfrm>
              <a:off x="4672013" y="4176713"/>
              <a:ext cx="90488" cy="92075"/>
            </a:xfrm>
            <a:prstGeom prst="rect">
              <a:avLst/>
            </a:prstGeom>
            <a:noFill/>
            <a:ln w="15875" cap="flat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id-ID" sz="2400"/>
            </a:p>
          </p:txBody>
        </p:sp>
        <p:sp>
          <p:nvSpPr>
            <p:cNvPr id="67" name="Line 41"/>
            <p:cNvSpPr>
              <a:spLocks noChangeShapeType="1"/>
            </p:cNvSpPr>
            <p:nvPr/>
          </p:nvSpPr>
          <p:spPr bwMode="auto">
            <a:xfrm flipV="1">
              <a:off x="4429125" y="4086226"/>
              <a:ext cx="0" cy="98425"/>
            </a:xfrm>
            <a:prstGeom prst="line">
              <a:avLst/>
            </a:prstGeom>
            <a:noFill/>
            <a:ln w="15875" cap="flat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id-ID" sz="2400"/>
            </a:p>
          </p:txBody>
        </p:sp>
        <p:sp>
          <p:nvSpPr>
            <p:cNvPr id="68" name="Line 42"/>
            <p:cNvSpPr>
              <a:spLocks noChangeShapeType="1"/>
            </p:cNvSpPr>
            <p:nvPr/>
          </p:nvSpPr>
          <p:spPr bwMode="auto">
            <a:xfrm flipV="1">
              <a:off x="4519613" y="4086226"/>
              <a:ext cx="0" cy="98425"/>
            </a:xfrm>
            <a:prstGeom prst="line">
              <a:avLst/>
            </a:prstGeom>
            <a:noFill/>
            <a:ln w="15875" cap="flat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id-ID" sz="2400"/>
            </a:p>
          </p:txBody>
        </p:sp>
        <p:sp>
          <p:nvSpPr>
            <p:cNvPr id="69" name="Line 43"/>
            <p:cNvSpPr>
              <a:spLocks noChangeShapeType="1"/>
            </p:cNvSpPr>
            <p:nvPr/>
          </p:nvSpPr>
          <p:spPr bwMode="auto">
            <a:xfrm flipV="1">
              <a:off x="4429125" y="4413251"/>
              <a:ext cx="0" cy="128588"/>
            </a:xfrm>
            <a:prstGeom prst="line">
              <a:avLst/>
            </a:prstGeom>
            <a:noFill/>
            <a:ln w="15875" cap="flat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id-ID" sz="2400"/>
            </a:p>
          </p:txBody>
        </p:sp>
        <p:sp>
          <p:nvSpPr>
            <p:cNvPr id="70" name="Line 44"/>
            <p:cNvSpPr>
              <a:spLocks noChangeShapeType="1"/>
            </p:cNvSpPr>
            <p:nvPr/>
          </p:nvSpPr>
          <p:spPr bwMode="auto">
            <a:xfrm flipV="1">
              <a:off x="4519613" y="4413251"/>
              <a:ext cx="0" cy="128588"/>
            </a:xfrm>
            <a:prstGeom prst="line">
              <a:avLst/>
            </a:prstGeom>
            <a:noFill/>
            <a:ln w="15875" cap="flat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id-ID" sz="2400"/>
            </a:p>
          </p:txBody>
        </p:sp>
        <p:sp>
          <p:nvSpPr>
            <p:cNvPr id="71" name="Line 45"/>
            <p:cNvSpPr>
              <a:spLocks noChangeShapeType="1"/>
            </p:cNvSpPr>
            <p:nvPr/>
          </p:nvSpPr>
          <p:spPr bwMode="auto">
            <a:xfrm>
              <a:off x="4094163" y="4541838"/>
              <a:ext cx="760413" cy="0"/>
            </a:xfrm>
            <a:prstGeom prst="line">
              <a:avLst/>
            </a:prstGeom>
            <a:noFill/>
            <a:ln w="15875" cap="flat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id-ID" sz="2400"/>
            </a:p>
          </p:txBody>
        </p:sp>
        <p:sp>
          <p:nvSpPr>
            <p:cNvPr id="72" name="Line 46"/>
            <p:cNvSpPr>
              <a:spLocks noChangeShapeType="1"/>
            </p:cNvSpPr>
            <p:nvPr/>
          </p:nvSpPr>
          <p:spPr bwMode="auto">
            <a:xfrm>
              <a:off x="4033838" y="4621213"/>
              <a:ext cx="881063" cy="0"/>
            </a:xfrm>
            <a:prstGeom prst="line">
              <a:avLst/>
            </a:prstGeom>
            <a:noFill/>
            <a:ln w="15875" cap="flat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id-ID" sz="2400"/>
            </a:p>
          </p:txBody>
        </p:sp>
        <p:sp>
          <p:nvSpPr>
            <p:cNvPr id="73" name="Line 47"/>
            <p:cNvSpPr>
              <a:spLocks noChangeShapeType="1"/>
            </p:cNvSpPr>
            <p:nvPr/>
          </p:nvSpPr>
          <p:spPr bwMode="auto">
            <a:xfrm>
              <a:off x="4079875" y="4694238"/>
              <a:ext cx="788988" cy="0"/>
            </a:xfrm>
            <a:prstGeom prst="line">
              <a:avLst/>
            </a:prstGeom>
            <a:noFill/>
            <a:ln w="15875" cap="flat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id-ID" sz="2400"/>
            </a:p>
          </p:txBody>
        </p:sp>
        <p:sp>
          <p:nvSpPr>
            <p:cNvPr id="74" name="Line 48"/>
            <p:cNvSpPr>
              <a:spLocks noChangeShapeType="1"/>
            </p:cNvSpPr>
            <p:nvPr/>
          </p:nvSpPr>
          <p:spPr bwMode="auto">
            <a:xfrm>
              <a:off x="4159250" y="4906963"/>
              <a:ext cx="627063" cy="0"/>
            </a:xfrm>
            <a:prstGeom prst="line">
              <a:avLst/>
            </a:prstGeom>
            <a:noFill/>
            <a:ln w="15875" cap="flat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id-ID" sz="2400"/>
            </a:p>
          </p:txBody>
        </p:sp>
      </p:grpSp>
      <p:sp>
        <p:nvSpPr>
          <p:cNvPr id="75" name="TextBox 172"/>
          <p:cNvSpPr txBox="1"/>
          <p:nvPr/>
        </p:nvSpPr>
        <p:spPr>
          <a:xfrm>
            <a:off x="4123023" y="3598477"/>
            <a:ext cx="65796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id-ID" sz="2000" b="1" dirty="0" smtClean="0">
                <a:solidFill>
                  <a:srgbClr val="358FCB"/>
                </a:solidFill>
                <a:latin typeface="Raleway" panose="020B0003030101060003" pitchFamily="34" charset="0"/>
              </a:rPr>
              <a:t>01</a:t>
            </a:r>
            <a:endParaRPr lang="id-ID" sz="2000" b="1" dirty="0">
              <a:solidFill>
                <a:srgbClr val="358FCB"/>
              </a:solidFill>
              <a:latin typeface="Raleway" panose="020B0003030101060003" pitchFamily="34" charset="0"/>
            </a:endParaRPr>
          </a:p>
        </p:txBody>
      </p:sp>
      <p:sp>
        <p:nvSpPr>
          <p:cNvPr id="77" name="TextBox 173"/>
          <p:cNvSpPr txBox="1"/>
          <p:nvPr/>
        </p:nvSpPr>
        <p:spPr>
          <a:xfrm>
            <a:off x="2230056" y="5264447"/>
            <a:ext cx="65796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id-ID" sz="2000" b="1" dirty="0" smtClean="0">
                <a:solidFill>
                  <a:srgbClr val="595959"/>
                </a:solidFill>
                <a:latin typeface="Raleway" panose="020B0003030101060003" pitchFamily="34" charset="0"/>
              </a:rPr>
              <a:t>02</a:t>
            </a:r>
            <a:endParaRPr lang="id-ID" sz="2000" b="1" dirty="0">
              <a:solidFill>
                <a:srgbClr val="595959"/>
              </a:solidFill>
              <a:latin typeface="Raleway" panose="020B0003030101060003" pitchFamily="34" charset="0"/>
            </a:endParaRPr>
          </a:p>
        </p:txBody>
      </p:sp>
      <p:sp>
        <p:nvSpPr>
          <p:cNvPr id="78" name="TextBox 174"/>
          <p:cNvSpPr txBox="1"/>
          <p:nvPr/>
        </p:nvSpPr>
        <p:spPr>
          <a:xfrm>
            <a:off x="944031" y="1779771"/>
            <a:ext cx="65796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id-ID" sz="2000" b="1" dirty="0" smtClean="0">
                <a:solidFill>
                  <a:srgbClr val="B4B4B4"/>
                </a:solidFill>
                <a:latin typeface="Raleway" panose="020B0003030101060003" pitchFamily="34" charset="0"/>
              </a:rPr>
              <a:t>03</a:t>
            </a:r>
            <a:endParaRPr lang="id-ID" sz="2000" b="1" dirty="0">
              <a:solidFill>
                <a:srgbClr val="B4B4B4"/>
              </a:solidFill>
              <a:latin typeface="Raleway" panose="020B0003030101060003" pitchFamily="34" charset="0"/>
            </a:endParaRPr>
          </a:p>
        </p:txBody>
      </p:sp>
      <p:sp>
        <p:nvSpPr>
          <p:cNvPr id="79" name="Rectangle 175"/>
          <p:cNvSpPr/>
          <p:nvPr/>
        </p:nvSpPr>
        <p:spPr>
          <a:xfrm>
            <a:off x="6051973" y="1838113"/>
            <a:ext cx="320040" cy="320040"/>
          </a:xfrm>
          <a:prstGeom prst="rect">
            <a:avLst/>
          </a:prstGeom>
          <a:solidFill>
            <a:srgbClr val="72A1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id-ID" sz="1865"/>
          </a:p>
        </p:txBody>
      </p:sp>
      <p:sp>
        <p:nvSpPr>
          <p:cNvPr id="81" name="Rectangle 176"/>
          <p:cNvSpPr/>
          <p:nvPr/>
        </p:nvSpPr>
        <p:spPr>
          <a:xfrm>
            <a:off x="6002867" y="3603413"/>
            <a:ext cx="368300" cy="368300"/>
          </a:xfrm>
          <a:prstGeom prst="rect">
            <a:avLst/>
          </a:prstGeom>
          <a:solidFill>
            <a:srgbClr val="B29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id-ID"/>
          </a:p>
        </p:txBody>
      </p:sp>
      <p:sp>
        <p:nvSpPr>
          <p:cNvPr id="82" name="Rectangle 177"/>
          <p:cNvSpPr/>
          <p:nvPr/>
        </p:nvSpPr>
        <p:spPr>
          <a:xfrm>
            <a:off x="6002020" y="5245947"/>
            <a:ext cx="369993" cy="369993"/>
          </a:xfrm>
          <a:prstGeom prst="rect">
            <a:avLst/>
          </a:prstGeom>
          <a:solidFill>
            <a:srgbClr val="EFD2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id-ID"/>
          </a:p>
        </p:txBody>
      </p:sp>
      <p:grpSp>
        <p:nvGrpSpPr>
          <p:cNvPr id="87" name="Group 179"/>
          <p:cNvGrpSpPr/>
          <p:nvPr/>
        </p:nvGrpSpPr>
        <p:grpSpPr>
          <a:xfrm>
            <a:off x="6500707" y="1794087"/>
            <a:ext cx="370840" cy="364913"/>
            <a:chOff x="6297613" y="1392238"/>
            <a:chExt cx="498475" cy="490537"/>
          </a:xfrm>
          <a:solidFill>
            <a:schemeClr val="bg1">
              <a:lumMod val="65000"/>
            </a:schemeClr>
          </a:solidFill>
        </p:grpSpPr>
        <p:sp>
          <p:nvSpPr>
            <p:cNvPr id="88" name="Freeform 180"/>
            <p:cNvSpPr/>
            <p:nvPr/>
          </p:nvSpPr>
          <p:spPr bwMode="auto">
            <a:xfrm>
              <a:off x="6570663" y="1454150"/>
              <a:ext cx="160338" cy="160337"/>
            </a:xfrm>
            <a:custGeom>
              <a:avLst/>
              <a:gdLst>
                <a:gd name="T0" fmla="*/ 38 w 42"/>
                <a:gd name="T1" fmla="*/ 40 h 42"/>
                <a:gd name="T2" fmla="*/ 38 w 42"/>
                <a:gd name="T3" fmla="*/ 40 h 42"/>
                <a:gd name="T4" fmla="*/ 40 w 42"/>
                <a:gd name="T5" fmla="*/ 42 h 42"/>
                <a:gd name="T6" fmla="*/ 42 w 42"/>
                <a:gd name="T7" fmla="*/ 40 h 42"/>
                <a:gd name="T8" fmla="*/ 42 w 42"/>
                <a:gd name="T9" fmla="*/ 40 h 42"/>
                <a:gd name="T10" fmla="*/ 2 w 42"/>
                <a:gd name="T11" fmla="*/ 0 h 42"/>
                <a:gd name="T12" fmla="*/ 2 w 42"/>
                <a:gd name="T13" fmla="*/ 0 h 42"/>
                <a:gd name="T14" fmla="*/ 0 w 42"/>
                <a:gd name="T15" fmla="*/ 2 h 42"/>
                <a:gd name="T16" fmla="*/ 2 w 42"/>
                <a:gd name="T17" fmla="*/ 4 h 42"/>
                <a:gd name="T18" fmla="*/ 2 w 42"/>
                <a:gd name="T19" fmla="*/ 4 h 42"/>
                <a:gd name="T20" fmla="*/ 38 w 42"/>
                <a:gd name="T21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1"/>
                    <a:pt x="39" y="42"/>
                    <a:pt x="40" y="42"/>
                  </a:cubicBezTo>
                  <a:cubicBezTo>
                    <a:pt x="41" y="42"/>
                    <a:pt x="42" y="41"/>
                    <a:pt x="4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18"/>
                    <a:pt x="24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2" y="4"/>
                    <a:pt x="38" y="20"/>
                    <a:pt x="3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 sz="1865"/>
            </a:p>
          </p:txBody>
        </p:sp>
        <p:sp>
          <p:nvSpPr>
            <p:cNvPr id="89" name="Freeform 181"/>
            <p:cNvSpPr>
              <a:spLocks noEditPoints="1"/>
            </p:cNvSpPr>
            <p:nvPr/>
          </p:nvSpPr>
          <p:spPr bwMode="auto">
            <a:xfrm>
              <a:off x="6297613" y="1392238"/>
              <a:ext cx="498475" cy="490537"/>
            </a:xfrm>
            <a:custGeom>
              <a:avLst/>
              <a:gdLst>
                <a:gd name="T0" fmla="*/ 37 w 130"/>
                <a:gd name="T1" fmla="*/ 4 h 128"/>
                <a:gd name="T2" fmla="*/ 29 w 130"/>
                <a:gd name="T3" fmla="*/ 0 h 128"/>
                <a:gd name="T4" fmla="*/ 24 w 130"/>
                <a:gd name="T5" fmla="*/ 1 h 128"/>
                <a:gd name="T6" fmla="*/ 17 w 130"/>
                <a:gd name="T7" fmla="*/ 12 h 128"/>
                <a:gd name="T8" fmla="*/ 17 w 130"/>
                <a:gd name="T9" fmla="*/ 67 h 128"/>
                <a:gd name="T10" fmla="*/ 5 w 130"/>
                <a:gd name="T11" fmla="*/ 80 h 128"/>
                <a:gd name="T12" fmla="*/ 5 w 130"/>
                <a:gd name="T13" fmla="*/ 96 h 128"/>
                <a:gd name="T14" fmla="*/ 33 w 130"/>
                <a:gd name="T15" fmla="*/ 124 h 128"/>
                <a:gd name="T16" fmla="*/ 41 w 130"/>
                <a:gd name="T17" fmla="*/ 128 h 128"/>
                <a:gd name="T18" fmla="*/ 49 w 130"/>
                <a:gd name="T19" fmla="*/ 124 h 128"/>
                <a:gd name="T20" fmla="*/ 62 w 130"/>
                <a:gd name="T21" fmla="*/ 112 h 128"/>
                <a:gd name="T22" fmla="*/ 117 w 130"/>
                <a:gd name="T23" fmla="*/ 112 h 128"/>
                <a:gd name="T24" fmla="*/ 128 w 130"/>
                <a:gd name="T25" fmla="*/ 105 h 128"/>
                <a:gd name="T26" fmla="*/ 125 w 130"/>
                <a:gd name="T27" fmla="*/ 92 h 128"/>
                <a:gd name="T28" fmla="*/ 37 w 130"/>
                <a:gd name="T29" fmla="*/ 4 h 128"/>
                <a:gd name="T30" fmla="*/ 56 w 130"/>
                <a:gd name="T31" fmla="*/ 106 h 128"/>
                <a:gd name="T32" fmla="*/ 44 w 130"/>
                <a:gd name="T33" fmla="*/ 119 h 128"/>
                <a:gd name="T34" fmla="*/ 41 w 130"/>
                <a:gd name="T35" fmla="*/ 120 h 128"/>
                <a:gd name="T36" fmla="*/ 38 w 130"/>
                <a:gd name="T37" fmla="*/ 119 h 128"/>
                <a:gd name="T38" fmla="*/ 10 w 130"/>
                <a:gd name="T39" fmla="*/ 91 h 128"/>
                <a:gd name="T40" fmla="*/ 9 w 130"/>
                <a:gd name="T41" fmla="*/ 88 h 128"/>
                <a:gd name="T42" fmla="*/ 10 w 130"/>
                <a:gd name="T43" fmla="*/ 85 h 128"/>
                <a:gd name="T44" fmla="*/ 23 w 130"/>
                <a:gd name="T45" fmla="*/ 73 h 128"/>
                <a:gd name="T46" fmla="*/ 23 w 130"/>
                <a:gd name="T47" fmla="*/ 73 h 128"/>
                <a:gd name="T48" fmla="*/ 56 w 130"/>
                <a:gd name="T49" fmla="*/ 106 h 128"/>
                <a:gd name="T50" fmla="*/ 56 w 130"/>
                <a:gd name="T51" fmla="*/ 106 h 128"/>
                <a:gd name="T52" fmla="*/ 62 w 130"/>
                <a:gd name="T53" fmla="*/ 104 h 128"/>
                <a:gd name="T54" fmla="*/ 60 w 130"/>
                <a:gd name="T55" fmla="*/ 104 h 128"/>
                <a:gd name="T56" fmla="*/ 25 w 130"/>
                <a:gd name="T57" fmla="*/ 69 h 128"/>
                <a:gd name="T58" fmla="*/ 25 w 130"/>
                <a:gd name="T59" fmla="*/ 67 h 128"/>
                <a:gd name="T60" fmla="*/ 25 w 130"/>
                <a:gd name="T61" fmla="*/ 19 h 128"/>
                <a:gd name="T62" fmla="*/ 110 w 130"/>
                <a:gd name="T63" fmla="*/ 104 h 128"/>
                <a:gd name="T64" fmla="*/ 62 w 130"/>
                <a:gd name="T65" fmla="*/ 104 h 128"/>
                <a:gd name="T66" fmla="*/ 121 w 130"/>
                <a:gd name="T67" fmla="*/ 102 h 128"/>
                <a:gd name="T68" fmla="*/ 117 w 130"/>
                <a:gd name="T69" fmla="*/ 104 h 128"/>
                <a:gd name="T70" fmla="*/ 116 w 130"/>
                <a:gd name="T71" fmla="*/ 104 h 128"/>
                <a:gd name="T72" fmla="*/ 25 w 130"/>
                <a:gd name="T73" fmla="*/ 13 h 128"/>
                <a:gd name="T74" fmla="*/ 25 w 130"/>
                <a:gd name="T75" fmla="*/ 12 h 128"/>
                <a:gd name="T76" fmla="*/ 27 w 130"/>
                <a:gd name="T77" fmla="*/ 8 h 128"/>
                <a:gd name="T78" fmla="*/ 29 w 130"/>
                <a:gd name="T79" fmla="*/ 8 h 128"/>
                <a:gd name="T80" fmla="*/ 32 w 130"/>
                <a:gd name="T81" fmla="*/ 9 h 128"/>
                <a:gd name="T82" fmla="*/ 120 w 130"/>
                <a:gd name="T83" fmla="*/ 97 h 128"/>
                <a:gd name="T84" fmla="*/ 121 w 130"/>
                <a:gd name="T85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0" h="128">
                  <a:moveTo>
                    <a:pt x="37" y="4"/>
                  </a:moveTo>
                  <a:cubicBezTo>
                    <a:pt x="35" y="1"/>
                    <a:pt x="32" y="0"/>
                    <a:pt x="29" y="0"/>
                  </a:cubicBezTo>
                  <a:cubicBezTo>
                    <a:pt x="27" y="0"/>
                    <a:pt x="26" y="0"/>
                    <a:pt x="24" y="1"/>
                  </a:cubicBezTo>
                  <a:cubicBezTo>
                    <a:pt x="20" y="3"/>
                    <a:pt x="17" y="7"/>
                    <a:pt x="17" y="12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0" y="84"/>
                    <a:pt x="0" y="92"/>
                    <a:pt x="5" y="96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5" y="127"/>
                    <a:pt x="38" y="128"/>
                    <a:pt x="41" y="128"/>
                  </a:cubicBezTo>
                  <a:cubicBezTo>
                    <a:pt x="44" y="128"/>
                    <a:pt x="47" y="127"/>
                    <a:pt x="49" y="124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117" y="112"/>
                    <a:pt x="117" y="112"/>
                    <a:pt x="117" y="112"/>
                  </a:cubicBezTo>
                  <a:cubicBezTo>
                    <a:pt x="122" y="112"/>
                    <a:pt x="126" y="109"/>
                    <a:pt x="128" y="105"/>
                  </a:cubicBezTo>
                  <a:cubicBezTo>
                    <a:pt x="130" y="100"/>
                    <a:pt x="129" y="95"/>
                    <a:pt x="125" y="92"/>
                  </a:cubicBezTo>
                  <a:lnTo>
                    <a:pt x="37" y="4"/>
                  </a:lnTo>
                  <a:close/>
                  <a:moveTo>
                    <a:pt x="56" y="106"/>
                  </a:moveTo>
                  <a:cubicBezTo>
                    <a:pt x="44" y="119"/>
                    <a:pt x="44" y="119"/>
                    <a:pt x="44" y="119"/>
                  </a:cubicBezTo>
                  <a:cubicBezTo>
                    <a:pt x="43" y="120"/>
                    <a:pt x="42" y="120"/>
                    <a:pt x="41" y="120"/>
                  </a:cubicBezTo>
                  <a:cubicBezTo>
                    <a:pt x="40" y="120"/>
                    <a:pt x="39" y="120"/>
                    <a:pt x="38" y="119"/>
                  </a:cubicBezTo>
                  <a:cubicBezTo>
                    <a:pt x="10" y="91"/>
                    <a:pt x="10" y="91"/>
                    <a:pt x="10" y="91"/>
                  </a:cubicBezTo>
                  <a:cubicBezTo>
                    <a:pt x="9" y="90"/>
                    <a:pt x="9" y="89"/>
                    <a:pt x="9" y="88"/>
                  </a:cubicBezTo>
                  <a:cubicBezTo>
                    <a:pt x="9" y="87"/>
                    <a:pt x="9" y="86"/>
                    <a:pt x="10" y="85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6" y="106"/>
                    <a:pt x="56" y="106"/>
                    <a:pt x="56" y="106"/>
                  </a:cubicBezTo>
                  <a:close/>
                  <a:moveTo>
                    <a:pt x="62" y="104"/>
                  </a:moveTo>
                  <a:cubicBezTo>
                    <a:pt x="61" y="104"/>
                    <a:pt x="61" y="104"/>
                    <a:pt x="60" y="104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5" y="68"/>
                    <a:pt x="25" y="68"/>
                    <a:pt x="25" y="67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10" y="104"/>
                    <a:pt x="110" y="104"/>
                    <a:pt x="110" y="104"/>
                  </a:cubicBezTo>
                  <a:lnTo>
                    <a:pt x="62" y="104"/>
                  </a:lnTo>
                  <a:close/>
                  <a:moveTo>
                    <a:pt x="121" y="102"/>
                  </a:moveTo>
                  <a:cubicBezTo>
                    <a:pt x="120" y="103"/>
                    <a:pt x="119" y="104"/>
                    <a:pt x="117" y="104"/>
                  </a:cubicBezTo>
                  <a:cubicBezTo>
                    <a:pt x="116" y="104"/>
                    <a:pt x="116" y="104"/>
                    <a:pt x="116" y="10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0"/>
                    <a:pt x="26" y="9"/>
                    <a:pt x="27" y="8"/>
                  </a:cubicBezTo>
                  <a:cubicBezTo>
                    <a:pt x="28" y="8"/>
                    <a:pt x="28" y="8"/>
                    <a:pt x="29" y="8"/>
                  </a:cubicBezTo>
                  <a:cubicBezTo>
                    <a:pt x="30" y="8"/>
                    <a:pt x="31" y="8"/>
                    <a:pt x="32" y="9"/>
                  </a:cubicBezTo>
                  <a:cubicBezTo>
                    <a:pt x="120" y="97"/>
                    <a:pt x="120" y="97"/>
                    <a:pt x="120" y="97"/>
                  </a:cubicBezTo>
                  <a:cubicBezTo>
                    <a:pt x="121" y="98"/>
                    <a:pt x="121" y="100"/>
                    <a:pt x="1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 sz="1865"/>
            </a:p>
          </p:txBody>
        </p:sp>
        <p:sp>
          <p:nvSpPr>
            <p:cNvPr id="90" name="Freeform 182"/>
            <p:cNvSpPr/>
            <p:nvPr/>
          </p:nvSpPr>
          <p:spPr bwMode="auto">
            <a:xfrm>
              <a:off x="6562726" y="1392238"/>
              <a:ext cx="230188" cy="230187"/>
            </a:xfrm>
            <a:custGeom>
              <a:avLst/>
              <a:gdLst>
                <a:gd name="T0" fmla="*/ 4 w 60"/>
                <a:gd name="T1" fmla="*/ 8 h 60"/>
                <a:gd name="T2" fmla="*/ 4 w 60"/>
                <a:gd name="T3" fmla="*/ 8 h 60"/>
                <a:gd name="T4" fmla="*/ 52 w 60"/>
                <a:gd name="T5" fmla="*/ 56 h 60"/>
                <a:gd name="T6" fmla="*/ 52 w 60"/>
                <a:gd name="T7" fmla="*/ 56 h 60"/>
                <a:gd name="T8" fmla="*/ 56 w 60"/>
                <a:gd name="T9" fmla="*/ 60 h 60"/>
                <a:gd name="T10" fmla="*/ 60 w 60"/>
                <a:gd name="T11" fmla="*/ 56 h 60"/>
                <a:gd name="T12" fmla="*/ 60 w 60"/>
                <a:gd name="T13" fmla="*/ 56 h 60"/>
                <a:gd name="T14" fmla="*/ 4 w 60"/>
                <a:gd name="T15" fmla="*/ 0 h 60"/>
                <a:gd name="T16" fmla="*/ 4 w 60"/>
                <a:gd name="T17" fmla="*/ 0 h 60"/>
                <a:gd name="T18" fmla="*/ 0 w 60"/>
                <a:gd name="T19" fmla="*/ 4 h 60"/>
                <a:gd name="T20" fmla="*/ 4 w 60"/>
                <a:gd name="T21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60">
                  <a:moveTo>
                    <a:pt x="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30" y="8"/>
                    <a:pt x="52" y="30"/>
                    <a:pt x="52" y="5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2" y="58"/>
                    <a:pt x="54" y="60"/>
                    <a:pt x="56" y="60"/>
                  </a:cubicBezTo>
                  <a:cubicBezTo>
                    <a:pt x="58" y="60"/>
                    <a:pt x="60" y="58"/>
                    <a:pt x="60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25"/>
                    <a:pt x="3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 sz="1865"/>
            </a:p>
          </p:txBody>
        </p:sp>
      </p:grpSp>
      <p:grpSp>
        <p:nvGrpSpPr>
          <p:cNvPr id="91" name="Group 183"/>
          <p:cNvGrpSpPr/>
          <p:nvPr/>
        </p:nvGrpSpPr>
        <p:grpSpPr>
          <a:xfrm>
            <a:off x="6472767" y="3562773"/>
            <a:ext cx="321733" cy="342053"/>
            <a:chOff x="6881813" y="2154238"/>
            <a:chExt cx="461963" cy="490538"/>
          </a:xfrm>
          <a:solidFill>
            <a:schemeClr val="bg1">
              <a:lumMod val="65000"/>
            </a:schemeClr>
          </a:solidFill>
        </p:grpSpPr>
        <p:sp>
          <p:nvSpPr>
            <p:cNvPr id="92" name="Freeform 22"/>
            <p:cNvSpPr>
              <a:spLocks noEditPoints="1"/>
            </p:cNvSpPr>
            <p:nvPr/>
          </p:nvSpPr>
          <p:spPr bwMode="auto">
            <a:xfrm>
              <a:off x="6881813" y="2154238"/>
              <a:ext cx="461963" cy="490538"/>
            </a:xfrm>
            <a:custGeom>
              <a:avLst/>
              <a:gdLst>
                <a:gd name="T0" fmla="*/ 104 w 120"/>
                <a:gd name="T1" fmla="*/ 0 h 128"/>
                <a:gd name="T2" fmla="*/ 16 w 120"/>
                <a:gd name="T3" fmla="*/ 0 h 128"/>
                <a:gd name="T4" fmla="*/ 0 w 120"/>
                <a:gd name="T5" fmla="*/ 16 h 128"/>
                <a:gd name="T6" fmla="*/ 0 w 120"/>
                <a:gd name="T7" fmla="*/ 112 h 128"/>
                <a:gd name="T8" fmla="*/ 16 w 120"/>
                <a:gd name="T9" fmla="*/ 128 h 128"/>
                <a:gd name="T10" fmla="*/ 104 w 120"/>
                <a:gd name="T11" fmla="*/ 128 h 128"/>
                <a:gd name="T12" fmla="*/ 120 w 120"/>
                <a:gd name="T13" fmla="*/ 112 h 128"/>
                <a:gd name="T14" fmla="*/ 120 w 120"/>
                <a:gd name="T15" fmla="*/ 16 h 128"/>
                <a:gd name="T16" fmla="*/ 104 w 120"/>
                <a:gd name="T17" fmla="*/ 0 h 128"/>
                <a:gd name="T18" fmla="*/ 112 w 120"/>
                <a:gd name="T19" fmla="*/ 112 h 128"/>
                <a:gd name="T20" fmla="*/ 104 w 120"/>
                <a:gd name="T21" fmla="*/ 120 h 128"/>
                <a:gd name="T22" fmla="*/ 16 w 120"/>
                <a:gd name="T23" fmla="*/ 120 h 128"/>
                <a:gd name="T24" fmla="*/ 8 w 120"/>
                <a:gd name="T25" fmla="*/ 112 h 128"/>
                <a:gd name="T26" fmla="*/ 8 w 120"/>
                <a:gd name="T27" fmla="*/ 16 h 128"/>
                <a:gd name="T28" fmla="*/ 16 w 120"/>
                <a:gd name="T29" fmla="*/ 8 h 128"/>
                <a:gd name="T30" fmla="*/ 104 w 120"/>
                <a:gd name="T31" fmla="*/ 8 h 128"/>
                <a:gd name="T32" fmla="*/ 112 w 120"/>
                <a:gd name="T33" fmla="*/ 16 h 128"/>
                <a:gd name="T34" fmla="*/ 112 w 120"/>
                <a:gd name="T35" fmla="*/ 1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0" h="128">
                  <a:moveTo>
                    <a:pt x="10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21"/>
                    <a:pt x="7" y="128"/>
                    <a:pt x="16" y="128"/>
                  </a:cubicBezTo>
                  <a:cubicBezTo>
                    <a:pt x="104" y="128"/>
                    <a:pt x="104" y="128"/>
                    <a:pt x="104" y="128"/>
                  </a:cubicBezTo>
                  <a:cubicBezTo>
                    <a:pt x="113" y="128"/>
                    <a:pt x="120" y="121"/>
                    <a:pt x="120" y="112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7"/>
                    <a:pt x="113" y="0"/>
                    <a:pt x="104" y="0"/>
                  </a:cubicBezTo>
                  <a:close/>
                  <a:moveTo>
                    <a:pt x="112" y="112"/>
                  </a:moveTo>
                  <a:cubicBezTo>
                    <a:pt x="112" y="116"/>
                    <a:pt x="108" y="120"/>
                    <a:pt x="104" y="120"/>
                  </a:cubicBezTo>
                  <a:cubicBezTo>
                    <a:pt x="16" y="120"/>
                    <a:pt x="16" y="120"/>
                    <a:pt x="16" y="120"/>
                  </a:cubicBezTo>
                  <a:cubicBezTo>
                    <a:pt x="12" y="120"/>
                    <a:pt x="8" y="116"/>
                    <a:pt x="8" y="112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2"/>
                    <a:pt x="12" y="8"/>
                    <a:pt x="16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8" y="8"/>
                    <a:pt x="112" y="12"/>
                    <a:pt x="112" y="16"/>
                  </a:cubicBezTo>
                  <a:lnTo>
                    <a:pt x="112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/>
            </a:p>
          </p:txBody>
        </p:sp>
        <p:sp>
          <p:nvSpPr>
            <p:cNvPr id="93" name="Freeform 23"/>
            <p:cNvSpPr>
              <a:spLocks noEditPoints="1"/>
            </p:cNvSpPr>
            <p:nvPr/>
          </p:nvSpPr>
          <p:spPr bwMode="auto">
            <a:xfrm>
              <a:off x="6942138" y="2214563"/>
              <a:ext cx="339725" cy="307975"/>
            </a:xfrm>
            <a:custGeom>
              <a:avLst/>
              <a:gdLst>
                <a:gd name="T0" fmla="*/ 84 w 88"/>
                <a:gd name="T1" fmla="*/ 0 h 80"/>
                <a:gd name="T2" fmla="*/ 4 w 88"/>
                <a:gd name="T3" fmla="*/ 0 h 80"/>
                <a:gd name="T4" fmla="*/ 0 w 88"/>
                <a:gd name="T5" fmla="*/ 4 h 80"/>
                <a:gd name="T6" fmla="*/ 0 w 88"/>
                <a:gd name="T7" fmla="*/ 76 h 80"/>
                <a:gd name="T8" fmla="*/ 4 w 88"/>
                <a:gd name="T9" fmla="*/ 80 h 80"/>
                <a:gd name="T10" fmla="*/ 84 w 88"/>
                <a:gd name="T11" fmla="*/ 80 h 80"/>
                <a:gd name="T12" fmla="*/ 88 w 88"/>
                <a:gd name="T13" fmla="*/ 76 h 80"/>
                <a:gd name="T14" fmla="*/ 88 w 88"/>
                <a:gd name="T15" fmla="*/ 4 h 80"/>
                <a:gd name="T16" fmla="*/ 84 w 88"/>
                <a:gd name="T17" fmla="*/ 0 h 80"/>
                <a:gd name="T18" fmla="*/ 84 w 88"/>
                <a:gd name="T19" fmla="*/ 4 h 80"/>
                <a:gd name="T20" fmla="*/ 84 w 88"/>
                <a:gd name="T21" fmla="*/ 59 h 80"/>
                <a:gd name="T22" fmla="*/ 71 w 88"/>
                <a:gd name="T23" fmla="*/ 45 h 80"/>
                <a:gd name="T24" fmla="*/ 68 w 88"/>
                <a:gd name="T25" fmla="*/ 44 h 80"/>
                <a:gd name="T26" fmla="*/ 65 w 88"/>
                <a:gd name="T27" fmla="*/ 45 h 80"/>
                <a:gd name="T28" fmla="*/ 55 w 88"/>
                <a:gd name="T29" fmla="*/ 57 h 80"/>
                <a:gd name="T30" fmla="*/ 23 w 88"/>
                <a:gd name="T31" fmla="*/ 21 h 80"/>
                <a:gd name="T32" fmla="*/ 20 w 88"/>
                <a:gd name="T33" fmla="*/ 20 h 80"/>
                <a:gd name="T34" fmla="*/ 17 w 88"/>
                <a:gd name="T35" fmla="*/ 21 h 80"/>
                <a:gd name="T36" fmla="*/ 4 w 88"/>
                <a:gd name="T37" fmla="*/ 36 h 80"/>
                <a:gd name="T38" fmla="*/ 4 w 88"/>
                <a:gd name="T39" fmla="*/ 4 h 80"/>
                <a:gd name="T40" fmla="*/ 84 w 88"/>
                <a:gd name="T41" fmla="*/ 4 h 80"/>
                <a:gd name="T42" fmla="*/ 4 w 88"/>
                <a:gd name="T43" fmla="*/ 42 h 80"/>
                <a:gd name="T44" fmla="*/ 20 w 88"/>
                <a:gd name="T45" fmla="*/ 24 h 80"/>
                <a:gd name="T46" fmla="*/ 52 w 88"/>
                <a:gd name="T47" fmla="*/ 61 h 80"/>
                <a:gd name="T48" fmla="*/ 55 w 88"/>
                <a:gd name="T49" fmla="*/ 63 h 80"/>
                <a:gd name="T50" fmla="*/ 66 w 88"/>
                <a:gd name="T51" fmla="*/ 76 h 80"/>
                <a:gd name="T52" fmla="*/ 4 w 88"/>
                <a:gd name="T53" fmla="*/ 76 h 80"/>
                <a:gd name="T54" fmla="*/ 4 w 88"/>
                <a:gd name="T55" fmla="*/ 42 h 80"/>
                <a:gd name="T56" fmla="*/ 71 w 88"/>
                <a:gd name="T57" fmla="*/ 76 h 80"/>
                <a:gd name="T58" fmla="*/ 57 w 88"/>
                <a:gd name="T59" fmla="*/ 60 h 80"/>
                <a:gd name="T60" fmla="*/ 68 w 88"/>
                <a:gd name="T61" fmla="*/ 48 h 80"/>
                <a:gd name="T62" fmla="*/ 84 w 88"/>
                <a:gd name="T63" fmla="*/ 66 h 80"/>
                <a:gd name="T64" fmla="*/ 84 w 88"/>
                <a:gd name="T65" fmla="*/ 76 h 80"/>
                <a:gd name="T66" fmla="*/ 71 w 88"/>
                <a:gd name="T67" fmla="*/ 7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8" h="80">
                  <a:moveTo>
                    <a:pt x="8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8"/>
                    <a:pt x="2" y="80"/>
                    <a:pt x="4" y="8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6" y="80"/>
                    <a:pt x="88" y="78"/>
                    <a:pt x="88" y="76"/>
                  </a:cubicBezTo>
                  <a:cubicBezTo>
                    <a:pt x="88" y="4"/>
                    <a:pt x="88" y="4"/>
                    <a:pt x="88" y="4"/>
                  </a:cubicBezTo>
                  <a:cubicBezTo>
                    <a:pt x="88" y="2"/>
                    <a:pt x="86" y="0"/>
                    <a:pt x="84" y="0"/>
                  </a:cubicBezTo>
                  <a:close/>
                  <a:moveTo>
                    <a:pt x="84" y="4"/>
                  </a:moveTo>
                  <a:cubicBezTo>
                    <a:pt x="84" y="59"/>
                    <a:pt x="84" y="59"/>
                    <a:pt x="84" y="59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0" y="44"/>
                    <a:pt x="69" y="44"/>
                    <a:pt x="68" y="44"/>
                  </a:cubicBezTo>
                  <a:cubicBezTo>
                    <a:pt x="67" y="44"/>
                    <a:pt x="66" y="44"/>
                    <a:pt x="65" y="45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0"/>
                    <a:pt x="21" y="20"/>
                    <a:pt x="20" y="20"/>
                  </a:cubicBezTo>
                  <a:cubicBezTo>
                    <a:pt x="19" y="20"/>
                    <a:pt x="18" y="20"/>
                    <a:pt x="17" y="21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84" y="4"/>
                  </a:lnTo>
                  <a:close/>
                  <a:moveTo>
                    <a:pt x="4" y="4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4" y="76"/>
                    <a:pt x="4" y="76"/>
                    <a:pt x="4" y="76"/>
                  </a:cubicBezTo>
                  <a:lnTo>
                    <a:pt x="4" y="42"/>
                  </a:lnTo>
                  <a:close/>
                  <a:moveTo>
                    <a:pt x="71" y="76"/>
                  </a:moveTo>
                  <a:cubicBezTo>
                    <a:pt x="57" y="60"/>
                    <a:pt x="57" y="60"/>
                    <a:pt x="57" y="60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84" y="66"/>
                    <a:pt x="84" y="66"/>
                    <a:pt x="84" y="66"/>
                  </a:cubicBezTo>
                  <a:cubicBezTo>
                    <a:pt x="84" y="76"/>
                    <a:pt x="84" y="76"/>
                    <a:pt x="84" y="76"/>
                  </a:cubicBezTo>
                  <a:lnTo>
                    <a:pt x="71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/>
            </a:p>
          </p:txBody>
        </p:sp>
        <p:sp>
          <p:nvSpPr>
            <p:cNvPr id="94" name="Freeform 24"/>
            <p:cNvSpPr>
              <a:spLocks noEditPoints="1"/>
            </p:cNvSpPr>
            <p:nvPr/>
          </p:nvSpPr>
          <p:spPr bwMode="auto">
            <a:xfrm>
              <a:off x="7127875" y="2260600"/>
              <a:ext cx="92075" cy="92075"/>
            </a:xfrm>
            <a:custGeom>
              <a:avLst/>
              <a:gdLst>
                <a:gd name="T0" fmla="*/ 12 w 24"/>
                <a:gd name="T1" fmla="*/ 24 h 24"/>
                <a:gd name="T2" fmla="*/ 24 w 24"/>
                <a:gd name="T3" fmla="*/ 12 h 24"/>
                <a:gd name="T4" fmla="*/ 12 w 24"/>
                <a:gd name="T5" fmla="*/ 0 h 24"/>
                <a:gd name="T6" fmla="*/ 0 w 24"/>
                <a:gd name="T7" fmla="*/ 12 h 24"/>
                <a:gd name="T8" fmla="*/ 12 w 24"/>
                <a:gd name="T9" fmla="*/ 24 h 24"/>
                <a:gd name="T10" fmla="*/ 12 w 24"/>
                <a:gd name="T11" fmla="*/ 4 h 24"/>
                <a:gd name="T12" fmla="*/ 20 w 24"/>
                <a:gd name="T13" fmla="*/ 12 h 24"/>
                <a:gd name="T14" fmla="*/ 12 w 24"/>
                <a:gd name="T15" fmla="*/ 20 h 24"/>
                <a:gd name="T16" fmla="*/ 4 w 24"/>
                <a:gd name="T17" fmla="*/ 12 h 24"/>
                <a:gd name="T18" fmla="*/ 12 w 24"/>
                <a:gd name="T19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lose/>
                  <a:moveTo>
                    <a:pt x="12" y="4"/>
                  </a:moveTo>
                  <a:cubicBezTo>
                    <a:pt x="16" y="4"/>
                    <a:pt x="20" y="8"/>
                    <a:pt x="20" y="12"/>
                  </a:cubicBezTo>
                  <a:cubicBezTo>
                    <a:pt x="20" y="16"/>
                    <a:pt x="16" y="20"/>
                    <a:pt x="12" y="20"/>
                  </a:cubicBezTo>
                  <a:cubicBezTo>
                    <a:pt x="8" y="20"/>
                    <a:pt x="4" y="16"/>
                    <a:pt x="4" y="12"/>
                  </a:cubicBezTo>
                  <a:cubicBezTo>
                    <a:pt x="4" y="8"/>
                    <a:pt x="8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/>
            </a:p>
          </p:txBody>
        </p:sp>
      </p:grpSp>
      <p:sp>
        <p:nvSpPr>
          <p:cNvPr id="95" name="Freeform 28"/>
          <p:cNvSpPr>
            <a:spLocks noEditPoints="1"/>
          </p:cNvSpPr>
          <p:nvPr/>
        </p:nvSpPr>
        <p:spPr bwMode="auto">
          <a:xfrm>
            <a:off x="6502400" y="5317913"/>
            <a:ext cx="369993" cy="369993"/>
          </a:xfrm>
          <a:custGeom>
            <a:avLst/>
            <a:gdLst>
              <a:gd name="T0" fmla="*/ 114 w 128"/>
              <a:gd name="T1" fmla="*/ 29 h 128"/>
              <a:gd name="T2" fmla="*/ 112 w 128"/>
              <a:gd name="T3" fmla="*/ 8 h 128"/>
              <a:gd name="T4" fmla="*/ 24 w 128"/>
              <a:gd name="T5" fmla="*/ 0 h 128"/>
              <a:gd name="T6" fmla="*/ 16 w 128"/>
              <a:gd name="T7" fmla="*/ 27 h 128"/>
              <a:gd name="T8" fmla="*/ 2 w 128"/>
              <a:gd name="T9" fmla="*/ 45 h 128"/>
              <a:gd name="T10" fmla="*/ 0 w 128"/>
              <a:gd name="T11" fmla="*/ 56 h 128"/>
              <a:gd name="T12" fmla="*/ 12 w 128"/>
              <a:gd name="T13" fmla="*/ 68 h 128"/>
              <a:gd name="T14" fmla="*/ 20 w 128"/>
              <a:gd name="T15" fmla="*/ 128 h 128"/>
              <a:gd name="T16" fmla="*/ 116 w 128"/>
              <a:gd name="T17" fmla="*/ 120 h 128"/>
              <a:gd name="T18" fmla="*/ 116 w 128"/>
              <a:gd name="T19" fmla="*/ 68 h 128"/>
              <a:gd name="T20" fmla="*/ 128 w 128"/>
              <a:gd name="T21" fmla="*/ 52 h 128"/>
              <a:gd name="T22" fmla="*/ 104 w 128"/>
              <a:gd name="T23" fmla="*/ 8 h 128"/>
              <a:gd name="T24" fmla="*/ 24 w 128"/>
              <a:gd name="T25" fmla="*/ 24 h 128"/>
              <a:gd name="T26" fmla="*/ 24 w 128"/>
              <a:gd name="T27" fmla="*/ 8 h 128"/>
              <a:gd name="T28" fmla="*/ 41 w 128"/>
              <a:gd name="T29" fmla="*/ 60 h 128"/>
              <a:gd name="T30" fmla="*/ 40 w 128"/>
              <a:gd name="T31" fmla="*/ 32 h 128"/>
              <a:gd name="T32" fmla="*/ 41 w 128"/>
              <a:gd name="T33" fmla="*/ 60 h 128"/>
              <a:gd name="T34" fmla="*/ 62 w 128"/>
              <a:gd name="T35" fmla="*/ 32 h 128"/>
              <a:gd name="T36" fmla="*/ 45 w 128"/>
              <a:gd name="T37" fmla="*/ 60 h 128"/>
              <a:gd name="T38" fmla="*/ 66 w 128"/>
              <a:gd name="T39" fmla="*/ 32 h 128"/>
              <a:gd name="T40" fmla="*/ 83 w 128"/>
              <a:gd name="T41" fmla="*/ 60 h 128"/>
              <a:gd name="T42" fmla="*/ 66 w 128"/>
              <a:gd name="T43" fmla="*/ 32 h 128"/>
              <a:gd name="T44" fmla="*/ 88 w 128"/>
              <a:gd name="T45" fmla="*/ 32 h 128"/>
              <a:gd name="T46" fmla="*/ 87 w 128"/>
              <a:gd name="T47" fmla="*/ 60 h 128"/>
              <a:gd name="T48" fmla="*/ 8 w 128"/>
              <a:gd name="T49" fmla="*/ 56 h 128"/>
              <a:gd name="T50" fmla="*/ 9 w 128"/>
              <a:gd name="T51" fmla="*/ 50 h 128"/>
              <a:gd name="T52" fmla="*/ 24 w 128"/>
              <a:gd name="T53" fmla="*/ 32 h 128"/>
              <a:gd name="T54" fmla="*/ 19 w 128"/>
              <a:gd name="T55" fmla="*/ 60 h 128"/>
              <a:gd name="T56" fmla="*/ 8 w 128"/>
              <a:gd name="T57" fmla="*/ 56 h 128"/>
              <a:gd name="T58" fmla="*/ 50 w 128"/>
              <a:gd name="T59" fmla="*/ 120 h 128"/>
              <a:gd name="T60" fmla="*/ 80 w 128"/>
              <a:gd name="T61" fmla="*/ 80 h 128"/>
              <a:gd name="T62" fmla="*/ 108 w 128"/>
              <a:gd name="T63" fmla="*/ 120 h 128"/>
              <a:gd name="T64" fmla="*/ 84 w 128"/>
              <a:gd name="T65" fmla="*/ 80 h 128"/>
              <a:gd name="T66" fmla="*/ 50 w 128"/>
              <a:gd name="T67" fmla="*/ 76 h 128"/>
              <a:gd name="T68" fmla="*/ 46 w 128"/>
              <a:gd name="T69" fmla="*/ 120 h 128"/>
              <a:gd name="T70" fmla="*/ 20 w 128"/>
              <a:gd name="T71" fmla="*/ 68 h 128"/>
              <a:gd name="T72" fmla="*/ 108 w 128"/>
              <a:gd name="T73" fmla="*/ 120 h 128"/>
              <a:gd name="T74" fmla="*/ 116 w 128"/>
              <a:gd name="T75" fmla="*/ 60 h 128"/>
              <a:gd name="T76" fmla="*/ 93 w 128"/>
              <a:gd name="T77" fmla="*/ 32 h 128"/>
              <a:gd name="T78" fmla="*/ 104 w 128"/>
              <a:gd name="T79" fmla="*/ 32 h 128"/>
              <a:gd name="T80" fmla="*/ 119 w 128"/>
              <a:gd name="T81" fmla="*/ 50 h 128"/>
              <a:gd name="T82" fmla="*/ 120 w 128"/>
              <a:gd name="T83" fmla="*/ 5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28" h="128">
                <a:moveTo>
                  <a:pt x="126" y="45"/>
                </a:moveTo>
                <a:cubicBezTo>
                  <a:pt x="114" y="29"/>
                  <a:pt x="114" y="29"/>
                  <a:pt x="114" y="29"/>
                </a:cubicBezTo>
                <a:cubicBezTo>
                  <a:pt x="113" y="28"/>
                  <a:pt x="113" y="28"/>
                  <a:pt x="112" y="27"/>
                </a:cubicBezTo>
                <a:cubicBezTo>
                  <a:pt x="112" y="8"/>
                  <a:pt x="112" y="8"/>
                  <a:pt x="112" y="8"/>
                </a:cubicBezTo>
                <a:cubicBezTo>
                  <a:pt x="112" y="4"/>
                  <a:pt x="108" y="0"/>
                  <a:pt x="104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0" y="0"/>
                  <a:pt x="16" y="4"/>
                  <a:pt x="16" y="8"/>
                </a:cubicBezTo>
                <a:cubicBezTo>
                  <a:pt x="16" y="27"/>
                  <a:pt x="16" y="27"/>
                  <a:pt x="16" y="27"/>
                </a:cubicBezTo>
                <a:cubicBezTo>
                  <a:pt x="15" y="28"/>
                  <a:pt x="15" y="28"/>
                  <a:pt x="14" y="29"/>
                </a:cubicBezTo>
                <a:cubicBezTo>
                  <a:pt x="2" y="45"/>
                  <a:pt x="2" y="45"/>
                  <a:pt x="2" y="45"/>
                </a:cubicBezTo>
                <a:cubicBezTo>
                  <a:pt x="1" y="47"/>
                  <a:pt x="0" y="49"/>
                  <a:pt x="0" y="52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3"/>
                  <a:pt x="5" y="68"/>
                  <a:pt x="12" y="68"/>
                </a:cubicBezTo>
                <a:cubicBezTo>
                  <a:pt x="12" y="68"/>
                  <a:pt x="12" y="68"/>
                  <a:pt x="12" y="68"/>
                </a:cubicBezTo>
                <a:cubicBezTo>
                  <a:pt x="12" y="120"/>
                  <a:pt x="12" y="120"/>
                  <a:pt x="12" y="120"/>
                </a:cubicBezTo>
                <a:cubicBezTo>
                  <a:pt x="12" y="124"/>
                  <a:pt x="16" y="128"/>
                  <a:pt x="20" y="128"/>
                </a:cubicBezTo>
                <a:cubicBezTo>
                  <a:pt x="108" y="128"/>
                  <a:pt x="108" y="128"/>
                  <a:pt x="108" y="128"/>
                </a:cubicBezTo>
                <a:cubicBezTo>
                  <a:pt x="112" y="128"/>
                  <a:pt x="116" y="124"/>
                  <a:pt x="116" y="120"/>
                </a:cubicBezTo>
                <a:cubicBezTo>
                  <a:pt x="116" y="68"/>
                  <a:pt x="116" y="68"/>
                  <a:pt x="116" y="68"/>
                </a:cubicBezTo>
                <a:cubicBezTo>
                  <a:pt x="116" y="68"/>
                  <a:pt x="116" y="68"/>
                  <a:pt x="116" y="68"/>
                </a:cubicBezTo>
                <a:cubicBezTo>
                  <a:pt x="123" y="68"/>
                  <a:pt x="128" y="63"/>
                  <a:pt x="128" y="56"/>
                </a:cubicBezTo>
                <a:cubicBezTo>
                  <a:pt x="128" y="52"/>
                  <a:pt x="128" y="52"/>
                  <a:pt x="128" y="52"/>
                </a:cubicBezTo>
                <a:cubicBezTo>
                  <a:pt x="128" y="49"/>
                  <a:pt x="127" y="47"/>
                  <a:pt x="126" y="45"/>
                </a:cubicBezTo>
                <a:close/>
                <a:moveTo>
                  <a:pt x="104" y="8"/>
                </a:moveTo>
                <a:cubicBezTo>
                  <a:pt x="104" y="24"/>
                  <a:pt x="104" y="24"/>
                  <a:pt x="10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8"/>
                  <a:pt x="24" y="8"/>
                  <a:pt x="24" y="8"/>
                </a:cubicBezTo>
                <a:lnTo>
                  <a:pt x="104" y="8"/>
                </a:lnTo>
                <a:close/>
                <a:moveTo>
                  <a:pt x="41" y="60"/>
                </a:moveTo>
                <a:cubicBezTo>
                  <a:pt x="24" y="60"/>
                  <a:pt x="24" y="60"/>
                  <a:pt x="24" y="60"/>
                </a:cubicBezTo>
                <a:cubicBezTo>
                  <a:pt x="40" y="32"/>
                  <a:pt x="40" y="32"/>
                  <a:pt x="40" y="32"/>
                </a:cubicBezTo>
                <a:cubicBezTo>
                  <a:pt x="49" y="32"/>
                  <a:pt x="49" y="32"/>
                  <a:pt x="49" y="32"/>
                </a:cubicBezTo>
                <a:lnTo>
                  <a:pt x="41" y="60"/>
                </a:lnTo>
                <a:close/>
                <a:moveTo>
                  <a:pt x="53" y="32"/>
                </a:moveTo>
                <a:cubicBezTo>
                  <a:pt x="62" y="32"/>
                  <a:pt x="62" y="32"/>
                  <a:pt x="62" y="32"/>
                </a:cubicBezTo>
                <a:cubicBezTo>
                  <a:pt x="62" y="60"/>
                  <a:pt x="62" y="60"/>
                  <a:pt x="62" y="60"/>
                </a:cubicBezTo>
                <a:cubicBezTo>
                  <a:pt x="45" y="60"/>
                  <a:pt x="45" y="60"/>
                  <a:pt x="45" y="60"/>
                </a:cubicBezTo>
                <a:lnTo>
                  <a:pt x="53" y="32"/>
                </a:lnTo>
                <a:close/>
                <a:moveTo>
                  <a:pt x="66" y="32"/>
                </a:moveTo>
                <a:cubicBezTo>
                  <a:pt x="75" y="32"/>
                  <a:pt x="75" y="32"/>
                  <a:pt x="75" y="32"/>
                </a:cubicBezTo>
                <a:cubicBezTo>
                  <a:pt x="83" y="60"/>
                  <a:pt x="83" y="60"/>
                  <a:pt x="83" y="60"/>
                </a:cubicBezTo>
                <a:cubicBezTo>
                  <a:pt x="66" y="60"/>
                  <a:pt x="66" y="60"/>
                  <a:pt x="66" y="60"/>
                </a:cubicBezTo>
                <a:lnTo>
                  <a:pt x="66" y="32"/>
                </a:lnTo>
                <a:close/>
                <a:moveTo>
                  <a:pt x="79" y="32"/>
                </a:moveTo>
                <a:cubicBezTo>
                  <a:pt x="88" y="32"/>
                  <a:pt x="88" y="32"/>
                  <a:pt x="88" y="32"/>
                </a:cubicBezTo>
                <a:cubicBezTo>
                  <a:pt x="104" y="60"/>
                  <a:pt x="104" y="60"/>
                  <a:pt x="104" y="60"/>
                </a:cubicBezTo>
                <a:cubicBezTo>
                  <a:pt x="87" y="60"/>
                  <a:pt x="87" y="60"/>
                  <a:pt x="87" y="60"/>
                </a:cubicBezTo>
                <a:lnTo>
                  <a:pt x="79" y="32"/>
                </a:lnTo>
                <a:close/>
                <a:moveTo>
                  <a:pt x="8" y="56"/>
                </a:moveTo>
                <a:cubicBezTo>
                  <a:pt x="8" y="52"/>
                  <a:pt x="8" y="52"/>
                  <a:pt x="8" y="52"/>
                </a:cubicBezTo>
                <a:cubicBezTo>
                  <a:pt x="8" y="51"/>
                  <a:pt x="8" y="50"/>
                  <a:pt x="9" y="50"/>
                </a:cubicBezTo>
                <a:cubicBezTo>
                  <a:pt x="21" y="34"/>
                  <a:pt x="21" y="34"/>
                  <a:pt x="21" y="34"/>
                </a:cubicBezTo>
                <a:cubicBezTo>
                  <a:pt x="22" y="33"/>
                  <a:pt x="23" y="32"/>
                  <a:pt x="24" y="32"/>
                </a:cubicBezTo>
                <a:cubicBezTo>
                  <a:pt x="35" y="32"/>
                  <a:pt x="35" y="32"/>
                  <a:pt x="35" y="32"/>
                </a:cubicBezTo>
                <a:cubicBezTo>
                  <a:pt x="19" y="60"/>
                  <a:pt x="19" y="60"/>
                  <a:pt x="19" y="60"/>
                </a:cubicBezTo>
                <a:cubicBezTo>
                  <a:pt x="12" y="60"/>
                  <a:pt x="12" y="60"/>
                  <a:pt x="12" y="60"/>
                </a:cubicBezTo>
                <a:cubicBezTo>
                  <a:pt x="10" y="60"/>
                  <a:pt x="8" y="58"/>
                  <a:pt x="8" y="56"/>
                </a:cubicBezTo>
                <a:close/>
                <a:moveTo>
                  <a:pt x="80" y="120"/>
                </a:moveTo>
                <a:cubicBezTo>
                  <a:pt x="50" y="120"/>
                  <a:pt x="50" y="120"/>
                  <a:pt x="50" y="120"/>
                </a:cubicBezTo>
                <a:cubicBezTo>
                  <a:pt x="50" y="80"/>
                  <a:pt x="50" y="80"/>
                  <a:pt x="50" y="80"/>
                </a:cubicBezTo>
                <a:cubicBezTo>
                  <a:pt x="80" y="80"/>
                  <a:pt x="80" y="80"/>
                  <a:pt x="80" y="80"/>
                </a:cubicBezTo>
                <a:lnTo>
                  <a:pt x="80" y="120"/>
                </a:lnTo>
                <a:close/>
                <a:moveTo>
                  <a:pt x="108" y="120"/>
                </a:moveTo>
                <a:cubicBezTo>
                  <a:pt x="84" y="120"/>
                  <a:pt x="84" y="120"/>
                  <a:pt x="84" y="120"/>
                </a:cubicBezTo>
                <a:cubicBezTo>
                  <a:pt x="84" y="80"/>
                  <a:pt x="84" y="80"/>
                  <a:pt x="84" y="80"/>
                </a:cubicBezTo>
                <a:cubicBezTo>
                  <a:pt x="84" y="78"/>
                  <a:pt x="82" y="76"/>
                  <a:pt x="80" y="76"/>
                </a:cubicBezTo>
                <a:cubicBezTo>
                  <a:pt x="50" y="76"/>
                  <a:pt x="50" y="76"/>
                  <a:pt x="50" y="76"/>
                </a:cubicBezTo>
                <a:cubicBezTo>
                  <a:pt x="48" y="76"/>
                  <a:pt x="46" y="78"/>
                  <a:pt x="46" y="80"/>
                </a:cubicBezTo>
                <a:cubicBezTo>
                  <a:pt x="46" y="120"/>
                  <a:pt x="46" y="120"/>
                  <a:pt x="46" y="120"/>
                </a:cubicBezTo>
                <a:cubicBezTo>
                  <a:pt x="20" y="120"/>
                  <a:pt x="20" y="120"/>
                  <a:pt x="20" y="120"/>
                </a:cubicBezTo>
                <a:cubicBezTo>
                  <a:pt x="20" y="68"/>
                  <a:pt x="20" y="68"/>
                  <a:pt x="20" y="68"/>
                </a:cubicBezTo>
                <a:cubicBezTo>
                  <a:pt x="108" y="68"/>
                  <a:pt x="108" y="68"/>
                  <a:pt x="108" y="68"/>
                </a:cubicBezTo>
                <a:lnTo>
                  <a:pt x="108" y="120"/>
                </a:lnTo>
                <a:close/>
                <a:moveTo>
                  <a:pt x="120" y="56"/>
                </a:moveTo>
                <a:cubicBezTo>
                  <a:pt x="120" y="58"/>
                  <a:pt x="118" y="60"/>
                  <a:pt x="116" y="60"/>
                </a:cubicBezTo>
                <a:cubicBezTo>
                  <a:pt x="109" y="60"/>
                  <a:pt x="109" y="60"/>
                  <a:pt x="109" y="60"/>
                </a:cubicBezTo>
                <a:cubicBezTo>
                  <a:pt x="93" y="32"/>
                  <a:pt x="93" y="32"/>
                  <a:pt x="93" y="32"/>
                </a:cubicBezTo>
                <a:cubicBezTo>
                  <a:pt x="104" y="32"/>
                  <a:pt x="104" y="32"/>
                  <a:pt x="104" y="32"/>
                </a:cubicBezTo>
                <a:cubicBezTo>
                  <a:pt x="104" y="32"/>
                  <a:pt x="104" y="32"/>
                  <a:pt x="104" y="32"/>
                </a:cubicBezTo>
                <a:cubicBezTo>
                  <a:pt x="105" y="32"/>
                  <a:pt x="106" y="33"/>
                  <a:pt x="107" y="34"/>
                </a:cubicBezTo>
                <a:cubicBezTo>
                  <a:pt x="119" y="50"/>
                  <a:pt x="119" y="50"/>
                  <a:pt x="119" y="50"/>
                </a:cubicBezTo>
                <a:cubicBezTo>
                  <a:pt x="120" y="50"/>
                  <a:pt x="120" y="51"/>
                  <a:pt x="120" y="52"/>
                </a:cubicBezTo>
                <a:lnTo>
                  <a:pt x="120" y="5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/>
          </a:p>
        </p:txBody>
      </p:sp>
      <p:sp>
        <p:nvSpPr>
          <p:cNvPr id="96" name="TextBox 195"/>
          <p:cNvSpPr txBox="1"/>
          <p:nvPr/>
        </p:nvSpPr>
        <p:spPr>
          <a:xfrm>
            <a:off x="6872652" y="1612693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id-ID" sz="1600" b="1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标题文字</a:t>
            </a:r>
            <a:endParaRPr lang="zh-CN" altLang="id-ID" sz="1600" b="1" dirty="0" smtClean="0">
              <a:solidFill>
                <a:schemeClr val="bg1">
                  <a:lumMod val="50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97" name="TextBox 196"/>
          <p:cNvSpPr txBox="1"/>
          <p:nvPr/>
        </p:nvSpPr>
        <p:spPr>
          <a:xfrm>
            <a:off x="6872652" y="1949990"/>
            <a:ext cx="2251637" cy="85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35" dirty="0" smtClean="0">
                <a:solidFill>
                  <a:schemeClr val="bg1">
                    <a:lumMod val="65000"/>
                  </a:schemeClr>
                </a:solidFill>
              </a:rPr>
              <a:t>单击此处输入你的正文，文字是您思想的提炼，为了最终演示发布的良好效果，请尽量言简意赅的阐述观点</a:t>
            </a:r>
            <a:endParaRPr lang="zh-CN" altLang="en-US" sz="1235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8" name="TextBox 197"/>
          <p:cNvSpPr txBox="1"/>
          <p:nvPr/>
        </p:nvSpPr>
        <p:spPr>
          <a:xfrm>
            <a:off x="6872652" y="3344460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id-ID" sz="1600" b="1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+mn-ea"/>
              </a:rPr>
              <a:t>标题文字</a:t>
            </a:r>
            <a:endParaRPr lang="zh-CN" altLang="id-ID" sz="1600" b="1" dirty="0" smtClean="0">
              <a:solidFill>
                <a:schemeClr val="bg1">
                  <a:lumMod val="50000"/>
                </a:schemeClr>
              </a:solidFill>
              <a:latin typeface="Raleway" panose="020B0003030101060003" pitchFamily="34" charset="0"/>
              <a:sym typeface="+mn-ea"/>
            </a:endParaRPr>
          </a:p>
        </p:txBody>
      </p:sp>
      <p:sp>
        <p:nvSpPr>
          <p:cNvPr id="99" name="TextBox 198"/>
          <p:cNvSpPr txBox="1"/>
          <p:nvPr/>
        </p:nvSpPr>
        <p:spPr>
          <a:xfrm>
            <a:off x="6872652" y="3627148"/>
            <a:ext cx="2251637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</a:rPr>
              <a:t>单击此处输入你的正文，文字是您思想的提炼，为了最终演示发布的良好效果，请尽量言简意赅的阐述观点</a:t>
            </a:r>
            <a:endParaRPr lang="zh-CN" altLang="en-US" sz="11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0" name="TextBox 199"/>
          <p:cNvSpPr txBox="1"/>
          <p:nvPr/>
        </p:nvSpPr>
        <p:spPr>
          <a:xfrm>
            <a:off x="6872652" y="5103349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id-ID" sz="1600" b="1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+mn-ea"/>
              </a:rPr>
              <a:t>标题文字</a:t>
            </a:r>
            <a:endParaRPr lang="zh-CN" altLang="id-ID" sz="1600" b="1" dirty="0" smtClean="0">
              <a:solidFill>
                <a:schemeClr val="bg1">
                  <a:lumMod val="50000"/>
                </a:schemeClr>
              </a:solidFill>
              <a:latin typeface="Raleway" panose="020B0003030101060003" pitchFamily="34" charset="0"/>
              <a:sym typeface="+mn-ea"/>
            </a:endParaRPr>
          </a:p>
        </p:txBody>
      </p:sp>
      <p:sp>
        <p:nvSpPr>
          <p:cNvPr id="101" name="TextBox 200"/>
          <p:cNvSpPr txBox="1"/>
          <p:nvPr/>
        </p:nvSpPr>
        <p:spPr>
          <a:xfrm>
            <a:off x="6872652" y="5440646"/>
            <a:ext cx="2251637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</a:rPr>
              <a:t>单击此处输入你的正文，文字是您思想的提炼，为了最终演示发布的良好效果，请尽量言简意赅的阐述观点</a:t>
            </a:r>
            <a:endParaRPr lang="zh-CN" altLang="en-US" sz="11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38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5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5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5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83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75" grpId="0"/>
      <p:bldP spid="77" grpId="0"/>
      <p:bldP spid="78" grpId="0"/>
      <p:bldP spid="79" grpId="0" bldLvl="0" animBg="1"/>
      <p:bldP spid="81" grpId="0" bldLvl="0" animBg="1"/>
      <p:bldP spid="82" grpId="0" bldLvl="0" animBg="1"/>
      <p:bldP spid="95" grpId="0" bldLvl="0" animBg="1"/>
      <p:bldP spid="96" grpId="0"/>
      <p:bldP spid="97" grpId="0"/>
      <p:bldP spid="98" grpId="0"/>
      <p:bldP spid="99" grpId="0"/>
      <p:bldP spid="100" grpId="0"/>
      <p:bldP spid="10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41000"/>
          </a:blip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1026480" y="363629"/>
            <a:ext cx="4440139" cy="705647"/>
            <a:chOff x="1451102" y="1723560"/>
            <a:chExt cx="4440139" cy="705647"/>
          </a:xfrm>
        </p:grpSpPr>
        <p:grpSp>
          <p:nvGrpSpPr>
            <p:cNvPr id="48" name="组合 47"/>
            <p:cNvGrpSpPr/>
            <p:nvPr/>
          </p:nvGrpSpPr>
          <p:grpSpPr>
            <a:xfrm>
              <a:off x="1451102" y="1723560"/>
              <a:ext cx="2585239" cy="462915"/>
              <a:chOff x="5906988" y="1941274"/>
              <a:chExt cx="2585239" cy="462915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6480547" y="1941274"/>
                <a:ext cx="2011680" cy="46037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sz="2400" b="1" dirty="0">
                    <a:solidFill>
                      <a:schemeClr val="accent6"/>
                    </a:solidFill>
                  </a:rPr>
                  <a:t>活动执行方案</a:t>
                </a:r>
                <a:endParaRPr lang="zh-CN" altLang="en-US" sz="2400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5906988" y="1943814"/>
                <a:ext cx="573316" cy="46037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400" b="1" dirty="0">
                    <a:solidFill>
                      <a:schemeClr val="accent6"/>
                    </a:solidFill>
                  </a:rPr>
                  <a:t>04.</a:t>
                </a:r>
                <a:endParaRPr lang="en-US" altLang="zh-CN" sz="2400" b="1" dirty="0">
                  <a:solidFill>
                    <a:schemeClr val="accent6"/>
                  </a:solidFill>
                </a:endParaRPr>
              </a:p>
            </p:txBody>
          </p:sp>
        </p:grpSp>
        <p:sp>
          <p:nvSpPr>
            <p:cNvPr id="49" name="文本框 48"/>
            <p:cNvSpPr txBox="1"/>
            <p:nvPr/>
          </p:nvSpPr>
          <p:spPr>
            <a:xfrm>
              <a:off x="1481913" y="2163142"/>
              <a:ext cx="4409328" cy="2660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print the presentation and make it into a film to a wider field</a:t>
              </a:r>
              <a:endParaRPr lang="en-US" altLang="zh-CN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2" name="图片 1" descr="51b46152d3c55a4f26d83e1edf96a5d7"/>
          <p:cNvPicPr>
            <a:picLocks noChangeAspect="1"/>
          </p:cNvPicPr>
          <p:nvPr/>
        </p:nvPicPr>
        <p:blipFill>
          <a:blip r:embed="rId2"/>
          <a:srcRect r="44466"/>
          <a:stretch>
            <a:fillRect/>
          </a:stretch>
        </p:blipFill>
        <p:spPr>
          <a:xfrm rot="10800000">
            <a:off x="-3810" y="-8255"/>
            <a:ext cx="1030605" cy="122428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flipV="1">
            <a:off x="2569845" y="3125470"/>
            <a:ext cx="1200785" cy="700405"/>
          </a:xfrm>
          <a:prstGeom prst="line">
            <a:avLst/>
          </a:prstGeom>
          <a:ln>
            <a:solidFill>
              <a:srgbClr val="8F68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5586095" y="3099435"/>
            <a:ext cx="1199515" cy="700405"/>
          </a:xfrm>
          <a:prstGeom prst="line">
            <a:avLst/>
          </a:prstGeom>
          <a:ln>
            <a:solidFill>
              <a:srgbClr val="8F68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8345805" y="3150870"/>
            <a:ext cx="1200785" cy="700405"/>
          </a:xfrm>
          <a:prstGeom prst="line">
            <a:avLst/>
          </a:prstGeom>
          <a:ln>
            <a:solidFill>
              <a:srgbClr val="8F68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847215" y="3165475"/>
            <a:ext cx="3810" cy="335280"/>
          </a:xfrm>
          <a:prstGeom prst="line">
            <a:avLst/>
          </a:prstGeom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 rot="0">
            <a:off x="882650" y="1688465"/>
            <a:ext cx="1947545" cy="1768649"/>
            <a:chOff x="2666631" y="2208120"/>
            <a:chExt cx="1712057" cy="1555178"/>
          </a:xfrm>
        </p:grpSpPr>
        <p:sp>
          <p:nvSpPr>
            <p:cNvPr id="15" name="文本框 14"/>
            <p:cNvSpPr txBox="1"/>
            <p:nvPr/>
          </p:nvSpPr>
          <p:spPr>
            <a:xfrm>
              <a:off x="2666631" y="2465117"/>
              <a:ext cx="1712057" cy="1298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 smtClean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单击此处输入你的正文，文字是您思想的提炼，为了最终演示发布的良好效果，请尽量言简意赅的阐述观点</a:t>
              </a:r>
              <a:endParaRPr lang="zh-CN" altLang="en-US" sz="1200" dirty="0" smtClean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892526" y="2208120"/>
              <a:ext cx="1062355" cy="2258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500" b="1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输入标题</a:t>
              </a:r>
              <a:endParaRPr lang="zh-CN" altLang="en-US" sz="1500" b="1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 rot="0">
            <a:off x="3770630" y="3852545"/>
            <a:ext cx="1947545" cy="1768649"/>
            <a:chOff x="2666631" y="2208120"/>
            <a:chExt cx="1712057" cy="1555179"/>
          </a:xfrm>
        </p:grpSpPr>
        <p:sp>
          <p:nvSpPr>
            <p:cNvPr id="56" name="文本框 55"/>
            <p:cNvSpPr txBox="1"/>
            <p:nvPr/>
          </p:nvSpPr>
          <p:spPr>
            <a:xfrm>
              <a:off x="2666631" y="2465117"/>
              <a:ext cx="1712057" cy="1298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单击此处输入你的正文，文字是您思想的提炼，为了最终演示发布的良好效果，请尽量言简意赅的阐述观点</a:t>
              </a:r>
              <a:endPara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2892526" y="2208120"/>
              <a:ext cx="1062355" cy="2258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500" b="1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输入标题</a:t>
              </a:r>
              <a:endParaRPr lang="zh-CN" altLang="en-US" sz="1500" b="1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 rot="0">
            <a:off x="6793865" y="1654175"/>
            <a:ext cx="1947545" cy="1768649"/>
            <a:chOff x="2666631" y="2208120"/>
            <a:chExt cx="1712057" cy="1555179"/>
          </a:xfrm>
        </p:grpSpPr>
        <p:sp>
          <p:nvSpPr>
            <p:cNvPr id="59" name="文本框 58"/>
            <p:cNvSpPr txBox="1"/>
            <p:nvPr/>
          </p:nvSpPr>
          <p:spPr>
            <a:xfrm>
              <a:off x="2666631" y="2465117"/>
              <a:ext cx="1712057" cy="1298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单击此处输入你的正文，文字是您思想的提炼，为了最终演示发布的良好效果，请尽量言简意赅的阐述观点</a:t>
              </a:r>
              <a:endPara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2892526" y="2208120"/>
              <a:ext cx="1062355" cy="2258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500" b="1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输入标题</a:t>
              </a:r>
              <a:endParaRPr lang="zh-CN" altLang="en-US" sz="1500" b="1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 rot="0">
            <a:off x="9361805" y="3858895"/>
            <a:ext cx="1947545" cy="1768649"/>
            <a:chOff x="2666631" y="2208120"/>
            <a:chExt cx="1712057" cy="1555179"/>
          </a:xfrm>
        </p:grpSpPr>
        <p:sp>
          <p:nvSpPr>
            <p:cNvPr id="78" name="文本框 77"/>
            <p:cNvSpPr txBox="1"/>
            <p:nvPr/>
          </p:nvSpPr>
          <p:spPr>
            <a:xfrm>
              <a:off x="2666631" y="2465117"/>
              <a:ext cx="1712057" cy="1298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单击此处输入你的正文，文字是您思想的提炼，为了最终演示发布的良好效果，请尽量言简意赅的阐述观点</a:t>
              </a:r>
              <a:endPara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2892526" y="2208120"/>
              <a:ext cx="1062355" cy="28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500" b="1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输入标题</a:t>
              </a:r>
              <a:endParaRPr lang="zh-CN" altLang="en-US" sz="1500" b="1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91" name="六边形 90"/>
          <p:cNvSpPr/>
          <p:nvPr/>
        </p:nvSpPr>
        <p:spPr>
          <a:xfrm>
            <a:off x="1073785" y="3689985"/>
            <a:ext cx="1565275" cy="1349375"/>
          </a:xfrm>
          <a:prstGeom prst="hexagon">
            <a:avLst/>
          </a:prstGeom>
          <a:solidFill>
            <a:srgbClr val="72A1D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0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en-US" altLang="zh-CN" sz="5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2" name="六边形 91"/>
          <p:cNvSpPr/>
          <p:nvPr/>
        </p:nvSpPr>
        <p:spPr>
          <a:xfrm>
            <a:off x="3956050" y="2052955"/>
            <a:ext cx="1565275" cy="1349375"/>
          </a:xfrm>
          <a:prstGeom prst="hexagon">
            <a:avLst/>
          </a:prstGeom>
          <a:solidFill>
            <a:srgbClr val="00A0A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0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en-US" altLang="zh-CN" sz="5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3" name="六边形 92"/>
          <p:cNvSpPr/>
          <p:nvPr/>
        </p:nvSpPr>
        <p:spPr>
          <a:xfrm>
            <a:off x="6849745" y="3689985"/>
            <a:ext cx="1565275" cy="1349375"/>
          </a:xfrm>
          <a:prstGeom prst="hexagon">
            <a:avLst/>
          </a:prstGeom>
          <a:solidFill>
            <a:srgbClr val="B29BC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0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en-US" altLang="zh-CN" sz="5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4" name="六边形 93"/>
          <p:cNvSpPr/>
          <p:nvPr/>
        </p:nvSpPr>
        <p:spPr>
          <a:xfrm>
            <a:off x="9552940" y="2052955"/>
            <a:ext cx="1565275" cy="1349375"/>
          </a:xfrm>
          <a:prstGeom prst="hexagon">
            <a:avLst/>
          </a:prstGeom>
          <a:solidFill>
            <a:srgbClr val="EAC3D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000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en-US" altLang="zh-CN" sz="50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41000"/>
          </a:blip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5342001" y="2263775"/>
            <a:ext cx="5661144" cy="2041355"/>
            <a:chOff x="5342001" y="2263775"/>
            <a:chExt cx="5661144" cy="2041355"/>
          </a:xfrm>
        </p:grpSpPr>
        <p:sp>
          <p:nvSpPr>
            <p:cNvPr id="3" name="矩形 2"/>
            <p:cNvSpPr/>
            <p:nvPr/>
          </p:nvSpPr>
          <p:spPr>
            <a:xfrm>
              <a:off x="7432936" y="3014507"/>
              <a:ext cx="3570209" cy="769441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sz="4400" b="1" dirty="0">
                  <a:solidFill>
                    <a:schemeClr val="accent1"/>
                  </a:solidFill>
                </a:rPr>
                <a:t>活动总体思路</a:t>
              </a:r>
              <a:endParaRPr lang="zh-CN" altLang="en-US" sz="4400" b="1" dirty="0">
                <a:solidFill>
                  <a:schemeClr val="accent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8748617" y="2263775"/>
              <a:ext cx="2254528" cy="707886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4000" b="1" dirty="0">
                  <a:solidFill>
                    <a:schemeClr val="accent1"/>
                  </a:solidFill>
                </a:rPr>
                <a:t>PART 01</a:t>
              </a:r>
              <a:endParaRPr lang="zh-CN" altLang="en-US" sz="4000" b="1" dirty="0">
                <a:solidFill>
                  <a:schemeClr val="accent1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342001" y="3826794"/>
              <a:ext cx="5661144" cy="47833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The user can demonstrate on a projector or computer, or print the presentation and make it into a film to be used in a wider field</a:t>
              </a:r>
              <a:endPara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169317" y="5137953"/>
            <a:ext cx="7834254" cy="400110"/>
            <a:chOff x="3169317" y="5137953"/>
            <a:chExt cx="7834254" cy="400110"/>
          </a:xfrm>
        </p:grpSpPr>
        <p:sp>
          <p:nvSpPr>
            <p:cNvPr id="6" name="矩形 5"/>
            <p:cNvSpPr/>
            <p:nvPr/>
          </p:nvSpPr>
          <p:spPr>
            <a:xfrm>
              <a:off x="3169317" y="5137953"/>
              <a:ext cx="1787669" cy="40011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571500" indent="-571500" algn="r"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chemeClr val="accent2"/>
                  </a:solidFill>
                </a:rPr>
                <a:t>活动背景</a:t>
              </a:r>
              <a:endParaRPr lang="zh-CN" altLang="en-US" sz="2000" dirty="0">
                <a:solidFill>
                  <a:schemeClr val="accent2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184845" y="5137953"/>
              <a:ext cx="1787669" cy="40011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571500" indent="-571500" algn="r"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chemeClr val="accent2"/>
                  </a:solidFill>
                </a:rPr>
                <a:t>活动目的</a:t>
              </a:r>
              <a:endParaRPr lang="zh-CN" altLang="en-US" sz="2000" dirty="0">
                <a:solidFill>
                  <a:schemeClr val="accent2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7200373" y="5137953"/>
              <a:ext cx="1787669" cy="40011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571500" indent="-571500" algn="r"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chemeClr val="accent2"/>
                  </a:solidFill>
                </a:rPr>
                <a:t>活动简介</a:t>
              </a:r>
              <a:endParaRPr lang="zh-CN" altLang="en-US" sz="2000" dirty="0">
                <a:solidFill>
                  <a:schemeClr val="accent2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9215902" y="5137953"/>
              <a:ext cx="1787669" cy="40011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571500" indent="-571500" algn="r"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chemeClr val="accent2"/>
                  </a:solidFill>
                </a:rPr>
                <a:t>人员介绍</a:t>
              </a:r>
              <a:endParaRPr lang="zh-CN" altLang="en-US" sz="2000" dirty="0">
                <a:solidFill>
                  <a:schemeClr val="accent2"/>
                </a:solidFill>
              </a:endParaRPr>
            </a:p>
          </p:txBody>
        </p:sp>
      </p:grpSp>
      <p:pic>
        <p:nvPicPr>
          <p:cNvPr id="13" name="图片 12" descr="51b46152d3c55a4f26d83e1edf96a5d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300000">
            <a:off x="-1588135" y="1007110"/>
            <a:ext cx="6713855" cy="4424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41000"/>
          </a:blip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5342001" y="2263775"/>
            <a:ext cx="5661144" cy="2041355"/>
            <a:chOff x="5342001" y="2263775"/>
            <a:chExt cx="5661144" cy="2041355"/>
          </a:xfrm>
        </p:grpSpPr>
        <p:sp>
          <p:nvSpPr>
            <p:cNvPr id="3" name="矩形 2"/>
            <p:cNvSpPr/>
            <p:nvPr/>
          </p:nvSpPr>
          <p:spPr>
            <a:xfrm>
              <a:off x="7432936" y="3014507"/>
              <a:ext cx="3570209" cy="769441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sz="4400" b="1" dirty="0">
                  <a:solidFill>
                    <a:schemeClr val="accent1"/>
                  </a:solidFill>
                </a:rPr>
                <a:t>活动经费预算</a:t>
              </a:r>
              <a:endParaRPr lang="zh-CN" altLang="en-US" sz="4400" b="1" dirty="0">
                <a:solidFill>
                  <a:schemeClr val="accent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8748617" y="2263775"/>
              <a:ext cx="2254528" cy="707886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4000" b="1" dirty="0">
                  <a:solidFill>
                    <a:schemeClr val="accent1"/>
                  </a:solidFill>
                </a:rPr>
                <a:t>PART 05</a:t>
              </a:r>
              <a:endParaRPr lang="zh-CN" altLang="en-US" sz="4000" b="1" dirty="0">
                <a:solidFill>
                  <a:schemeClr val="accent1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342001" y="3826794"/>
              <a:ext cx="5661144" cy="47833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The user can demonstrate on a projector or computer, or print the presentation and make it into a film to be used in a wider field</a:t>
              </a:r>
              <a:endPara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169317" y="5137953"/>
            <a:ext cx="7834254" cy="400110"/>
            <a:chOff x="3169317" y="5137953"/>
            <a:chExt cx="7834254" cy="400110"/>
          </a:xfrm>
        </p:grpSpPr>
        <p:sp>
          <p:nvSpPr>
            <p:cNvPr id="6" name="矩形 5"/>
            <p:cNvSpPr/>
            <p:nvPr/>
          </p:nvSpPr>
          <p:spPr>
            <a:xfrm>
              <a:off x="3169317" y="5137953"/>
              <a:ext cx="1787669" cy="40011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571500" indent="-571500" algn="r"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chemeClr val="accent2"/>
                  </a:solidFill>
                </a:rPr>
                <a:t>成本控制</a:t>
              </a:r>
              <a:endParaRPr lang="zh-CN" altLang="en-US" sz="2000" dirty="0">
                <a:solidFill>
                  <a:schemeClr val="accent2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184845" y="5137953"/>
              <a:ext cx="1787669" cy="40011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571500" indent="-571500" algn="r"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chemeClr val="accent2"/>
                  </a:solidFill>
                </a:rPr>
                <a:t>资金分配</a:t>
              </a:r>
              <a:endParaRPr lang="zh-CN" altLang="en-US" sz="2000" dirty="0">
                <a:solidFill>
                  <a:schemeClr val="accent2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7200373" y="5137953"/>
              <a:ext cx="1787669" cy="40011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571500" indent="-571500" algn="r"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chemeClr val="accent2"/>
                  </a:solidFill>
                </a:rPr>
                <a:t>应急预案</a:t>
              </a:r>
              <a:endParaRPr lang="zh-CN" altLang="en-US" sz="2000" dirty="0">
                <a:solidFill>
                  <a:schemeClr val="accent2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9215902" y="5137953"/>
              <a:ext cx="1787669" cy="40011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571500" indent="-571500" algn="r"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chemeClr val="accent2"/>
                  </a:solidFill>
                </a:rPr>
                <a:t>其他成本</a:t>
              </a:r>
              <a:endParaRPr lang="zh-CN" altLang="en-US" sz="2000" dirty="0">
                <a:solidFill>
                  <a:schemeClr val="accent2"/>
                </a:solidFill>
              </a:endParaRPr>
            </a:p>
          </p:txBody>
        </p:sp>
      </p:grpSp>
      <p:pic>
        <p:nvPicPr>
          <p:cNvPr id="13" name="图片 12" descr="51b46152d3c55a4f26d83e1edf96a5d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300000">
            <a:off x="-1588135" y="1007110"/>
            <a:ext cx="6713855" cy="4424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41000"/>
          </a:blip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1041720" y="342674"/>
            <a:ext cx="4440139" cy="726602"/>
            <a:chOff x="1451102" y="1702605"/>
            <a:chExt cx="4440139" cy="726602"/>
          </a:xfrm>
        </p:grpSpPr>
        <p:grpSp>
          <p:nvGrpSpPr>
            <p:cNvPr id="27" name="组合 26"/>
            <p:cNvGrpSpPr/>
            <p:nvPr/>
          </p:nvGrpSpPr>
          <p:grpSpPr>
            <a:xfrm>
              <a:off x="1451102" y="1702605"/>
              <a:ext cx="2585239" cy="483870"/>
              <a:chOff x="5906988" y="1920319"/>
              <a:chExt cx="2585239" cy="483870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6480547" y="1920319"/>
                <a:ext cx="2011680" cy="46037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sz="2400" b="1" dirty="0">
                    <a:solidFill>
                      <a:schemeClr val="accent6"/>
                    </a:solidFill>
                  </a:rPr>
                  <a:t>活动经费预算</a:t>
                </a:r>
                <a:endParaRPr lang="zh-CN" altLang="en-US" sz="2400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5906988" y="1943814"/>
                <a:ext cx="573316" cy="46037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400" b="1" dirty="0">
                    <a:solidFill>
                      <a:schemeClr val="accent6"/>
                    </a:solidFill>
                  </a:rPr>
                  <a:t>05.</a:t>
                </a:r>
                <a:endParaRPr lang="en-US" altLang="zh-CN" sz="2400" b="1" dirty="0">
                  <a:solidFill>
                    <a:schemeClr val="accent6"/>
                  </a:solidFill>
                </a:endParaRPr>
              </a:p>
            </p:txBody>
          </p:sp>
        </p:grpSp>
        <p:sp>
          <p:nvSpPr>
            <p:cNvPr id="28" name="文本框 27"/>
            <p:cNvSpPr txBox="1"/>
            <p:nvPr/>
          </p:nvSpPr>
          <p:spPr>
            <a:xfrm>
              <a:off x="1481913" y="2163142"/>
              <a:ext cx="4409328" cy="2660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print the presentation and make it into a film to a wider field</a:t>
              </a:r>
              <a:endParaRPr lang="en-US" altLang="zh-CN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14" name="图片 13" descr="51b46152d3c55a4f26d83e1edf96a5d7"/>
          <p:cNvPicPr>
            <a:picLocks noChangeAspect="1"/>
          </p:cNvPicPr>
          <p:nvPr/>
        </p:nvPicPr>
        <p:blipFill>
          <a:blip r:embed="rId2"/>
          <a:srcRect r="44466"/>
          <a:stretch>
            <a:fillRect/>
          </a:stretch>
        </p:blipFill>
        <p:spPr>
          <a:xfrm rot="10800000">
            <a:off x="-3810" y="-8255"/>
            <a:ext cx="1030605" cy="1224280"/>
          </a:xfrm>
          <a:prstGeom prst="rect">
            <a:avLst/>
          </a:prstGeom>
        </p:spPr>
      </p:pic>
      <p:sp>
        <p:nvSpPr>
          <p:cNvPr id="84" name="Block Arc 83"/>
          <p:cNvSpPr/>
          <p:nvPr/>
        </p:nvSpPr>
        <p:spPr>
          <a:xfrm>
            <a:off x="5624708" y="2050197"/>
            <a:ext cx="3290713" cy="3290714"/>
          </a:xfrm>
          <a:prstGeom prst="blockArc">
            <a:avLst>
              <a:gd name="adj1" fmla="val 10799501"/>
              <a:gd name="adj2" fmla="val 2383"/>
              <a:gd name="adj3" fmla="val 28902"/>
            </a:avLst>
          </a:prstGeom>
          <a:solidFill>
            <a:srgbClr val="BFAE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Block Arc 84"/>
          <p:cNvSpPr/>
          <p:nvPr/>
        </p:nvSpPr>
        <p:spPr>
          <a:xfrm>
            <a:off x="3276579" y="2070517"/>
            <a:ext cx="3290713" cy="3290714"/>
          </a:xfrm>
          <a:prstGeom prst="blockArc">
            <a:avLst>
              <a:gd name="adj1" fmla="val 10799501"/>
              <a:gd name="adj2" fmla="val 2383"/>
              <a:gd name="adj3" fmla="val 28902"/>
            </a:avLst>
          </a:prstGeom>
          <a:solidFill>
            <a:srgbClr val="EAC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Block Arc 85"/>
          <p:cNvSpPr/>
          <p:nvPr/>
        </p:nvSpPr>
        <p:spPr>
          <a:xfrm flipV="1">
            <a:off x="3276579" y="2069245"/>
            <a:ext cx="3290713" cy="3290714"/>
          </a:xfrm>
          <a:prstGeom prst="blockArc">
            <a:avLst>
              <a:gd name="adj1" fmla="val 10799501"/>
              <a:gd name="adj2" fmla="val 2383"/>
              <a:gd name="adj3" fmla="val 28902"/>
            </a:avLst>
          </a:prstGeom>
          <a:solidFill>
            <a:srgbClr val="CDD8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7" name="Block Arc 86"/>
          <p:cNvSpPr/>
          <p:nvPr/>
        </p:nvSpPr>
        <p:spPr>
          <a:xfrm flipV="1">
            <a:off x="5624708" y="2040035"/>
            <a:ext cx="3290713" cy="3290714"/>
          </a:xfrm>
          <a:prstGeom prst="blockArc">
            <a:avLst>
              <a:gd name="adj1" fmla="val 10799501"/>
              <a:gd name="adj2" fmla="val 2383"/>
              <a:gd name="adj3" fmla="val 28902"/>
            </a:avLst>
          </a:prstGeom>
          <a:solidFill>
            <a:srgbClr val="72A1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461911" y="3162744"/>
            <a:ext cx="601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01</a:t>
            </a:r>
            <a:endParaRPr 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461911" y="3720705"/>
            <a:ext cx="601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03</a:t>
            </a:r>
            <a:endParaRPr 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110311" y="3162744"/>
            <a:ext cx="601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02</a:t>
            </a:r>
            <a:endParaRPr 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110311" y="3720705"/>
            <a:ext cx="601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04</a:t>
            </a:r>
            <a:endParaRPr 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6" name="Text Placeholder 32"/>
          <p:cNvSpPr txBox="1"/>
          <p:nvPr/>
        </p:nvSpPr>
        <p:spPr>
          <a:xfrm>
            <a:off x="1151890" y="1943100"/>
            <a:ext cx="1578610" cy="10795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20000"/>
              </a:lnSpc>
              <a:buNone/>
            </a:pPr>
            <a:r>
              <a:rPr lang="zh-CN" altLang="en-US" sz="1200" dirty="0">
                <a:solidFill>
                  <a:srgbClr val="1E2B5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单击此处输入你的正文，文字是您思想的提炼，为了最终演示发布的良好效果，请尽量言简意赅的阐述观点。</a:t>
            </a:r>
            <a:endParaRPr lang="zh-CN" altLang="en-US" sz="1200" dirty="0">
              <a:solidFill>
                <a:srgbClr val="1E2B58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7" name="Text Placeholder 33"/>
          <p:cNvSpPr txBox="1"/>
          <p:nvPr/>
        </p:nvSpPr>
        <p:spPr>
          <a:xfrm>
            <a:off x="918103" y="1752728"/>
            <a:ext cx="1650338" cy="31701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accent3"/>
                </a:solidFill>
                <a:latin typeface="+mj-lt"/>
              </a:rPr>
              <a:t>标题内容</a:t>
            </a:r>
            <a:endParaRPr lang="zh-CN" altLang="en-US"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2724587" y="1792340"/>
            <a:ext cx="551992" cy="551992"/>
          </a:xfrm>
          <a:prstGeom prst="ellipse">
            <a:avLst/>
          </a:prstGeom>
          <a:solidFill>
            <a:srgbClr val="EAC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FontAwesome" pitchFamily="2" charset="0"/>
              </a:rPr>
              <a:t></a:t>
            </a:r>
            <a:endParaRPr lang="en-US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2724587" y="4867731"/>
            <a:ext cx="551992" cy="551992"/>
          </a:xfrm>
          <a:prstGeom prst="ellipse">
            <a:avLst/>
          </a:prstGeom>
          <a:solidFill>
            <a:srgbClr val="CDD8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AU" dirty="0">
                <a:solidFill>
                  <a:schemeClr val="bg1"/>
                </a:solidFill>
                <a:latin typeface="FontAwesome" pitchFamily="2" charset="0"/>
              </a:rPr>
              <a:t></a:t>
            </a:r>
            <a:endParaRPr lang="en-US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8915421" y="1792340"/>
            <a:ext cx="551992" cy="551992"/>
          </a:xfrm>
          <a:prstGeom prst="ellipse">
            <a:avLst/>
          </a:prstGeom>
          <a:solidFill>
            <a:srgbClr val="B29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AU" dirty="0">
                <a:solidFill>
                  <a:srgbClr val="FFFFFF"/>
                </a:solidFill>
                <a:latin typeface="FontAwesome" pitchFamily="2" charset="0"/>
              </a:rPr>
              <a:t></a:t>
            </a:r>
            <a:endParaRPr lang="en-AU" dirty="0">
              <a:solidFill>
                <a:srgbClr val="FFFFFF"/>
              </a:solidFill>
              <a:latin typeface="FontAwesome" pitchFamily="2" charset="0"/>
            </a:endParaRPr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8915421" y="4867731"/>
            <a:ext cx="551992" cy="551992"/>
          </a:xfrm>
          <a:prstGeom prst="ellipse">
            <a:avLst/>
          </a:prstGeom>
          <a:solidFill>
            <a:srgbClr val="72A1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AU" dirty="0">
                <a:solidFill>
                  <a:schemeClr val="bg1"/>
                </a:solidFill>
                <a:latin typeface="FontAwesome" pitchFamily="2" charset="0"/>
              </a:rPr>
              <a:t></a:t>
            </a:r>
            <a:endParaRPr lang="en-US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6" name="Text Placeholder 32"/>
          <p:cNvSpPr txBox="1"/>
          <p:nvPr/>
        </p:nvSpPr>
        <p:spPr>
          <a:xfrm>
            <a:off x="1151890" y="5122545"/>
            <a:ext cx="1578610" cy="126746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20000"/>
              </a:lnSpc>
              <a:buNone/>
            </a:pPr>
            <a:r>
              <a:rPr lang="zh-CN" altLang="en-US" sz="1200" dirty="0">
                <a:solidFill>
                  <a:srgbClr val="1E2B5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单击此处输入你的正文，文字是您思想的提炼，为了最终演示发布的良好效果，请尽量言简意赅的阐述观点</a:t>
            </a:r>
            <a:endParaRPr lang="zh-CN" altLang="en-US" sz="1200" dirty="0">
              <a:solidFill>
                <a:srgbClr val="1E2B58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Text Placeholder 33"/>
          <p:cNvSpPr txBox="1"/>
          <p:nvPr/>
        </p:nvSpPr>
        <p:spPr>
          <a:xfrm>
            <a:off x="918103" y="4932173"/>
            <a:ext cx="1650338" cy="31701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accent3"/>
                </a:solidFill>
                <a:latin typeface="+mj-lt"/>
              </a:rPr>
              <a:t>标题内容</a:t>
            </a:r>
            <a:endParaRPr lang="zh-CN" altLang="en-US"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8" name="Text Placeholder 32"/>
          <p:cNvSpPr txBox="1"/>
          <p:nvPr/>
        </p:nvSpPr>
        <p:spPr>
          <a:xfrm>
            <a:off x="9479915" y="1996440"/>
            <a:ext cx="1578610" cy="14033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20000"/>
              </a:lnSpc>
              <a:buNone/>
            </a:pPr>
            <a:r>
              <a:rPr lang="zh-CN" altLang="en-US" sz="1200" dirty="0">
                <a:solidFill>
                  <a:srgbClr val="1E2B5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单击此处输入你的正文，文字是您思想的提炼，为了最终演示发布的良好效果，请尽量言简意赅的阐述观点</a:t>
            </a:r>
            <a:endParaRPr lang="zh-CN" altLang="en-US" sz="1200" dirty="0">
              <a:solidFill>
                <a:srgbClr val="1E2B58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9479808" y="1806068"/>
            <a:ext cx="1650338" cy="31701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zh-CN" altLang="en-US" sz="1600" dirty="0">
                <a:solidFill>
                  <a:schemeClr val="accent3"/>
                </a:solidFill>
                <a:latin typeface="+mj-lt"/>
              </a:rPr>
              <a:t>标题内容</a:t>
            </a:r>
            <a:endParaRPr lang="zh-CN" altLang="en-US"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0" name="Text Placeholder 32"/>
          <p:cNvSpPr txBox="1"/>
          <p:nvPr/>
        </p:nvSpPr>
        <p:spPr>
          <a:xfrm>
            <a:off x="9467215" y="5122545"/>
            <a:ext cx="1578610" cy="11144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20000"/>
              </a:lnSpc>
              <a:buNone/>
            </a:pPr>
            <a:r>
              <a:rPr lang="zh-CN" altLang="en-US" sz="1200" dirty="0">
                <a:solidFill>
                  <a:srgbClr val="1E2B5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单击此处输入你的正文，文字是您思想的提炼，为了最终演示发布的良好效果，请尽量言简意赅的阐述观点</a:t>
            </a:r>
            <a:endParaRPr lang="zh-CN" altLang="en-US" sz="1200" dirty="0">
              <a:solidFill>
                <a:srgbClr val="1E2B58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Text Placeholder 33"/>
          <p:cNvSpPr txBox="1"/>
          <p:nvPr/>
        </p:nvSpPr>
        <p:spPr>
          <a:xfrm>
            <a:off x="9479808" y="4932173"/>
            <a:ext cx="1650338" cy="31701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zh-CN" altLang="en-US" sz="1600" dirty="0">
                <a:solidFill>
                  <a:schemeClr val="accent3"/>
                </a:solidFill>
                <a:latin typeface="+mj-lt"/>
              </a:rPr>
              <a:t>标题内容</a:t>
            </a:r>
            <a:endParaRPr lang="zh-CN" altLang="en-US" sz="1600" dirty="0">
              <a:solidFill>
                <a:schemeClr val="accent3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bldLvl="0" animBg="1"/>
      <p:bldP spid="85" grpId="0" bldLvl="0" animBg="1"/>
      <p:bldP spid="86" grpId="0" bldLvl="0" animBg="1"/>
      <p:bldP spid="87" grpId="0" bldLvl="0" animBg="1"/>
      <p:bldP spid="88" grpId="0"/>
      <p:bldP spid="89" grpId="0"/>
      <p:bldP spid="90" grpId="0"/>
      <p:bldP spid="91" grpId="0"/>
      <p:bldP spid="96" grpId="0"/>
      <p:bldP spid="97" grpId="0"/>
      <p:bldP spid="98" grpId="0" bldLvl="0" animBg="1"/>
      <p:bldP spid="101" grpId="0" bldLvl="0" animBg="1"/>
      <p:bldP spid="106" grpId="0" bldLvl="0" animBg="1"/>
      <p:bldP spid="109" grpId="0" bldLvl="0" animBg="1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41000"/>
          </a:blip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组合 94"/>
          <p:cNvGrpSpPr/>
          <p:nvPr/>
        </p:nvGrpSpPr>
        <p:grpSpPr>
          <a:xfrm>
            <a:off x="1026480" y="352834"/>
            <a:ext cx="4440139" cy="726602"/>
            <a:chOff x="1451102" y="1702605"/>
            <a:chExt cx="4440139" cy="726602"/>
          </a:xfrm>
        </p:grpSpPr>
        <p:grpSp>
          <p:nvGrpSpPr>
            <p:cNvPr id="96" name="组合 95"/>
            <p:cNvGrpSpPr/>
            <p:nvPr/>
          </p:nvGrpSpPr>
          <p:grpSpPr>
            <a:xfrm>
              <a:off x="1451102" y="1702605"/>
              <a:ext cx="2561744" cy="483870"/>
              <a:chOff x="5906988" y="1920319"/>
              <a:chExt cx="2561744" cy="483870"/>
            </a:xfrm>
          </p:grpSpPr>
          <p:sp>
            <p:nvSpPr>
              <p:cNvPr id="98" name="矩形 97"/>
              <p:cNvSpPr/>
              <p:nvPr/>
            </p:nvSpPr>
            <p:spPr>
              <a:xfrm>
                <a:off x="6457052" y="1920319"/>
                <a:ext cx="2011680" cy="46037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sz="2400" b="1" dirty="0">
                    <a:solidFill>
                      <a:schemeClr val="accent6"/>
                    </a:solidFill>
                  </a:rPr>
                  <a:t>活动经费预算</a:t>
                </a:r>
                <a:endParaRPr lang="zh-CN" altLang="en-US" sz="2400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5906988" y="1943814"/>
                <a:ext cx="573316" cy="46037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400" b="1" dirty="0">
                    <a:solidFill>
                      <a:schemeClr val="accent6"/>
                    </a:solidFill>
                  </a:rPr>
                  <a:t>05.</a:t>
                </a:r>
                <a:endParaRPr lang="en-US" altLang="zh-CN" sz="2400" b="1" dirty="0">
                  <a:solidFill>
                    <a:schemeClr val="accent6"/>
                  </a:solidFill>
                </a:endParaRPr>
              </a:p>
            </p:txBody>
          </p:sp>
        </p:grpSp>
        <p:sp>
          <p:nvSpPr>
            <p:cNvPr id="97" name="文本框 96"/>
            <p:cNvSpPr txBox="1"/>
            <p:nvPr/>
          </p:nvSpPr>
          <p:spPr>
            <a:xfrm>
              <a:off x="1481913" y="2163142"/>
              <a:ext cx="4409328" cy="2660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print the presentation and make it into a film to a wider field</a:t>
              </a:r>
              <a:endParaRPr lang="en-US" altLang="zh-CN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24" name="图片 23" descr="51b46152d3c55a4f26d83e1edf96a5d7"/>
          <p:cNvPicPr>
            <a:picLocks noChangeAspect="1"/>
          </p:cNvPicPr>
          <p:nvPr/>
        </p:nvPicPr>
        <p:blipFill>
          <a:blip r:embed="rId2"/>
          <a:srcRect r="44466"/>
          <a:stretch>
            <a:fillRect/>
          </a:stretch>
        </p:blipFill>
        <p:spPr>
          <a:xfrm rot="10800000">
            <a:off x="-3810" y="-8255"/>
            <a:ext cx="1030605" cy="1224280"/>
          </a:xfrm>
          <a:prstGeom prst="rect">
            <a:avLst/>
          </a:prstGeom>
        </p:spPr>
      </p:pic>
      <p:sp>
        <p:nvSpPr>
          <p:cNvPr id="55" name="Freeform 6"/>
          <p:cNvSpPr/>
          <p:nvPr/>
        </p:nvSpPr>
        <p:spPr bwMode="auto">
          <a:xfrm rot="14643189">
            <a:off x="8009197" y="2759442"/>
            <a:ext cx="3254929" cy="3873799"/>
          </a:xfrm>
          <a:custGeom>
            <a:avLst/>
            <a:gdLst>
              <a:gd name="T0" fmla="*/ 339 w 596"/>
              <a:gd name="T1" fmla="*/ 115 h 709"/>
              <a:gd name="T2" fmla="*/ 596 w 596"/>
              <a:gd name="T3" fmla="*/ 410 h 709"/>
              <a:gd name="T4" fmla="*/ 298 w 596"/>
              <a:gd name="T5" fmla="*/ 709 h 709"/>
              <a:gd name="T6" fmla="*/ 0 w 596"/>
              <a:gd name="T7" fmla="*/ 410 h 709"/>
              <a:gd name="T8" fmla="*/ 255 w 596"/>
              <a:gd name="T9" fmla="*/ 115 h 709"/>
              <a:gd name="T10" fmla="*/ 296 w 596"/>
              <a:gd name="T11" fmla="*/ 0 h 709"/>
              <a:gd name="T12" fmla="*/ 339 w 596"/>
              <a:gd name="T13" fmla="*/ 115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6" h="709">
                <a:moveTo>
                  <a:pt x="339" y="115"/>
                </a:moveTo>
                <a:cubicBezTo>
                  <a:pt x="484" y="135"/>
                  <a:pt x="596" y="259"/>
                  <a:pt x="596" y="410"/>
                </a:cubicBezTo>
                <a:cubicBezTo>
                  <a:pt x="596" y="575"/>
                  <a:pt x="463" y="709"/>
                  <a:pt x="298" y="709"/>
                </a:cubicBezTo>
                <a:cubicBezTo>
                  <a:pt x="133" y="709"/>
                  <a:pt x="0" y="575"/>
                  <a:pt x="0" y="410"/>
                </a:cubicBezTo>
                <a:cubicBezTo>
                  <a:pt x="0" y="260"/>
                  <a:pt x="111" y="136"/>
                  <a:pt x="255" y="115"/>
                </a:cubicBezTo>
                <a:cubicBezTo>
                  <a:pt x="296" y="0"/>
                  <a:pt x="296" y="0"/>
                  <a:pt x="296" y="0"/>
                </a:cubicBezTo>
                <a:lnTo>
                  <a:pt x="339" y="115"/>
                </a:lnTo>
                <a:close/>
              </a:path>
            </a:pathLst>
          </a:custGeom>
          <a:solidFill>
            <a:srgbClr val="72A1D4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endParaRPr lang="en-US" sz="2400"/>
          </a:p>
        </p:txBody>
      </p:sp>
      <p:sp>
        <p:nvSpPr>
          <p:cNvPr id="90" name="Freeform 5"/>
          <p:cNvSpPr/>
          <p:nvPr/>
        </p:nvSpPr>
        <p:spPr bwMode="auto">
          <a:xfrm rot="4529480">
            <a:off x="7190727" y="3245504"/>
            <a:ext cx="2602645" cy="3097493"/>
          </a:xfrm>
          <a:custGeom>
            <a:avLst/>
            <a:gdLst>
              <a:gd name="T0" fmla="*/ 339 w 596"/>
              <a:gd name="T1" fmla="*/ 115 h 709"/>
              <a:gd name="T2" fmla="*/ 596 w 596"/>
              <a:gd name="T3" fmla="*/ 410 h 709"/>
              <a:gd name="T4" fmla="*/ 298 w 596"/>
              <a:gd name="T5" fmla="*/ 709 h 709"/>
              <a:gd name="T6" fmla="*/ 0 w 596"/>
              <a:gd name="T7" fmla="*/ 410 h 709"/>
              <a:gd name="T8" fmla="*/ 255 w 596"/>
              <a:gd name="T9" fmla="*/ 115 h 709"/>
              <a:gd name="T10" fmla="*/ 296 w 596"/>
              <a:gd name="T11" fmla="*/ 0 h 709"/>
              <a:gd name="T12" fmla="*/ 339 w 596"/>
              <a:gd name="T13" fmla="*/ 115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6" h="709">
                <a:moveTo>
                  <a:pt x="339" y="115"/>
                </a:moveTo>
                <a:cubicBezTo>
                  <a:pt x="484" y="135"/>
                  <a:pt x="596" y="259"/>
                  <a:pt x="596" y="410"/>
                </a:cubicBezTo>
                <a:cubicBezTo>
                  <a:pt x="596" y="575"/>
                  <a:pt x="463" y="709"/>
                  <a:pt x="298" y="709"/>
                </a:cubicBezTo>
                <a:cubicBezTo>
                  <a:pt x="133" y="709"/>
                  <a:pt x="0" y="575"/>
                  <a:pt x="0" y="410"/>
                </a:cubicBezTo>
                <a:cubicBezTo>
                  <a:pt x="0" y="260"/>
                  <a:pt x="111" y="136"/>
                  <a:pt x="255" y="115"/>
                </a:cubicBezTo>
                <a:cubicBezTo>
                  <a:pt x="296" y="0"/>
                  <a:pt x="296" y="0"/>
                  <a:pt x="296" y="0"/>
                </a:cubicBezTo>
                <a:lnTo>
                  <a:pt x="339" y="115"/>
                </a:lnTo>
                <a:close/>
              </a:path>
            </a:pathLst>
          </a:custGeom>
          <a:solidFill>
            <a:srgbClr val="B29BC3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endParaRPr lang="en-US" sz="2400"/>
          </a:p>
        </p:txBody>
      </p:sp>
      <p:sp>
        <p:nvSpPr>
          <p:cNvPr id="91" name="Freeform 5"/>
          <p:cNvSpPr/>
          <p:nvPr/>
        </p:nvSpPr>
        <p:spPr bwMode="auto">
          <a:xfrm rot="4529480">
            <a:off x="6129123" y="3935348"/>
            <a:ext cx="2041643" cy="2429825"/>
          </a:xfrm>
          <a:custGeom>
            <a:avLst/>
            <a:gdLst>
              <a:gd name="T0" fmla="*/ 339 w 596"/>
              <a:gd name="T1" fmla="*/ 115 h 709"/>
              <a:gd name="T2" fmla="*/ 596 w 596"/>
              <a:gd name="T3" fmla="*/ 410 h 709"/>
              <a:gd name="T4" fmla="*/ 298 w 596"/>
              <a:gd name="T5" fmla="*/ 709 h 709"/>
              <a:gd name="T6" fmla="*/ 0 w 596"/>
              <a:gd name="T7" fmla="*/ 410 h 709"/>
              <a:gd name="T8" fmla="*/ 255 w 596"/>
              <a:gd name="T9" fmla="*/ 115 h 709"/>
              <a:gd name="T10" fmla="*/ 296 w 596"/>
              <a:gd name="T11" fmla="*/ 0 h 709"/>
              <a:gd name="T12" fmla="*/ 339 w 596"/>
              <a:gd name="T13" fmla="*/ 115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6" h="709">
                <a:moveTo>
                  <a:pt x="339" y="115"/>
                </a:moveTo>
                <a:cubicBezTo>
                  <a:pt x="484" y="135"/>
                  <a:pt x="596" y="259"/>
                  <a:pt x="596" y="410"/>
                </a:cubicBezTo>
                <a:cubicBezTo>
                  <a:pt x="596" y="575"/>
                  <a:pt x="463" y="709"/>
                  <a:pt x="298" y="709"/>
                </a:cubicBezTo>
                <a:cubicBezTo>
                  <a:pt x="133" y="709"/>
                  <a:pt x="0" y="575"/>
                  <a:pt x="0" y="410"/>
                </a:cubicBezTo>
                <a:cubicBezTo>
                  <a:pt x="0" y="260"/>
                  <a:pt x="111" y="136"/>
                  <a:pt x="255" y="115"/>
                </a:cubicBezTo>
                <a:cubicBezTo>
                  <a:pt x="296" y="0"/>
                  <a:pt x="296" y="0"/>
                  <a:pt x="296" y="0"/>
                </a:cubicBezTo>
                <a:lnTo>
                  <a:pt x="339" y="115"/>
                </a:lnTo>
                <a:close/>
              </a:path>
            </a:pathLst>
          </a:custGeom>
          <a:solidFill>
            <a:srgbClr val="EAC3D5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endParaRPr lang="en-US" sz="2400"/>
          </a:p>
        </p:txBody>
      </p:sp>
      <p:sp>
        <p:nvSpPr>
          <p:cNvPr id="100" name="Freeform 5"/>
          <p:cNvSpPr/>
          <p:nvPr/>
        </p:nvSpPr>
        <p:spPr bwMode="auto">
          <a:xfrm rot="4529480">
            <a:off x="5151913" y="4526160"/>
            <a:ext cx="1548121" cy="1842469"/>
          </a:xfrm>
          <a:custGeom>
            <a:avLst/>
            <a:gdLst>
              <a:gd name="T0" fmla="*/ 339 w 596"/>
              <a:gd name="T1" fmla="*/ 115 h 709"/>
              <a:gd name="T2" fmla="*/ 596 w 596"/>
              <a:gd name="T3" fmla="*/ 410 h 709"/>
              <a:gd name="T4" fmla="*/ 298 w 596"/>
              <a:gd name="T5" fmla="*/ 709 h 709"/>
              <a:gd name="T6" fmla="*/ 0 w 596"/>
              <a:gd name="T7" fmla="*/ 410 h 709"/>
              <a:gd name="T8" fmla="*/ 255 w 596"/>
              <a:gd name="T9" fmla="*/ 115 h 709"/>
              <a:gd name="T10" fmla="*/ 296 w 596"/>
              <a:gd name="T11" fmla="*/ 0 h 709"/>
              <a:gd name="T12" fmla="*/ 339 w 596"/>
              <a:gd name="T13" fmla="*/ 115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6" h="709">
                <a:moveTo>
                  <a:pt x="339" y="115"/>
                </a:moveTo>
                <a:cubicBezTo>
                  <a:pt x="484" y="135"/>
                  <a:pt x="596" y="259"/>
                  <a:pt x="596" y="410"/>
                </a:cubicBezTo>
                <a:cubicBezTo>
                  <a:pt x="596" y="575"/>
                  <a:pt x="463" y="709"/>
                  <a:pt x="298" y="709"/>
                </a:cubicBezTo>
                <a:cubicBezTo>
                  <a:pt x="133" y="709"/>
                  <a:pt x="0" y="575"/>
                  <a:pt x="0" y="410"/>
                </a:cubicBezTo>
                <a:cubicBezTo>
                  <a:pt x="0" y="260"/>
                  <a:pt x="111" y="136"/>
                  <a:pt x="255" y="115"/>
                </a:cubicBezTo>
                <a:cubicBezTo>
                  <a:pt x="296" y="0"/>
                  <a:pt x="296" y="0"/>
                  <a:pt x="296" y="0"/>
                </a:cubicBezTo>
                <a:lnTo>
                  <a:pt x="339" y="115"/>
                </a:lnTo>
                <a:close/>
              </a:path>
            </a:pathLst>
          </a:custGeom>
          <a:solidFill>
            <a:srgbClr val="DAE8E4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endParaRPr lang="en-US" sz="2400"/>
          </a:p>
        </p:txBody>
      </p:sp>
      <p:grpSp>
        <p:nvGrpSpPr>
          <p:cNvPr id="101" name="Group 8"/>
          <p:cNvGrpSpPr/>
          <p:nvPr/>
        </p:nvGrpSpPr>
        <p:grpSpPr>
          <a:xfrm>
            <a:off x="8509860" y="4264025"/>
            <a:ext cx="634140" cy="787868"/>
            <a:chOff x="2255043" y="1348583"/>
            <a:chExt cx="366713" cy="455613"/>
          </a:xfrm>
          <a:solidFill>
            <a:schemeClr val="bg1"/>
          </a:solidFill>
        </p:grpSpPr>
        <p:sp>
          <p:nvSpPr>
            <p:cNvPr id="102" name="Freeform 5"/>
            <p:cNvSpPr/>
            <p:nvPr/>
          </p:nvSpPr>
          <p:spPr bwMode="auto">
            <a:xfrm>
              <a:off x="2255043" y="1537496"/>
              <a:ext cx="366713" cy="153988"/>
            </a:xfrm>
            <a:custGeom>
              <a:avLst/>
              <a:gdLst>
                <a:gd name="T0" fmla="*/ 49 w 97"/>
                <a:gd name="T1" fmla="*/ 16 h 41"/>
                <a:gd name="T2" fmla="*/ 2 w 97"/>
                <a:gd name="T3" fmla="*/ 0 h 41"/>
                <a:gd name="T4" fmla="*/ 0 w 97"/>
                <a:gd name="T5" fmla="*/ 5 h 41"/>
                <a:gd name="T6" fmla="*/ 0 w 97"/>
                <a:gd name="T7" fmla="*/ 20 h 41"/>
                <a:gd name="T8" fmla="*/ 49 w 97"/>
                <a:gd name="T9" fmla="*/ 41 h 41"/>
                <a:gd name="T10" fmla="*/ 97 w 97"/>
                <a:gd name="T11" fmla="*/ 20 h 41"/>
                <a:gd name="T12" fmla="*/ 97 w 97"/>
                <a:gd name="T13" fmla="*/ 5 h 41"/>
                <a:gd name="T14" fmla="*/ 96 w 97"/>
                <a:gd name="T15" fmla="*/ 0 h 41"/>
                <a:gd name="T16" fmla="*/ 49 w 97"/>
                <a:gd name="T17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41">
                  <a:moveTo>
                    <a:pt x="49" y="16"/>
                  </a:moveTo>
                  <a:cubicBezTo>
                    <a:pt x="26" y="16"/>
                    <a:pt x="7" y="9"/>
                    <a:pt x="2" y="0"/>
                  </a:cubicBezTo>
                  <a:cubicBezTo>
                    <a:pt x="1" y="2"/>
                    <a:pt x="0" y="4"/>
                    <a:pt x="0" y="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2"/>
                    <a:pt x="22" y="41"/>
                    <a:pt x="49" y="41"/>
                  </a:cubicBezTo>
                  <a:cubicBezTo>
                    <a:pt x="76" y="41"/>
                    <a:pt x="97" y="32"/>
                    <a:pt x="97" y="20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4"/>
                    <a:pt x="97" y="2"/>
                    <a:pt x="96" y="0"/>
                  </a:cubicBezTo>
                  <a:cubicBezTo>
                    <a:pt x="91" y="9"/>
                    <a:pt x="72" y="16"/>
                    <a:pt x="49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103" name="Freeform 6"/>
            <p:cNvSpPr/>
            <p:nvPr/>
          </p:nvSpPr>
          <p:spPr bwMode="auto">
            <a:xfrm>
              <a:off x="2255043" y="1653383"/>
              <a:ext cx="366713" cy="150813"/>
            </a:xfrm>
            <a:custGeom>
              <a:avLst/>
              <a:gdLst>
                <a:gd name="T0" fmla="*/ 49 w 97"/>
                <a:gd name="T1" fmla="*/ 16 h 40"/>
                <a:gd name="T2" fmla="*/ 2 w 97"/>
                <a:gd name="T3" fmla="*/ 0 h 40"/>
                <a:gd name="T4" fmla="*/ 0 w 97"/>
                <a:gd name="T5" fmla="*/ 5 h 40"/>
                <a:gd name="T6" fmla="*/ 0 w 97"/>
                <a:gd name="T7" fmla="*/ 20 h 40"/>
                <a:gd name="T8" fmla="*/ 49 w 97"/>
                <a:gd name="T9" fmla="*/ 40 h 40"/>
                <a:gd name="T10" fmla="*/ 97 w 97"/>
                <a:gd name="T11" fmla="*/ 20 h 40"/>
                <a:gd name="T12" fmla="*/ 97 w 97"/>
                <a:gd name="T13" fmla="*/ 5 h 40"/>
                <a:gd name="T14" fmla="*/ 96 w 97"/>
                <a:gd name="T15" fmla="*/ 0 h 40"/>
                <a:gd name="T16" fmla="*/ 49 w 97"/>
                <a:gd name="T17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40">
                  <a:moveTo>
                    <a:pt x="49" y="16"/>
                  </a:moveTo>
                  <a:cubicBezTo>
                    <a:pt x="26" y="16"/>
                    <a:pt x="7" y="9"/>
                    <a:pt x="2" y="0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1"/>
                    <a:pt x="22" y="40"/>
                    <a:pt x="49" y="40"/>
                  </a:cubicBezTo>
                  <a:cubicBezTo>
                    <a:pt x="76" y="40"/>
                    <a:pt x="97" y="31"/>
                    <a:pt x="97" y="20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3"/>
                    <a:pt x="97" y="2"/>
                    <a:pt x="96" y="0"/>
                  </a:cubicBezTo>
                  <a:cubicBezTo>
                    <a:pt x="91" y="9"/>
                    <a:pt x="72" y="16"/>
                    <a:pt x="49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104" name="Freeform 7"/>
            <p:cNvSpPr/>
            <p:nvPr/>
          </p:nvSpPr>
          <p:spPr bwMode="auto">
            <a:xfrm>
              <a:off x="2255043" y="1427958"/>
              <a:ext cx="366713" cy="150813"/>
            </a:xfrm>
            <a:custGeom>
              <a:avLst/>
              <a:gdLst>
                <a:gd name="T0" fmla="*/ 96 w 97"/>
                <a:gd name="T1" fmla="*/ 0 h 40"/>
                <a:gd name="T2" fmla="*/ 49 w 97"/>
                <a:gd name="T3" fmla="*/ 15 h 40"/>
                <a:gd name="T4" fmla="*/ 1 w 97"/>
                <a:gd name="T5" fmla="*/ 0 h 40"/>
                <a:gd name="T6" fmla="*/ 0 w 97"/>
                <a:gd name="T7" fmla="*/ 4 h 40"/>
                <a:gd name="T8" fmla="*/ 0 w 97"/>
                <a:gd name="T9" fmla="*/ 19 h 40"/>
                <a:gd name="T10" fmla="*/ 49 w 97"/>
                <a:gd name="T11" fmla="*/ 40 h 40"/>
                <a:gd name="T12" fmla="*/ 97 w 97"/>
                <a:gd name="T13" fmla="*/ 19 h 40"/>
                <a:gd name="T14" fmla="*/ 97 w 97"/>
                <a:gd name="T15" fmla="*/ 4 h 40"/>
                <a:gd name="T16" fmla="*/ 96 w 97"/>
                <a:gd name="T1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40">
                  <a:moveTo>
                    <a:pt x="96" y="0"/>
                  </a:moveTo>
                  <a:cubicBezTo>
                    <a:pt x="95" y="8"/>
                    <a:pt x="74" y="15"/>
                    <a:pt x="49" y="15"/>
                  </a:cubicBezTo>
                  <a:cubicBezTo>
                    <a:pt x="23" y="15"/>
                    <a:pt x="2" y="8"/>
                    <a:pt x="1" y="0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22" y="40"/>
                    <a:pt x="49" y="40"/>
                  </a:cubicBezTo>
                  <a:cubicBezTo>
                    <a:pt x="76" y="40"/>
                    <a:pt x="97" y="31"/>
                    <a:pt x="97" y="19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3"/>
                    <a:pt x="97" y="1"/>
                    <a:pt x="9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105" name="Oval 8"/>
            <p:cNvSpPr>
              <a:spLocks noChangeArrowheads="1"/>
            </p:cNvSpPr>
            <p:nvPr/>
          </p:nvSpPr>
          <p:spPr bwMode="auto">
            <a:xfrm>
              <a:off x="2258218" y="1348583"/>
              <a:ext cx="358775" cy="1174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</p:grpSp>
      <p:grpSp>
        <p:nvGrpSpPr>
          <p:cNvPr id="106" name="Group 13"/>
          <p:cNvGrpSpPr/>
          <p:nvPr/>
        </p:nvGrpSpPr>
        <p:grpSpPr>
          <a:xfrm>
            <a:off x="10058400" y="3857625"/>
            <a:ext cx="1259517" cy="822725"/>
            <a:chOff x="3971926" y="3152776"/>
            <a:chExt cx="668337" cy="436563"/>
          </a:xfrm>
          <a:solidFill>
            <a:schemeClr val="bg1"/>
          </a:solidFill>
        </p:grpSpPr>
        <p:sp>
          <p:nvSpPr>
            <p:cNvPr id="107" name="Freeform 12"/>
            <p:cNvSpPr>
              <a:spLocks noEditPoints="1"/>
            </p:cNvSpPr>
            <p:nvPr/>
          </p:nvSpPr>
          <p:spPr bwMode="auto">
            <a:xfrm>
              <a:off x="4008438" y="3152776"/>
              <a:ext cx="407988" cy="368300"/>
            </a:xfrm>
            <a:custGeom>
              <a:avLst/>
              <a:gdLst>
                <a:gd name="T0" fmla="*/ 69 w 108"/>
                <a:gd name="T1" fmla="*/ 13 h 98"/>
                <a:gd name="T2" fmla="*/ 16 w 108"/>
                <a:gd name="T3" fmla="*/ 13 h 98"/>
                <a:gd name="T4" fmla="*/ 16 w 108"/>
                <a:gd name="T5" fmla="*/ 0 h 98"/>
                <a:gd name="T6" fmla="*/ 13 w 108"/>
                <a:gd name="T7" fmla="*/ 0 h 98"/>
                <a:gd name="T8" fmla="*/ 13 w 108"/>
                <a:gd name="T9" fmla="*/ 13 h 98"/>
                <a:gd name="T10" fmla="*/ 12 w 108"/>
                <a:gd name="T11" fmla="*/ 13 h 98"/>
                <a:gd name="T12" fmla="*/ 7 w 108"/>
                <a:gd name="T13" fmla="*/ 53 h 98"/>
                <a:gd name="T14" fmla="*/ 0 w 108"/>
                <a:gd name="T15" fmla="*/ 64 h 98"/>
                <a:gd name="T16" fmla="*/ 16 w 108"/>
                <a:gd name="T17" fmla="*/ 63 h 98"/>
                <a:gd name="T18" fmla="*/ 43 w 108"/>
                <a:gd name="T19" fmla="*/ 92 h 98"/>
                <a:gd name="T20" fmla="*/ 43 w 108"/>
                <a:gd name="T21" fmla="*/ 98 h 98"/>
                <a:gd name="T22" fmla="*/ 84 w 108"/>
                <a:gd name="T23" fmla="*/ 98 h 98"/>
                <a:gd name="T24" fmla="*/ 96 w 108"/>
                <a:gd name="T25" fmla="*/ 90 h 98"/>
                <a:gd name="T26" fmla="*/ 108 w 108"/>
                <a:gd name="T27" fmla="*/ 98 h 98"/>
                <a:gd name="T28" fmla="*/ 108 w 108"/>
                <a:gd name="T29" fmla="*/ 98 h 98"/>
                <a:gd name="T30" fmla="*/ 108 w 108"/>
                <a:gd name="T31" fmla="*/ 53 h 98"/>
                <a:gd name="T32" fmla="*/ 80 w 108"/>
                <a:gd name="T33" fmla="*/ 53 h 98"/>
                <a:gd name="T34" fmla="*/ 69 w 108"/>
                <a:gd name="T35" fmla="*/ 13 h 98"/>
                <a:gd name="T36" fmla="*/ 23 w 108"/>
                <a:gd name="T37" fmla="*/ 20 h 98"/>
                <a:gd name="T38" fmla="*/ 60 w 108"/>
                <a:gd name="T39" fmla="*/ 20 h 98"/>
                <a:gd name="T40" fmla="*/ 67 w 108"/>
                <a:gd name="T41" fmla="*/ 46 h 98"/>
                <a:gd name="T42" fmla="*/ 20 w 108"/>
                <a:gd name="T43" fmla="*/ 46 h 98"/>
                <a:gd name="T44" fmla="*/ 23 w 108"/>
                <a:gd name="T45" fmla="*/ 2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8" h="98">
                  <a:moveTo>
                    <a:pt x="69" y="13"/>
                  </a:moveTo>
                  <a:cubicBezTo>
                    <a:pt x="16" y="13"/>
                    <a:pt x="16" y="13"/>
                    <a:pt x="16" y="1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31" y="64"/>
                    <a:pt x="43" y="77"/>
                    <a:pt x="43" y="92"/>
                  </a:cubicBezTo>
                  <a:cubicBezTo>
                    <a:pt x="43" y="94"/>
                    <a:pt x="43" y="96"/>
                    <a:pt x="43" y="98"/>
                  </a:cubicBezTo>
                  <a:cubicBezTo>
                    <a:pt x="84" y="98"/>
                    <a:pt x="84" y="98"/>
                    <a:pt x="84" y="98"/>
                  </a:cubicBezTo>
                  <a:cubicBezTo>
                    <a:pt x="86" y="93"/>
                    <a:pt x="90" y="90"/>
                    <a:pt x="96" y="90"/>
                  </a:cubicBezTo>
                  <a:cubicBezTo>
                    <a:pt x="101" y="90"/>
                    <a:pt x="106" y="93"/>
                    <a:pt x="108" y="98"/>
                  </a:cubicBezTo>
                  <a:cubicBezTo>
                    <a:pt x="108" y="98"/>
                    <a:pt x="108" y="98"/>
                    <a:pt x="108" y="98"/>
                  </a:cubicBezTo>
                  <a:cubicBezTo>
                    <a:pt x="108" y="53"/>
                    <a:pt x="108" y="53"/>
                    <a:pt x="108" y="53"/>
                  </a:cubicBezTo>
                  <a:cubicBezTo>
                    <a:pt x="80" y="53"/>
                    <a:pt x="80" y="53"/>
                    <a:pt x="80" y="53"/>
                  </a:cubicBezTo>
                  <a:lnTo>
                    <a:pt x="69" y="13"/>
                  </a:lnTo>
                  <a:close/>
                  <a:moveTo>
                    <a:pt x="23" y="20"/>
                  </a:moveTo>
                  <a:cubicBezTo>
                    <a:pt x="60" y="20"/>
                    <a:pt x="60" y="20"/>
                    <a:pt x="60" y="20"/>
                  </a:cubicBezTo>
                  <a:cubicBezTo>
                    <a:pt x="67" y="46"/>
                    <a:pt x="67" y="46"/>
                    <a:pt x="67" y="46"/>
                  </a:cubicBezTo>
                  <a:cubicBezTo>
                    <a:pt x="20" y="46"/>
                    <a:pt x="20" y="46"/>
                    <a:pt x="20" y="46"/>
                  </a:cubicBezTo>
                  <a:lnTo>
                    <a:pt x="23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108" name="Freeform 13"/>
            <p:cNvSpPr>
              <a:spLocks noEditPoints="1"/>
            </p:cNvSpPr>
            <p:nvPr/>
          </p:nvSpPr>
          <p:spPr bwMode="auto">
            <a:xfrm>
              <a:off x="3971926" y="3405188"/>
              <a:ext cx="184150" cy="184150"/>
            </a:xfrm>
            <a:custGeom>
              <a:avLst/>
              <a:gdLst>
                <a:gd name="T0" fmla="*/ 24 w 49"/>
                <a:gd name="T1" fmla="*/ 0 h 49"/>
                <a:gd name="T2" fmla="*/ 0 w 49"/>
                <a:gd name="T3" fmla="*/ 24 h 49"/>
                <a:gd name="T4" fmla="*/ 24 w 49"/>
                <a:gd name="T5" fmla="*/ 49 h 49"/>
                <a:gd name="T6" fmla="*/ 49 w 49"/>
                <a:gd name="T7" fmla="*/ 24 h 49"/>
                <a:gd name="T8" fmla="*/ 24 w 49"/>
                <a:gd name="T9" fmla="*/ 0 h 49"/>
                <a:gd name="T10" fmla="*/ 24 w 49"/>
                <a:gd name="T11" fmla="*/ 41 h 49"/>
                <a:gd name="T12" fmla="*/ 8 w 49"/>
                <a:gd name="T13" fmla="*/ 24 h 49"/>
                <a:gd name="T14" fmla="*/ 24 w 49"/>
                <a:gd name="T15" fmla="*/ 8 h 49"/>
                <a:gd name="T16" fmla="*/ 41 w 49"/>
                <a:gd name="T17" fmla="*/ 24 h 49"/>
                <a:gd name="T18" fmla="*/ 24 w 49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49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9"/>
                    <a:pt x="24" y="49"/>
                  </a:cubicBezTo>
                  <a:cubicBezTo>
                    <a:pt x="38" y="49"/>
                    <a:pt x="49" y="38"/>
                    <a:pt x="49" y="24"/>
                  </a:cubicBezTo>
                  <a:cubicBezTo>
                    <a:pt x="49" y="11"/>
                    <a:pt x="38" y="0"/>
                    <a:pt x="24" y="0"/>
                  </a:cubicBezTo>
                  <a:close/>
                  <a:moveTo>
                    <a:pt x="24" y="41"/>
                  </a:moveTo>
                  <a:cubicBezTo>
                    <a:pt x="15" y="41"/>
                    <a:pt x="8" y="33"/>
                    <a:pt x="8" y="24"/>
                  </a:cubicBezTo>
                  <a:cubicBezTo>
                    <a:pt x="8" y="15"/>
                    <a:pt x="15" y="8"/>
                    <a:pt x="24" y="8"/>
                  </a:cubicBezTo>
                  <a:cubicBezTo>
                    <a:pt x="33" y="8"/>
                    <a:pt x="41" y="15"/>
                    <a:pt x="41" y="24"/>
                  </a:cubicBezTo>
                  <a:cubicBezTo>
                    <a:pt x="41" y="33"/>
                    <a:pt x="33" y="41"/>
                    <a:pt x="24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109" name="Freeform 14"/>
            <p:cNvSpPr/>
            <p:nvPr/>
          </p:nvSpPr>
          <p:spPr bwMode="auto">
            <a:xfrm>
              <a:off x="4443413" y="3351213"/>
              <a:ext cx="196850" cy="169863"/>
            </a:xfrm>
            <a:custGeom>
              <a:avLst/>
              <a:gdLst>
                <a:gd name="T0" fmla="*/ 26 w 124"/>
                <a:gd name="T1" fmla="*/ 76 h 107"/>
                <a:gd name="T2" fmla="*/ 26 w 124"/>
                <a:gd name="T3" fmla="*/ 62 h 107"/>
                <a:gd name="T4" fmla="*/ 0 w 124"/>
                <a:gd name="T5" fmla="*/ 0 h 107"/>
                <a:gd name="T6" fmla="*/ 0 w 124"/>
                <a:gd name="T7" fmla="*/ 107 h 107"/>
                <a:gd name="T8" fmla="*/ 26 w 124"/>
                <a:gd name="T9" fmla="*/ 107 h 107"/>
                <a:gd name="T10" fmla="*/ 124 w 124"/>
                <a:gd name="T11" fmla="*/ 107 h 107"/>
                <a:gd name="T12" fmla="*/ 124 w 124"/>
                <a:gd name="T13" fmla="*/ 100 h 107"/>
                <a:gd name="T14" fmla="*/ 26 w 124"/>
                <a:gd name="T15" fmla="*/ 7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07">
                  <a:moveTo>
                    <a:pt x="26" y="76"/>
                  </a:moveTo>
                  <a:lnTo>
                    <a:pt x="26" y="62"/>
                  </a:lnTo>
                  <a:lnTo>
                    <a:pt x="0" y="0"/>
                  </a:lnTo>
                  <a:lnTo>
                    <a:pt x="0" y="107"/>
                  </a:lnTo>
                  <a:lnTo>
                    <a:pt x="26" y="107"/>
                  </a:lnTo>
                  <a:lnTo>
                    <a:pt x="124" y="107"/>
                  </a:lnTo>
                  <a:lnTo>
                    <a:pt x="124" y="100"/>
                  </a:lnTo>
                  <a:lnTo>
                    <a:pt x="26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110" name="Freeform 15"/>
            <p:cNvSpPr>
              <a:spLocks noEditPoints="1"/>
            </p:cNvSpPr>
            <p:nvPr/>
          </p:nvSpPr>
          <p:spPr bwMode="auto">
            <a:xfrm>
              <a:off x="4325938" y="3495676"/>
              <a:ext cx="90488" cy="93663"/>
            </a:xfrm>
            <a:custGeom>
              <a:avLst/>
              <a:gdLst>
                <a:gd name="T0" fmla="*/ 12 w 24"/>
                <a:gd name="T1" fmla="*/ 0 h 25"/>
                <a:gd name="T2" fmla="*/ 0 w 24"/>
                <a:gd name="T3" fmla="*/ 13 h 25"/>
                <a:gd name="T4" fmla="*/ 12 w 24"/>
                <a:gd name="T5" fmla="*/ 25 h 25"/>
                <a:gd name="T6" fmla="*/ 24 w 24"/>
                <a:gd name="T7" fmla="*/ 13 h 25"/>
                <a:gd name="T8" fmla="*/ 12 w 24"/>
                <a:gd name="T9" fmla="*/ 0 h 25"/>
                <a:gd name="T10" fmla="*/ 12 w 24"/>
                <a:gd name="T11" fmla="*/ 21 h 25"/>
                <a:gd name="T12" fmla="*/ 4 w 24"/>
                <a:gd name="T13" fmla="*/ 13 h 25"/>
                <a:gd name="T14" fmla="*/ 12 w 24"/>
                <a:gd name="T15" fmla="*/ 4 h 25"/>
                <a:gd name="T16" fmla="*/ 20 w 24"/>
                <a:gd name="T17" fmla="*/ 13 h 25"/>
                <a:gd name="T18" fmla="*/ 12 w 24"/>
                <a:gd name="T19" fmla="*/ 2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5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9"/>
                    <a:pt x="5" y="25"/>
                    <a:pt x="12" y="25"/>
                  </a:cubicBezTo>
                  <a:cubicBezTo>
                    <a:pt x="18" y="25"/>
                    <a:pt x="24" y="19"/>
                    <a:pt x="24" y="13"/>
                  </a:cubicBezTo>
                  <a:cubicBezTo>
                    <a:pt x="24" y="6"/>
                    <a:pt x="18" y="0"/>
                    <a:pt x="12" y="0"/>
                  </a:cubicBezTo>
                  <a:close/>
                  <a:moveTo>
                    <a:pt x="12" y="21"/>
                  </a:moveTo>
                  <a:cubicBezTo>
                    <a:pt x="7" y="21"/>
                    <a:pt x="4" y="17"/>
                    <a:pt x="4" y="13"/>
                  </a:cubicBezTo>
                  <a:cubicBezTo>
                    <a:pt x="4" y="8"/>
                    <a:pt x="7" y="4"/>
                    <a:pt x="12" y="4"/>
                  </a:cubicBezTo>
                  <a:cubicBezTo>
                    <a:pt x="16" y="4"/>
                    <a:pt x="20" y="8"/>
                    <a:pt x="20" y="13"/>
                  </a:cubicBezTo>
                  <a:cubicBezTo>
                    <a:pt x="20" y="17"/>
                    <a:pt x="16" y="21"/>
                    <a:pt x="12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</p:grpSp>
      <p:grpSp>
        <p:nvGrpSpPr>
          <p:cNvPr id="111" name="Group 18"/>
          <p:cNvGrpSpPr/>
          <p:nvPr/>
        </p:nvGrpSpPr>
        <p:grpSpPr>
          <a:xfrm>
            <a:off x="5384800" y="5177862"/>
            <a:ext cx="754164" cy="610163"/>
            <a:chOff x="5838825" y="2538413"/>
            <a:chExt cx="490538" cy="396874"/>
          </a:xfrm>
          <a:solidFill>
            <a:schemeClr val="bg1"/>
          </a:solidFill>
        </p:grpSpPr>
        <p:sp>
          <p:nvSpPr>
            <p:cNvPr id="112" name="Freeform 35"/>
            <p:cNvSpPr>
              <a:spLocks noEditPoints="1"/>
            </p:cNvSpPr>
            <p:nvPr/>
          </p:nvSpPr>
          <p:spPr bwMode="auto">
            <a:xfrm>
              <a:off x="5838825" y="2587625"/>
              <a:ext cx="490538" cy="347662"/>
            </a:xfrm>
            <a:custGeom>
              <a:avLst/>
              <a:gdLst>
                <a:gd name="T0" fmla="*/ 121 w 130"/>
                <a:gd name="T1" fmla="*/ 0 h 92"/>
                <a:gd name="T2" fmla="*/ 9 w 130"/>
                <a:gd name="T3" fmla="*/ 0 h 92"/>
                <a:gd name="T4" fmla="*/ 0 w 130"/>
                <a:gd name="T5" fmla="*/ 9 h 92"/>
                <a:gd name="T6" fmla="*/ 0 w 130"/>
                <a:gd name="T7" fmla="*/ 83 h 92"/>
                <a:gd name="T8" fmla="*/ 9 w 130"/>
                <a:gd name="T9" fmla="*/ 92 h 92"/>
                <a:gd name="T10" fmla="*/ 121 w 130"/>
                <a:gd name="T11" fmla="*/ 92 h 92"/>
                <a:gd name="T12" fmla="*/ 130 w 130"/>
                <a:gd name="T13" fmla="*/ 83 h 92"/>
                <a:gd name="T14" fmla="*/ 130 w 130"/>
                <a:gd name="T15" fmla="*/ 9 h 92"/>
                <a:gd name="T16" fmla="*/ 121 w 130"/>
                <a:gd name="T17" fmla="*/ 0 h 92"/>
                <a:gd name="T18" fmla="*/ 47 w 130"/>
                <a:gd name="T19" fmla="*/ 81 h 92"/>
                <a:gd name="T20" fmla="*/ 12 w 130"/>
                <a:gd name="T21" fmla="*/ 46 h 92"/>
                <a:gd name="T22" fmla="*/ 47 w 130"/>
                <a:gd name="T23" fmla="*/ 11 h 92"/>
                <a:gd name="T24" fmla="*/ 82 w 130"/>
                <a:gd name="T25" fmla="*/ 46 h 92"/>
                <a:gd name="T26" fmla="*/ 47 w 130"/>
                <a:gd name="T27" fmla="*/ 81 h 92"/>
                <a:gd name="T28" fmla="*/ 116 w 130"/>
                <a:gd name="T29" fmla="*/ 19 h 92"/>
                <a:gd name="T30" fmla="*/ 105 w 130"/>
                <a:gd name="T31" fmla="*/ 19 h 92"/>
                <a:gd name="T32" fmla="*/ 99 w 130"/>
                <a:gd name="T33" fmla="*/ 13 h 92"/>
                <a:gd name="T34" fmla="*/ 105 w 130"/>
                <a:gd name="T35" fmla="*/ 7 h 92"/>
                <a:gd name="T36" fmla="*/ 116 w 130"/>
                <a:gd name="T37" fmla="*/ 7 h 92"/>
                <a:gd name="T38" fmla="*/ 122 w 130"/>
                <a:gd name="T39" fmla="*/ 13 h 92"/>
                <a:gd name="T40" fmla="*/ 116 w 130"/>
                <a:gd name="T41" fmla="*/ 1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0" h="92">
                  <a:moveTo>
                    <a:pt x="121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8"/>
                    <a:pt x="4" y="92"/>
                    <a:pt x="9" y="92"/>
                  </a:cubicBezTo>
                  <a:cubicBezTo>
                    <a:pt x="121" y="92"/>
                    <a:pt x="121" y="92"/>
                    <a:pt x="121" y="92"/>
                  </a:cubicBezTo>
                  <a:cubicBezTo>
                    <a:pt x="126" y="92"/>
                    <a:pt x="130" y="88"/>
                    <a:pt x="130" y="83"/>
                  </a:cubicBezTo>
                  <a:cubicBezTo>
                    <a:pt x="130" y="9"/>
                    <a:pt x="130" y="9"/>
                    <a:pt x="130" y="9"/>
                  </a:cubicBezTo>
                  <a:cubicBezTo>
                    <a:pt x="130" y="4"/>
                    <a:pt x="126" y="0"/>
                    <a:pt x="121" y="0"/>
                  </a:cubicBezTo>
                  <a:close/>
                  <a:moveTo>
                    <a:pt x="47" y="81"/>
                  </a:moveTo>
                  <a:cubicBezTo>
                    <a:pt x="28" y="81"/>
                    <a:pt x="12" y="66"/>
                    <a:pt x="12" y="46"/>
                  </a:cubicBezTo>
                  <a:cubicBezTo>
                    <a:pt x="12" y="27"/>
                    <a:pt x="28" y="11"/>
                    <a:pt x="47" y="11"/>
                  </a:cubicBezTo>
                  <a:cubicBezTo>
                    <a:pt x="67" y="11"/>
                    <a:pt x="82" y="27"/>
                    <a:pt x="82" y="46"/>
                  </a:cubicBezTo>
                  <a:cubicBezTo>
                    <a:pt x="82" y="66"/>
                    <a:pt x="67" y="81"/>
                    <a:pt x="47" y="81"/>
                  </a:cubicBezTo>
                  <a:close/>
                  <a:moveTo>
                    <a:pt x="116" y="19"/>
                  </a:moveTo>
                  <a:cubicBezTo>
                    <a:pt x="105" y="19"/>
                    <a:pt x="105" y="19"/>
                    <a:pt x="105" y="19"/>
                  </a:cubicBezTo>
                  <a:cubicBezTo>
                    <a:pt x="101" y="19"/>
                    <a:pt x="99" y="17"/>
                    <a:pt x="99" y="13"/>
                  </a:cubicBezTo>
                  <a:cubicBezTo>
                    <a:pt x="99" y="10"/>
                    <a:pt x="101" y="7"/>
                    <a:pt x="105" y="7"/>
                  </a:cubicBezTo>
                  <a:cubicBezTo>
                    <a:pt x="116" y="7"/>
                    <a:pt x="116" y="7"/>
                    <a:pt x="116" y="7"/>
                  </a:cubicBezTo>
                  <a:cubicBezTo>
                    <a:pt x="119" y="7"/>
                    <a:pt x="122" y="10"/>
                    <a:pt x="122" y="13"/>
                  </a:cubicBezTo>
                  <a:cubicBezTo>
                    <a:pt x="122" y="17"/>
                    <a:pt x="119" y="19"/>
                    <a:pt x="116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113" name="Rectangle 36"/>
            <p:cNvSpPr>
              <a:spLocks noChangeArrowheads="1"/>
            </p:cNvSpPr>
            <p:nvPr/>
          </p:nvSpPr>
          <p:spPr bwMode="auto">
            <a:xfrm>
              <a:off x="5888038" y="2538413"/>
              <a:ext cx="101600" cy="38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114" name="Oval 37"/>
            <p:cNvSpPr>
              <a:spLocks noChangeArrowheads="1"/>
            </p:cNvSpPr>
            <p:nvPr/>
          </p:nvSpPr>
          <p:spPr bwMode="auto">
            <a:xfrm>
              <a:off x="5951538" y="2697163"/>
              <a:ext cx="128588" cy="12858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</p:grpSp>
      <p:grpSp>
        <p:nvGrpSpPr>
          <p:cNvPr id="115" name="Group 22"/>
          <p:cNvGrpSpPr/>
          <p:nvPr/>
        </p:nvGrpSpPr>
        <p:grpSpPr>
          <a:xfrm>
            <a:off x="6852931" y="4713562"/>
            <a:ext cx="711833" cy="807211"/>
            <a:chOff x="3724276" y="2906713"/>
            <a:chExt cx="485775" cy="550863"/>
          </a:xfrm>
          <a:solidFill>
            <a:schemeClr val="bg1"/>
          </a:solidFill>
        </p:grpSpPr>
        <p:sp>
          <p:nvSpPr>
            <p:cNvPr id="116" name="Freeform 18"/>
            <p:cNvSpPr/>
            <p:nvPr/>
          </p:nvSpPr>
          <p:spPr bwMode="auto">
            <a:xfrm>
              <a:off x="3724276" y="2906713"/>
              <a:ext cx="485775" cy="98425"/>
            </a:xfrm>
            <a:custGeom>
              <a:avLst/>
              <a:gdLst>
                <a:gd name="T0" fmla="*/ 68 w 129"/>
                <a:gd name="T1" fmla="*/ 8 h 26"/>
                <a:gd name="T2" fmla="*/ 68 w 129"/>
                <a:gd name="T3" fmla="*/ 4 h 26"/>
                <a:gd name="T4" fmla="*/ 64 w 129"/>
                <a:gd name="T5" fmla="*/ 0 h 26"/>
                <a:gd name="T6" fmla="*/ 61 w 129"/>
                <a:gd name="T7" fmla="*/ 4 h 26"/>
                <a:gd name="T8" fmla="*/ 61 w 129"/>
                <a:gd name="T9" fmla="*/ 8 h 26"/>
                <a:gd name="T10" fmla="*/ 0 w 129"/>
                <a:gd name="T11" fmla="*/ 8 h 26"/>
                <a:gd name="T12" fmla="*/ 0 w 129"/>
                <a:gd name="T13" fmla="*/ 26 h 26"/>
                <a:gd name="T14" fmla="*/ 129 w 129"/>
                <a:gd name="T15" fmla="*/ 26 h 26"/>
                <a:gd name="T16" fmla="*/ 129 w 129"/>
                <a:gd name="T17" fmla="*/ 8 h 26"/>
                <a:gd name="T18" fmla="*/ 68 w 129"/>
                <a:gd name="T19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9" h="26">
                  <a:moveTo>
                    <a:pt x="68" y="8"/>
                  </a:moveTo>
                  <a:cubicBezTo>
                    <a:pt x="68" y="4"/>
                    <a:pt x="68" y="4"/>
                    <a:pt x="68" y="4"/>
                  </a:cubicBezTo>
                  <a:cubicBezTo>
                    <a:pt x="68" y="2"/>
                    <a:pt x="66" y="0"/>
                    <a:pt x="64" y="0"/>
                  </a:cubicBezTo>
                  <a:cubicBezTo>
                    <a:pt x="62" y="0"/>
                    <a:pt x="61" y="2"/>
                    <a:pt x="61" y="4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29" y="26"/>
                    <a:pt x="129" y="26"/>
                    <a:pt x="129" y="26"/>
                  </a:cubicBezTo>
                  <a:cubicBezTo>
                    <a:pt x="129" y="8"/>
                    <a:pt x="129" y="8"/>
                    <a:pt x="129" y="8"/>
                  </a:cubicBezTo>
                  <a:lnTo>
                    <a:pt x="6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117" name="Freeform 19"/>
            <p:cNvSpPr>
              <a:spLocks noEditPoints="1"/>
            </p:cNvSpPr>
            <p:nvPr/>
          </p:nvSpPr>
          <p:spPr bwMode="auto">
            <a:xfrm>
              <a:off x="3760788" y="3024188"/>
              <a:ext cx="407988" cy="433388"/>
            </a:xfrm>
            <a:custGeom>
              <a:avLst/>
              <a:gdLst>
                <a:gd name="T0" fmla="*/ 257 w 257"/>
                <a:gd name="T1" fmla="*/ 171 h 273"/>
                <a:gd name="T2" fmla="*/ 257 w 257"/>
                <a:gd name="T3" fmla="*/ 0 h 273"/>
                <a:gd name="T4" fmla="*/ 0 w 257"/>
                <a:gd name="T5" fmla="*/ 0 h 273"/>
                <a:gd name="T6" fmla="*/ 0 w 257"/>
                <a:gd name="T7" fmla="*/ 171 h 273"/>
                <a:gd name="T8" fmla="*/ 114 w 257"/>
                <a:gd name="T9" fmla="*/ 171 h 273"/>
                <a:gd name="T10" fmla="*/ 114 w 257"/>
                <a:gd name="T11" fmla="*/ 226 h 273"/>
                <a:gd name="T12" fmla="*/ 83 w 257"/>
                <a:gd name="T13" fmla="*/ 226 h 273"/>
                <a:gd name="T14" fmla="*/ 83 w 257"/>
                <a:gd name="T15" fmla="*/ 216 h 273"/>
                <a:gd name="T16" fmla="*/ 69 w 257"/>
                <a:gd name="T17" fmla="*/ 216 h 273"/>
                <a:gd name="T18" fmla="*/ 45 w 257"/>
                <a:gd name="T19" fmla="*/ 273 h 273"/>
                <a:gd name="T20" fmla="*/ 62 w 257"/>
                <a:gd name="T21" fmla="*/ 273 h 273"/>
                <a:gd name="T22" fmla="*/ 72 w 257"/>
                <a:gd name="T23" fmla="*/ 245 h 273"/>
                <a:gd name="T24" fmla="*/ 186 w 257"/>
                <a:gd name="T25" fmla="*/ 245 h 273"/>
                <a:gd name="T26" fmla="*/ 197 w 257"/>
                <a:gd name="T27" fmla="*/ 273 h 273"/>
                <a:gd name="T28" fmla="*/ 212 w 257"/>
                <a:gd name="T29" fmla="*/ 273 h 273"/>
                <a:gd name="T30" fmla="*/ 190 w 257"/>
                <a:gd name="T31" fmla="*/ 216 h 273"/>
                <a:gd name="T32" fmla="*/ 176 w 257"/>
                <a:gd name="T33" fmla="*/ 216 h 273"/>
                <a:gd name="T34" fmla="*/ 176 w 257"/>
                <a:gd name="T35" fmla="*/ 226 h 273"/>
                <a:gd name="T36" fmla="*/ 145 w 257"/>
                <a:gd name="T37" fmla="*/ 226 h 273"/>
                <a:gd name="T38" fmla="*/ 145 w 257"/>
                <a:gd name="T39" fmla="*/ 171 h 273"/>
                <a:gd name="T40" fmla="*/ 257 w 257"/>
                <a:gd name="T41" fmla="*/ 171 h 273"/>
                <a:gd name="T42" fmla="*/ 164 w 257"/>
                <a:gd name="T43" fmla="*/ 52 h 273"/>
                <a:gd name="T44" fmla="*/ 240 w 257"/>
                <a:gd name="T45" fmla="*/ 52 h 273"/>
                <a:gd name="T46" fmla="*/ 240 w 257"/>
                <a:gd name="T47" fmla="*/ 69 h 273"/>
                <a:gd name="T48" fmla="*/ 164 w 257"/>
                <a:gd name="T49" fmla="*/ 69 h 273"/>
                <a:gd name="T50" fmla="*/ 164 w 257"/>
                <a:gd name="T51" fmla="*/ 52 h 273"/>
                <a:gd name="T52" fmla="*/ 164 w 257"/>
                <a:gd name="T53" fmla="*/ 83 h 273"/>
                <a:gd name="T54" fmla="*/ 240 w 257"/>
                <a:gd name="T55" fmla="*/ 83 h 273"/>
                <a:gd name="T56" fmla="*/ 240 w 257"/>
                <a:gd name="T57" fmla="*/ 100 h 273"/>
                <a:gd name="T58" fmla="*/ 164 w 257"/>
                <a:gd name="T59" fmla="*/ 100 h 273"/>
                <a:gd name="T60" fmla="*/ 164 w 257"/>
                <a:gd name="T61" fmla="*/ 83 h 273"/>
                <a:gd name="T62" fmla="*/ 164 w 257"/>
                <a:gd name="T63" fmla="*/ 116 h 273"/>
                <a:gd name="T64" fmla="*/ 240 w 257"/>
                <a:gd name="T65" fmla="*/ 116 h 273"/>
                <a:gd name="T66" fmla="*/ 240 w 257"/>
                <a:gd name="T67" fmla="*/ 133 h 273"/>
                <a:gd name="T68" fmla="*/ 164 w 257"/>
                <a:gd name="T69" fmla="*/ 133 h 273"/>
                <a:gd name="T70" fmla="*/ 164 w 257"/>
                <a:gd name="T71" fmla="*/ 116 h 273"/>
                <a:gd name="T72" fmla="*/ 17 w 257"/>
                <a:gd name="T73" fmla="*/ 138 h 273"/>
                <a:gd name="T74" fmla="*/ 17 w 257"/>
                <a:gd name="T75" fmla="*/ 45 h 273"/>
                <a:gd name="T76" fmla="*/ 150 w 257"/>
                <a:gd name="T77" fmla="*/ 45 h 273"/>
                <a:gd name="T78" fmla="*/ 150 w 257"/>
                <a:gd name="T79" fmla="*/ 138 h 273"/>
                <a:gd name="T80" fmla="*/ 17 w 257"/>
                <a:gd name="T81" fmla="*/ 138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57" h="273">
                  <a:moveTo>
                    <a:pt x="257" y="171"/>
                  </a:moveTo>
                  <a:lnTo>
                    <a:pt x="257" y="0"/>
                  </a:lnTo>
                  <a:lnTo>
                    <a:pt x="0" y="0"/>
                  </a:lnTo>
                  <a:lnTo>
                    <a:pt x="0" y="171"/>
                  </a:lnTo>
                  <a:lnTo>
                    <a:pt x="114" y="171"/>
                  </a:lnTo>
                  <a:lnTo>
                    <a:pt x="114" y="226"/>
                  </a:lnTo>
                  <a:lnTo>
                    <a:pt x="83" y="226"/>
                  </a:lnTo>
                  <a:lnTo>
                    <a:pt x="83" y="216"/>
                  </a:lnTo>
                  <a:lnTo>
                    <a:pt x="69" y="216"/>
                  </a:lnTo>
                  <a:lnTo>
                    <a:pt x="45" y="273"/>
                  </a:lnTo>
                  <a:lnTo>
                    <a:pt x="62" y="273"/>
                  </a:lnTo>
                  <a:lnTo>
                    <a:pt x="72" y="245"/>
                  </a:lnTo>
                  <a:lnTo>
                    <a:pt x="186" y="245"/>
                  </a:lnTo>
                  <a:lnTo>
                    <a:pt x="197" y="273"/>
                  </a:lnTo>
                  <a:lnTo>
                    <a:pt x="212" y="273"/>
                  </a:lnTo>
                  <a:lnTo>
                    <a:pt x="190" y="216"/>
                  </a:lnTo>
                  <a:lnTo>
                    <a:pt x="176" y="216"/>
                  </a:lnTo>
                  <a:lnTo>
                    <a:pt x="176" y="226"/>
                  </a:lnTo>
                  <a:lnTo>
                    <a:pt x="145" y="226"/>
                  </a:lnTo>
                  <a:lnTo>
                    <a:pt x="145" y="171"/>
                  </a:lnTo>
                  <a:lnTo>
                    <a:pt x="257" y="171"/>
                  </a:lnTo>
                  <a:close/>
                  <a:moveTo>
                    <a:pt x="164" y="52"/>
                  </a:moveTo>
                  <a:lnTo>
                    <a:pt x="240" y="52"/>
                  </a:lnTo>
                  <a:lnTo>
                    <a:pt x="240" y="69"/>
                  </a:lnTo>
                  <a:lnTo>
                    <a:pt x="164" y="69"/>
                  </a:lnTo>
                  <a:lnTo>
                    <a:pt x="164" y="52"/>
                  </a:lnTo>
                  <a:close/>
                  <a:moveTo>
                    <a:pt x="164" y="83"/>
                  </a:moveTo>
                  <a:lnTo>
                    <a:pt x="240" y="83"/>
                  </a:lnTo>
                  <a:lnTo>
                    <a:pt x="240" y="100"/>
                  </a:lnTo>
                  <a:lnTo>
                    <a:pt x="164" y="100"/>
                  </a:lnTo>
                  <a:lnTo>
                    <a:pt x="164" y="83"/>
                  </a:lnTo>
                  <a:close/>
                  <a:moveTo>
                    <a:pt x="164" y="116"/>
                  </a:moveTo>
                  <a:lnTo>
                    <a:pt x="240" y="116"/>
                  </a:lnTo>
                  <a:lnTo>
                    <a:pt x="240" y="133"/>
                  </a:lnTo>
                  <a:lnTo>
                    <a:pt x="164" y="133"/>
                  </a:lnTo>
                  <a:lnTo>
                    <a:pt x="164" y="116"/>
                  </a:lnTo>
                  <a:close/>
                  <a:moveTo>
                    <a:pt x="17" y="138"/>
                  </a:moveTo>
                  <a:lnTo>
                    <a:pt x="17" y="45"/>
                  </a:lnTo>
                  <a:lnTo>
                    <a:pt x="150" y="45"/>
                  </a:lnTo>
                  <a:lnTo>
                    <a:pt x="150" y="138"/>
                  </a:lnTo>
                  <a:lnTo>
                    <a:pt x="17" y="1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118" name="Freeform 20"/>
            <p:cNvSpPr/>
            <p:nvPr/>
          </p:nvSpPr>
          <p:spPr bwMode="auto">
            <a:xfrm>
              <a:off x="3795713" y="3111500"/>
              <a:ext cx="200025" cy="112713"/>
            </a:xfrm>
            <a:custGeom>
              <a:avLst/>
              <a:gdLst>
                <a:gd name="T0" fmla="*/ 104 w 126"/>
                <a:gd name="T1" fmla="*/ 19 h 71"/>
                <a:gd name="T2" fmla="*/ 95 w 126"/>
                <a:gd name="T3" fmla="*/ 33 h 71"/>
                <a:gd name="T4" fmla="*/ 85 w 126"/>
                <a:gd name="T5" fmla="*/ 28 h 71"/>
                <a:gd name="T6" fmla="*/ 85 w 126"/>
                <a:gd name="T7" fmla="*/ 28 h 71"/>
                <a:gd name="T8" fmla="*/ 61 w 126"/>
                <a:gd name="T9" fmla="*/ 14 h 71"/>
                <a:gd name="T10" fmla="*/ 57 w 126"/>
                <a:gd name="T11" fmla="*/ 21 h 71"/>
                <a:gd name="T12" fmla="*/ 50 w 126"/>
                <a:gd name="T13" fmla="*/ 33 h 71"/>
                <a:gd name="T14" fmla="*/ 26 w 126"/>
                <a:gd name="T15" fmla="*/ 21 h 71"/>
                <a:gd name="T16" fmla="*/ 21 w 126"/>
                <a:gd name="T17" fmla="*/ 31 h 71"/>
                <a:gd name="T18" fmla="*/ 21 w 126"/>
                <a:gd name="T19" fmla="*/ 31 h 71"/>
                <a:gd name="T20" fmla="*/ 0 w 126"/>
                <a:gd name="T21" fmla="*/ 66 h 71"/>
                <a:gd name="T22" fmla="*/ 9 w 126"/>
                <a:gd name="T23" fmla="*/ 71 h 71"/>
                <a:gd name="T24" fmla="*/ 31 w 126"/>
                <a:gd name="T25" fmla="*/ 38 h 71"/>
                <a:gd name="T26" fmla="*/ 42 w 126"/>
                <a:gd name="T27" fmla="*/ 45 h 71"/>
                <a:gd name="T28" fmla="*/ 42 w 126"/>
                <a:gd name="T29" fmla="*/ 45 h 71"/>
                <a:gd name="T30" fmla="*/ 52 w 126"/>
                <a:gd name="T31" fmla="*/ 50 h 71"/>
                <a:gd name="T32" fmla="*/ 66 w 126"/>
                <a:gd name="T33" fmla="*/ 31 h 71"/>
                <a:gd name="T34" fmla="*/ 76 w 126"/>
                <a:gd name="T35" fmla="*/ 35 h 71"/>
                <a:gd name="T36" fmla="*/ 76 w 126"/>
                <a:gd name="T37" fmla="*/ 35 h 71"/>
                <a:gd name="T38" fmla="*/ 99 w 126"/>
                <a:gd name="T39" fmla="*/ 50 h 71"/>
                <a:gd name="T40" fmla="*/ 99 w 126"/>
                <a:gd name="T41" fmla="*/ 50 h 71"/>
                <a:gd name="T42" fmla="*/ 99 w 126"/>
                <a:gd name="T43" fmla="*/ 50 h 71"/>
                <a:gd name="T44" fmla="*/ 111 w 126"/>
                <a:gd name="T45" fmla="*/ 28 h 71"/>
                <a:gd name="T46" fmla="*/ 111 w 126"/>
                <a:gd name="T47" fmla="*/ 28 h 71"/>
                <a:gd name="T48" fmla="*/ 126 w 126"/>
                <a:gd name="T49" fmla="*/ 4 h 71"/>
                <a:gd name="T50" fmla="*/ 116 w 126"/>
                <a:gd name="T51" fmla="*/ 0 h 71"/>
                <a:gd name="T52" fmla="*/ 104 w 126"/>
                <a:gd name="T53" fmla="*/ 1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6" h="71">
                  <a:moveTo>
                    <a:pt x="104" y="19"/>
                  </a:moveTo>
                  <a:lnTo>
                    <a:pt x="95" y="33"/>
                  </a:lnTo>
                  <a:lnTo>
                    <a:pt x="85" y="28"/>
                  </a:lnTo>
                  <a:lnTo>
                    <a:pt x="85" y="28"/>
                  </a:lnTo>
                  <a:lnTo>
                    <a:pt x="61" y="14"/>
                  </a:lnTo>
                  <a:lnTo>
                    <a:pt x="57" y="21"/>
                  </a:lnTo>
                  <a:lnTo>
                    <a:pt x="50" y="33"/>
                  </a:lnTo>
                  <a:lnTo>
                    <a:pt x="26" y="21"/>
                  </a:lnTo>
                  <a:lnTo>
                    <a:pt x="21" y="31"/>
                  </a:lnTo>
                  <a:lnTo>
                    <a:pt x="21" y="31"/>
                  </a:lnTo>
                  <a:lnTo>
                    <a:pt x="0" y="66"/>
                  </a:lnTo>
                  <a:lnTo>
                    <a:pt x="9" y="71"/>
                  </a:lnTo>
                  <a:lnTo>
                    <a:pt x="31" y="38"/>
                  </a:lnTo>
                  <a:lnTo>
                    <a:pt x="42" y="45"/>
                  </a:lnTo>
                  <a:lnTo>
                    <a:pt x="42" y="45"/>
                  </a:lnTo>
                  <a:lnTo>
                    <a:pt x="52" y="50"/>
                  </a:lnTo>
                  <a:lnTo>
                    <a:pt x="66" y="31"/>
                  </a:lnTo>
                  <a:lnTo>
                    <a:pt x="76" y="35"/>
                  </a:lnTo>
                  <a:lnTo>
                    <a:pt x="76" y="35"/>
                  </a:lnTo>
                  <a:lnTo>
                    <a:pt x="99" y="50"/>
                  </a:lnTo>
                  <a:lnTo>
                    <a:pt x="99" y="50"/>
                  </a:lnTo>
                  <a:lnTo>
                    <a:pt x="99" y="50"/>
                  </a:lnTo>
                  <a:lnTo>
                    <a:pt x="111" y="28"/>
                  </a:lnTo>
                  <a:lnTo>
                    <a:pt x="111" y="28"/>
                  </a:lnTo>
                  <a:lnTo>
                    <a:pt x="126" y="4"/>
                  </a:lnTo>
                  <a:lnTo>
                    <a:pt x="116" y="0"/>
                  </a:lnTo>
                  <a:lnTo>
                    <a:pt x="104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</p:grpSp>
      <p:cxnSp>
        <p:nvCxnSpPr>
          <p:cNvPr id="119" name="Straight Connector 26"/>
          <p:cNvCxnSpPr>
            <a:stCxn id="126" idx="6"/>
          </p:cNvCxnSpPr>
          <p:nvPr/>
        </p:nvCxnSpPr>
        <p:spPr>
          <a:xfrm flipV="1">
            <a:off x="3739799" y="5503650"/>
            <a:ext cx="1267296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28"/>
          <p:cNvSpPr>
            <a:spLocks noChangeArrowheads="1"/>
          </p:cNvSpPr>
          <p:nvPr/>
        </p:nvSpPr>
        <p:spPr bwMode="auto">
          <a:xfrm>
            <a:off x="3954733" y="3825117"/>
            <a:ext cx="718867" cy="729924"/>
          </a:xfrm>
          <a:prstGeom prst="ellipse">
            <a:avLst/>
          </a:prstGeom>
          <a:solidFill>
            <a:srgbClr val="EAC3D5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endParaRPr lang="en-US" sz="2400"/>
          </a:p>
        </p:txBody>
      </p:sp>
      <p:sp>
        <p:nvSpPr>
          <p:cNvPr id="121" name="Text Box 10"/>
          <p:cNvSpPr txBox="1">
            <a:spLocks noChangeArrowheads="1"/>
          </p:cNvSpPr>
          <p:nvPr/>
        </p:nvSpPr>
        <p:spPr bwMode="auto">
          <a:xfrm>
            <a:off x="530860" y="3881120"/>
            <a:ext cx="3329940" cy="9531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p>
            <a:pPr algn="r" defTabSz="1087755"/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itchFamily="34" charset="0"/>
              </a:rPr>
              <a:t>标题内容</a:t>
            </a:r>
            <a:endParaRPr lang="zh-CN" altLang="en-US" sz="16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" pitchFamily="34" charset="0"/>
            </a:endParaRPr>
          </a:p>
          <a:p>
            <a:pPr algn="r" defTabSz="1087755"/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itchFamily="34" charset="0"/>
              </a:rPr>
              <a:t>单击此处输入你的正文，文字是您思想的提炼，为了最终演示发布的良好效果，请尽量言简意赅的阐述观点</a:t>
            </a:r>
            <a:endParaRPr lang="zh-CN" altLang="en-US" sz="1400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" pitchFamily="34" charset="0"/>
            </a:endParaRPr>
          </a:p>
        </p:txBody>
      </p:sp>
      <p:sp>
        <p:nvSpPr>
          <p:cNvPr id="122" name="Oval 30"/>
          <p:cNvSpPr>
            <a:spLocks noChangeArrowheads="1"/>
          </p:cNvSpPr>
          <p:nvPr/>
        </p:nvSpPr>
        <p:spPr bwMode="auto">
          <a:xfrm>
            <a:off x="4970733" y="2624789"/>
            <a:ext cx="718867" cy="729924"/>
          </a:xfrm>
          <a:prstGeom prst="ellipse">
            <a:avLst/>
          </a:prstGeom>
          <a:solidFill>
            <a:srgbClr val="B29BC3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endParaRPr lang="en-US" sz="2400"/>
          </a:p>
        </p:txBody>
      </p:sp>
      <p:sp>
        <p:nvSpPr>
          <p:cNvPr id="123" name="Text Box 10"/>
          <p:cNvSpPr txBox="1">
            <a:spLocks noChangeArrowheads="1"/>
          </p:cNvSpPr>
          <p:nvPr/>
        </p:nvSpPr>
        <p:spPr bwMode="auto">
          <a:xfrm>
            <a:off x="410210" y="2454275"/>
            <a:ext cx="4466590" cy="984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p>
            <a:pPr algn="r" defTabSz="1087755">
              <a:lnSpc>
                <a:spcPct val="200000"/>
              </a:lnSpc>
            </a:pP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itchFamily="34" charset="0"/>
              </a:rPr>
              <a:t>标题内容</a:t>
            </a:r>
            <a:endParaRPr lang="zh-CN" altLang="en-US" sz="16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" pitchFamily="34" charset="0"/>
            </a:endParaRPr>
          </a:p>
          <a:p>
            <a:pPr algn="r" defTabSz="1087755"/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itchFamily="34" charset="0"/>
              </a:rPr>
              <a:t>单击此处输入你的正文，文字是您思想的提炼，为了最终演示发布的良好效果，请尽量言简意赅的阐述观点</a:t>
            </a:r>
            <a:endParaRPr lang="zh-CN" altLang="en-US" sz="1400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" pitchFamily="34" charset="0"/>
            </a:endParaRPr>
          </a:p>
        </p:txBody>
      </p:sp>
      <p:sp>
        <p:nvSpPr>
          <p:cNvPr id="124" name="Oval 32"/>
          <p:cNvSpPr>
            <a:spLocks noChangeArrowheads="1"/>
          </p:cNvSpPr>
          <p:nvPr/>
        </p:nvSpPr>
        <p:spPr bwMode="auto">
          <a:xfrm>
            <a:off x="5986733" y="1366490"/>
            <a:ext cx="718867" cy="729924"/>
          </a:xfrm>
          <a:prstGeom prst="ellipse">
            <a:avLst/>
          </a:prstGeom>
          <a:solidFill>
            <a:srgbClr val="72A1D4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endParaRPr lang="en-US" sz="2400"/>
          </a:p>
        </p:txBody>
      </p:sp>
      <p:sp>
        <p:nvSpPr>
          <p:cNvPr id="125" name="Text Box 10"/>
          <p:cNvSpPr txBox="1">
            <a:spLocks noChangeArrowheads="1"/>
          </p:cNvSpPr>
          <p:nvPr/>
        </p:nvSpPr>
        <p:spPr bwMode="auto">
          <a:xfrm>
            <a:off x="1507490" y="1216025"/>
            <a:ext cx="4439920" cy="984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p>
            <a:pPr algn="r" defTabSz="1087755">
              <a:lnSpc>
                <a:spcPct val="200000"/>
              </a:lnSpc>
            </a:pP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itchFamily="34" charset="0"/>
              </a:rPr>
              <a:t>标题内容</a:t>
            </a:r>
            <a:endParaRPr lang="zh-CN" altLang="en-US" sz="16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" pitchFamily="34" charset="0"/>
            </a:endParaRPr>
          </a:p>
          <a:p>
            <a:pPr algn="r" defTabSz="1087755"/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itchFamily="34" charset="0"/>
              </a:rPr>
              <a:t>单击此处输入你的正文，文字是您思想的提炼，为了最终演示发布的良好效果，请尽量言简意赅的阐述观点</a:t>
            </a:r>
            <a:endParaRPr lang="zh-CN" altLang="en-US" sz="1400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" pitchFamily="34" charset="0"/>
            </a:endParaRPr>
          </a:p>
        </p:txBody>
      </p:sp>
      <p:sp>
        <p:nvSpPr>
          <p:cNvPr id="126" name="Oval 34"/>
          <p:cNvSpPr>
            <a:spLocks noChangeArrowheads="1"/>
          </p:cNvSpPr>
          <p:nvPr/>
        </p:nvSpPr>
        <p:spPr bwMode="auto">
          <a:xfrm>
            <a:off x="3020932" y="5138689"/>
            <a:ext cx="718867" cy="729924"/>
          </a:xfrm>
          <a:prstGeom prst="ellipse">
            <a:avLst/>
          </a:prstGeom>
          <a:solidFill>
            <a:srgbClr val="DAE8E4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endParaRPr lang="en-US" sz="2400"/>
          </a:p>
        </p:txBody>
      </p:sp>
      <p:sp>
        <p:nvSpPr>
          <p:cNvPr id="127" name="Text Box 10"/>
          <p:cNvSpPr txBox="1">
            <a:spLocks noChangeArrowheads="1"/>
          </p:cNvSpPr>
          <p:nvPr/>
        </p:nvSpPr>
        <p:spPr bwMode="auto">
          <a:xfrm>
            <a:off x="410845" y="5184140"/>
            <a:ext cx="2515870" cy="1168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p>
            <a:pPr algn="r" defTabSz="1087755"/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itchFamily="34" charset="0"/>
              </a:rPr>
              <a:t>标题内容</a:t>
            </a:r>
            <a:endParaRPr lang="zh-CN" altLang="en-US" sz="16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" pitchFamily="34" charset="0"/>
            </a:endParaRPr>
          </a:p>
          <a:p>
            <a:pPr algn="r" defTabSz="1087755"/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itchFamily="34" charset="0"/>
              </a:rPr>
              <a:t>单击此处输入你的正文，文字是您思想的提炼，为了最终演示发布的良好效果，请尽量言简意赅的阐述观点</a:t>
            </a:r>
            <a:endParaRPr lang="zh-CN" altLang="en-US" sz="1400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" pitchFamily="34" charset="0"/>
            </a:endParaRPr>
          </a:p>
        </p:txBody>
      </p:sp>
      <p:cxnSp>
        <p:nvCxnSpPr>
          <p:cNvPr id="128" name="Straight Connector 39"/>
          <p:cNvCxnSpPr>
            <a:stCxn id="120" idx="6"/>
          </p:cNvCxnSpPr>
          <p:nvPr/>
        </p:nvCxnSpPr>
        <p:spPr>
          <a:xfrm flipV="1">
            <a:off x="4673600" y="4180552"/>
            <a:ext cx="2179331" cy="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41"/>
          <p:cNvCxnSpPr>
            <a:stCxn id="122" idx="6"/>
          </p:cNvCxnSpPr>
          <p:nvPr/>
        </p:nvCxnSpPr>
        <p:spPr>
          <a:xfrm flipV="1">
            <a:off x="5689600" y="2980859"/>
            <a:ext cx="2235200" cy="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43"/>
          <p:cNvCxnSpPr/>
          <p:nvPr/>
        </p:nvCxnSpPr>
        <p:spPr>
          <a:xfrm flipV="1">
            <a:off x="6705600" y="1731453"/>
            <a:ext cx="3048000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47"/>
          <p:cNvCxnSpPr>
            <a:stCxn id="90" idx="3"/>
          </p:cNvCxnSpPr>
          <p:nvPr/>
        </p:nvCxnSpPr>
        <p:spPr>
          <a:xfrm flipH="1" flipV="1">
            <a:off x="7924800" y="2980224"/>
            <a:ext cx="6496" cy="6054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49"/>
          <p:cNvCxnSpPr/>
          <p:nvPr/>
        </p:nvCxnSpPr>
        <p:spPr>
          <a:xfrm flipV="1">
            <a:off x="9753600" y="1731453"/>
            <a:ext cx="0" cy="12582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500"/>
                            </p:stCondLst>
                            <p:childTnLst>
                              <p:par>
                                <p:cTn id="9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00"/>
                            </p:stCondLst>
                            <p:childTnLst>
                              <p:par>
                                <p:cTn id="9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9500"/>
                            </p:stCondLst>
                            <p:childTnLst>
                              <p:par>
                                <p:cTn id="10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bldLvl="0" animBg="1"/>
      <p:bldP spid="90" grpId="0" bldLvl="0" animBg="1"/>
      <p:bldP spid="91" grpId="0" bldLvl="0" animBg="1"/>
      <p:bldP spid="100" grpId="0" bldLvl="0" animBg="1"/>
      <p:bldP spid="120" grpId="0" bldLvl="0" animBg="1"/>
      <p:bldP spid="121" grpId="0"/>
      <p:bldP spid="122" grpId="0" bldLvl="0" animBg="1"/>
      <p:bldP spid="123" grpId="0"/>
      <p:bldP spid="124" grpId="0" bldLvl="0" animBg="1"/>
      <p:bldP spid="125" grpId="0"/>
      <p:bldP spid="126" grpId="0" bldLvl="0" animBg="1"/>
      <p:bldP spid="12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41000"/>
          </a:blip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026480" y="317909"/>
            <a:ext cx="4440139" cy="726602"/>
            <a:chOff x="1451102" y="1702605"/>
            <a:chExt cx="4440139" cy="726602"/>
          </a:xfrm>
        </p:grpSpPr>
        <p:grpSp>
          <p:nvGrpSpPr>
            <p:cNvPr id="8" name="组合 7"/>
            <p:cNvGrpSpPr/>
            <p:nvPr/>
          </p:nvGrpSpPr>
          <p:grpSpPr>
            <a:xfrm>
              <a:off x="1451102" y="1702605"/>
              <a:ext cx="2585239" cy="483870"/>
              <a:chOff x="5906988" y="1920319"/>
              <a:chExt cx="2585239" cy="483870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6480547" y="1920319"/>
                <a:ext cx="2011680" cy="46037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sz="2400" b="1" dirty="0">
                    <a:solidFill>
                      <a:schemeClr val="accent6"/>
                    </a:solidFill>
                  </a:rPr>
                  <a:t>活动经费预算</a:t>
                </a:r>
                <a:endParaRPr lang="zh-CN" altLang="en-US" sz="2400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5906988" y="1943814"/>
                <a:ext cx="573316" cy="46037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400" b="1" dirty="0">
                    <a:solidFill>
                      <a:schemeClr val="accent6"/>
                    </a:solidFill>
                  </a:rPr>
                  <a:t>05.</a:t>
                </a:r>
                <a:endParaRPr lang="en-US" altLang="zh-CN" sz="2400" b="1" dirty="0">
                  <a:solidFill>
                    <a:schemeClr val="accent6"/>
                  </a:solidFill>
                </a:endParaRP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1481913" y="2163142"/>
              <a:ext cx="4409328" cy="2660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print the presentation and make it into a film to a wider field</a:t>
              </a:r>
              <a:endParaRPr lang="en-US" altLang="zh-CN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14" name="图片 13" descr="51b46152d3c55a4f26d83e1edf96a5d7"/>
          <p:cNvPicPr>
            <a:picLocks noChangeAspect="1"/>
          </p:cNvPicPr>
          <p:nvPr/>
        </p:nvPicPr>
        <p:blipFill>
          <a:blip r:embed="rId3"/>
          <a:srcRect r="44466"/>
          <a:stretch>
            <a:fillRect/>
          </a:stretch>
        </p:blipFill>
        <p:spPr>
          <a:xfrm rot="10800000">
            <a:off x="-3810" y="-8255"/>
            <a:ext cx="1030605" cy="1224280"/>
          </a:xfrm>
          <a:prstGeom prst="rect">
            <a:avLst/>
          </a:prstGeom>
        </p:spPr>
      </p:pic>
      <p:graphicFrame>
        <p:nvGraphicFramePr>
          <p:cNvPr id="4" name="Chart 3"/>
          <p:cNvGraphicFramePr/>
          <p:nvPr/>
        </p:nvGraphicFramePr>
        <p:xfrm>
          <a:off x="609600" y="2006600"/>
          <a:ext cx="6197600" cy="416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" name="Oval 4"/>
          <p:cNvSpPr/>
          <p:nvPr/>
        </p:nvSpPr>
        <p:spPr>
          <a:xfrm>
            <a:off x="7164996" y="2265229"/>
            <a:ext cx="722113" cy="726256"/>
          </a:xfrm>
          <a:prstGeom prst="ellipse">
            <a:avLst/>
          </a:prstGeom>
          <a:solidFill>
            <a:srgbClr val="CDD8DD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1735">
              <a:solidFill>
                <a:schemeClr val="bg1"/>
              </a:solidFill>
            </a:endParaRPr>
          </a:p>
        </p:txBody>
      </p:sp>
      <p:sp>
        <p:nvSpPr>
          <p:cNvPr id="2" name="Text Box 10"/>
          <p:cNvSpPr txBox="1">
            <a:spLocks noChangeArrowheads="1"/>
          </p:cNvSpPr>
          <p:nvPr/>
        </p:nvSpPr>
        <p:spPr bwMode="auto">
          <a:xfrm>
            <a:off x="8053705" y="2006600"/>
            <a:ext cx="3477895" cy="11995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p>
            <a:pPr defTabSz="1087755">
              <a:lnSpc>
                <a:spcPct val="200000"/>
              </a:lnSpc>
            </a:pPr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Open Sans" pitchFamily="34" charset="0"/>
              </a:rPr>
              <a:t>添加标题</a:t>
            </a:r>
            <a:endParaRPr lang="zh-CN" altLang="en-US" sz="16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Open Sans" pitchFamily="34" charset="0"/>
            </a:endParaRPr>
          </a:p>
          <a:p>
            <a:pPr defTabSz="1087755"/>
            <a:r>
              <a: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单击此处输入你的正文，文字是您思想的提炼，为了最终演示发布的良好效果，请尽量言简意赅的阐述观点</a:t>
            </a:r>
            <a:endParaRPr lang="zh-CN" altLang="en-US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Oval 10"/>
          <p:cNvSpPr/>
          <p:nvPr/>
        </p:nvSpPr>
        <p:spPr>
          <a:xfrm>
            <a:off x="7164996" y="3276664"/>
            <a:ext cx="722113" cy="726256"/>
          </a:xfrm>
          <a:prstGeom prst="ellipse">
            <a:avLst/>
          </a:prstGeom>
          <a:solidFill>
            <a:srgbClr val="EAC3D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1735">
              <a:solidFill>
                <a:schemeClr val="bg1"/>
              </a:solidFill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8053705" y="3027045"/>
            <a:ext cx="3312795" cy="11995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p>
            <a:pPr defTabSz="1087755">
              <a:lnSpc>
                <a:spcPct val="200000"/>
              </a:lnSpc>
            </a:pPr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Open Sans" pitchFamily="34" charset="0"/>
              </a:rPr>
              <a:t>添加标题</a:t>
            </a:r>
            <a:endParaRPr lang="zh-CN" altLang="en-US" sz="16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Open Sans" pitchFamily="34" charset="0"/>
            </a:endParaRPr>
          </a:p>
          <a:p>
            <a:pPr defTabSz="1087755"/>
            <a:r>
              <a: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单击此处输入你的正文，文字是您思想的提炼，为了最终演示发布的良好效果，请尽量言简意赅的阐述观点</a:t>
            </a:r>
            <a:endParaRPr lang="zh-CN" altLang="en-US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64996" y="4282173"/>
            <a:ext cx="722113" cy="726256"/>
          </a:xfrm>
          <a:prstGeom prst="ellipse">
            <a:avLst/>
          </a:prstGeom>
          <a:solidFill>
            <a:srgbClr val="B29BC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1735">
              <a:solidFill>
                <a:schemeClr val="bg1"/>
              </a:solidFill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8053705" y="4023360"/>
            <a:ext cx="3223260" cy="11995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p>
            <a:pPr defTabSz="1087755">
              <a:lnSpc>
                <a:spcPct val="200000"/>
              </a:lnSpc>
            </a:pPr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Open Sans" pitchFamily="34" charset="0"/>
              </a:rPr>
              <a:t>添加标题</a:t>
            </a:r>
            <a:endParaRPr lang="zh-CN" altLang="en-US" sz="16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Open Sans" pitchFamily="34" charset="0"/>
            </a:endParaRPr>
          </a:p>
          <a:p>
            <a:pPr defTabSz="1087755"/>
            <a:r>
              <a: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单击此处输入你的正文，文字是您思想的提炼，为了最终演示发布的良好效果，请尽量言简意赅的阐述观点</a:t>
            </a:r>
            <a:endParaRPr lang="zh-CN" altLang="en-US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7164996" y="5242744"/>
            <a:ext cx="722113" cy="726256"/>
          </a:xfrm>
          <a:prstGeom prst="ellipse">
            <a:avLst/>
          </a:prstGeom>
          <a:solidFill>
            <a:srgbClr val="72A1D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1735">
              <a:solidFill>
                <a:schemeClr val="bg1"/>
              </a:solidFill>
            </a:endParaRP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8053705" y="4984115"/>
            <a:ext cx="3223260" cy="11995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p>
            <a:pPr defTabSz="1087755">
              <a:lnSpc>
                <a:spcPct val="200000"/>
              </a:lnSpc>
            </a:pPr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Open Sans" pitchFamily="34" charset="0"/>
              </a:rPr>
              <a:t>添加标题</a:t>
            </a:r>
            <a:endParaRPr lang="zh-CN" altLang="en-US" sz="16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Open Sans" pitchFamily="34" charset="0"/>
            </a:endParaRPr>
          </a:p>
          <a:p>
            <a:pPr defTabSz="1087755"/>
            <a:r>
              <a: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单击此处输入你的正文，文字是您思想的提炼，为了最终演示发布的良好效果，请尽量言简意赅的阐述观点</a:t>
            </a:r>
            <a:endParaRPr lang="zh-CN" altLang="en-US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Freeform 35"/>
          <p:cNvSpPr>
            <a:spLocks noEditPoints="1"/>
          </p:cNvSpPr>
          <p:nvPr/>
        </p:nvSpPr>
        <p:spPr bwMode="auto">
          <a:xfrm>
            <a:off x="7261487" y="2449869"/>
            <a:ext cx="529132" cy="356975"/>
          </a:xfrm>
          <a:custGeom>
            <a:avLst/>
            <a:gdLst>
              <a:gd name="T0" fmla="*/ 135 w 157"/>
              <a:gd name="T1" fmla="*/ 46 h 106"/>
              <a:gd name="T2" fmla="*/ 136 w 157"/>
              <a:gd name="T3" fmla="*/ 37 h 106"/>
              <a:gd name="T4" fmla="*/ 99 w 157"/>
              <a:gd name="T5" fmla="*/ 0 h 106"/>
              <a:gd name="T6" fmla="*/ 73 w 157"/>
              <a:gd name="T7" fmla="*/ 18 h 106"/>
              <a:gd name="T8" fmla="*/ 45 w 157"/>
              <a:gd name="T9" fmla="*/ 8 h 106"/>
              <a:gd name="T10" fmla="*/ 19 w 157"/>
              <a:gd name="T11" fmla="*/ 39 h 106"/>
              <a:gd name="T12" fmla="*/ 20 w 157"/>
              <a:gd name="T13" fmla="*/ 47 h 106"/>
              <a:gd name="T14" fmla="*/ 0 w 157"/>
              <a:gd name="T15" fmla="*/ 75 h 106"/>
              <a:gd name="T16" fmla="*/ 31 w 157"/>
              <a:gd name="T17" fmla="*/ 106 h 106"/>
              <a:gd name="T18" fmla="*/ 126 w 157"/>
              <a:gd name="T19" fmla="*/ 106 h 106"/>
              <a:gd name="T20" fmla="*/ 157 w 157"/>
              <a:gd name="T21" fmla="*/ 75 h 106"/>
              <a:gd name="T22" fmla="*/ 135 w 157"/>
              <a:gd name="T23" fmla="*/ 46 h 106"/>
              <a:gd name="T24" fmla="*/ 120 w 157"/>
              <a:gd name="T25" fmla="*/ 100 h 106"/>
              <a:gd name="T26" fmla="*/ 79 w 157"/>
              <a:gd name="T27" fmla="*/ 100 h 106"/>
              <a:gd name="T28" fmla="*/ 103 w 157"/>
              <a:gd name="T29" fmla="*/ 75 h 106"/>
              <a:gd name="T30" fmla="*/ 102 w 157"/>
              <a:gd name="T31" fmla="*/ 72 h 106"/>
              <a:gd name="T32" fmla="*/ 92 w 157"/>
              <a:gd name="T33" fmla="*/ 72 h 106"/>
              <a:gd name="T34" fmla="*/ 92 w 157"/>
              <a:gd name="T35" fmla="*/ 68 h 106"/>
              <a:gd name="T36" fmla="*/ 92 w 157"/>
              <a:gd name="T37" fmla="*/ 37 h 106"/>
              <a:gd name="T38" fmla="*/ 90 w 157"/>
              <a:gd name="T39" fmla="*/ 35 h 106"/>
              <a:gd name="T40" fmla="*/ 64 w 157"/>
              <a:gd name="T41" fmla="*/ 35 h 106"/>
              <a:gd name="T42" fmla="*/ 62 w 157"/>
              <a:gd name="T43" fmla="*/ 37 h 106"/>
              <a:gd name="T44" fmla="*/ 62 w 157"/>
              <a:gd name="T45" fmla="*/ 68 h 106"/>
              <a:gd name="T46" fmla="*/ 62 w 157"/>
              <a:gd name="T47" fmla="*/ 73 h 106"/>
              <a:gd name="T48" fmla="*/ 51 w 157"/>
              <a:gd name="T49" fmla="*/ 73 h 106"/>
              <a:gd name="T50" fmla="*/ 50 w 157"/>
              <a:gd name="T51" fmla="*/ 76 h 106"/>
              <a:gd name="T52" fmla="*/ 75 w 157"/>
              <a:gd name="T53" fmla="*/ 100 h 106"/>
              <a:gd name="T54" fmla="*/ 38 w 157"/>
              <a:gd name="T55" fmla="*/ 100 h 106"/>
              <a:gd name="T56" fmla="*/ 11 w 157"/>
              <a:gd name="T57" fmla="*/ 74 h 106"/>
              <a:gd name="T58" fmla="*/ 29 w 157"/>
              <a:gd name="T59" fmla="*/ 50 h 106"/>
              <a:gd name="T60" fmla="*/ 28 w 157"/>
              <a:gd name="T61" fmla="*/ 44 h 106"/>
              <a:gd name="T62" fmla="*/ 50 w 157"/>
              <a:gd name="T63" fmla="*/ 17 h 106"/>
              <a:gd name="T64" fmla="*/ 74 w 157"/>
              <a:gd name="T65" fmla="*/ 29 h 106"/>
              <a:gd name="T66" fmla="*/ 97 w 157"/>
              <a:gd name="T67" fmla="*/ 10 h 106"/>
              <a:gd name="T68" fmla="*/ 128 w 157"/>
              <a:gd name="T69" fmla="*/ 42 h 106"/>
              <a:gd name="T70" fmla="*/ 127 w 157"/>
              <a:gd name="T71" fmla="*/ 49 h 106"/>
              <a:gd name="T72" fmla="*/ 147 w 157"/>
              <a:gd name="T73" fmla="*/ 74 h 106"/>
              <a:gd name="T74" fmla="*/ 120 w 157"/>
              <a:gd name="T75" fmla="*/ 10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57" h="106">
                <a:moveTo>
                  <a:pt x="135" y="46"/>
                </a:moveTo>
                <a:cubicBezTo>
                  <a:pt x="136" y="43"/>
                  <a:pt x="136" y="40"/>
                  <a:pt x="136" y="37"/>
                </a:cubicBezTo>
                <a:cubicBezTo>
                  <a:pt x="136" y="16"/>
                  <a:pt x="120" y="0"/>
                  <a:pt x="99" y="0"/>
                </a:cubicBezTo>
                <a:cubicBezTo>
                  <a:pt x="76" y="0"/>
                  <a:pt x="73" y="18"/>
                  <a:pt x="73" y="18"/>
                </a:cubicBezTo>
                <a:cubicBezTo>
                  <a:pt x="73" y="18"/>
                  <a:pt x="63" y="6"/>
                  <a:pt x="45" y="8"/>
                </a:cubicBezTo>
                <a:cubicBezTo>
                  <a:pt x="30" y="11"/>
                  <a:pt x="19" y="25"/>
                  <a:pt x="19" y="39"/>
                </a:cubicBezTo>
                <a:cubicBezTo>
                  <a:pt x="19" y="42"/>
                  <a:pt x="20" y="44"/>
                  <a:pt x="20" y="47"/>
                </a:cubicBezTo>
                <a:cubicBezTo>
                  <a:pt x="9" y="51"/>
                  <a:pt x="0" y="62"/>
                  <a:pt x="0" y="75"/>
                </a:cubicBezTo>
                <a:cubicBezTo>
                  <a:pt x="0" y="92"/>
                  <a:pt x="14" y="106"/>
                  <a:pt x="31" y="106"/>
                </a:cubicBezTo>
                <a:cubicBezTo>
                  <a:pt x="126" y="106"/>
                  <a:pt x="126" y="106"/>
                  <a:pt x="126" y="106"/>
                </a:cubicBezTo>
                <a:cubicBezTo>
                  <a:pt x="143" y="106"/>
                  <a:pt x="157" y="92"/>
                  <a:pt x="157" y="75"/>
                </a:cubicBezTo>
                <a:cubicBezTo>
                  <a:pt x="157" y="62"/>
                  <a:pt x="148" y="50"/>
                  <a:pt x="135" y="46"/>
                </a:cubicBezTo>
                <a:close/>
                <a:moveTo>
                  <a:pt x="120" y="100"/>
                </a:moveTo>
                <a:cubicBezTo>
                  <a:pt x="79" y="100"/>
                  <a:pt x="79" y="100"/>
                  <a:pt x="79" y="100"/>
                </a:cubicBezTo>
                <a:cubicBezTo>
                  <a:pt x="82" y="97"/>
                  <a:pt x="103" y="75"/>
                  <a:pt x="103" y="75"/>
                </a:cubicBezTo>
                <a:cubicBezTo>
                  <a:pt x="103" y="75"/>
                  <a:pt x="106" y="72"/>
                  <a:pt x="102" y="72"/>
                </a:cubicBezTo>
                <a:cubicBezTo>
                  <a:pt x="98" y="72"/>
                  <a:pt x="92" y="72"/>
                  <a:pt x="92" y="72"/>
                </a:cubicBezTo>
                <a:cubicBezTo>
                  <a:pt x="92" y="72"/>
                  <a:pt x="92" y="70"/>
                  <a:pt x="92" y="68"/>
                </a:cubicBezTo>
                <a:cubicBezTo>
                  <a:pt x="92" y="59"/>
                  <a:pt x="92" y="43"/>
                  <a:pt x="92" y="37"/>
                </a:cubicBezTo>
                <a:cubicBezTo>
                  <a:pt x="92" y="37"/>
                  <a:pt x="92" y="35"/>
                  <a:pt x="90" y="35"/>
                </a:cubicBezTo>
                <a:cubicBezTo>
                  <a:pt x="88" y="35"/>
                  <a:pt x="67" y="35"/>
                  <a:pt x="64" y="35"/>
                </a:cubicBezTo>
                <a:cubicBezTo>
                  <a:pt x="61" y="35"/>
                  <a:pt x="62" y="37"/>
                  <a:pt x="62" y="37"/>
                </a:cubicBezTo>
                <a:cubicBezTo>
                  <a:pt x="62" y="44"/>
                  <a:pt x="62" y="59"/>
                  <a:pt x="62" y="68"/>
                </a:cubicBezTo>
                <a:cubicBezTo>
                  <a:pt x="62" y="71"/>
                  <a:pt x="62" y="73"/>
                  <a:pt x="62" y="73"/>
                </a:cubicBezTo>
                <a:cubicBezTo>
                  <a:pt x="62" y="73"/>
                  <a:pt x="54" y="73"/>
                  <a:pt x="51" y="73"/>
                </a:cubicBezTo>
                <a:cubicBezTo>
                  <a:pt x="47" y="73"/>
                  <a:pt x="50" y="76"/>
                  <a:pt x="50" y="76"/>
                </a:cubicBezTo>
                <a:cubicBezTo>
                  <a:pt x="75" y="100"/>
                  <a:pt x="75" y="100"/>
                  <a:pt x="75" y="100"/>
                </a:cubicBezTo>
                <a:cubicBezTo>
                  <a:pt x="38" y="100"/>
                  <a:pt x="38" y="100"/>
                  <a:pt x="38" y="100"/>
                </a:cubicBezTo>
                <a:cubicBezTo>
                  <a:pt x="23" y="100"/>
                  <a:pt x="11" y="88"/>
                  <a:pt x="11" y="74"/>
                </a:cubicBezTo>
                <a:cubicBezTo>
                  <a:pt x="11" y="63"/>
                  <a:pt x="18" y="53"/>
                  <a:pt x="29" y="50"/>
                </a:cubicBezTo>
                <a:cubicBezTo>
                  <a:pt x="28" y="48"/>
                  <a:pt x="28" y="46"/>
                  <a:pt x="28" y="44"/>
                </a:cubicBezTo>
                <a:cubicBezTo>
                  <a:pt x="28" y="31"/>
                  <a:pt x="37" y="19"/>
                  <a:pt x="50" y="17"/>
                </a:cubicBezTo>
                <a:cubicBezTo>
                  <a:pt x="65" y="15"/>
                  <a:pt x="74" y="29"/>
                  <a:pt x="74" y="29"/>
                </a:cubicBezTo>
                <a:cubicBezTo>
                  <a:pt x="74" y="29"/>
                  <a:pt x="77" y="10"/>
                  <a:pt x="97" y="10"/>
                </a:cubicBezTo>
                <a:cubicBezTo>
                  <a:pt x="115" y="10"/>
                  <a:pt x="128" y="24"/>
                  <a:pt x="128" y="42"/>
                </a:cubicBezTo>
                <a:cubicBezTo>
                  <a:pt x="128" y="44"/>
                  <a:pt x="127" y="47"/>
                  <a:pt x="127" y="49"/>
                </a:cubicBezTo>
                <a:cubicBezTo>
                  <a:pt x="138" y="53"/>
                  <a:pt x="147" y="62"/>
                  <a:pt x="147" y="74"/>
                </a:cubicBezTo>
                <a:cubicBezTo>
                  <a:pt x="147" y="88"/>
                  <a:pt x="135" y="100"/>
                  <a:pt x="120" y="1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endParaRPr lang="en-US" sz="2400"/>
          </a:p>
        </p:txBody>
      </p:sp>
      <p:sp>
        <p:nvSpPr>
          <p:cNvPr id="23" name="Freeform 106"/>
          <p:cNvSpPr>
            <a:spLocks noEditPoints="1"/>
          </p:cNvSpPr>
          <p:nvPr/>
        </p:nvSpPr>
        <p:spPr bwMode="auto">
          <a:xfrm>
            <a:off x="7390604" y="4441949"/>
            <a:ext cx="270896" cy="364569"/>
          </a:xfrm>
          <a:custGeom>
            <a:avLst/>
            <a:gdLst>
              <a:gd name="T0" fmla="*/ 0 w 107"/>
              <a:gd name="T1" fmla="*/ 0 h 144"/>
              <a:gd name="T2" fmla="*/ 0 w 107"/>
              <a:gd name="T3" fmla="*/ 144 h 144"/>
              <a:gd name="T4" fmla="*/ 80 w 107"/>
              <a:gd name="T5" fmla="*/ 144 h 144"/>
              <a:gd name="T6" fmla="*/ 107 w 107"/>
              <a:gd name="T7" fmla="*/ 113 h 144"/>
              <a:gd name="T8" fmla="*/ 107 w 107"/>
              <a:gd name="T9" fmla="*/ 0 h 144"/>
              <a:gd name="T10" fmla="*/ 0 w 107"/>
              <a:gd name="T11" fmla="*/ 0 h 144"/>
              <a:gd name="T12" fmla="*/ 9 w 107"/>
              <a:gd name="T13" fmla="*/ 134 h 144"/>
              <a:gd name="T14" fmla="*/ 9 w 107"/>
              <a:gd name="T15" fmla="*/ 9 h 144"/>
              <a:gd name="T16" fmla="*/ 99 w 107"/>
              <a:gd name="T17" fmla="*/ 9 h 144"/>
              <a:gd name="T18" fmla="*/ 99 w 107"/>
              <a:gd name="T19" fmla="*/ 102 h 144"/>
              <a:gd name="T20" fmla="*/ 72 w 107"/>
              <a:gd name="T21" fmla="*/ 102 h 144"/>
              <a:gd name="T22" fmla="*/ 72 w 107"/>
              <a:gd name="T23" fmla="*/ 134 h 144"/>
              <a:gd name="T24" fmla="*/ 9 w 107"/>
              <a:gd name="T25" fmla="*/ 13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7" h="144">
                <a:moveTo>
                  <a:pt x="0" y="0"/>
                </a:moveTo>
                <a:lnTo>
                  <a:pt x="0" y="144"/>
                </a:lnTo>
                <a:lnTo>
                  <a:pt x="80" y="144"/>
                </a:lnTo>
                <a:lnTo>
                  <a:pt x="107" y="113"/>
                </a:lnTo>
                <a:lnTo>
                  <a:pt x="107" y="0"/>
                </a:lnTo>
                <a:lnTo>
                  <a:pt x="0" y="0"/>
                </a:lnTo>
                <a:close/>
                <a:moveTo>
                  <a:pt x="9" y="134"/>
                </a:moveTo>
                <a:lnTo>
                  <a:pt x="9" y="9"/>
                </a:lnTo>
                <a:lnTo>
                  <a:pt x="99" y="9"/>
                </a:lnTo>
                <a:lnTo>
                  <a:pt x="99" y="102"/>
                </a:lnTo>
                <a:lnTo>
                  <a:pt x="72" y="102"/>
                </a:lnTo>
                <a:lnTo>
                  <a:pt x="72" y="134"/>
                </a:lnTo>
                <a:lnTo>
                  <a:pt x="9" y="1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endParaRPr lang="en-US" sz="2400"/>
          </a:p>
        </p:txBody>
      </p:sp>
      <p:grpSp>
        <p:nvGrpSpPr>
          <p:cNvPr id="24" name="Group 23"/>
          <p:cNvGrpSpPr/>
          <p:nvPr/>
        </p:nvGrpSpPr>
        <p:grpSpPr>
          <a:xfrm>
            <a:off x="7384276" y="3428392"/>
            <a:ext cx="283553" cy="422800"/>
            <a:chOff x="4669866" y="3800264"/>
            <a:chExt cx="279527" cy="416797"/>
          </a:xfrm>
          <a:solidFill>
            <a:schemeClr val="bg1"/>
          </a:solidFill>
        </p:grpSpPr>
        <p:sp>
          <p:nvSpPr>
            <p:cNvPr id="25" name="Freeform 141"/>
            <p:cNvSpPr>
              <a:spLocks noEditPoints="1"/>
            </p:cNvSpPr>
            <p:nvPr/>
          </p:nvSpPr>
          <p:spPr bwMode="auto">
            <a:xfrm>
              <a:off x="4669866" y="3800264"/>
              <a:ext cx="279527" cy="316965"/>
            </a:xfrm>
            <a:custGeom>
              <a:avLst/>
              <a:gdLst>
                <a:gd name="T0" fmla="*/ 84 w 84"/>
                <a:gd name="T1" fmla="*/ 42 h 95"/>
                <a:gd name="T2" fmla="*/ 42 w 84"/>
                <a:gd name="T3" fmla="*/ 0 h 95"/>
                <a:gd name="T4" fmla="*/ 0 w 84"/>
                <a:gd name="T5" fmla="*/ 42 h 95"/>
                <a:gd name="T6" fmla="*/ 28 w 84"/>
                <a:gd name="T7" fmla="*/ 81 h 95"/>
                <a:gd name="T8" fmla="*/ 25 w 84"/>
                <a:gd name="T9" fmla="*/ 81 h 95"/>
                <a:gd name="T10" fmla="*/ 25 w 84"/>
                <a:gd name="T11" fmla="*/ 95 h 95"/>
                <a:gd name="T12" fmla="*/ 60 w 84"/>
                <a:gd name="T13" fmla="*/ 95 h 95"/>
                <a:gd name="T14" fmla="*/ 60 w 84"/>
                <a:gd name="T15" fmla="*/ 81 h 95"/>
                <a:gd name="T16" fmla="*/ 57 w 84"/>
                <a:gd name="T17" fmla="*/ 81 h 95"/>
                <a:gd name="T18" fmla="*/ 84 w 84"/>
                <a:gd name="T19" fmla="*/ 42 h 95"/>
                <a:gd name="T20" fmla="*/ 42 w 84"/>
                <a:gd name="T21" fmla="*/ 77 h 95"/>
                <a:gd name="T22" fmla="*/ 7 w 84"/>
                <a:gd name="T23" fmla="*/ 42 h 95"/>
                <a:gd name="T24" fmla="*/ 42 w 84"/>
                <a:gd name="T25" fmla="*/ 7 h 95"/>
                <a:gd name="T26" fmla="*/ 77 w 84"/>
                <a:gd name="T27" fmla="*/ 42 h 95"/>
                <a:gd name="T28" fmla="*/ 42 w 84"/>
                <a:gd name="T29" fmla="*/ 7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95">
                  <a:moveTo>
                    <a:pt x="84" y="42"/>
                  </a:moveTo>
                  <a:cubicBezTo>
                    <a:pt x="84" y="19"/>
                    <a:pt x="65" y="0"/>
                    <a:pt x="42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60"/>
                    <a:pt x="12" y="75"/>
                    <a:pt x="28" y="81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7" y="81"/>
                    <a:pt x="57" y="81"/>
                    <a:pt x="57" y="81"/>
                  </a:cubicBezTo>
                  <a:cubicBezTo>
                    <a:pt x="73" y="75"/>
                    <a:pt x="84" y="60"/>
                    <a:pt x="84" y="42"/>
                  </a:cubicBezTo>
                  <a:close/>
                  <a:moveTo>
                    <a:pt x="42" y="77"/>
                  </a:moveTo>
                  <a:cubicBezTo>
                    <a:pt x="23" y="77"/>
                    <a:pt x="7" y="61"/>
                    <a:pt x="7" y="42"/>
                  </a:cubicBezTo>
                  <a:cubicBezTo>
                    <a:pt x="7" y="23"/>
                    <a:pt x="23" y="7"/>
                    <a:pt x="42" y="7"/>
                  </a:cubicBezTo>
                  <a:cubicBezTo>
                    <a:pt x="62" y="7"/>
                    <a:pt x="77" y="23"/>
                    <a:pt x="77" y="42"/>
                  </a:cubicBezTo>
                  <a:cubicBezTo>
                    <a:pt x="77" y="61"/>
                    <a:pt x="62" y="77"/>
                    <a:pt x="42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26" name="Rectangle 142"/>
            <p:cNvSpPr>
              <a:spLocks noChangeArrowheads="1"/>
            </p:cNvSpPr>
            <p:nvPr/>
          </p:nvSpPr>
          <p:spPr bwMode="auto">
            <a:xfrm>
              <a:off x="4752226" y="4127210"/>
              <a:ext cx="117302" cy="424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27" name="Freeform 143"/>
            <p:cNvSpPr/>
            <p:nvPr/>
          </p:nvSpPr>
          <p:spPr bwMode="auto">
            <a:xfrm>
              <a:off x="4752226" y="4179623"/>
              <a:ext cx="117302" cy="37438"/>
            </a:xfrm>
            <a:custGeom>
              <a:avLst/>
              <a:gdLst>
                <a:gd name="T0" fmla="*/ 0 w 47"/>
                <a:gd name="T1" fmla="*/ 9 h 15"/>
                <a:gd name="T2" fmla="*/ 16 w 47"/>
                <a:gd name="T3" fmla="*/ 9 h 15"/>
                <a:gd name="T4" fmla="*/ 16 w 47"/>
                <a:gd name="T5" fmla="*/ 15 h 15"/>
                <a:gd name="T6" fmla="*/ 31 w 47"/>
                <a:gd name="T7" fmla="*/ 15 h 15"/>
                <a:gd name="T8" fmla="*/ 31 w 47"/>
                <a:gd name="T9" fmla="*/ 9 h 15"/>
                <a:gd name="T10" fmla="*/ 47 w 47"/>
                <a:gd name="T11" fmla="*/ 9 h 15"/>
                <a:gd name="T12" fmla="*/ 47 w 47"/>
                <a:gd name="T13" fmla="*/ 0 h 15"/>
                <a:gd name="T14" fmla="*/ 0 w 47"/>
                <a:gd name="T15" fmla="*/ 0 h 15"/>
                <a:gd name="T16" fmla="*/ 0 w 47"/>
                <a:gd name="T17" fmla="*/ 9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5">
                  <a:moveTo>
                    <a:pt x="0" y="9"/>
                  </a:moveTo>
                  <a:lnTo>
                    <a:pt x="16" y="9"/>
                  </a:lnTo>
                  <a:lnTo>
                    <a:pt x="16" y="15"/>
                  </a:lnTo>
                  <a:lnTo>
                    <a:pt x="31" y="15"/>
                  </a:lnTo>
                  <a:lnTo>
                    <a:pt x="31" y="9"/>
                  </a:lnTo>
                  <a:lnTo>
                    <a:pt x="47" y="9"/>
                  </a:lnTo>
                  <a:lnTo>
                    <a:pt x="47" y="0"/>
                  </a:lnTo>
                  <a:lnTo>
                    <a:pt x="0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28" name="Freeform 144"/>
            <p:cNvSpPr>
              <a:spLocks noEditPoints="1"/>
            </p:cNvSpPr>
            <p:nvPr/>
          </p:nvSpPr>
          <p:spPr bwMode="auto">
            <a:xfrm>
              <a:off x="4769697" y="3890112"/>
              <a:ext cx="82362" cy="162227"/>
            </a:xfrm>
            <a:custGeom>
              <a:avLst/>
              <a:gdLst>
                <a:gd name="T0" fmla="*/ 32 w 33"/>
                <a:gd name="T1" fmla="*/ 3 h 65"/>
                <a:gd name="T2" fmla="*/ 28 w 33"/>
                <a:gd name="T3" fmla="*/ 0 h 65"/>
                <a:gd name="T4" fmla="*/ 16 w 33"/>
                <a:gd name="T5" fmla="*/ 5 h 65"/>
                <a:gd name="T6" fmla="*/ 4 w 33"/>
                <a:gd name="T7" fmla="*/ 0 h 65"/>
                <a:gd name="T8" fmla="*/ 0 w 33"/>
                <a:gd name="T9" fmla="*/ 3 h 65"/>
                <a:gd name="T10" fmla="*/ 0 w 33"/>
                <a:gd name="T11" fmla="*/ 3 h 65"/>
                <a:gd name="T12" fmla="*/ 0 w 33"/>
                <a:gd name="T13" fmla="*/ 3 h 65"/>
                <a:gd name="T14" fmla="*/ 15 w 33"/>
                <a:gd name="T15" fmla="*/ 65 h 65"/>
                <a:gd name="T16" fmla="*/ 19 w 33"/>
                <a:gd name="T17" fmla="*/ 65 h 65"/>
                <a:gd name="T18" fmla="*/ 33 w 33"/>
                <a:gd name="T19" fmla="*/ 3 h 65"/>
                <a:gd name="T20" fmla="*/ 33 w 33"/>
                <a:gd name="T21" fmla="*/ 3 h 65"/>
                <a:gd name="T22" fmla="*/ 33 w 33"/>
                <a:gd name="T23" fmla="*/ 3 h 65"/>
                <a:gd name="T24" fmla="*/ 33 w 33"/>
                <a:gd name="T25" fmla="*/ 3 h 65"/>
                <a:gd name="T26" fmla="*/ 32 w 33"/>
                <a:gd name="T27" fmla="*/ 3 h 65"/>
                <a:gd name="T28" fmla="*/ 16 w 33"/>
                <a:gd name="T29" fmla="*/ 57 h 65"/>
                <a:gd name="T30" fmla="*/ 4 w 33"/>
                <a:gd name="T31" fmla="*/ 4 h 65"/>
                <a:gd name="T32" fmla="*/ 16 w 33"/>
                <a:gd name="T33" fmla="*/ 8 h 65"/>
                <a:gd name="T34" fmla="*/ 29 w 33"/>
                <a:gd name="T35" fmla="*/ 4 h 65"/>
                <a:gd name="T36" fmla="*/ 16 w 33"/>
                <a:gd name="T37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65">
                  <a:moveTo>
                    <a:pt x="32" y="3"/>
                  </a:moveTo>
                  <a:lnTo>
                    <a:pt x="28" y="0"/>
                  </a:lnTo>
                  <a:lnTo>
                    <a:pt x="16" y="5"/>
                  </a:lnTo>
                  <a:lnTo>
                    <a:pt x="4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5" y="65"/>
                  </a:lnTo>
                  <a:lnTo>
                    <a:pt x="19" y="65"/>
                  </a:lnTo>
                  <a:lnTo>
                    <a:pt x="33" y="3"/>
                  </a:lnTo>
                  <a:lnTo>
                    <a:pt x="33" y="3"/>
                  </a:lnTo>
                  <a:lnTo>
                    <a:pt x="33" y="3"/>
                  </a:lnTo>
                  <a:lnTo>
                    <a:pt x="33" y="3"/>
                  </a:lnTo>
                  <a:lnTo>
                    <a:pt x="32" y="3"/>
                  </a:lnTo>
                  <a:close/>
                  <a:moveTo>
                    <a:pt x="16" y="57"/>
                  </a:moveTo>
                  <a:lnTo>
                    <a:pt x="4" y="4"/>
                  </a:lnTo>
                  <a:lnTo>
                    <a:pt x="16" y="8"/>
                  </a:lnTo>
                  <a:lnTo>
                    <a:pt x="29" y="4"/>
                  </a:lnTo>
                  <a:lnTo>
                    <a:pt x="16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374148" y="5408397"/>
            <a:ext cx="303808" cy="394951"/>
            <a:chOff x="6421904" y="4798576"/>
            <a:chExt cx="299494" cy="389342"/>
          </a:xfrm>
          <a:solidFill>
            <a:schemeClr val="bg1"/>
          </a:solidFill>
        </p:grpSpPr>
        <p:sp>
          <p:nvSpPr>
            <p:cNvPr id="30" name="Freeform 170"/>
            <p:cNvSpPr/>
            <p:nvPr/>
          </p:nvSpPr>
          <p:spPr bwMode="auto">
            <a:xfrm>
              <a:off x="6421904" y="4910886"/>
              <a:ext cx="299494" cy="277032"/>
            </a:xfrm>
            <a:custGeom>
              <a:avLst/>
              <a:gdLst>
                <a:gd name="T0" fmla="*/ 45 w 90"/>
                <a:gd name="T1" fmla="*/ 83 h 83"/>
                <a:gd name="T2" fmla="*/ 90 w 90"/>
                <a:gd name="T3" fmla="*/ 0 h 83"/>
                <a:gd name="T4" fmla="*/ 0 w 90"/>
                <a:gd name="T5" fmla="*/ 0 h 83"/>
                <a:gd name="T6" fmla="*/ 45 w 90"/>
                <a:gd name="T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83">
                  <a:moveTo>
                    <a:pt x="45" y="83"/>
                  </a:moveTo>
                  <a:cubicBezTo>
                    <a:pt x="90" y="59"/>
                    <a:pt x="90" y="0"/>
                    <a:pt x="9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59"/>
                    <a:pt x="45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  <p:sp>
          <p:nvSpPr>
            <p:cNvPr id="31" name="Freeform 171"/>
            <p:cNvSpPr/>
            <p:nvPr/>
          </p:nvSpPr>
          <p:spPr bwMode="auto">
            <a:xfrm>
              <a:off x="6421904" y="4798576"/>
              <a:ext cx="299494" cy="94840"/>
            </a:xfrm>
            <a:custGeom>
              <a:avLst/>
              <a:gdLst>
                <a:gd name="T0" fmla="*/ 84 w 90"/>
                <a:gd name="T1" fmla="*/ 0 h 29"/>
                <a:gd name="T2" fmla="*/ 68 w 90"/>
                <a:gd name="T3" fmla="*/ 16 h 29"/>
                <a:gd name="T4" fmla="*/ 52 w 90"/>
                <a:gd name="T5" fmla="*/ 0 h 29"/>
                <a:gd name="T6" fmla="*/ 39 w 90"/>
                <a:gd name="T7" fmla="*/ 0 h 29"/>
                <a:gd name="T8" fmla="*/ 23 w 90"/>
                <a:gd name="T9" fmla="*/ 16 h 29"/>
                <a:gd name="T10" fmla="*/ 7 w 90"/>
                <a:gd name="T11" fmla="*/ 0 h 29"/>
                <a:gd name="T12" fmla="*/ 0 w 90"/>
                <a:gd name="T13" fmla="*/ 0 h 29"/>
                <a:gd name="T14" fmla="*/ 0 w 90"/>
                <a:gd name="T15" fmla="*/ 29 h 29"/>
                <a:gd name="T16" fmla="*/ 90 w 90"/>
                <a:gd name="T17" fmla="*/ 29 h 29"/>
                <a:gd name="T18" fmla="*/ 90 w 90"/>
                <a:gd name="T19" fmla="*/ 0 h 29"/>
                <a:gd name="T20" fmla="*/ 84 w 90"/>
                <a:gd name="T2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29">
                  <a:moveTo>
                    <a:pt x="84" y="0"/>
                  </a:moveTo>
                  <a:cubicBezTo>
                    <a:pt x="84" y="9"/>
                    <a:pt x="77" y="16"/>
                    <a:pt x="68" y="16"/>
                  </a:cubicBezTo>
                  <a:cubicBezTo>
                    <a:pt x="59" y="16"/>
                    <a:pt x="52" y="9"/>
                    <a:pt x="52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9"/>
                    <a:pt x="32" y="16"/>
                    <a:pt x="23" y="16"/>
                  </a:cubicBezTo>
                  <a:cubicBezTo>
                    <a:pt x="14" y="16"/>
                    <a:pt x="7" y="9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90" y="29"/>
                    <a:pt x="90" y="29"/>
                    <a:pt x="90" y="29"/>
                  </a:cubicBezTo>
                  <a:cubicBezTo>
                    <a:pt x="90" y="0"/>
                    <a:pt x="90" y="0"/>
                    <a:pt x="90" y="0"/>
                  </a:cubicBezTo>
                  <a:lnTo>
                    <a:pt x="8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 sz="24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 bldLvl="0" animBg="1"/>
      <p:bldP spid="2" grpId="0"/>
      <p:bldP spid="3" grpId="0" bldLvl="0" animBg="1"/>
      <p:bldP spid="12" grpId="0"/>
      <p:bldP spid="15" grpId="0" bldLvl="0" animBg="1"/>
      <p:bldP spid="16" grpId="0"/>
      <p:bldP spid="17" grpId="0" bldLvl="0" animBg="1"/>
      <p:bldP spid="18" grpId="0"/>
      <p:bldP spid="13" grpId="0" bldLvl="0" animBg="1"/>
      <p:bldP spid="23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41000"/>
          </a:blip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2361326" y="2501900"/>
            <a:ext cx="2926080" cy="9220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5400" b="1" dirty="0">
                <a:solidFill>
                  <a:schemeClr val="accent1"/>
                </a:solidFill>
              </a:rPr>
              <a:t>感谢观看</a:t>
            </a:r>
            <a:endParaRPr lang="zh-CN" altLang="en-US" sz="5400" b="1" dirty="0">
              <a:solidFill>
                <a:schemeClr val="accent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921520" y="3437930"/>
            <a:ext cx="5661144" cy="47833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The user can demonstrate on a projector or computer, or print the presentation and make it into a film to be used in a wider field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921520" y="2056368"/>
            <a:ext cx="4455066" cy="36933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b="1" dirty="0">
                <a:solidFill>
                  <a:srgbClr val="4A5A6F"/>
                </a:solidFill>
              </a:rPr>
              <a:t>广告策划 </a:t>
            </a:r>
            <a:r>
              <a:rPr lang="en-US" altLang="zh-CN" b="1" dirty="0">
                <a:solidFill>
                  <a:srgbClr val="4A5A6F"/>
                </a:solidFill>
              </a:rPr>
              <a:t>/ </a:t>
            </a:r>
            <a:r>
              <a:rPr lang="zh-CN" altLang="en-US" b="1" dirty="0">
                <a:solidFill>
                  <a:srgbClr val="4A5A6F"/>
                </a:solidFill>
              </a:rPr>
              <a:t>公关策划 </a:t>
            </a:r>
            <a:r>
              <a:rPr lang="en-US" altLang="zh-CN" b="1" dirty="0">
                <a:solidFill>
                  <a:srgbClr val="4A5A6F"/>
                </a:solidFill>
              </a:rPr>
              <a:t>/ </a:t>
            </a:r>
            <a:r>
              <a:rPr lang="zh-CN" altLang="en-US" b="1" dirty="0">
                <a:solidFill>
                  <a:srgbClr val="4A5A6F"/>
                </a:solidFill>
              </a:rPr>
              <a:t>组织方案 </a:t>
            </a:r>
            <a:r>
              <a:rPr lang="en-US" altLang="zh-CN" b="1" dirty="0">
                <a:solidFill>
                  <a:srgbClr val="4A5A6F"/>
                </a:solidFill>
              </a:rPr>
              <a:t>/ </a:t>
            </a:r>
            <a:r>
              <a:rPr lang="zh-CN" altLang="en-US" b="1" dirty="0">
                <a:solidFill>
                  <a:srgbClr val="4A5A6F"/>
                </a:solidFill>
              </a:rPr>
              <a:t>会务安排</a:t>
            </a:r>
            <a:endParaRPr lang="zh-CN" altLang="en-US" b="1" dirty="0">
              <a:solidFill>
                <a:srgbClr val="4A5A6F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796593" y="4851400"/>
            <a:ext cx="553513" cy="553513"/>
          </a:xfrm>
          <a:prstGeom prst="rect">
            <a:avLst/>
          </a:prstGeom>
          <a:solidFill>
            <a:srgbClr val="F7C6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4357049" y="4851400"/>
            <a:ext cx="553513" cy="553513"/>
          </a:xfrm>
          <a:prstGeom prst="rect">
            <a:avLst/>
          </a:prstGeom>
          <a:solidFill>
            <a:srgbClr val="E06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5917504" y="4851400"/>
            <a:ext cx="553513" cy="553513"/>
          </a:xfrm>
          <a:prstGeom prst="rect">
            <a:avLst/>
          </a:prstGeom>
          <a:solidFill>
            <a:srgbClr val="4A5A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5" name="矩形 13"/>
          <p:cNvSpPr/>
          <p:nvPr/>
        </p:nvSpPr>
        <p:spPr>
          <a:xfrm>
            <a:off x="2979879" y="5006801"/>
            <a:ext cx="186943" cy="242711"/>
          </a:xfrm>
          <a:custGeom>
            <a:avLst/>
            <a:gdLst>
              <a:gd name="connsiteX0" fmla="*/ 159295 w 459358"/>
              <a:gd name="connsiteY0" fmla="*/ 288060 h 596388"/>
              <a:gd name="connsiteX1" fmla="*/ 298499 w 459358"/>
              <a:gd name="connsiteY1" fmla="*/ 288060 h 596388"/>
              <a:gd name="connsiteX2" fmla="*/ 338681 w 459358"/>
              <a:gd name="connsiteY2" fmla="*/ 316728 h 596388"/>
              <a:gd name="connsiteX3" fmla="*/ 426222 w 459358"/>
              <a:gd name="connsiteY3" fmla="*/ 366897 h 596388"/>
              <a:gd name="connsiteX4" fmla="*/ 457794 w 459358"/>
              <a:gd name="connsiteY4" fmla="*/ 543206 h 596388"/>
              <a:gd name="connsiteX5" fmla="*/ 443443 w 459358"/>
              <a:gd name="connsiteY5" fmla="*/ 558974 h 596388"/>
              <a:gd name="connsiteX6" fmla="*/ 219569 w 459358"/>
              <a:gd name="connsiteY6" fmla="*/ 596242 h 596388"/>
              <a:gd name="connsiteX7" fmla="*/ 11481 w 459358"/>
              <a:gd name="connsiteY7" fmla="*/ 553240 h 596388"/>
              <a:gd name="connsiteX8" fmla="*/ 0 w 459358"/>
              <a:gd name="connsiteY8" fmla="*/ 524572 h 596388"/>
              <a:gd name="connsiteX9" fmla="*/ 38747 w 459358"/>
              <a:gd name="connsiteY9" fmla="*/ 356864 h 596388"/>
              <a:gd name="connsiteX10" fmla="*/ 73189 w 459358"/>
              <a:gd name="connsiteY10" fmla="*/ 333929 h 596388"/>
              <a:gd name="connsiteX11" fmla="*/ 159295 w 459358"/>
              <a:gd name="connsiteY11" fmla="*/ 288060 h 596388"/>
              <a:gd name="connsiteX12" fmla="*/ 225223 w 459358"/>
              <a:gd name="connsiteY12" fmla="*/ 10030 h 596388"/>
              <a:gd name="connsiteX13" fmla="*/ 218047 w 459358"/>
              <a:gd name="connsiteY13" fmla="*/ 21493 h 596388"/>
              <a:gd name="connsiteX14" fmla="*/ 219482 w 459358"/>
              <a:gd name="connsiteY14" fmla="*/ 21493 h 596388"/>
              <a:gd name="connsiteX15" fmla="*/ 225223 w 459358"/>
              <a:gd name="connsiteY15" fmla="*/ 10030 h 596388"/>
              <a:gd name="connsiteX16" fmla="*/ 236703 w 459358"/>
              <a:gd name="connsiteY16" fmla="*/ 0 h 596388"/>
              <a:gd name="connsiteX17" fmla="*/ 226658 w 459358"/>
              <a:gd name="connsiteY17" fmla="*/ 14329 h 596388"/>
              <a:gd name="connsiteX18" fmla="*/ 238138 w 459358"/>
              <a:gd name="connsiteY18" fmla="*/ 4299 h 596388"/>
              <a:gd name="connsiteX19" fmla="*/ 256793 w 459358"/>
              <a:gd name="connsiteY19" fmla="*/ 30090 h 596388"/>
              <a:gd name="connsiteX20" fmla="*/ 253923 w 459358"/>
              <a:gd name="connsiteY20" fmla="*/ 25791 h 596388"/>
              <a:gd name="connsiteX21" fmla="*/ 259663 w 459358"/>
              <a:gd name="connsiteY21" fmla="*/ 32955 h 596388"/>
              <a:gd name="connsiteX22" fmla="*/ 262533 w 459358"/>
              <a:gd name="connsiteY22" fmla="*/ 32955 h 596388"/>
              <a:gd name="connsiteX23" fmla="*/ 258228 w 459358"/>
              <a:gd name="connsiteY23" fmla="*/ 27224 h 596388"/>
              <a:gd name="connsiteX24" fmla="*/ 263968 w 459358"/>
              <a:gd name="connsiteY24" fmla="*/ 32955 h 596388"/>
              <a:gd name="connsiteX25" fmla="*/ 269708 w 459358"/>
              <a:gd name="connsiteY25" fmla="*/ 34388 h 596388"/>
              <a:gd name="connsiteX26" fmla="*/ 268273 w 459358"/>
              <a:gd name="connsiteY26" fmla="*/ 32955 h 596388"/>
              <a:gd name="connsiteX27" fmla="*/ 272578 w 459358"/>
              <a:gd name="connsiteY27" fmla="*/ 35821 h 596388"/>
              <a:gd name="connsiteX28" fmla="*/ 317064 w 459358"/>
              <a:gd name="connsiteY28" fmla="*/ 63045 h 596388"/>
              <a:gd name="connsiteX29" fmla="*/ 327109 w 459358"/>
              <a:gd name="connsiteY29" fmla="*/ 159046 h 596388"/>
              <a:gd name="connsiteX30" fmla="*/ 329979 w 459358"/>
              <a:gd name="connsiteY30" fmla="*/ 190568 h 596388"/>
              <a:gd name="connsiteX31" fmla="*/ 321369 w 459358"/>
              <a:gd name="connsiteY31" fmla="*/ 206329 h 596388"/>
              <a:gd name="connsiteX32" fmla="*/ 228093 w 459358"/>
              <a:gd name="connsiteY32" fmla="*/ 308061 h 596388"/>
              <a:gd name="connsiteX33" fmla="*/ 139121 w 459358"/>
              <a:gd name="connsiteY33" fmla="*/ 206329 h 596388"/>
              <a:gd name="connsiteX34" fmla="*/ 131946 w 459358"/>
              <a:gd name="connsiteY34" fmla="*/ 190568 h 596388"/>
              <a:gd name="connsiteX35" fmla="*/ 136251 w 459358"/>
              <a:gd name="connsiteY35" fmla="*/ 160478 h 596388"/>
              <a:gd name="connsiteX36" fmla="*/ 133381 w 459358"/>
              <a:gd name="connsiteY36" fmla="*/ 84538 h 596388"/>
              <a:gd name="connsiteX37" fmla="*/ 195087 w 459358"/>
              <a:gd name="connsiteY37" fmla="*/ 21493 h 596388"/>
              <a:gd name="connsiteX38" fmla="*/ 203697 w 459358"/>
              <a:gd name="connsiteY38" fmla="*/ 17194 h 596388"/>
              <a:gd name="connsiteX39" fmla="*/ 209437 w 459358"/>
              <a:gd name="connsiteY39" fmla="*/ 11463 h 596388"/>
              <a:gd name="connsiteX40" fmla="*/ 203697 w 459358"/>
              <a:gd name="connsiteY40" fmla="*/ 21493 h 596388"/>
              <a:gd name="connsiteX41" fmla="*/ 209437 w 459358"/>
              <a:gd name="connsiteY41" fmla="*/ 22926 h 596388"/>
              <a:gd name="connsiteX42" fmla="*/ 215177 w 459358"/>
              <a:gd name="connsiteY42" fmla="*/ 15761 h 596388"/>
              <a:gd name="connsiteX43" fmla="*/ 209437 w 459358"/>
              <a:gd name="connsiteY43" fmla="*/ 24358 h 596388"/>
              <a:gd name="connsiteX44" fmla="*/ 212307 w 459358"/>
              <a:gd name="connsiteY44" fmla="*/ 25791 h 596388"/>
              <a:gd name="connsiteX45" fmla="*/ 226658 w 459358"/>
              <a:gd name="connsiteY45" fmla="*/ 8597 h 596388"/>
              <a:gd name="connsiteX46" fmla="*/ 236703 w 459358"/>
              <a:gd name="connsiteY46" fmla="*/ 0 h 59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59358" h="596388">
                <a:moveTo>
                  <a:pt x="159295" y="288060"/>
                </a:moveTo>
                <a:cubicBezTo>
                  <a:pt x="159295" y="288060"/>
                  <a:pt x="219569" y="442868"/>
                  <a:pt x="298499" y="288060"/>
                </a:cubicBezTo>
                <a:cubicBezTo>
                  <a:pt x="298499" y="288060"/>
                  <a:pt x="298499" y="302394"/>
                  <a:pt x="338681" y="316728"/>
                </a:cubicBezTo>
                <a:cubicBezTo>
                  <a:pt x="338681" y="316728"/>
                  <a:pt x="413306" y="339663"/>
                  <a:pt x="426222" y="366897"/>
                </a:cubicBezTo>
                <a:cubicBezTo>
                  <a:pt x="426222" y="366897"/>
                  <a:pt x="467839" y="460069"/>
                  <a:pt x="457794" y="543206"/>
                </a:cubicBezTo>
                <a:cubicBezTo>
                  <a:pt x="457794" y="543206"/>
                  <a:pt x="457794" y="550373"/>
                  <a:pt x="443443" y="558974"/>
                </a:cubicBezTo>
                <a:cubicBezTo>
                  <a:pt x="443443" y="558974"/>
                  <a:pt x="348727" y="599109"/>
                  <a:pt x="219569" y="596242"/>
                </a:cubicBezTo>
                <a:cubicBezTo>
                  <a:pt x="219569" y="596242"/>
                  <a:pt x="91846" y="589075"/>
                  <a:pt x="11481" y="553240"/>
                </a:cubicBezTo>
                <a:cubicBezTo>
                  <a:pt x="11481" y="553240"/>
                  <a:pt x="0" y="550373"/>
                  <a:pt x="0" y="524572"/>
                </a:cubicBezTo>
                <a:cubicBezTo>
                  <a:pt x="0" y="524572"/>
                  <a:pt x="4305" y="408466"/>
                  <a:pt x="38747" y="356864"/>
                </a:cubicBezTo>
                <a:cubicBezTo>
                  <a:pt x="38747" y="356864"/>
                  <a:pt x="48793" y="342530"/>
                  <a:pt x="73189" y="333929"/>
                </a:cubicBezTo>
                <a:cubicBezTo>
                  <a:pt x="73189" y="333929"/>
                  <a:pt x="153555" y="309561"/>
                  <a:pt x="159295" y="288060"/>
                </a:cubicBezTo>
                <a:close/>
                <a:moveTo>
                  <a:pt x="225223" y="10030"/>
                </a:moveTo>
                <a:cubicBezTo>
                  <a:pt x="222352" y="12896"/>
                  <a:pt x="219482" y="17194"/>
                  <a:pt x="218047" y="21493"/>
                </a:cubicBezTo>
                <a:lnTo>
                  <a:pt x="219482" y="21493"/>
                </a:lnTo>
                <a:cubicBezTo>
                  <a:pt x="220917" y="17194"/>
                  <a:pt x="223788" y="12896"/>
                  <a:pt x="225223" y="10030"/>
                </a:cubicBezTo>
                <a:close/>
                <a:moveTo>
                  <a:pt x="236703" y="0"/>
                </a:moveTo>
                <a:cubicBezTo>
                  <a:pt x="230963" y="4299"/>
                  <a:pt x="228093" y="8597"/>
                  <a:pt x="226658" y="14329"/>
                </a:cubicBezTo>
                <a:cubicBezTo>
                  <a:pt x="230963" y="7164"/>
                  <a:pt x="238138" y="4299"/>
                  <a:pt x="238138" y="4299"/>
                </a:cubicBezTo>
                <a:cubicBezTo>
                  <a:pt x="238138" y="15761"/>
                  <a:pt x="251053" y="25791"/>
                  <a:pt x="256793" y="30090"/>
                </a:cubicBezTo>
                <a:cubicBezTo>
                  <a:pt x="255358" y="27224"/>
                  <a:pt x="253923" y="25791"/>
                  <a:pt x="253923" y="25791"/>
                </a:cubicBezTo>
                <a:cubicBezTo>
                  <a:pt x="256793" y="27224"/>
                  <a:pt x="258228" y="30090"/>
                  <a:pt x="259663" y="32955"/>
                </a:cubicBezTo>
                <a:cubicBezTo>
                  <a:pt x="261098" y="32955"/>
                  <a:pt x="261098" y="32955"/>
                  <a:pt x="262533" y="32955"/>
                </a:cubicBezTo>
                <a:cubicBezTo>
                  <a:pt x="259663" y="30090"/>
                  <a:pt x="258228" y="27224"/>
                  <a:pt x="258228" y="27224"/>
                </a:cubicBezTo>
                <a:cubicBezTo>
                  <a:pt x="261098" y="30090"/>
                  <a:pt x="262533" y="31523"/>
                  <a:pt x="263968" y="32955"/>
                </a:cubicBezTo>
                <a:cubicBezTo>
                  <a:pt x="266838" y="34388"/>
                  <a:pt x="268273" y="34388"/>
                  <a:pt x="269708" y="34388"/>
                </a:cubicBezTo>
                <a:cubicBezTo>
                  <a:pt x="268273" y="32955"/>
                  <a:pt x="268273" y="32955"/>
                  <a:pt x="268273" y="32955"/>
                </a:cubicBezTo>
                <a:cubicBezTo>
                  <a:pt x="269708" y="32955"/>
                  <a:pt x="271143" y="34388"/>
                  <a:pt x="272578" y="35821"/>
                </a:cubicBezTo>
                <a:cubicBezTo>
                  <a:pt x="304149" y="44418"/>
                  <a:pt x="317064" y="63045"/>
                  <a:pt x="317064" y="63045"/>
                </a:cubicBezTo>
                <a:cubicBezTo>
                  <a:pt x="345764" y="94568"/>
                  <a:pt x="331414" y="146150"/>
                  <a:pt x="327109" y="159046"/>
                </a:cubicBezTo>
                <a:cubicBezTo>
                  <a:pt x="340024" y="156180"/>
                  <a:pt x="329979" y="190568"/>
                  <a:pt x="329979" y="190568"/>
                </a:cubicBezTo>
                <a:cubicBezTo>
                  <a:pt x="328544" y="200598"/>
                  <a:pt x="324239" y="204897"/>
                  <a:pt x="321369" y="206329"/>
                </a:cubicBezTo>
                <a:cubicBezTo>
                  <a:pt x="315629" y="253613"/>
                  <a:pt x="272578" y="308061"/>
                  <a:pt x="228093" y="308061"/>
                </a:cubicBezTo>
                <a:cubicBezTo>
                  <a:pt x="187912" y="308061"/>
                  <a:pt x="146296" y="256479"/>
                  <a:pt x="139121" y="206329"/>
                </a:cubicBezTo>
                <a:cubicBezTo>
                  <a:pt x="137686" y="204897"/>
                  <a:pt x="133381" y="200598"/>
                  <a:pt x="131946" y="190568"/>
                </a:cubicBezTo>
                <a:cubicBezTo>
                  <a:pt x="131946" y="190568"/>
                  <a:pt x="120466" y="153314"/>
                  <a:pt x="136251" y="160478"/>
                </a:cubicBezTo>
                <a:cubicBezTo>
                  <a:pt x="124771" y="104598"/>
                  <a:pt x="133381" y="84538"/>
                  <a:pt x="133381" y="84538"/>
                </a:cubicBezTo>
                <a:cubicBezTo>
                  <a:pt x="147731" y="42985"/>
                  <a:pt x="195087" y="21493"/>
                  <a:pt x="195087" y="21493"/>
                </a:cubicBezTo>
                <a:cubicBezTo>
                  <a:pt x="205132" y="10030"/>
                  <a:pt x="205132" y="14329"/>
                  <a:pt x="203697" y="17194"/>
                </a:cubicBezTo>
                <a:cubicBezTo>
                  <a:pt x="206567" y="14329"/>
                  <a:pt x="209437" y="11463"/>
                  <a:pt x="209437" y="11463"/>
                </a:cubicBezTo>
                <a:cubicBezTo>
                  <a:pt x="206567" y="14329"/>
                  <a:pt x="205132" y="18627"/>
                  <a:pt x="203697" y="21493"/>
                </a:cubicBezTo>
                <a:lnTo>
                  <a:pt x="209437" y="22926"/>
                </a:lnTo>
                <a:cubicBezTo>
                  <a:pt x="212307" y="18627"/>
                  <a:pt x="215177" y="15761"/>
                  <a:pt x="215177" y="15761"/>
                </a:cubicBezTo>
                <a:cubicBezTo>
                  <a:pt x="212307" y="18627"/>
                  <a:pt x="210872" y="21493"/>
                  <a:pt x="209437" y="24358"/>
                </a:cubicBezTo>
                <a:lnTo>
                  <a:pt x="212307" y="25791"/>
                </a:lnTo>
                <a:cubicBezTo>
                  <a:pt x="215177" y="15761"/>
                  <a:pt x="223788" y="10030"/>
                  <a:pt x="226658" y="8597"/>
                </a:cubicBezTo>
                <a:cubicBezTo>
                  <a:pt x="230963" y="2866"/>
                  <a:pt x="236703" y="0"/>
                  <a:pt x="23670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6" name="矩形 23"/>
          <p:cNvSpPr/>
          <p:nvPr/>
        </p:nvSpPr>
        <p:spPr>
          <a:xfrm>
            <a:off x="4539009" y="5006801"/>
            <a:ext cx="189597" cy="242711"/>
          </a:xfrm>
          <a:custGeom>
            <a:avLst/>
            <a:gdLst>
              <a:gd name="connsiteX0" fmla="*/ 11784 w 473070"/>
              <a:gd name="connsiteY0" fmla="*/ 563888 h 605592"/>
              <a:gd name="connsiteX1" fmla="*/ 461073 w 473070"/>
              <a:gd name="connsiteY1" fmla="*/ 563888 h 605592"/>
              <a:gd name="connsiteX2" fmla="*/ 461073 w 473070"/>
              <a:gd name="connsiteY2" fmla="*/ 605592 h 605592"/>
              <a:gd name="connsiteX3" fmla="*/ 11784 w 473070"/>
              <a:gd name="connsiteY3" fmla="*/ 605592 h 605592"/>
              <a:gd name="connsiteX4" fmla="*/ 11784 w 473070"/>
              <a:gd name="connsiteY4" fmla="*/ 500661 h 605592"/>
              <a:gd name="connsiteX5" fmla="*/ 461073 w 473070"/>
              <a:gd name="connsiteY5" fmla="*/ 500661 h 605592"/>
              <a:gd name="connsiteX6" fmla="*/ 461073 w 473070"/>
              <a:gd name="connsiteY6" fmla="*/ 542506 h 605592"/>
              <a:gd name="connsiteX7" fmla="*/ 11784 w 473070"/>
              <a:gd name="connsiteY7" fmla="*/ 542506 h 605592"/>
              <a:gd name="connsiteX8" fmla="*/ 365246 w 473070"/>
              <a:gd name="connsiteY8" fmla="*/ 196807 h 605592"/>
              <a:gd name="connsiteX9" fmla="*/ 407162 w 473070"/>
              <a:gd name="connsiteY9" fmla="*/ 196807 h 605592"/>
              <a:gd name="connsiteX10" fmla="*/ 407162 w 473070"/>
              <a:gd name="connsiteY10" fmla="*/ 467496 h 605592"/>
              <a:gd name="connsiteX11" fmla="*/ 365246 w 473070"/>
              <a:gd name="connsiteY11" fmla="*/ 467496 h 605592"/>
              <a:gd name="connsiteX12" fmla="*/ 215507 w 473070"/>
              <a:gd name="connsiteY12" fmla="*/ 196807 h 605592"/>
              <a:gd name="connsiteX13" fmla="*/ 257352 w 473070"/>
              <a:gd name="connsiteY13" fmla="*/ 196807 h 605592"/>
              <a:gd name="connsiteX14" fmla="*/ 257352 w 473070"/>
              <a:gd name="connsiteY14" fmla="*/ 467496 h 605592"/>
              <a:gd name="connsiteX15" fmla="*/ 215507 w 473070"/>
              <a:gd name="connsiteY15" fmla="*/ 467496 h 605592"/>
              <a:gd name="connsiteX16" fmla="*/ 65767 w 473070"/>
              <a:gd name="connsiteY16" fmla="*/ 196807 h 605592"/>
              <a:gd name="connsiteX17" fmla="*/ 107612 w 473070"/>
              <a:gd name="connsiteY17" fmla="*/ 196807 h 605592"/>
              <a:gd name="connsiteX18" fmla="*/ 107612 w 473070"/>
              <a:gd name="connsiteY18" fmla="*/ 467496 h 605592"/>
              <a:gd name="connsiteX19" fmla="*/ 65767 w 473070"/>
              <a:gd name="connsiteY19" fmla="*/ 467496 h 605592"/>
              <a:gd name="connsiteX20" fmla="*/ 236581 w 473070"/>
              <a:gd name="connsiteY20" fmla="*/ 0 h 605592"/>
              <a:gd name="connsiteX21" fmla="*/ 473070 w 473070"/>
              <a:gd name="connsiteY21" fmla="*/ 164833 h 605592"/>
              <a:gd name="connsiteX22" fmla="*/ 449115 w 473070"/>
              <a:gd name="connsiteY22" fmla="*/ 199135 h 605592"/>
              <a:gd name="connsiteX23" fmla="*/ 236303 w 473070"/>
              <a:gd name="connsiteY23" fmla="*/ 50711 h 605592"/>
              <a:gd name="connsiteX24" fmla="*/ 23491 w 473070"/>
              <a:gd name="connsiteY24" fmla="*/ 194963 h 605592"/>
              <a:gd name="connsiteX25" fmla="*/ 0 w 473070"/>
              <a:gd name="connsiteY25" fmla="*/ 160383 h 60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73070" h="605592">
                <a:moveTo>
                  <a:pt x="11784" y="563888"/>
                </a:moveTo>
                <a:lnTo>
                  <a:pt x="461073" y="563888"/>
                </a:lnTo>
                <a:lnTo>
                  <a:pt x="461073" y="605592"/>
                </a:lnTo>
                <a:lnTo>
                  <a:pt x="11784" y="605592"/>
                </a:lnTo>
                <a:close/>
                <a:moveTo>
                  <a:pt x="11784" y="500661"/>
                </a:moveTo>
                <a:lnTo>
                  <a:pt x="461073" y="500661"/>
                </a:lnTo>
                <a:lnTo>
                  <a:pt x="461073" y="542506"/>
                </a:lnTo>
                <a:lnTo>
                  <a:pt x="11784" y="542506"/>
                </a:lnTo>
                <a:close/>
                <a:moveTo>
                  <a:pt x="365246" y="196807"/>
                </a:moveTo>
                <a:lnTo>
                  <a:pt x="407162" y="196807"/>
                </a:lnTo>
                <a:lnTo>
                  <a:pt x="407162" y="467496"/>
                </a:lnTo>
                <a:lnTo>
                  <a:pt x="365246" y="467496"/>
                </a:lnTo>
                <a:close/>
                <a:moveTo>
                  <a:pt x="215507" y="196807"/>
                </a:moveTo>
                <a:lnTo>
                  <a:pt x="257352" y="196807"/>
                </a:lnTo>
                <a:lnTo>
                  <a:pt x="257352" y="467496"/>
                </a:lnTo>
                <a:lnTo>
                  <a:pt x="215507" y="467496"/>
                </a:lnTo>
                <a:close/>
                <a:moveTo>
                  <a:pt x="65767" y="196807"/>
                </a:moveTo>
                <a:lnTo>
                  <a:pt x="107612" y="196807"/>
                </a:lnTo>
                <a:lnTo>
                  <a:pt x="107612" y="467496"/>
                </a:lnTo>
                <a:lnTo>
                  <a:pt x="65767" y="467496"/>
                </a:lnTo>
                <a:close/>
                <a:moveTo>
                  <a:pt x="236581" y="0"/>
                </a:moveTo>
                <a:lnTo>
                  <a:pt x="473070" y="164833"/>
                </a:lnTo>
                <a:lnTo>
                  <a:pt x="449115" y="199135"/>
                </a:lnTo>
                <a:lnTo>
                  <a:pt x="236303" y="50711"/>
                </a:lnTo>
                <a:lnTo>
                  <a:pt x="23491" y="194963"/>
                </a:lnTo>
                <a:lnTo>
                  <a:pt x="0" y="1603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7" name="矩形 35"/>
          <p:cNvSpPr/>
          <p:nvPr/>
        </p:nvSpPr>
        <p:spPr>
          <a:xfrm>
            <a:off x="6072909" y="5006984"/>
            <a:ext cx="242711" cy="242344"/>
          </a:xfrm>
          <a:custGeom>
            <a:avLst/>
            <a:gdLst>
              <a:gd name="connsiteX0" fmla="*/ 303775 w 607639"/>
              <a:gd name="connsiteY0" fmla="*/ 525007 h 606722"/>
              <a:gd name="connsiteX1" fmla="*/ 315710 w 607639"/>
              <a:gd name="connsiteY1" fmla="*/ 536902 h 606722"/>
              <a:gd name="connsiteX2" fmla="*/ 315710 w 607639"/>
              <a:gd name="connsiteY2" fmla="*/ 552347 h 606722"/>
              <a:gd name="connsiteX3" fmla="*/ 303775 w 607639"/>
              <a:gd name="connsiteY3" fmla="*/ 564241 h 606722"/>
              <a:gd name="connsiteX4" fmla="*/ 291929 w 607639"/>
              <a:gd name="connsiteY4" fmla="*/ 552347 h 606722"/>
              <a:gd name="connsiteX5" fmla="*/ 291929 w 607639"/>
              <a:gd name="connsiteY5" fmla="*/ 536902 h 606722"/>
              <a:gd name="connsiteX6" fmla="*/ 303775 w 607639"/>
              <a:gd name="connsiteY6" fmla="*/ 525007 h 606722"/>
              <a:gd name="connsiteX7" fmla="*/ 429885 w 607639"/>
              <a:gd name="connsiteY7" fmla="*/ 509483 h 606722"/>
              <a:gd name="connsiteX8" fmla="*/ 441811 w 607639"/>
              <a:gd name="connsiteY8" fmla="*/ 521409 h 606722"/>
              <a:gd name="connsiteX9" fmla="*/ 429885 w 607639"/>
              <a:gd name="connsiteY9" fmla="*/ 533335 h 606722"/>
              <a:gd name="connsiteX10" fmla="*/ 417959 w 607639"/>
              <a:gd name="connsiteY10" fmla="*/ 521409 h 606722"/>
              <a:gd name="connsiteX11" fmla="*/ 429885 w 607639"/>
              <a:gd name="connsiteY11" fmla="*/ 509483 h 606722"/>
              <a:gd name="connsiteX12" fmla="*/ 177720 w 607639"/>
              <a:gd name="connsiteY12" fmla="*/ 509483 h 606722"/>
              <a:gd name="connsiteX13" fmla="*/ 189611 w 607639"/>
              <a:gd name="connsiteY13" fmla="*/ 521409 h 606722"/>
              <a:gd name="connsiteX14" fmla="*/ 177720 w 607639"/>
              <a:gd name="connsiteY14" fmla="*/ 533335 h 606722"/>
              <a:gd name="connsiteX15" fmla="*/ 165829 w 607639"/>
              <a:gd name="connsiteY15" fmla="*/ 521409 h 606722"/>
              <a:gd name="connsiteX16" fmla="*/ 177720 w 607639"/>
              <a:gd name="connsiteY16" fmla="*/ 509483 h 606722"/>
              <a:gd name="connsiteX17" fmla="*/ 522185 w 607639"/>
              <a:gd name="connsiteY17" fmla="*/ 417324 h 606722"/>
              <a:gd name="connsiteX18" fmla="*/ 534111 w 607639"/>
              <a:gd name="connsiteY18" fmla="*/ 429250 h 606722"/>
              <a:gd name="connsiteX19" fmla="*/ 522185 w 607639"/>
              <a:gd name="connsiteY19" fmla="*/ 441176 h 606722"/>
              <a:gd name="connsiteX20" fmla="*/ 510259 w 607639"/>
              <a:gd name="connsiteY20" fmla="*/ 429250 h 606722"/>
              <a:gd name="connsiteX21" fmla="*/ 522185 w 607639"/>
              <a:gd name="connsiteY21" fmla="*/ 417324 h 606722"/>
              <a:gd name="connsiteX22" fmla="*/ 85420 w 607639"/>
              <a:gd name="connsiteY22" fmla="*/ 417324 h 606722"/>
              <a:gd name="connsiteX23" fmla="*/ 97311 w 607639"/>
              <a:gd name="connsiteY23" fmla="*/ 429250 h 606722"/>
              <a:gd name="connsiteX24" fmla="*/ 85420 w 607639"/>
              <a:gd name="connsiteY24" fmla="*/ 441176 h 606722"/>
              <a:gd name="connsiteX25" fmla="*/ 73529 w 607639"/>
              <a:gd name="connsiteY25" fmla="*/ 429250 h 606722"/>
              <a:gd name="connsiteX26" fmla="*/ 85420 w 607639"/>
              <a:gd name="connsiteY26" fmla="*/ 417324 h 606722"/>
              <a:gd name="connsiteX27" fmla="*/ 537643 w 607639"/>
              <a:gd name="connsiteY27" fmla="*/ 291506 h 606722"/>
              <a:gd name="connsiteX28" fmla="*/ 555628 w 607639"/>
              <a:gd name="connsiteY28" fmla="*/ 291506 h 606722"/>
              <a:gd name="connsiteX29" fmla="*/ 567558 w 607639"/>
              <a:gd name="connsiteY29" fmla="*/ 303316 h 606722"/>
              <a:gd name="connsiteX30" fmla="*/ 555628 w 607639"/>
              <a:gd name="connsiteY30" fmla="*/ 315216 h 606722"/>
              <a:gd name="connsiteX31" fmla="*/ 537643 w 607639"/>
              <a:gd name="connsiteY31" fmla="*/ 315216 h 606722"/>
              <a:gd name="connsiteX32" fmla="*/ 525713 w 607639"/>
              <a:gd name="connsiteY32" fmla="*/ 303316 h 606722"/>
              <a:gd name="connsiteX33" fmla="*/ 537643 w 607639"/>
              <a:gd name="connsiteY33" fmla="*/ 291506 h 606722"/>
              <a:gd name="connsiteX34" fmla="*/ 51991 w 607639"/>
              <a:gd name="connsiteY34" fmla="*/ 291506 h 606722"/>
              <a:gd name="connsiteX35" fmla="*/ 69946 w 607639"/>
              <a:gd name="connsiteY35" fmla="*/ 291506 h 606722"/>
              <a:gd name="connsiteX36" fmla="*/ 81856 w 607639"/>
              <a:gd name="connsiteY36" fmla="*/ 303316 h 606722"/>
              <a:gd name="connsiteX37" fmla="*/ 69946 w 607639"/>
              <a:gd name="connsiteY37" fmla="*/ 315216 h 606722"/>
              <a:gd name="connsiteX38" fmla="*/ 51991 w 607639"/>
              <a:gd name="connsiteY38" fmla="*/ 315216 h 606722"/>
              <a:gd name="connsiteX39" fmla="*/ 40081 w 607639"/>
              <a:gd name="connsiteY39" fmla="*/ 303316 h 606722"/>
              <a:gd name="connsiteX40" fmla="*/ 51991 w 607639"/>
              <a:gd name="connsiteY40" fmla="*/ 291506 h 606722"/>
              <a:gd name="connsiteX41" fmla="*/ 412608 w 607639"/>
              <a:gd name="connsiteY41" fmla="*/ 222096 h 606722"/>
              <a:gd name="connsiteX42" fmla="*/ 345491 w 607639"/>
              <a:gd name="connsiteY42" fmla="*/ 334245 h 606722"/>
              <a:gd name="connsiteX43" fmla="*/ 412608 w 607639"/>
              <a:gd name="connsiteY43" fmla="*/ 334245 h 606722"/>
              <a:gd name="connsiteX44" fmla="*/ 427651 w 607639"/>
              <a:gd name="connsiteY44" fmla="*/ 167533 h 606722"/>
              <a:gd name="connsiteX45" fmla="*/ 436375 w 607639"/>
              <a:gd name="connsiteY45" fmla="*/ 178996 h 606722"/>
              <a:gd name="connsiteX46" fmla="*/ 436375 w 607639"/>
              <a:gd name="connsiteY46" fmla="*/ 334245 h 606722"/>
              <a:gd name="connsiteX47" fmla="*/ 469399 w 607639"/>
              <a:gd name="connsiteY47" fmla="*/ 334245 h 606722"/>
              <a:gd name="connsiteX48" fmla="*/ 481327 w 607639"/>
              <a:gd name="connsiteY48" fmla="*/ 346153 h 606722"/>
              <a:gd name="connsiteX49" fmla="*/ 469399 w 607639"/>
              <a:gd name="connsiteY49" fmla="*/ 357973 h 606722"/>
              <a:gd name="connsiteX50" fmla="*/ 436375 w 607639"/>
              <a:gd name="connsiteY50" fmla="*/ 357973 h 606722"/>
              <a:gd name="connsiteX51" fmla="*/ 436375 w 607639"/>
              <a:gd name="connsiteY51" fmla="*/ 427733 h 606722"/>
              <a:gd name="connsiteX52" fmla="*/ 424536 w 607639"/>
              <a:gd name="connsiteY52" fmla="*/ 439552 h 606722"/>
              <a:gd name="connsiteX53" fmla="*/ 412608 w 607639"/>
              <a:gd name="connsiteY53" fmla="*/ 427733 h 606722"/>
              <a:gd name="connsiteX54" fmla="*/ 412608 w 607639"/>
              <a:gd name="connsiteY54" fmla="*/ 357973 h 606722"/>
              <a:gd name="connsiteX55" fmla="*/ 324573 w 607639"/>
              <a:gd name="connsiteY55" fmla="*/ 357973 h 606722"/>
              <a:gd name="connsiteX56" fmla="*/ 314158 w 607639"/>
              <a:gd name="connsiteY56" fmla="*/ 352019 h 606722"/>
              <a:gd name="connsiteX57" fmla="*/ 314336 w 607639"/>
              <a:gd name="connsiteY57" fmla="*/ 340022 h 606722"/>
              <a:gd name="connsiteX58" fmla="*/ 414299 w 607639"/>
              <a:gd name="connsiteY58" fmla="*/ 172953 h 606722"/>
              <a:gd name="connsiteX59" fmla="*/ 427651 w 607639"/>
              <a:gd name="connsiteY59" fmla="*/ 167533 h 606722"/>
              <a:gd name="connsiteX60" fmla="*/ 216270 w 607639"/>
              <a:gd name="connsiteY60" fmla="*/ 167099 h 606722"/>
              <a:gd name="connsiteX61" fmla="*/ 290518 w 607639"/>
              <a:gd name="connsiteY61" fmla="*/ 241210 h 606722"/>
              <a:gd name="connsiteX62" fmla="*/ 242978 w 607639"/>
              <a:gd name="connsiteY62" fmla="*/ 355754 h 606722"/>
              <a:gd name="connsiteX63" fmla="*/ 182707 w 607639"/>
              <a:gd name="connsiteY63" fmla="*/ 415825 h 606722"/>
              <a:gd name="connsiteX64" fmla="*/ 278588 w 607639"/>
              <a:gd name="connsiteY64" fmla="*/ 415825 h 606722"/>
              <a:gd name="connsiteX65" fmla="*/ 290518 w 607639"/>
              <a:gd name="connsiteY65" fmla="*/ 427734 h 606722"/>
              <a:gd name="connsiteX66" fmla="*/ 278588 w 607639"/>
              <a:gd name="connsiteY66" fmla="*/ 439552 h 606722"/>
              <a:gd name="connsiteX67" fmla="*/ 154040 w 607639"/>
              <a:gd name="connsiteY67" fmla="*/ 439552 h 606722"/>
              <a:gd name="connsiteX68" fmla="*/ 143001 w 607639"/>
              <a:gd name="connsiteY68" fmla="*/ 432265 h 606722"/>
              <a:gd name="connsiteX69" fmla="*/ 145582 w 607639"/>
              <a:gd name="connsiteY69" fmla="*/ 419292 h 606722"/>
              <a:gd name="connsiteX70" fmla="*/ 226152 w 607639"/>
              <a:gd name="connsiteY70" fmla="*/ 338959 h 606722"/>
              <a:gd name="connsiteX71" fmla="*/ 266659 w 607639"/>
              <a:gd name="connsiteY71" fmla="*/ 241210 h 606722"/>
              <a:gd name="connsiteX72" fmla="*/ 216270 w 607639"/>
              <a:gd name="connsiteY72" fmla="*/ 190914 h 606722"/>
              <a:gd name="connsiteX73" fmla="*/ 165880 w 607639"/>
              <a:gd name="connsiteY73" fmla="*/ 241210 h 606722"/>
              <a:gd name="connsiteX74" fmla="*/ 154040 w 607639"/>
              <a:gd name="connsiteY74" fmla="*/ 253029 h 606722"/>
              <a:gd name="connsiteX75" fmla="*/ 142110 w 607639"/>
              <a:gd name="connsiteY75" fmla="*/ 241210 h 606722"/>
              <a:gd name="connsiteX76" fmla="*/ 216270 w 607639"/>
              <a:gd name="connsiteY76" fmla="*/ 167099 h 606722"/>
              <a:gd name="connsiteX77" fmla="*/ 522185 w 607639"/>
              <a:gd name="connsiteY77" fmla="*/ 165547 h 606722"/>
              <a:gd name="connsiteX78" fmla="*/ 534111 w 607639"/>
              <a:gd name="connsiteY78" fmla="*/ 177438 h 606722"/>
              <a:gd name="connsiteX79" fmla="*/ 522185 w 607639"/>
              <a:gd name="connsiteY79" fmla="*/ 189329 h 606722"/>
              <a:gd name="connsiteX80" fmla="*/ 510259 w 607639"/>
              <a:gd name="connsiteY80" fmla="*/ 177438 h 606722"/>
              <a:gd name="connsiteX81" fmla="*/ 522185 w 607639"/>
              <a:gd name="connsiteY81" fmla="*/ 165547 h 606722"/>
              <a:gd name="connsiteX82" fmla="*/ 85420 w 607639"/>
              <a:gd name="connsiteY82" fmla="*/ 165547 h 606722"/>
              <a:gd name="connsiteX83" fmla="*/ 97311 w 607639"/>
              <a:gd name="connsiteY83" fmla="*/ 177438 h 606722"/>
              <a:gd name="connsiteX84" fmla="*/ 85420 w 607639"/>
              <a:gd name="connsiteY84" fmla="*/ 189329 h 606722"/>
              <a:gd name="connsiteX85" fmla="*/ 73529 w 607639"/>
              <a:gd name="connsiteY85" fmla="*/ 177438 h 606722"/>
              <a:gd name="connsiteX86" fmla="*/ 85420 w 607639"/>
              <a:gd name="connsiteY86" fmla="*/ 165547 h 606722"/>
              <a:gd name="connsiteX87" fmla="*/ 429885 w 607639"/>
              <a:gd name="connsiteY87" fmla="*/ 73388 h 606722"/>
              <a:gd name="connsiteX88" fmla="*/ 441811 w 607639"/>
              <a:gd name="connsiteY88" fmla="*/ 85279 h 606722"/>
              <a:gd name="connsiteX89" fmla="*/ 429885 w 607639"/>
              <a:gd name="connsiteY89" fmla="*/ 97170 h 606722"/>
              <a:gd name="connsiteX90" fmla="*/ 417959 w 607639"/>
              <a:gd name="connsiteY90" fmla="*/ 85279 h 606722"/>
              <a:gd name="connsiteX91" fmla="*/ 429885 w 607639"/>
              <a:gd name="connsiteY91" fmla="*/ 73388 h 606722"/>
              <a:gd name="connsiteX92" fmla="*/ 177720 w 607639"/>
              <a:gd name="connsiteY92" fmla="*/ 73388 h 606722"/>
              <a:gd name="connsiteX93" fmla="*/ 189611 w 607639"/>
              <a:gd name="connsiteY93" fmla="*/ 85279 h 606722"/>
              <a:gd name="connsiteX94" fmla="*/ 177720 w 607639"/>
              <a:gd name="connsiteY94" fmla="*/ 97170 h 606722"/>
              <a:gd name="connsiteX95" fmla="*/ 165829 w 607639"/>
              <a:gd name="connsiteY95" fmla="*/ 85279 h 606722"/>
              <a:gd name="connsiteX96" fmla="*/ 177720 w 607639"/>
              <a:gd name="connsiteY96" fmla="*/ 73388 h 606722"/>
              <a:gd name="connsiteX97" fmla="*/ 303775 w 607639"/>
              <a:gd name="connsiteY97" fmla="*/ 42480 h 606722"/>
              <a:gd name="connsiteX98" fmla="*/ 315710 w 607639"/>
              <a:gd name="connsiteY98" fmla="*/ 54396 h 606722"/>
              <a:gd name="connsiteX99" fmla="*/ 315710 w 607639"/>
              <a:gd name="connsiteY99" fmla="*/ 69869 h 606722"/>
              <a:gd name="connsiteX100" fmla="*/ 303775 w 607639"/>
              <a:gd name="connsiteY100" fmla="*/ 81785 h 606722"/>
              <a:gd name="connsiteX101" fmla="*/ 291929 w 607639"/>
              <a:gd name="connsiteY101" fmla="*/ 69869 h 606722"/>
              <a:gd name="connsiteX102" fmla="*/ 291929 w 607639"/>
              <a:gd name="connsiteY102" fmla="*/ 54396 h 606722"/>
              <a:gd name="connsiteX103" fmla="*/ 303775 w 607639"/>
              <a:gd name="connsiteY103" fmla="*/ 42480 h 606722"/>
              <a:gd name="connsiteX104" fmla="*/ 303775 w 607639"/>
              <a:gd name="connsiteY104" fmla="*/ 0 h 606722"/>
              <a:gd name="connsiteX105" fmla="*/ 537058 w 607639"/>
              <a:gd name="connsiteY105" fmla="*/ 108956 h 606722"/>
              <a:gd name="connsiteX106" fmla="*/ 537058 w 607639"/>
              <a:gd name="connsiteY106" fmla="*/ 93048 h 606722"/>
              <a:gd name="connsiteX107" fmla="*/ 548895 w 607639"/>
              <a:gd name="connsiteY107" fmla="*/ 81139 h 606722"/>
              <a:gd name="connsiteX108" fmla="*/ 560822 w 607639"/>
              <a:gd name="connsiteY108" fmla="*/ 93048 h 606722"/>
              <a:gd name="connsiteX109" fmla="*/ 560822 w 607639"/>
              <a:gd name="connsiteY109" fmla="*/ 138994 h 606722"/>
              <a:gd name="connsiteX110" fmla="*/ 548895 w 607639"/>
              <a:gd name="connsiteY110" fmla="*/ 150903 h 606722"/>
              <a:gd name="connsiteX111" fmla="*/ 502880 w 607639"/>
              <a:gd name="connsiteY111" fmla="*/ 150903 h 606722"/>
              <a:gd name="connsiteX112" fmla="*/ 490953 w 607639"/>
              <a:gd name="connsiteY112" fmla="*/ 138994 h 606722"/>
              <a:gd name="connsiteX113" fmla="*/ 502880 w 607639"/>
              <a:gd name="connsiteY113" fmla="*/ 127174 h 606722"/>
              <a:gd name="connsiteX114" fmla="*/ 521126 w 607639"/>
              <a:gd name="connsiteY114" fmla="*/ 127174 h 606722"/>
              <a:gd name="connsiteX115" fmla="*/ 303775 w 607639"/>
              <a:gd name="connsiteY115" fmla="*/ 23728 h 606722"/>
              <a:gd name="connsiteX116" fmla="*/ 23764 w 607639"/>
              <a:gd name="connsiteY116" fmla="*/ 303316 h 606722"/>
              <a:gd name="connsiteX117" fmla="*/ 303775 w 607639"/>
              <a:gd name="connsiteY117" fmla="*/ 582905 h 606722"/>
              <a:gd name="connsiteX118" fmla="*/ 583786 w 607639"/>
              <a:gd name="connsiteY118" fmla="*/ 303316 h 606722"/>
              <a:gd name="connsiteX119" fmla="*/ 573906 w 607639"/>
              <a:gd name="connsiteY119" fmla="*/ 229376 h 606722"/>
              <a:gd name="connsiteX120" fmla="*/ 582273 w 607639"/>
              <a:gd name="connsiteY120" fmla="*/ 214801 h 606722"/>
              <a:gd name="connsiteX121" fmla="*/ 596869 w 607639"/>
              <a:gd name="connsiteY121" fmla="*/ 223066 h 606722"/>
              <a:gd name="connsiteX122" fmla="*/ 607639 w 607639"/>
              <a:gd name="connsiteY122" fmla="*/ 303316 h 606722"/>
              <a:gd name="connsiteX123" fmla="*/ 303775 w 607639"/>
              <a:gd name="connsiteY123" fmla="*/ 606722 h 606722"/>
              <a:gd name="connsiteX124" fmla="*/ 0 w 607639"/>
              <a:gd name="connsiteY124" fmla="*/ 303316 h 606722"/>
              <a:gd name="connsiteX125" fmla="*/ 303775 w 607639"/>
              <a:gd name="connsiteY125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607639" h="606722">
                <a:moveTo>
                  <a:pt x="303775" y="525007"/>
                </a:moveTo>
                <a:cubicBezTo>
                  <a:pt x="310366" y="525007"/>
                  <a:pt x="315710" y="530333"/>
                  <a:pt x="315710" y="536902"/>
                </a:cubicBezTo>
                <a:lnTo>
                  <a:pt x="315710" y="552347"/>
                </a:lnTo>
                <a:cubicBezTo>
                  <a:pt x="315710" y="558915"/>
                  <a:pt x="310366" y="564241"/>
                  <a:pt x="303775" y="564241"/>
                </a:cubicBezTo>
                <a:cubicBezTo>
                  <a:pt x="297184" y="564241"/>
                  <a:pt x="291929" y="558915"/>
                  <a:pt x="291929" y="552347"/>
                </a:cubicBezTo>
                <a:lnTo>
                  <a:pt x="291929" y="536902"/>
                </a:lnTo>
                <a:cubicBezTo>
                  <a:pt x="291929" y="530333"/>
                  <a:pt x="297184" y="525007"/>
                  <a:pt x="303775" y="525007"/>
                </a:cubicBezTo>
                <a:close/>
                <a:moveTo>
                  <a:pt x="429885" y="509483"/>
                </a:moveTo>
                <a:cubicBezTo>
                  <a:pt x="436472" y="509483"/>
                  <a:pt x="441811" y="514822"/>
                  <a:pt x="441811" y="521409"/>
                </a:cubicBezTo>
                <a:cubicBezTo>
                  <a:pt x="441811" y="527996"/>
                  <a:pt x="436472" y="533335"/>
                  <a:pt x="429885" y="533335"/>
                </a:cubicBezTo>
                <a:cubicBezTo>
                  <a:pt x="423298" y="533335"/>
                  <a:pt x="417959" y="527996"/>
                  <a:pt x="417959" y="521409"/>
                </a:cubicBezTo>
                <a:cubicBezTo>
                  <a:pt x="417959" y="514822"/>
                  <a:pt x="423298" y="509483"/>
                  <a:pt x="429885" y="509483"/>
                </a:cubicBezTo>
                <a:close/>
                <a:moveTo>
                  <a:pt x="177720" y="509483"/>
                </a:moveTo>
                <a:cubicBezTo>
                  <a:pt x="184287" y="509483"/>
                  <a:pt x="189611" y="514822"/>
                  <a:pt x="189611" y="521409"/>
                </a:cubicBezTo>
                <a:cubicBezTo>
                  <a:pt x="189611" y="527996"/>
                  <a:pt x="184287" y="533335"/>
                  <a:pt x="177720" y="533335"/>
                </a:cubicBezTo>
                <a:cubicBezTo>
                  <a:pt x="171153" y="533335"/>
                  <a:pt x="165829" y="527996"/>
                  <a:pt x="165829" y="521409"/>
                </a:cubicBezTo>
                <a:cubicBezTo>
                  <a:pt x="165829" y="514822"/>
                  <a:pt x="171153" y="509483"/>
                  <a:pt x="177720" y="509483"/>
                </a:cubicBezTo>
                <a:close/>
                <a:moveTo>
                  <a:pt x="522185" y="417324"/>
                </a:moveTo>
                <a:cubicBezTo>
                  <a:pt x="528772" y="417324"/>
                  <a:pt x="534111" y="422663"/>
                  <a:pt x="534111" y="429250"/>
                </a:cubicBezTo>
                <a:cubicBezTo>
                  <a:pt x="534111" y="435837"/>
                  <a:pt x="528772" y="441176"/>
                  <a:pt x="522185" y="441176"/>
                </a:cubicBezTo>
                <a:cubicBezTo>
                  <a:pt x="515598" y="441176"/>
                  <a:pt x="510259" y="435837"/>
                  <a:pt x="510259" y="429250"/>
                </a:cubicBezTo>
                <a:cubicBezTo>
                  <a:pt x="510259" y="422663"/>
                  <a:pt x="515598" y="417324"/>
                  <a:pt x="522185" y="417324"/>
                </a:cubicBezTo>
                <a:close/>
                <a:moveTo>
                  <a:pt x="85420" y="417324"/>
                </a:moveTo>
                <a:cubicBezTo>
                  <a:pt x="91987" y="417324"/>
                  <a:pt x="97311" y="422663"/>
                  <a:pt x="97311" y="429250"/>
                </a:cubicBezTo>
                <a:cubicBezTo>
                  <a:pt x="97311" y="435837"/>
                  <a:pt x="91987" y="441176"/>
                  <a:pt x="85420" y="441176"/>
                </a:cubicBezTo>
                <a:cubicBezTo>
                  <a:pt x="78853" y="441176"/>
                  <a:pt x="73529" y="435837"/>
                  <a:pt x="73529" y="429250"/>
                </a:cubicBezTo>
                <a:cubicBezTo>
                  <a:pt x="73529" y="422663"/>
                  <a:pt x="78853" y="417324"/>
                  <a:pt x="85420" y="417324"/>
                </a:cubicBezTo>
                <a:close/>
                <a:moveTo>
                  <a:pt x="537643" y="291506"/>
                </a:moveTo>
                <a:lnTo>
                  <a:pt x="555628" y="291506"/>
                </a:lnTo>
                <a:cubicBezTo>
                  <a:pt x="562216" y="291506"/>
                  <a:pt x="567558" y="296745"/>
                  <a:pt x="567558" y="303316"/>
                </a:cubicBezTo>
                <a:cubicBezTo>
                  <a:pt x="567558" y="309888"/>
                  <a:pt x="562216" y="315216"/>
                  <a:pt x="555628" y="315216"/>
                </a:cubicBezTo>
                <a:lnTo>
                  <a:pt x="537643" y="315216"/>
                </a:lnTo>
                <a:cubicBezTo>
                  <a:pt x="531055" y="315216"/>
                  <a:pt x="525713" y="309888"/>
                  <a:pt x="525713" y="303316"/>
                </a:cubicBezTo>
                <a:cubicBezTo>
                  <a:pt x="525713" y="296745"/>
                  <a:pt x="531055" y="291506"/>
                  <a:pt x="537643" y="291506"/>
                </a:cubicBezTo>
                <a:close/>
                <a:moveTo>
                  <a:pt x="51991" y="291506"/>
                </a:moveTo>
                <a:lnTo>
                  <a:pt x="69946" y="291506"/>
                </a:lnTo>
                <a:cubicBezTo>
                  <a:pt x="76523" y="291506"/>
                  <a:pt x="81856" y="296745"/>
                  <a:pt x="81856" y="303316"/>
                </a:cubicBezTo>
                <a:cubicBezTo>
                  <a:pt x="81856" y="309888"/>
                  <a:pt x="76523" y="315216"/>
                  <a:pt x="69946" y="315216"/>
                </a:cubicBezTo>
                <a:lnTo>
                  <a:pt x="51991" y="315216"/>
                </a:lnTo>
                <a:cubicBezTo>
                  <a:pt x="45414" y="315216"/>
                  <a:pt x="40081" y="309888"/>
                  <a:pt x="40081" y="303316"/>
                </a:cubicBezTo>
                <a:cubicBezTo>
                  <a:pt x="40081" y="296745"/>
                  <a:pt x="45414" y="291506"/>
                  <a:pt x="51991" y="291506"/>
                </a:cubicBezTo>
                <a:close/>
                <a:moveTo>
                  <a:pt x="412608" y="222096"/>
                </a:moveTo>
                <a:lnTo>
                  <a:pt x="345491" y="334245"/>
                </a:lnTo>
                <a:lnTo>
                  <a:pt x="412608" y="334245"/>
                </a:lnTo>
                <a:close/>
                <a:moveTo>
                  <a:pt x="427651" y="167533"/>
                </a:moveTo>
                <a:cubicBezTo>
                  <a:pt x="432814" y="168954"/>
                  <a:pt x="436375" y="173664"/>
                  <a:pt x="436375" y="178996"/>
                </a:cubicBezTo>
                <a:lnTo>
                  <a:pt x="436375" y="334245"/>
                </a:lnTo>
                <a:lnTo>
                  <a:pt x="469399" y="334245"/>
                </a:lnTo>
                <a:cubicBezTo>
                  <a:pt x="475986" y="334245"/>
                  <a:pt x="481327" y="339577"/>
                  <a:pt x="481327" y="346153"/>
                </a:cubicBezTo>
                <a:cubicBezTo>
                  <a:pt x="481327" y="352641"/>
                  <a:pt x="475986" y="357973"/>
                  <a:pt x="469399" y="357973"/>
                </a:cubicBezTo>
                <a:lnTo>
                  <a:pt x="436375" y="357973"/>
                </a:lnTo>
                <a:lnTo>
                  <a:pt x="436375" y="427733"/>
                </a:lnTo>
                <a:cubicBezTo>
                  <a:pt x="436375" y="434220"/>
                  <a:pt x="431123" y="439552"/>
                  <a:pt x="424536" y="439552"/>
                </a:cubicBezTo>
                <a:cubicBezTo>
                  <a:pt x="417949" y="439552"/>
                  <a:pt x="412608" y="434220"/>
                  <a:pt x="412608" y="427733"/>
                </a:cubicBezTo>
                <a:lnTo>
                  <a:pt x="412608" y="357973"/>
                </a:lnTo>
                <a:lnTo>
                  <a:pt x="324573" y="357973"/>
                </a:lnTo>
                <a:cubicBezTo>
                  <a:pt x="320300" y="357973"/>
                  <a:pt x="316295" y="355662"/>
                  <a:pt x="314158" y="352019"/>
                </a:cubicBezTo>
                <a:cubicBezTo>
                  <a:pt x="312111" y="348286"/>
                  <a:pt x="312111" y="343665"/>
                  <a:pt x="314336" y="340022"/>
                </a:cubicBezTo>
                <a:lnTo>
                  <a:pt x="414299" y="172953"/>
                </a:lnTo>
                <a:cubicBezTo>
                  <a:pt x="417059" y="168332"/>
                  <a:pt x="422489" y="166111"/>
                  <a:pt x="427651" y="167533"/>
                </a:cubicBezTo>
                <a:close/>
                <a:moveTo>
                  <a:pt x="216270" y="167099"/>
                </a:moveTo>
                <a:cubicBezTo>
                  <a:pt x="257222" y="167099"/>
                  <a:pt x="290518" y="200333"/>
                  <a:pt x="290518" y="241210"/>
                </a:cubicBezTo>
                <a:cubicBezTo>
                  <a:pt x="290518" y="284486"/>
                  <a:pt x="273603" y="325097"/>
                  <a:pt x="242978" y="355754"/>
                </a:cubicBezTo>
                <a:lnTo>
                  <a:pt x="182707" y="415825"/>
                </a:lnTo>
                <a:lnTo>
                  <a:pt x="278588" y="415825"/>
                </a:lnTo>
                <a:cubicBezTo>
                  <a:pt x="285176" y="415825"/>
                  <a:pt x="290518" y="421158"/>
                  <a:pt x="290518" y="427734"/>
                </a:cubicBezTo>
                <a:cubicBezTo>
                  <a:pt x="290518" y="434220"/>
                  <a:pt x="285176" y="439552"/>
                  <a:pt x="278588" y="439552"/>
                </a:cubicBezTo>
                <a:lnTo>
                  <a:pt x="154040" y="439552"/>
                </a:lnTo>
                <a:cubicBezTo>
                  <a:pt x="149232" y="439552"/>
                  <a:pt x="144870" y="436709"/>
                  <a:pt x="143001" y="432265"/>
                </a:cubicBezTo>
                <a:cubicBezTo>
                  <a:pt x="141131" y="427822"/>
                  <a:pt x="142199" y="422668"/>
                  <a:pt x="145582" y="419292"/>
                </a:cubicBezTo>
                <a:lnTo>
                  <a:pt x="226152" y="338959"/>
                </a:lnTo>
                <a:cubicBezTo>
                  <a:pt x="252236" y="312834"/>
                  <a:pt x="266659" y="278088"/>
                  <a:pt x="266659" y="241210"/>
                </a:cubicBezTo>
                <a:cubicBezTo>
                  <a:pt x="266659" y="213485"/>
                  <a:pt x="244046" y="190914"/>
                  <a:pt x="216270" y="190914"/>
                </a:cubicBezTo>
                <a:cubicBezTo>
                  <a:pt x="188493" y="190914"/>
                  <a:pt x="165880" y="213485"/>
                  <a:pt x="165880" y="241210"/>
                </a:cubicBezTo>
                <a:cubicBezTo>
                  <a:pt x="165880" y="247786"/>
                  <a:pt x="160539" y="253029"/>
                  <a:pt x="154040" y="253029"/>
                </a:cubicBezTo>
                <a:cubicBezTo>
                  <a:pt x="147452" y="253029"/>
                  <a:pt x="142110" y="247786"/>
                  <a:pt x="142110" y="241210"/>
                </a:cubicBezTo>
                <a:cubicBezTo>
                  <a:pt x="142110" y="200333"/>
                  <a:pt x="175406" y="167099"/>
                  <a:pt x="216270" y="167099"/>
                </a:cubicBezTo>
                <a:close/>
                <a:moveTo>
                  <a:pt x="522185" y="165547"/>
                </a:moveTo>
                <a:cubicBezTo>
                  <a:pt x="528772" y="165547"/>
                  <a:pt x="534111" y="170871"/>
                  <a:pt x="534111" y="177438"/>
                </a:cubicBezTo>
                <a:cubicBezTo>
                  <a:pt x="534111" y="184005"/>
                  <a:pt x="528772" y="189329"/>
                  <a:pt x="522185" y="189329"/>
                </a:cubicBezTo>
                <a:cubicBezTo>
                  <a:pt x="515598" y="189329"/>
                  <a:pt x="510259" y="184005"/>
                  <a:pt x="510259" y="177438"/>
                </a:cubicBezTo>
                <a:cubicBezTo>
                  <a:pt x="510259" y="170871"/>
                  <a:pt x="515598" y="165547"/>
                  <a:pt x="522185" y="165547"/>
                </a:cubicBezTo>
                <a:close/>
                <a:moveTo>
                  <a:pt x="85420" y="165547"/>
                </a:moveTo>
                <a:cubicBezTo>
                  <a:pt x="91987" y="165547"/>
                  <a:pt x="97311" y="170871"/>
                  <a:pt x="97311" y="177438"/>
                </a:cubicBezTo>
                <a:cubicBezTo>
                  <a:pt x="97311" y="184005"/>
                  <a:pt x="91987" y="189329"/>
                  <a:pt x="85420" y="189329"/>
                </a:cubicBezTo>
                <a:cubicBezTo>
                  <a:pt x="78853" y="189329"/>
                  <a:pt x="73529" y="184005"/>
                  <a:pt x="73529" y="177438"/>
                </a:cubicBezTo>
                <a:cubicBezTo>
                  <a:pt x="73529" y="170871"/>
                  <a:pt x="78853" y="165547"/>
                  <a:pt x="85420" y="165547"/>
                </a:cubicBezTo>
                <a:close/>
                <a:moveTo>
                  <a:pt x="429885" y="73388"/>
                </a:moveTo>
                <a:cubicBezTo>
                  <a:pt x="436472" y="73388"/>
                  <a:pt x="441811" y="78712"/>
                  <a:pt x="441811" y="85279"/>
                </a:cubicBezTo>
                <a:cubicBezTo>
                  <a:pt x="441811" y="91846"/>
                  <a:pt x="436472" y="97170"/>
                  <a:pt x="429885" y="97170"/>
                </a:cubicBezTo>
                <a:cubicBezTo>
                  <a:pt x="423298" y="97170"/>
                  <a:pt x="417959" y="91846"/>
                  <a:pt x="417959" y="85279"/>
                </a:cubicBezTo>
                <a:cubicBezTo>
                  <a:pt x="417959" y="78712"/>
                  <a:pt x="423298" y="73388"/>
                  <a:pt x="429885" y="73388"/>
                </a:cubicBezTo>
                <a:close/>
                <a:moveTo>
                  <a:pt x="177720" y="73388"/>
                </a:moveTo>
                <a:cubicBezTo>
                  <a:pt x="184287" y="73388"/>
                  <a:pt x="189611" y="78712"/>
                  <a:pt x="189611" y="85279"/>
                </a:cubicBezTo>
                <a:cubicBezTo>
                  <a:pt x="189611" y="91846"/>
                  <a:pt x="184287" y="97170"/>
                  <a:pt x="177720" y="97170"/>
                </a:cubicBezTo>
                <a:cubicBezTo>
                  <a:pt x="171153" y="97170"/>
                  <a:pt x="165829" y="91846"/>
                  <a:pt x="165829" y="85279"/>
                </a:cubicBezTo>
                <a:cubicBezTo>
                  <a:pt x="165829" y="78712"/>
                  <a:pt x="171153" y="73388"/>
                  <a:pt x="177720" y="73388"/>
                </a:cubicBezTo>
                <a:close/>
                <a:moveTo>
                  <a:pt x="303775" y="42480"/>
                </a:moveTo>
                <a:cubicBezTo>
                  <a:pt x="310366" y="42480"/>
                  <a:pt x="315710" y="47815"/>
                  <a:pt x="315710" y="54396"/>
                </a:cubicBezTo>
                <a:lnTo>
                  <a:pt x="315710" y="69869"/>
                </a:lnTo>
                <a:cubicBezTo>
                  <a:pt x="315710" y="76449"/>
                  <a:pt x="310366" y="81785"/>
                  <a:pt x="303775" y="81785"/>
                </a:cubicBezTo>
                <a:cubicBezTo>
                  <a:pt x="297184" y="81785"/>
                  <a:pt x="291929" y="76449"/>
                  <a:pt x="291929" y="69869"/>
                </a:cubicBezTo>
                <a:lnTo>
                  <a:pt x="291929" y="54396"/>
                </a:lnTo>
                <a:cubicBezTo>
                  <a:pt x="291929" y="47815"/>
                  <a:pt x="297184" y="42480"/>
                  <a:pt x="303775" y="42480"/>
                </a:cubicBezTo>
                <a:close/>
                <a:moveTo>
                  <a:pt x="303775" y="0"/>
                </a:moveTo>
                <a:cubicBezTo>
                  <a:pt x="394204" y="0"/>
                  <a:pt x="479560" y="40347"/>
                  <a:pt x="537058" y="108956"/>
                </a:cubicBezTo>
                <a:lnTo>
                  <a:pt x="537058" y="93048"/>
                </a:lnTo>
                <a:cubicBezTo>
                  <a:pt x="537058" y="86471"/>
                  <a:pt x="542309" y="81139"/>
                  <a:pt x="548895" y="81139"/>
                </a:cubicBezTo>
                <a:cubicBezTo>
                  <a:pt x="555482" y="81139"/>
                  <a:pt x="560822" y="86471"/>
                  <a:pt x="560822" y="93048"/>
                </a:cubicBezTo>
                <a:lnTo>
                  <a:pt x="560822" y="138994"/>
                </a:lnTo>
                <a:cubicBezTo>
                  <a:pt x="560822" y="145570"/>
                  <a:pt x="555482" y="150903"/>
                  <a:pt x="548895" y="150903"/>
                </a:cubicBezTo>
                <a:lnTo>
                  <a:pt x="502880" y="150903"/>
                </a:lnTo>
                <a:cubicBezTo>
                  <a:pt x="496293" y="150903"/>
                  <a:pt x="490953" y="145570"/>
                  <a:pt x="490953" y="138994"/>
                </a:cubicBezTo>
                <a:cubicBezTo>
                  <a:pt x="490953" y="132417"/>
                  <a:pt x="496293" y="127174"/>
                  <a:pt x="502880" y="127174"/>
                </a:cubicBezTo>
                <a:lnTo>
                  <a:pt x="521126" y="127174"/>
                </a:lnTo>
                <a:cubicBezTo>
                  <a:pt x="468168" y="62032"/>
                  <a:pt x="388419" y="23728"/>
                  <a:pt x="303775" y="23728"/>
                </a:cubicBezTo>
                <a:cubicBezTo>
                  <a:pt x="149440" y="23728"/>
                  <a:pt x="23764" y="149214"/>
                  <a:pt x="23764" y="303316"/>
                </a:cubicBezTo>
                <a:cubicBezTo>
                  <a:pt x="23764" y="457508"/>
                  <a:pt x="149440" y="582905"/>
                  <a:pt x="303775" y="582905"/>
                </a:cubicBezTo>
                <a:cubicBezTo>
                  <a:pt x="458199" y="582905"/>
                  <a:pt x="583786" y="457508"/>
                  <a:pt x="583786" y="303316"/>
                </a:cubicBezTo>
                <a:cubicBezTo>
                  <a:pt x="583786" y="278255"/>
                  <a:pt x="580492" y="253371"/>
                  <a:pt x="573906" y="229376"/>
                </a:cubicBezTo>
                <a:cubicBezTo>
                  <a:pt x="572126" y="223066"/>
                  <a:pt x="575864" y="216489"/>
                  <a:pt x="582273" y="214801"/>
                </a:cubicBezTo>
                <a:cubicBezTo>
                  <a:pt x="588592" y="213023"/>
                  <a:pt x="595089" y="216756"/>
                  <a:pt x="596869" y="223066"/>
                </a:cubicBezTo>
                <a:cubicBezTo>
                  <a:pt x="603990" y="249194"/>
                  <a:pt x="607639" y="276122"/>
                  <a:pt x="607639" y="303316"/>
                </a:cubicBezTo>
                <a:cubicBezTo>
                  <a:pt x="607639" y="470572"/>
                  <a:pt x="471283" y="606722"/>
                  <a:pt x="303775" y="606722"/>
                </a:cubicBezTo>
                <a:cubicBezTo>
                  <a:pt x="136267" y="606722"/>
                  <a:pt x="0" y="470572"/>
                  <a:pt x="0" y="303316"/>
                </a:cubicBezTo>
                <a:cubicBezTo>
                  <a:pt x="0" y="136061"/>
                  <a:pt x="136267" y="0"/>
                  <a:pt x="3037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2519352" y="5534093"/>
            <a:ext cx="1107996" cy="27559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汇报：稻小壳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980201" y="5534093"/>
            <a:ext cx="1307213" cy="326803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部门：策划部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589774" y="5534093"/>
            <a:ext cx="1208984" cy="27699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时间：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xxx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图片 1" descr="a787cf5f72d17df9e9a10ae2814e64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860" y="-50165"/>
            <a:ext cx="4944745" cy="6922770"/>
          </a:xfrm>
          <a:prstGeom prst="rect">
            <a:avLst/>
          </a:prstGeom>
        </p:spPr>
      </p:pic>
      <p:pic>
        <p:nvPicPr>
          <p:cNvPr id="13" name="图片 12" descr="51b46152d3c55a4f26d83e1edf96a5d7"/>
          <p:cNvPicPr>
            <a:picLocks noChangeAspect="1"/>
          </p:cNvPicPr>
          <p:nvPr/>
        </p:nvPicPr>
        <p:blipFill>
          <a:blip r:embed="rId3"/>
          <a:srcRect l="41133" b="27765"/>
          <a:stretch>
            <a:fillRect/>
          </a:stretch>
        </p:blipFill>
        <p:spPr>
          <a:xfrm rot="5040000">
            <a:off x="-320040" y="153670"/>
            <a:ext cx="2712720" cy="2193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9" grpId="0"/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41000"/>
          </a:blip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091250" y="355374"/>
            <a:ext cx="4440139" cy="726602"/>
            <a:chOff x="1451102" y="1702605"/>
            <a:chExt cx="4440139" cy="726602"/>
          </a:xfrm>
        </p:grpSpPr>
        <p:grpSp>
          <p:nvGrpSpPr>
            <p:cNvPr id="45" name="组合 44"/>
            <p:cNvGrpSpPr/>
            <p:nvPr/>
          </p:nvGrpSpPr>
          <p:grpSpPr>
            <a:xfrm>
              <a:off x="1451102" y="1702605"/>
              <a:ext cx="2585239" cy="483870"/>
              <a:chOff x="5906988" y="1920319"/>
              <a:chExt cx="2585239" cy="483870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6480547" y="1920319"/>
                <a:ext cx="2011680" cy="46037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sz="2400" b="1" dirty="0">
                    <a:solidFill>
                      <a:schemeClr val="accent6"/>
                    </a:solidFill>
                  </a:rPr>
                  <a:t>活动总体思路</a:t>
                </a:r>
                <a:endParaRPr lang="zh-CN" altLang="en-US" sz="2400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5906988" y="1943814"/>
                <a:ext cx="573316" cy="46037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400" b="1" dirty="0">
                    <a:solidFill>
                      <a:schemeClr val="accent6"/>
                    </a:solidFill>
                  </a:rPr>
                  <a:t>01.</a:t>
                </a:r>
                <a:endParaRPr lang="en-US" altLang="zh-CN" sz="2400" b="1" dirty="0">
                  <a:solidFill>
                    <a:schemeClr val="accent6"/>
                  </a:solidFill>
                </a:endParaRPr>
              </a:p>
            </p:txBody>
          </p:sp>
        </p:grpSp>
        <p:sp>
          <p:nvSpPr>
            <p:cNvPr id="46" name="文本框 45"/>
            <p:cNvSpPr txBox="1"/>
            <p:nvPr/>
          </p:nvSpPr>
          <p:spPr>
            <a:xfrm>
              <a:off x="1481913" y="2163142"/>
              <a:ext cx="4409328" cy="2660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print the presentation and make it into a film to a wider field</a:t>
              </a:r>
              <a:endParaRPr lang="en-US" altLang="zh-CN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14" name="图片 13" descr="51b46152d3c55a4f26d83e1edf96a5d7"/>
          <p:cNvPicPr>
            <a:picLocks noChangeAspect="1"/>
          </p:cNvPicPr>
          <p:nvPr/>
        </p:nvPicPr>
        <p:blipFill>
          <a:blip r:embed="rId2"/>
          <a:srcRect r="44466"/>
          <a:stretch>
            <a:fillRect/>
          </a:stretch>
        </p:blipFill>
        <p:spPr>
          <a:xfrm rot="10800000">
            <a:off x="-3810" y="-8255"/>
            <a:ext cx="1030605" cy="1224280"/>
          </a:xfrm>
          <a:prstGeom prst="rect">
            <a:avLst/>
          </a:prstGeom>
        </p:spPr>
      </p:pic>
      <p:grpSp>
        <p:nvGrpSpPr>
          <p:cNvPr id="19460" name="组合 16"/>
          <p:cNvGrpSpPr/>
          <p:nvPr/>
        </p:nvGrpSpPr>
        <p:grpSpPr>
          <a:xfrm rot="5400000">
            <a:off x="2523808" y="3641091"/>
            <a:ext cx="2057400" cy="2049463"/>
            <a:chOff x="0" y="0"/>
            <a:chExt cx="2702660" cy="2692842"/>
          </a:xfrm>
          <a:solidFill>
            <a:srgbClr val="CDD8DD"/>
          </a:solidFill>
        </p:grpSpPr>
        <p:sp>
          <p:nvSpPr>
            <p:cNvPr id="19493" name="空心弧 17"/>
            <p:cNvSpPr/>
            <p:nvPr/>
          </p:nvSpPr>
          <p:spPr>
            <a:xfrm rot="5460000">
              <a:off x="10776" y="958"/>
              <a:ext cx="2691881" cy="2691881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7894 h 21600"/>
              </a:gdLst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21600" h="21600">
                  <a:moveTo>
                    <a:pt x="6384" y="10870"/>
                  </a:moveTo>
                  <a:cubicBezTo>
                    <a:pt x="6384" y="10846"/>
                    <a:pt x="6384" y="10823"/>
                    <a:pt x="6384" y="10800"/>
                  </a:cubicBezTo>
                  <a:cubicBezTo>
                    <a:pt x="6384" y="8361"/>
                    <a:pt x="8361" y="6384"/>
                    <a:pt x="10800" y="6384"/>
                  </a:cubicBezTo>
                  <a:cubicBezTo>
                    <a:pt x="13238" y="6384"/>
                    <a:pt x="15216" y="8361"/>
                    <a:pt x="15216" y="10800"/>
                  </a:cubicBezTo>
                  <a:cubicBezTo>
                    <a:pt x="15216" y="10823"/>
                    <a:pt x="15215" y="10846"/>
                    <a:pt x="15215" y="10870"/>
                  </a:cubicBezTo>
                  <a:lnTo>
                    <a:pt x="21598" y="10972"/>
                  </a:lnTo>
                  <a:cubicBezTo>
                    <a:pt x="21599" y="10914"/>
                    <a:pt x="21600" y="10857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0857"/>
                    <a:pt x="0" y="10914"/>
                    <a:pt x="1" y="10972"/>
                  </a:cubicBezTo>
                  <a:lnTo>
                    <a:pt x="6384" y="10870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94" name="矩形 18"/>
            <p:cNvSpPr/>
            <p:nvPr/>
          </p:nvSpPr>
          <p:spPr>
            <a:xfrm>
              <a:off x="0" y="1900038"/>
              <a:ext cx="1368152" cy="792361"/>
            </a:xfrm>
            <a:prstGeom prst="rect">
              <a:avLst/>
            </a:prstGeom>
            <a:grpFill/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charset="0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1800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495" name="矩形 19"/>
            <p:cNvSpPr/>
            <p:nvPr/>
          </p:nvSpPr>
          <p:spPr>
            <a:xfrm>
              <a:off x="0" y="0"/>
              <a:ext cx="1368152" cy="798339"/>
            </a:xfrm>
            <a:prstGeom prst="rect">
              <a:avLst/>
            </a:prstGeom>
            <a:grpFill/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charset="0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1800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9461" name="组合 20"/>
          <p:cNvGrpSpPr/>
          <p:nvPr/>
        </p:nvGrpSpPr>
        <p:grpSpPr>
          <a:xfrm rot="-5400000">
            <a:off x="3966845" y="1102679"/>
            <a:ext cx="2055813" cy="2049463"/>
            <a:chOff x="0" y="0"/>
            <a:chExt cx="2702660" cy="2692842"/>
          </a:xfrm>
          <a:solidFill>
            <a:srgbClr val="BAC5D7"/>
          </a:solidFill>
        </p:grpSpPr>
        <p:sp>
          <p:nvSpPr>
            <p:cNvPr id="19490" name="空心弧 21"/>
            <p:cNvSpPr/>
            <p:nvPr/>
          </p:nvSpPr>
          <p:spPr>
            <a:xfrm rot="5460000">
              <a:off x="10776" y="958"/>
              <a:ext cx="2691881" cy="2691881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7894 h 21600"/>
              </a:gdLst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21600" h="21600">
                  <a:moveTo>
                    <a:pt x="6384" y="10870"/>
                  </a:moveTo>
                  <a:cubicBezTo>
                    <a:pt x="6384" y="10846"/>
                    <a:pt x="6384" y="10823"/>
                    <a:pt x="6384" y="10800"/>
                  </a:cubicBezTo>
                  <a:cubicBezTo>
                    <a:pt x="6384" y="8361"/>
                    <a:pt x="8361" y="6384"/>
                    <a:pt x="10800" y="6384"/>
                  </a:cubicBezTo>
                  <a:cubicBezTo>
                    <a:pt x="13238" y="6384"/>
                    <a:pt x="15216" y="8361"/>
                    <a:pt x="15216" y="10800"/>
                  </a:cubicBezTo>
                  <a:cubicBezTo>
                    <a:pt x="15216" y="10823"/>
                    <a:pt x="15215" y="10846"/>
                    <a:pt x="15215" y="10870"/>
                  </a:cubicBezTo>
                  <a:lnTo>
                    <a:pt x="21598" y="10972"/>
                  </a:lnTo>
                  <a:cubicBezTo>
                    <a:pt x="21599" y="10914"/>
                    <a:pt x="21600" y="10857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0857"/>
                    <a:pt x="0" y="10914"/>
                    <a:pt x="1" y="10972"/>
                  </a:cubicBezTo>
                  <a:lnTo>
                    <a:pt x="6384" y="10870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91" name="矩形 22"/>
            <p:cNvSpPr/>
            <p:nvPr/>
          </p:nvSpPr>
          <p:spPr>
            <a:xfrm>
              <a:off x="0" y="1900038"/>
              <a:ext cx="1368152" cy="792361"/>
            </a:xfrm>
            <a:prstGeom prst="rect">
              <a:avLst/>
            </a:prstGeom>
            <a:grpFill/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charset="0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1100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492" name="矩形 23"/>
            <p:cNvSpPr/>
            <p:nvPr/>
          </p:nvSpPr>
          <p:spPr>
            <a:xfrm>
              <a:off x="0" y="0"/>
              <a:ext cx="1368152" cy="798339"/>
            </a:xfrm>
            <a:prstGeom prst="rect">
              <a:avLst/>
            </a:prstGeom>
            <a:grpFill/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charset="0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1100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9462" name="组合 24"/>
          <p:cNvGrpSpPr/>
          <p:nvPr/>
        </p:nvGrpSpPr>
        <p:grpSpPr>
          <a:xfrm rot="5400000">
            <a:off x="5409883" y="3641091"/>
            <a:ext cx="2057400" cy="2049463"/>
            <a:chOff x="0" y="0"/>
            <a:chExt cx="2702660" cy="2692842"/>
          </a:xfrm>
          <a:solidFill>
            <a:srgbClr val="B29BC3"/>
          </a:solidFill>
        </p:grpSpPr>
        <p:sp>
          <p:nvSpPr>
            <p:cNvPr id="19487" name="空心弧 25"/>
            <p:cNvSpPr/>
            <p:nvPr/>
          </p:nvSpPr>
          <p:spPr>
            <a:xfrm rot="5460000">
              <a:off x="10776" y="958"/>
              <a:ext cx="2691881" cy="2691881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7894 h 21600"/>
              </a:gdLst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21600" h="21600">
                  <a:moveTo>
                    <a:pt x="6384" y="10870"/>
                  </a:moveTo>
                  <a:cubicBezTo>
                    <a:pt x="6384" y="10846"/>
                    <a:pt x="6384" y="10823"/>
                    <a:pt x="6384" y="10800"/>
                  </a:cubicBezTo>
                  <a:cubicBezTo>
                    <a:pt x="6384" y="8361"/>
                    <a:pt x="8361" y="6384"/>
                    <a:pt x="10800" y="6384"/>
                  </a:cubicBezTo>
                  <a:cubicBezTo>
                    <a:pt x="13238" y="6384"/>
                    <a:pt x="15216" y="8361"/>
                    <a:pt x="15216" y="10800"/>
                  </a:cubicBezTo>
                  <a:cubicBezTo>
                    <a:pt x="15216" y="10823"/>
                    <a:pt x="15215" y="10846"/>
                    <a:pt x="15215" y="10870"/>
                  </a:cubicBezTo>
                  <a:lnTo>
                    <a:pt x="21598" y="10972"/>
                  </a:lnTo>
                  <a:cubicBezTo>
                    <a:pt x="21599" y="10914"/>
                    <a:pt x="21600" y="10857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0857"/>
                    <a:pt x="0" y="10914"/>
                    <a:pt x="1" y="10972"/>
                  </a:cubicBezTo>
                  <a:lnTo>
                    <a:pt x="6384" y="10870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88" name="矩形 26"/>
            <p:cNvSpPr/>
            <p:nvPr/>
          </p:nvSpPr>
          <p:spPr>
            <a:xfrm>
              <a:off x="0" y="1900038"/>
              <a:ext cx="1368152" cy="792361"/>
            </a:xfrm>
            <a:prstGeom prst="rect">
              <a:avLst/>
            </a:prstGeom>
            <a:grpFill/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charset="0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1800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489" name="矩形 27"/>
            <p:cNvSpPr/>
            <p:nvPr/>
          </p:nvSpPr>
          <p:spPr>
            <a:xfrm>
              <a:off x="0" y="0"/>
              <a:ext cx="1368152" cy="798339"/>
            </a:xfrm>
            <a:prstGeom prst="rect">
              <a:avLst/>
            </a:prstGeom>
            <a:grpFill/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charset="0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1800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9463" name="组合 28"/>
          <p:cNvGrpSpPr/>
          <p:nvPr/>
        </p:nvGrpSpPr>
        <p:grpSpPr>
          <a:xfrm rot="-5400000">
            <a:off x="6852920" y="1111992"/>
            <a:ext cx="2055813" cy="2049463"/>
            <a:chOff x="0" y="0"/>
            <a:chExt cx="2702660" cy="2692842"/>
          </a:xfrm>
          <a:solidFill>
            <a:srgbClr val="8FA6D5"/>
          </a:solidFill>
        </p:grpSpPr>
        <p:sp>
          <p:nvSpPr>
            <p:cNvPr id="19484" name="空心弧 29"/>
            <p:cNvSpPr/>
            <p:nvPr/>
          </p:nvSpPr>
          <p:spPr>
            <a:xfrm rot="5460000">
              <a:off x="10776" y="958"/>
              <a:ext cx="2691881" cy="2691881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7894 h 21600"/>
              </a:gdLst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21600" h="21600">
                  <a:moveTo>
                    <a:pt x="6384" y="10870"/>
                  </a:moveTo>
                  <a:cubicBezTo>
                    <a:pt x="6384" y="10846"/>
                    <a:pt x="6384" y="10823"/>
                    <a:pt x="6384" y="10800"/>
                  </a:cubicBezTo>
                  <a:cubicBezTo>
                    <a:pt x="6384" y="8361"/>
                    <a:pt x="8361" y="6384"/>
                    <a:pt x="10800" y="6384"/>
                  </a:cubicBezTo>
                  <a:cubicBezTo>
                    <a:pt x="13238" y="6384"/>
                    <a:pt x="15216" y="8361"/>
                    <a:pt x="15216" y="10800"/>
                  </a:cubicBezTo>
                  <a:cubicBezTo>
                    <a:pt x="15216" y="10823"/>
                    <a:pt x="15215" y="10846"/>
                    <a:pt x="15215" y="10870"/>
                  </a:cubicBezTo>
                  <a:lnTo>
                    <a:pt x="21598" y="10972"/>
                  </a:lnTo>
                  <a:cubicBezTo>
                    <a:pt x="21599" y="10914"/>
                    <a:pt x="21600" y="10857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0857"/>
                    <a:pt x="0" y="10914"/>
                    <a:pt x="1" y="10972"/>
                  </a:cubicBezTo>
                  <a:lnTo>
                    <a:pt x="6384" y="10870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85" name="矩形 30"/>
            <p:cNvSpPr/>
            <p:nvPr/>
          </p:nvSpPr>
          <p:spPr>
            <a:xfrm>
              <a:off x="0" y="1900038"/>
              <a:ext cx="1368152" cy="792361"/>
            </a:xfrm>
            <a:prstGeom prst="rect">
              <a:avLst/>
            </a:prstGeom>
            <a:grpFill/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charset="0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1100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486" name="矩形 31"/>
            <p:cNvSpPr/>
            <p:nvPr/>
          </p:nvSpPr>
          <p:spPr>
            <a:xfrm>
              <a:off x="0" y="0"/>
              <a:ext cx="1368152" cy="798339"/>
            </a:xfrm>
            <a:prstGeom prst="rect">
              <a:avLst/>
            </a:prstGeom>
            <a:grpFill/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charset="0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1100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9464" name="矩形 32"/>
          <p:cNvSpPr/>
          <p:nvPr/>
        </p:nvSpPr>
        <p:spPr>
          <a:xfrm>
            <a:off x="1237933" y="3155315"/>
            <a:ext cx="9144000" cy="484188"/>
          </a:xfrm>
          <a:prstGeom prst="rect">
            <a:avLst/>
          </a:prstGeom>
          <a:solidFill>
            <a:srgbClr val="EAC3D5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5" name="TextBox 24"/>
          <p:cNvSpPr/>
          <p:nvPr/>
        </p:nvSpPr>
        <p:spPr>
          <a:xfrm>
            <a:off x="3204845" y="3063240"/>
            <a:ext cx="69088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sym typeface="Arial Unicode MS" panose="020B0604020202020204" pitchFamily="34" charset="-122"/>
              </a:rPr>
              <a:t>01</a:t>
            </a:r>
            <a:endParaRPr lang="zh-CN" altLang="en-US" sz="900" b="1" dirty="0">
              <a:solidFill>
                <a:srgbClr val="0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19467" name="TextBox 26"/>
          <p:cNvSpPr/>
          <p:nvPr/>
        </p:nvSpPr>
        <p:spPr>
          <a:xfrm>
            <a:off x="4646295" y="3063240"/>
            <a:ext cx="69088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sym typeface="Arial Unicode MS" panose="020B0604020202020204" pitchFamily="34" charset="-122"/>
              </a:rPr>
              <a:t>02</a:t>
            </a:r>
            <a:endParaRPr lang="zh-CN" altLang="en-US" sz="900" b="1" dirty="0">
              <a:solidFill>
                <a:srgbClr val="0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19469" name="TextBox 28"/>
          <p:cNvSpPr/>
          <p:nvPr/>
        </p:nvSpPr>
        <p:spPr>
          <a:xfrm>
            <a:off x="7533959" y="3063240"/>
            <a:ext cx="69088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sym typeface="Arial Unicode MS" panose="020B0604020202020204" pitchFamily="34" charset="-122"/>
              </a:rPr>
              <a:t>04</a:t>
            </a:r>
            <a:endParaRPr lang="zh-CN" altLang="en-US" sz="900" b="1" dirty="0">
              <a:solidFill>
                <a:srgbClr val="0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19471" name="TextBox 30"/>
          <p:cNvSpPr/>
          <p:nvPr/>
        </p:nvSpPr>
        <p:spPr>
          <a:xfrm>
            <a:off x="6062345" y="3063240"/>
            <a:ext cx="69088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sym typeface="Arial Unicode MS" panose="020B0604020202020204" pitchFamily="34" charset="-122"/>
              </a:rPr>
              <a:t>03</a:t>
            </a:r>
            <a:endParaRPr lang="zh-CN" altLang="en-US" sz="900" b="1" dirty="0">
              <a:solidFill>
                <a:srgbClr val="0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19479" name="Freeform 5"/>
          <p:cNvSpPr>
            <a:spLocks noEditPoints="1"/>
          </p:cNvSpPr>
          <p:nvPr/>
        </p:nvSpPr>
        <p:spPr>
          <a:xfrm>
            <a:off x="4778059" y="1974215"/>
            <a:ext cx="457200" cy="439739"/>
          </a:xfrm>
          <a:custGeom>
            <a:avLst/>
            <a:gdLst>
              <a:gd name="txL" fmla="*/ 0 w 200"/>
              <a:gd name="txT" fmla="*/ 0 h 192"/>
              <a:gd name="txR" fmla="*/ 200 w 200"/>
              <a:gd name="txB" fmla="*/ 192 h 192"/>
            </a:gdLst>
            <a:ahLst/>
            <a:cxnLst>
              <a:cxn ang="0">
                <a:pos x="2147483646" y="0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200" h="192">
                <a:moveTo>
                  <a:pt x="188" y="0"/>
                </a:moveTo>
                <a:cubicBezTo>
                  <a:pt x="44" y="0"/>
                  <a:pt x="44" y="0"/>
                  <a:pt x="44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36"/>
                  <a:pt x="32" y="36"/>
                  <a:pt x="32" y="3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74"/>
                  <a:pt x="17" y="192"/>
                  <a:pt x="40" y="192"/>
                </a:cubicBezTo>
                <a:cubicBezTo>
                  <a:pt x="64" y="192"/>
                  <a:pt x="64" y="192"/>
                  <a:pt x="64" y="192"/>
                </a:cubicBezTo>
                <a:cubicBezTo>
                  <a:pt x="136" y="192"/>
                  <a:pt x="136" y="192"/>
                  <a:pt x="136" y="192"/>
                </a:cubicBezTo>
                <a:cubicBezTo>
                  <a:pt x="160" y="192"/>
                  <a:pt x="160" y="192"/>
                  <a:pt x="160" y="192"/>
                </a:cubicBezTo>
                <a:cubicBezTo>
                  <a:pt x="182" y="192"/>
                  <a:pt x="200" y="174"/>
                  <a:pt x="200" y="152"/>
                </a:cubicBezTo>
                <a:cubicBezTo>
                  <a:pt x="200" y="12"/>
                  <a:pt x="200" y="12"/>
                  <a:pt x="200" y="12"/>
                </a:cubicBezTo>
                <a:cubicBezTo>
                  <a:pt x="200" y="0"/>
                  <a:pt x="200" y="0"/>
                  <a:pt x="200" y="0"/>
                </a:cubicBezTo>
                <a:lnTo>
                  <a:pt x="188" y="0"/>
                </a:lnTo>
                <a:close/>
                <a:moveTo>
                  <a:pt x="32" y="140"/>
                </a:moveTo>
                <a:cubicBezTo>
                  <a:pt x="32" y="150"/>
                  <a:pt x="28" y="159"/>
                  <a:pt x="22" y="166"/>
                </a:cubicBezTo>
                <a:cubicBezTo>
                  <a:pt x="15" y="159"/>
                  <a:pt x="12" y="150"/>
                  <a:pt x="12" y="140"/>
                </a:cubicBezTo>
                <a:cubicBezTo>
                  <a:pt x="12" y="48"/>
                  <a:pt x="12" y="48"/>
                  <a:pt x="12" y="48"/>
                </a:cubicBezTo>
                <a:cubicBezTo>
                  <a:pt x="32" y="48"/>
                  <a:pt x="32" y="48"/>
                  <a:pt x="32" y="48"/>
                </a:cubicBezTo>
                <a:lnTo>
                  <a:pt x="32" y="140"/>
                </a:lnTo>
                <a:close/>
                <a:moveTo>
                  <a:pt x="188" y="140"/>
                </a:moveTo>
                <a:cubicBezTo>
                  <a:pt x="188" y="162"/>
                  <a:pt x="170" y="180"/>
                  <a:pt x="148" y="180"/>
                </a:cubicBezTo>
                <a:cubicBezTo>
                  <a:pt x="136" y="180"/>
                  <a:pt x="136" y="180"/>
                  <a:pt x="136" y="180"/>
                </a:cubicBezTo>
                <a:cubicBezTo>
                  <a:pt x="64" y="180"/>
                  <a:pt x="64" y="180"/>
                  <a:pt x="64" y="180"/>
                </a:cubicBezTo>
                <a:cubicBezTo>
                  <a:pt x="52" y="180"/>
                  <a:pt x="52" y="180"/>
                  <a:pt x="52" y="180"/>
                </a:cubicBezTo>
                <a:cubicBezTo>
                  <a:pt x="46" y="180"/>
                  <a:pt x="40" y="178"/>
                  <a:pt x="35" y="176"/>
                </a:cubicBezTo>
                <a:cubicBezTo>
                  <a:pt x="40" y="169"/>
                  <a:pt x="44" y="161"/>
                  <a:pt x="44" y="152"/>
                </a:cubicBezTo>
                <a:cubicBezTo>
                  <a:pt x="44" y="12"/>
                  <a:pt x="44" y="12"/>
                  <a:pt x="44" y="12"/>
                </a:cubicBezTo>
                <a:cubicBezTo>
                  <a:pt x="188" y="12"/>
                  <a:pt x="188" y="12"/>
                  <a:pt x="188" y="12"/>
                </a:cubicBezTo>
                <a:lnTo>
                  <a:pt x="188" y="140"/>
                </a:lnTo>
                <a:close/>
                <a:moveTo>
                  <a:pt x="100" y="128"/>
                </a:moveTo>
                <a:cubicBezTo>
                  <a:pt x="60" y="128"/>
                  <a:pt x="60" y="128"/>
                  <a:pt x="60" y="128"/>
                </a:cubicBezTo>
                <a:cubicBezTo>
                  <a:pt x="60" y="140"/>
                  <a:pt x="60" y="140"/>
                  <a:pt x="60" y="140"/>
                </a:cubicBezTo>
                <a:cubicBezTo>
                  <a:pt x="100" y="140"/>
                  <a:pt x="100" y="140"/>
                  <a:pt x="100" y="140"/>
                </a:cubicBezTo>
                <a:lnTo>
                  <a:pt x="100" y="128"/>
                </a:lnTo>
                <a:close/>
                <a:moveTo>
                  <a:pt x="100" y="108"/>
                </a:moveTo>
                <a:cubicBezTo>
                  <a:pt x="60" y="108"/>
                  <a:pt x="60" y="108"/>
                  <a:pt x="60" y="108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100" y="120"/>
                  <a:pt x="100" y="120"/>
                  <a:pt x="100" y="120"/>
                </a:cubicBezTo>
                <a:lnTo>
                  <a:pt x="100" y="108"/>
                </a:lnTo>
                <a:close/>
                <a:moveTo>
                  <a:pt x="100" y="88"/>
                </a:moveTo>
                <a:cubicBezTo>
                  <a:pt x="60" y="88"/>
                  <a:pt x="60" y="88"/>
                  <a:pt x="60" y="88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100" y="100"/>
                  <a:pt x="100" y="100"/>
                  <a:pt x="100" y="100"/>
                </a:cubicBezTo>
                <a:lnTo>
                  <a:pt x="100" y="88"/>
                </a:lnTo>
                <a:close/>
                <a:moveTo>
                  <a:pt x="168" y="36"/>
                </a:moveTo>
                <a:cubicBezTo>
                  <a:pt x="60" y="36"/>
                  <a:pt x="60" y="36"/>
                  <a:pt x="60" y="36"/>
                </a:cubicBezTo>
                <a:cubicBezTo>
                  <a:pt x="60" y="52"/>
                  <a:pt x="60" y="52"/>
                  <a:pt x="60" y="52"/>
                </a:cubicBezTo>
                <a:cubicBezTo>
                  <a:pt x="168" y="52"/>
                  <a:pt x="168" y="52"/>
                  <a:pt x="168" y="52"/>
                </a:cubicBezTo>
                <a:lnTo>
                  <a:pt x="168" y="36"/>
                </a:lnTo>
                <a:close/>
                <a:moveTo>
                  <a:pt x="100" y="68"/>
                </a:moveTo>
                <a:cubicBezTo>
                  <a:pt x="60" y="68"/>
                  <a:pt x="60" y="68"/>
                  <a:pt x="60" y="68"/>
                </a:cubicBezTo>
                <a:cubicBezTo>
                  <a:pt x="60" y="80"/>
                  <a:pt x="60" y="80"/>
                  <a:pt x="60" y="80"/>
                </a:cubicBezTo>
                <a:cubicBezTo>
                  <a:pt x="100" y="80"/>
                  <a:pt x="100" y="80"/>
                  <a:pt x="100" y="80"/>
                </a:cubicBezTo>
                <a:lnTo>
                  <a:pt x="100" y="68"/>
                </a:lnTo>
                <a:close/>
                <a:moveTo>
                  <a:pt x="112" y="140"/>
                </a:moveTo>
                <a:cubicBezTo>
                  <a:pt x="168" y="140"/>
                  <a:pt x="168" y="140"/>
                  <a:pt x="168" y="140"/>
                </a:cubicBezTo>
                <a:cubicBezTo>
                  <a:pt x="168" y="68"/>
                  <a:pt x="168" y="68"/>
                  <a:pt x="168" y="68"/>
                </a:cubicBezTo>
                <a:cubicBezTo>
                  <a:pt x="112" y="68"/>
                  <a:pt x="112" y="68"/>
                  <a:pt x="112" y="68"/>
                </a:cubicBezTo>
                <a:lnTo>
                  <a:pt x="112" y="140"/>
                </a:lnTo>
                <a:close/>
              </a:path>
            </a:pathLst>
          </a:custGeom>
          <a:solidFill>
            <a:srgbClr val="BAC5D7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9480" name="Freeform 9"/>
          <p:cNvSpPr>
            <a:spLocks noEditPoints="1"/>
          </p:cNvSpPr>
          <p:nvPr/>
        </p:nvSpPr>
        <p:spPr>
          <a:xfrm>
            <a:off x="3354071" y="4320540"/>
            <a:ext cx="481013" cy="474663"/>
          </a:xfrm>
          <a:custGeom>
            <a:avLst/>
            <a:gdLst>
              <a:gd name="txL" fmla="*/ 0 w 196"/>
              <a:gd name="txT" fmla="*/ 0 h 194"/>
              <a:gd name="txR" fmla="*/ 196 w 196"/>
              <a:gd name="txB" fmla="*/ 194 h 194"/>
            </a:gdLst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196" h="194">
                <a:moveTo>
                  <a:pt x="190" y="166"/>
                </a:moveTo>
                <a:cubicBezTo>
                  <a:pt x="143" y="120"/>
                  <a:pt x="143" y="120"/>
                  <a:pt x="143" y="120"/>
                </a:cubicBezTo>
                <a:cubicBezTo>
                  <a:pt x="143" y="119"/>
                  <a:pt x="142" y="119"/>
                  <a:pt x="142" y="118"/>
                </a:cubicBezTo>
                <a:cubicBezTo>
                  <a:pt x="149" y="106"/>
                  <a:pt x="154" y="92"/>
                  <a:pt x="154" y="76"/>
                </a:cubicBezTo>
                <a:cubicBezTo>
                  <a:pt x="154" y="34"/>
                  <a:pt x="120" y="0"/>
                  <a:pt x="77" y="0"/>
                </a:cubicBezTo>
                <a:cubicBezTo>
                  <a:pt x="35" y="0"/>
                  <a:pt x="0" y="34"/>
                  <a:pt x="0" y="76"/>
                </a:cubicBezTo>
                <a:cubicBezTo>
                  <a:pt x="0" y="119"/>
                  <a:pt x="35" y="153"/>
                  <a:pt x="77" y="153"/>
                </a:cubicBezTo>
                <a:cubicBezTo>
                  <a:pt x="93" y="153"/>
                  <a:pt x="107" y="149"/>
                  <a:pt x="119" y="141"/>
                </a:cubicBezTo>
                <a:cubicBezTo>
                  <a:pt x="119" y="141"/>
                  <a:pt x="120" y="142"/>
                  <a:pt x="120" y="143"/>
                </a:cubicBezTo>
                <a:cubicBezTo>
                  <a:pt x="167" y="189"/>
                  <a:pt x="167" y="189"/>
                  <a:pt x="167" y="189"/>
                </a:cubicBezTo>
                <a:cubicBezTo>
                  <a:pt x="170" y="192"/>
                  <a:pt x="174" y="194"/>
                  <a:pt x="178" y="194"/>
                </a:cubicBezTo>
                <a:cubicBezTo>
                  <a:pt x="182" y="194"/>
                  <a:pt x="187" y="192"/>
                  <a:pt x="190" y="189"/>
                </a:cubicBezTo>
                <a:cubicBezTo>
                  <a:pt x="196" y="183"/>
                  <a:pt x="196" y="172"/>
                  <a:pt x="190" y="166"/>
                </a:cubicBezTo>
                <a:moveTo>
                  <a:pt x="77" y="129"/>
                </a:moveTo>
                <a:cubicBezTo>
                  <a:pt x="48" y="129"/>
                  <a:pt x="25" y="105"/>
                  <a:pt x="25" y="76"/>
                </a:cubicBezTo>
                <a:cubicBezTo>
                  <a:pt x="25" y="48"/>
                  <a:pt x="48" y="24"/>
                  <a:pt x="77" y="24"/>
                </a:cubicBezTo>
                <a:cubicBezTo>
                  <a:pt x="106" y="24"/>
                  <a:pt x="130" y="48"/>
                  <a:pt x="130" y="76"/>
                </a:cubicBezTo>
                <a:cubicBezTo>
                  <a:pt x="130" y="105"/>
                  <a:pt x="106" y="129"/>
                  <a:pt x="77" y="129"/>
                </a:cubicBezTo>
              </a:path>
            </a:pathLst>
          </a:custGeom>
          <a:solidFill>
            <a:srgbClr val="CDD8DD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9481" name="Freeform 13"/>
          <p:cNvSpPr>
            <a:spLocks noEditPoints="1"/>
          </p:cNvSpPr>
          <p:nvPr/>
        </p:nvSpPr>
        <p:spPr>
          <a:xfrm>
            <a:off x="6262371" y="4425315"/>
            <a:ext cx="401639" cy="401639"/>
          </a:xfrm>
          <a:custGeom>
            <a:avLst/>
            <a:gdLst>
              <a:gd name="txL" fmla="*/ 0 w 200"/>
              <a:gd name="txT" fmla="*/ 0 h 200"/>
              <a:gd name="txR" fmla="*/ 200 w 200"/>
              <a:gd name="txB" fmla="*/ 200 h 200"/>
            </a:gdLst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200" h="200">
                <a:moveTo>
                  <a:pt x="180" y="200"/>
                </a:moveTo>
                <a:cubicBezTo>
                  <a:pt x="20" y="200"/>
                  <a:pt x="20" y="200"/>
                  <a:pt x="20" y="200"/>
                </a:cubicBezTo>
                <a:cubicBezTo>
                  <a:pt x="9" y="200"/>
                  <a:pt x="0" y="191"/>
                  <a:pt x="0" y="180"/>
                </a:cubicBezTo>
                <a:cubicBezTo>
                  <a:pt x="0" y="88"/>
                  <a:pt x="0" y="88"/>
                  <a:pt x="0" y="88"/>
                </a:cubicBezTo>
                <a:cubicBezTo>
                  <a:pt x="13" y="88"/>
                  <a:pt x="13" y="88"/>
                  <a:pt x="13" y="88"/>
                </a:cubicBezTo>
                <a:cubicBezTo>
                  <a:pt x="12" y="123"/>
                  <a:pt x="12" y="168"/>
                  <a:pt x="12" y="168"/>
                </a:cubicBezTo>
                <a:cubicBezTo>
                  <a:pt x="12" y="179"/>
                  <a:pt x="25" y="188"/>
                  <a:pt x="36" y="188"/>
                </a:cubicBezTo>
                <a:cubicBezTo>
                  <a:pt x="164" y="188"/>
                  <a:pt x="164" y="188"/>
                  <a:pt x="164" y="188"/>
                </a:cubicBezTo>
                <a:cubicBezTo>
                  <a:pt x="175" y="188"/>
                  <a:pt x="188" y="179"/>
                  <a:pt x="188" y="168"/>
                </a:cubicBezTo>
                <a:cubicBezTo>
                  <a:pt x="188" y="168"/>
                  <a:pt x="188" y="122"/>
                  <a:pt x="188" y="88"/>
                </a:cubicBezTo>
                <a:cubicBezTo>
                  <a:pt x="200" y="88"/>
                  <a:pt x="200" y="88"/>
                  <a:pt x="200" y="88"/>
                </a:cubicBezTo>
                <a:cubicBezTo>
                  <a:pt x="200" y="180"/>
                  <a:pt x="200" y="180"/>
                  <a:pt x="200" y="180"/>
                </a:cubicBezTo>
                <a:cubicBezTo>
                  <a:pt x="200" y="191"/>
                  <a:pt x="191" y="200"/>
                  <a:pt x="180" y="200"/>
                </a:cubicBezTo>
                <a:close/>
                <a:moveTo>
                  <a:pt x="60" y="88"/>
                </a:moveTo>
                <a:cubicBezTo>
                  <a:pt x="84" y="88"/>
                  <a:pt x="84" y="88"/>
                  <a:pt x="84" y="88"/>
                </a:cubicBezTo>
                <a:cubicBezTo>
                  <a:pt x="88" y="88"/>
                  <a:pt x="88" y="88"/>
                  <a:pt x="88" y="88"/>
                </a:cubicBezTo>
                <a:cubicBezTo>
                  <a:pt x="112" y="88"/>
                  <a:pt x="112" y="88"/>
                  <a:pt x="112" y="88"/>
                </a:cubicBezTo>
                <a:cubicBezTo>
                  <a:pt x="116" y="88"/>
                  <a:pt x="116" y="88"/>
                  <a:pt x="116" y="88"/>
                </a:cubicBezTo>
                <a:cubicBezTo>
                  <a:pt x="140" y="88"/>
                  <a:pt x="140" y="88"/>
                  <a:pt x="140" y="88"/>
                </a:cubicBezTo>
                <a:cubicBezTo>
                  <a:pt x="144" y="88"/>
                  <a:pt x="144" y="88"/>
                  <a:pt x="144" y="88"/>
                </a:cubicBezTo>
                <a:cubicBezTo>
                  <a:pt x="168" y="88"/>
                  <a:pt x="168" y="88"/>
                  <a:pt x="168" y="88"/>
                </a:cubicBezTo>
                <a:cubicBezTo>
                  <a:pt x="172" y="88"/>
                  <a:pt x="172" y="88"/>
                  <a:pt x="172" y="88"/>
                </a:cubicBezTo>
                <a:cubicBezTo>
                  <a:pt x="172" y="176"/>
                  <a:pt x="172" y="176"/>
                  <a:pt x="172" y="176"/>
                </a:cubicBezTo>
                <a:cubicBezTo>
                  <a:pt x="168" y="176"/>
                  <a:pt x="168" y="176"/>
                  <a:pt x="168" y="176"/>
                </a:cubicBezTo>
                <a:cubicBezTo>
                  <a:pt x="144" y="176"/>
                  <a:pt x="144" y="176"/>
                  <a:pt x="144" y="176"/>
                </a:cubicBezTo>
                <a:cubicBezTo>
                  <a:pt x="140" y="176"/>
                  <a:pt x="140" y="176"/>
                  <a:pt x="140" y="176"/>
                </a:cubicBezTo>
                <a:cubicBezTo>
                  <a:pt x="116" y="176"/>
                  <a:pt x="116" y="176"/>
                  <a:pt x="116" y="176"/>
                </a:cubicBezTo>
                <a:cubicBezTo>
                  <a:pt x="112" y="176"/>
                  <a:pt x="112" y="176"/>
                  <a:pt x="112" y="176"/>
                </a:cubicBezTo>
                <a:cubicBezTo>
                  <a:pt x="88" y="176"/>
                  <a:pt x="88" y="176"/>
                  <a:pt x="88" y="176"/>
                </a:cubicBezTo>
                <a:cubicBezTo>
                  <a:pt x="84" y="176"/>
                  <a:pt x="84" y="176"/>
                  <a:pt x="84" y="176"/>
                </a:cubicBezTo>
                <a:cubicBezTo>
                  <a:pt x="60" y="176"/>
                  <a:pt x="60" y="176"/>
                  <a:pt x="60" y="176"/>
                </a:cubicBezTo>
                <a:cubicBezTo>
                  <a:pt x="56" y="176"/>
                  <a:pt x="56" y="176"/>
                  <a:pt x="56" y="176"/>
                </a:cubicBezTo>
                <a:cubicBezTo>
                  <a:pt x="32" y="176"/>
                  <a:pt x="32" y="176"/>
                  <a:pt x="32" y="176"/>
                </a:cubicBezTo>
                <a:cubicBezTo>
                  <a:pt x="28" y="176"/>
                  <a:pt x="28" y="176"/>
                  <a:pt x="28" y="176"/>
                </a:cubicBezTo>
                <a:cubicBezTo>
                  <a:pt x="28" y="88"/>
                  <a:pt x="28" y="88"/>
                  <a:pt x="28" y="88"/>
                </a:cubicBezTo>
                <a:cubicBezTo>
                  <a:pt x="32" y="88"/>
                  <a:pt x="32" y="88"/>
                  <a:pt x="32" y="88"/>
                </a:cubicBezTo>
                <a:cubicBezTo>
                  <a:pt x="56" y="88"/>
                  <a:pt x="56" y="88"/>
                  <a:pt x="56" y="88"/>
                </a:cubicBezTo>
                <a:lnTo>
                  <a:pt x="60" y="88"/>
                </a:lnTo>
                <a:close/>
                <a:moveTo>
                  <a:pt x="144" y="172"/>
                </a:moveTo>
                <a:cubicBezTo>
                  <a:pt x="168" y="172"/>
                  <a:pt x="168" y="172"/>
                  <a:pt x="168" y="172"/>
                </a:cubicBezTo>
                <a:cubicBezTo>
                  <a:pt x="168" y="148"/>
                  <a:pt x="168" y="148"/>
                  <a:pt x="168" y="148"/>
                </a:cubicBezTo>
                <a:cubicBezTo>
                  <a:pt x="144" y="148"/>
                  <a:pt x="144" y="148"/>
                  <a:pt x="144" y="148"/>
                </a:cubicBezTo>
                <a:lnTo>
                  <a:pt x="144" y="172"/>
                </a:lnTo>
                <a:close/>
                <a:moveTo>
                  <a:pt x="144" y="144"/>
                </a:moveTo>
                <a:cubicBezTo>
                  <a:pt x="168" y="144"/>
                  <a:pt x="168" y="144"/>
                  <a:pt x="168" y="144"/>
                </a:cubicBezTo>
                <a:cubicBezTo>
                  <a:pt x="168" y="120"/>
                  <a:pt x="168" y="120"/>
                  <a:pt x="168" y="120"/>
                </a:cubicBezTo>
                <a:cubicBezTo>
                  <a:pt x="144" y="120"/>
                  <a:pt x="144" y="120"/>
                  <a:pt x="144" y="120"/>
                </a:cubicBezTo>
                <a:lnTo>
                  <a:pt x="144" y="144"/>
                </a:lnTo>
                <a:close/>
                <a:moveTo>
                  <a:pt x="144" y="116"/>
                </a:moveTo>
                <a:cubicBezTo>
                  <a:pt x="168" y="116"/>
                  <a:pt x="168" y="116"/>
                  <a:pt x="168" y="116"/>
                </a:cubicBezTo>
                <a:cubicBezTo>
                  <a:pt x="168" y="92"/>
                  <a:pt x="168" y="92"/>
                  <a:pt x="168" y="92"/>
                </a:cubicBezTo>
                <a:cubicBezTo>
                  <a:pt x="144" y="92"/>
                  <a:pt x="144" y="92"/>
                  <a:pt x="144" y="92"/>
                </a:cubicBezTo>
                <a:lnTo>
                  <a:pt x="144" y="116"/>
                </a:lnTo>
                <a:close/>
                <a:moveTo>
                  <a:pt x="116" y="172"/>
                </a:moveTo>
                <a:cubicBezTo>
                  <a:pt x="140" y="172"/>
                  <a:pt x="140" y="172"/>
                  <a:pt x="140" y="172"/>
                </a:cubicBezTo>
                <a:cubicBezTo>
                  <a:pt x="140" y="148"/>
                  <a:pt x="140" y="148"/>
                  <a:pt x="140" y="148"/>
                </a:cubicBezTo>
                <a:cubicBezTo>
                  <a:pt x="116" y="148"/>
                  <a:pt x="116" y="148"/>
                  <a:pt x="116" y="148"/>
                </a:cubicBezTo>
                <a:lnTo>
                  <a:pt x="116" y="172"/>
                </a:lnTo>
                <a:close/>
                <a:moveTo>
                  <a:pt x="116" y="144"/>
                </a:moveTo>
                <a:cubicBezTo>
                  <a:pt x="140" y="144"/>
                  <a:pt x="140" y="144"/>
                  <a:pt x="140" y="144"/>
                </a:cubicBezTo>
                <a:cubicBezTo>
                  <a:pt x="140" y="120"/>
                  <a:pt x="140" y="120"/>
                  <a:pt x="140" y="120"/>
                </a:cubicBezTo>
                <a:cubicBezTo>
                  <a:pt x="116" y="120"/>
                  <a:pt x="116" y="120"/>
                  <a:pt x="116" y="120"/>
                </a:cubicBezTo>
                <a:lnTo>
                  <a:pt x="116" y="144"/>
                </a:lnTo>
                <a:close/>
                <a:moveTo>
                  <a:pt x="116" y="116"/>
                </a:moveTo>
                <a:cubicBezTo>
                  <a:pt x="140" y="116"/>
                  <a:pt x="140" y="116"/>
                  <a:pt x="140" y="116"/>
                </a:cubicBezTo>
                <a:cubicBezTo>
                  <a:pt x="140" y="92"/>
                  <a:pt x="140" y="92"/>
                  <a:pt x="140" y="92"/>
                </a:cubicBezTo>
                <a:cubicBezTo>
                  <a:pt x="116" y="92"/>
                  <a:pt x="116" y="92"/>
                  <a:pt x="116" y="92"/>
                </a:cubicBezTo>
                <a:lnTo>
                  <a:pt x="116" y="116"/>
                </a:lnTo>
                <a:close/>
                <a:moveTo>
                  <a:pt x="88" y="172"/>
                </a:moveTo>
                <a:cubicBezTo>
                  <a:pt x="112" y="172"/>
                  <a:pt x="112" y="172"/>
                  <a:pt x="112" y="172"/>
                </a:cubicBezTo>
                <a:cubicBezTo>
                  <a:pt x="112" y="148"/>
                  <a:pt x="112" y="148"/>
                  <a:pt x="112" y="148"/>
                </a:cubicBezTo>
                <a:cubicBezTo>
                  <a:pt x="88" y="148"/>
                  <a:pt x="88" y="148"/>
                  <a:pt x="88" y="148"/>
                </a:cubicBezTo>
                <a:lnTo>
                  <a:pt x="88" y="172"/>
                </a:lnTo>
                <a:close/>
                <a:moveTo>
                  <a:pt x="88" y="144"/>
                </a:moveTo>
                <a:cubicBezTo>
                  <a:pt x="112" y="144"/>
                  <a:pt x="112" y="144"/>
                  <a:pt x="112" y="144"/>
                </a:cubicBezTo>
                <a:cubicBezTo>
                  <a:pt x="112" y="120"/>
                  <a:pt x="112" y="120"/>
                  <a:pt x="112" y="120"/>
                </a:cubicBezTo>
                <a:cubicBezTo>
                  <a:pt x="88" y="120"/>
                  <a:pt x="88" y="120"/>
                  <a:pt x="88" y="120"/>
                </a:cubicBezTo>
                <a:lnTo>
                  <a:pt x="88" y="144"/>
                </a:lnTo>
                <a:close/>
                <a:moveTo>
                  <a:pt x="88" y="116"/>
                </a:moveTo>
                <a:cubicBezTo>
                  <a:pt x="112" y="116"/>
                  <a:pt x="112" y="116"/>
                  <a:pt x="112" y="116"/>
                </a:cubicBezTo>
                <a:cubicBezTo>
                  <a:pt x="112" y="92"/>
                  <a:pt x="112" y="92"/>
                  <a:pt x="112" y="92"/>
                </a:cubicBezTo>
                <a:cubicBezTo>
                  <a:pt x="88" y="92"/>
                  <a:pt x="88" y="92"/>
                  <a:pt x="88" y="92"/>
                </a:cubicBezTo>
                <a:lnTo>
                  <a:pt x="88" y="116"/>
                </a:lnTo>
                <a:close/>
                <a:moveTo>
                  <a:pt x="60" y="172"/>
                </a:moveTo>
                <a:cubicBezTo>
                  <a:pt x="84" y="172"/>
                  <a:pt x="84" y="172"/>
                  <a:pt x="84" y="172"/>
                </a:cubicBezTo>
                <a:cubicBezTo>
                  <a:pt x="84" y="148"/>
                  <a:pt x="84" y="148"/>
                  <a:pt x="84" y="148"/>
                </a:cubicBezTo>
                <a:cubicBezTo>
                  <a:pt x="60" y="148"/>
                  <a:pt x="60" y="148"/>
                  <a:pt x="60" y="148"/>
                </a:cubicBezTo>
                <a:lnTo>
                  <a:pt x="60" y="172"/>
                </a:lnTo>
                <a:close/>
                <a:moveTo>
                  <a:pt x="60" y="144"/>
                </a:moveTo>
                <a:cubicBezTo>
                  <a:pt x="84" y="144"/>
                  <a:pt x="84" y="144"/>
                  <a:pt x="84" y="144"/>
                </a:cubicBezTo>
                <a:cubicBezTo>
                  <a:pt x="84" y="120"/>
                  <a:pt x="84" y="120"/>
                  <a:pt x="84" y="120"/>
                </a:cubicBezTo>
                <a:cubicBezTo>
                  <a:pt x="60" y="120"/>
                  <a:pt x="60" y="120"/>
                  <a:pt x="60" y="120"/>
                </a:cubicBezTo>
                <a:lnTo>
                  <a:pt x="60" y="144"/>
                </a:lnTo>
                <a:close/>
                <a:moveTo>
                  <a:pt x="60" y="116"/>
                </a:moveTo>
                <a:cubicBezTo>
                  <a:pt x="84" y="116"/>
                  <a:pt x="84" y="116"/>
                  <a:pt x="84" y="116"/>
                </a:cubicBezTo>
                <a:cubicBezTo>
                  <a:pt x="84" y="92"/>
                  <a:pt x="84" y="92"/>
                  <a:pt x="84" y="92"/>
                </a:cubicBezTo>
                <a:cubicBezTo>
                  <a:pt x="60" y="92"/>
                  <a:pt x="60" y="92"/>
                  <a:pt x="60" y="92"/>
                </a:cubicBezTo>
                <a:lnTo>
                  <a:pt x="60" y="116"/>
                </a:lnTo>
                <a:close/>
                <a:moveTo>
                  <a:pt x="32" y="172"/>
                </a:moveTo>
                <a:cubicBezTo>
                  <a:pt x="56" y="172"/>
                  <a:pt x="56" y="172"/>
                  <a:pt x="56" y="172"/>
                </a:cubicBezTo>
                <a:cubicBezTo>
                  <a:pt x="56" y="148"/>
                  <a:pt x="56" y="148"/>
                  <a:pt x="56" y="148"/>
                </a:cubicBezTo>
                <a:cubicBezTo>
                  <a:pt x="32" y="148"/>
                  <a:pt x="32" y="148"/>
                  <a:pt x="32" y="148"/>
                </a:cubicBezTo>
                <a:lnTo>
                  <a:pt x="32" y="172"/>
                </a:lnTo>
                <a:close/>
                <a:moveTo>
                  <a:pt x="32" y="144"/>
                </a:moveTo>
                <a:cubicBezTo>
                  <a:pt x="56" y="144"/>
                  <a:pt x="56" y="144"/>
                  <a:pt x="56" y="144"/>
                </a:cubicBezTo>
                <a:cubicBezTo>
                  <a:pt x="56" y="120"/>
                  <a:pt x="56" y="120"/>
                  <a:pt x="56" y="120"/>
                </a:cubicBezTo>
                <a:cubicBezTo>
                  <a:pt x="32" y="120"/>
                  <a:pt x="32" y="120"/>
                  <a:pt x="32" y="120"/>
                </a:cubicBezTo>
                <a:lnTo>
                  <a:pt x="32" y="144"/>
                </a:lnTo>
                <a:close/>
                <a:moveTo>
                  <a:pt x="32" y="116"/>
                </a:moveTo>
                <a:cubicBezTo>
                  <a:pt x="56" y="116"/>
                  <a:pt x="56" y="116"/>
                  <a:pt x="56" y="116"/>
                </a:cubicBezTo>
                <a:cubicBezTo>
                  <a:pt x="56" y="92"/>
                  <a:pt x="56" y="92"/>
                  <a:pt x="56" y="92"/>
                </a:cubicBezTo>
                <a:cubicBezTo>
                  <a:pt x="32" y="92"/>
                  <a:pt x="32" y="92"/>
                  <a:pt x="32" y="92"/>
                </a:cubicBezTo>
                <a:lnTo>
                  <a:pt x="32" y="116"/>
                </a:lnTo>
                <a:close/>
                <a:moveTo>
                  <a:pt x="0" y="36"/>
                </a:moveTo>
                <a:cubicBezTo>
                  <a:pt x="0" y="25"/>
                  <a:pt x="9" y="16"/>
                  <a:pt x="20" y="16"/>
                </a:cubicBezTo>
                <a:cubicBezTo>
                  <a:pt x="28" y="16"/>
                  <a:pt x="28" y="16"/>
                  <a:pt x="28" y="16"/>
                </a:cubicBezTo>
                <a:cubicBezTo>
                  <a:pt x="28" y="56"/>
                  <a:pt x="28" y="56"/>
                  <a:pt x="28" y="56"/>
                </a:cubicBezTo>
                <a:cubicBezTo>
                  <a:pt x="44" y="56"/>
                  <a:pt x="44" y="56"/>
                  <a:pt x="60" y="56"/>
                </a:cubicBezTo>
                <a:cubicBezTo>
                  <a:pt x="60" y="16"/>
                  <a:pt x="60" y="16"/>
                  <a:pt x="60" y="16"/>
                </a:cubicBezTo>
                <a:cubicBezTo>
                  <a:pt x="140" y="16"/>
                  <a:pt x="140" y="16"/>
                  <a:pt x="140" y="16"/>
                </a:cubicBezTo>
                <a:cubicBezTo>
                  <a:pt x="140" y="56"/>
                  <a:pt x="140" y="56"/>
                  <a:pt x="140" y="56"/>
                </a:cubicBezTo>
                <a:cubicBezTo>
                  <a:pt x="156" y="56"/>
                  <a:pt x="156" y="56"/>
                  <a:pt x="172" y="56"/>
                </a:cubicBezTo>
                <a:cubicBezTo>
                  <a:pt x="172" y="16"/>
                  <a:pt x="172" y="16"/>
                  <a:pt x="172" y="16"/>
                </a:cubicBezTo>
                <a:cubicBezTo>
                  <a:pt x="180" y="16"/>
                  <a:pt x="180" y="16"/>
                  <a:pt x="180" y="16"/>
                </a:cubicBezTo>
                <a:cubicBezTo>
                  <a:pt x="191" y="16"/>
                  <a:pt x="200" y="25"/>
                  <a:pt x="200" y="36"/>
                </a:cubicBezTo>
                <a:cubicBezTo>
                  <a:pt x="200" y="80"/>
                  <a:pt x="200" y="80"/>
                  <a:pt x="200" y="80"/>
                </a:cubicBezTo>
                <a:cubicBezTo>
                  <a:pt x="115" y="80"/>
                  <a:pt x="96" y="80"/>
                  <a:pt x="0" y="80"/>
                </a:cubicBezTo>
                <a:lnTo>
                  <a:pt x="0" y="36"/>
                </a:lnTo>
                <a:close/>
                <a:moveTo>
                  <a:pt x="144" y="12"/>
                </a:moveTo>
                <a:cubicBezTo>
                  <a:pt x="144" y="5"/>
                  <a:pt x="150" y="0"/>
                  <a:pt x="156" y="0"/>
                </a:cubicBezTo>
                <a:cubicBezTo>
                  <a:pt x="163" y="0"/>
                  <a:pt x="168" y="5"/>
                  <a:pt x="168" y="12"/>
                </a:cubicBezTo>
                <a:cubicBezTo>
                  <a:pt x="168" y="52"/>
                  <a:pt x="168" y="52"/>
                  <a:pt x="168" y="52"/>
                </a:cubicBezTo>
                <a:cubicBezTo>
                  <a:pt x="168" y="52"/>
                  <a:pt x="159" y="52"/>
                  <a:pt x="144" y="52"/>
                </a:cubicBezTo>
                <a:cubicBezTo>
                  <a:pt x="144" y="45"/>
                  <a:pt x="144" y="12"/>
                  <a:pt x="144" y="12"/>
                </a:cubicBezTo>
                <a:close/>
                <a:moveTo>
                  <a:pt x="32" y="12"/>
                </a:moveTo>
                <a:cubicBezTo>
                  <a:pt x="32" y="5"/>
                  <a:pt x="38" y="0"/>
                  <a:pt x="44" y="0"/>
                </a:cubicBezTo>
                <a:cubicBezTo>
                  <a:pt x="51" y="0"/>
                  <a:pt x="56" y="5"/>
                  <a:pt x="56" y="12"/>
                </a:cubicBezTo>
                <a:cubicBezTo>
                  <a:pt x="56" y="52"/>
                  <a:pt x="56" y="52"/>
                  <a:pt x="56" y="52"/>
                </a:cubicBezTo>
                <a:cubicBezTo>
                  <a:pt x="56" y="52"/>
                  <a:pt x="43" y="52"/>
                  <a:pt x="32" y="52"/>
                </a:cubicBezTo>
                <a:cubicBezTo>
                  <a:pt x="32" y="54"/>
                  <a:pt x="32" y="12"/>
                  <a:pt x="32" y="12"/>
                </a:cubicBezTo>
                <a:close/>
              </a:path>
            </a:pathLst>
          </a:custGeom>
          <a:solidFill>
            <a:srgbClr val="B29BC3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9482" name="Freeform 17"/>
          <p:cNvSpPr>
            <a:spLocks noEditPoints="1"/>
          </p:cNvSpPr>
          <p:nvPr/>
        </p:nvSpPr>
        <p:spPr>
          <a:xfrm>
            <a:off x="7686359" y="2053591"/>
            <a:ext cx="449263" cy="327025"/>
          </a:xfrm>
          <a:custGeom>
            <a:avLst/>
            <a:gdLst>
              <a:gd name="txL" fmla="*/ 0 w 200"/>
              <a:gd name="txT" fmla="*/ 0 h 184"/>
              <a:gd name="txR" fmla="*/ 200 w 200"/>
              <a:gd name="txB" fmla="*/ 184 h 184"/>
            </a:gdLst>
            <a:ahLst/>
            <a:cxnLst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200" h="184">
                <a:moveTo>
                  <a:pt x="199" y="115"/>
                </a:moveTo>
                <a:cubicBezTo>
                  <a:pt x="164" y="0"/>
                  <a:pt x="164" y="0"/>
                  <a:pt x="164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178"/>
                  <a:pt x="5" y="184"/>
                  <a:pt x="12" y="184"/>
                </a:cubicBezTo>
                <a:cubicBezTo>
                  <a:pt x="188" y="184"/>
                  <a:pt x="188" y="184"/>
                  <a:pt x="188" y="184"/>
                </a:cubicBezTo>
                <a:cubicBezTo>
                  <a:pt x="194" y="184"/>
                  <a:pt x="200" y="178"/>
                  <a:pt x="200" y="172"/>
                </a:cubicBezTo>
                <a:cubicBezTo>
                  <a:pt x="200" y="115"/>
                  <a:pt x="200" y="115"/>
                  <a:pt x="200" y="115"/>
                </a:cubicBezTo>
                <a:cubicBezTo>
                  <a:pt x="199" y="115"/>
                  <a:pt x="199" y="115"/>
                  <a:pt x="199" y="115"/>
                </a:cubicBezTo>
                <a:close/>
                <a:moveTo>
                  <a:pt x="143" y="112"/>
                </a:moveTo>
                <a:cubicBezTo>
                  <a:pt x="125" y="148"/>
                  <a:pt x="125" y="148"/>
                  <a:pt x="125" y="148"/>
                </a:cubicBezTo>
                <a:cubicBezTo>
                  <a:pt x="73" y="148"/>
                  <a:pt x="73" y="148"/>
                  <a:pt x="73" y="148"/>
                </a:cubicBezTo>
                <a:cubicBezTo>
                  <a:pt x="54" y="112"/>
                  <a:pt x="54" y="112"/>
                  <a:pt x="54" y="112"/>
                </a:cubicBezTo>
                <a:cubicBezTo>
                  <a:pt x="20" y="112"/>
                  <a:pt x="20" y="112"/>
                  <a:pt x="20" y="112"/>
                </a:cubicBezTo>
                <a:cubicBezTo>
                  <a:pt x="50" y="12"/>
                  <a:pt x="50" y="12"/>
                  <a:pt x="50" y="12"/>
                </a:cubicBezTo>
                <a:cubicBezTo>
                  <a:pt x="149" y="12"/>
                  <a:pt x="149" y="12"/>
                  <a:pt x="149" y="12"/>
                </a:cubicBezTo>
                <a:cubicBezTo>
                  <a:pt x="180" y="112"/>
                  <a:pt x="180" y="112"/>
                  <a:pt x="180" y="112"/>
                </a:cubicBezTo>
                <a:lnTo>
                  <a:pt x="143" y="112"/>
                </a:lnTo>
                <a:close/>
                <a:moveTo>
                  <a:pt x="138" y="48"/>
                </a:moveTo>
                <a:cubicBezTo>
                  <a:pt x="61" y="48"/>
                  <a:pt x="61" y="48"/>
                  <a:pt x="61" y="48"/>
                </a:cubicBezTo>
                <a:cubicBezTo>
                  <a:pt x="59" y="56"/>
                  <a:pt x="59" y="56"/>
                  <a:pt x="59" y="56"/>
                </a:cubicBezTo>
                <a:cubicBezTo>
                  <a:pt x="140" y="56"/>
                  <a:pt x="140" y="56"/>
                  <a:pt x="140" y="56"/>
                </a:cubicBezTo>
                <a:lnTo>
                  <a:pt x="138" y="48"/>
                </a:lnTo>
                <a:close/>
                <a:moveTo>
                  <a:pt x="132" y="28"/>
                </a:moveTo>
                <a:cubicBezTo>
                  <a:pt x="67" y="28"/>
                  <a:pt x="67" y="28"/>
                  <a:pt x="67" y="28"/>
                </a:cubicBezTo>
                <a:cubicBezTo>
                  <a:pt x="65" y="36"/>
                  <a:pt x="65" y="36"/>
                  <a:pt x="65" y="36"/>
                </a:cubicBezTo>
                <a:cubicBezTo>
                  <a:pt x="134" y="36"/>
                  <a:pt x="134" y="36"/>
                  <a:pt x="134" y="36"/>
                </a:cubicBezTo>
                <a:lnTo>
                  <a:pt x="132" y="28"/>
                </a:lnTo>
                <a:close/>
                <a:moveTo>
                  <a:pt x="47" y="96"/>
                </a:moveTo>
                <a:cubicBezTo>
                  <a:pt x="152" y="96"/>
                  <a:pt x="152" y="96"/>
                  <a:pt x="152" y="96"/>
                </a:cubicBezTo>
                <a:cubicBezTo>
                  <a:pt x="149" y="88"/>
                  <a:pt x="149" y="88"/>
                  <a:pt x="149" y="88"/>
                </a:cubicBezTo>
                <a:cubicBezTo>
                  <a:pt x="50" y="88"/>
                  <a:pt x="50" y="88"/>
                  <a:pt x="50" y="88"/>
                </a:cubicBezTo>
                <a:lnTo>
                  <a:pt x="47" y="96"/>
                </a:lnTo>
                <a:close/>
                <a:moveTo>
                  <a:pt x="144" y="68"/>
                </a:moveTo>
                <a:cubicBezTo>
                  <a:pt x="55" y="68"/>
                  <a:pt x="55" y="68"/>
                  <a:pt x="55" y="68"/>
                </a:cubicBezTo>
                <a:cubicBezTo>
                  <a:pt x="53" y="76"/>
                  <a:pt x="53" y="76"/>
                  <a:pt x="53" y="76"/>
                </a:cubicBezTo>
                <a:cubicBezTo>
                  <a:pt x="146" y="76"/>
                  <a:pt x="146" y="76"/>
                  <a:pt x="146" y="76"/>
                </a:cubicBezTo>
                <a:lnTo>
                  <a:pt x="144" y="68"/>
                </a:lnTo>
                <a:close/>
              </a:path>
            </a:pathLst>
          </a:custGeom>
          <a:solidFill>
            <a:srgbClr val="8FA6D5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938655" y="5782310"/>
            <a:ext cx="2839720" cy="111061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单击此处输入标题</a:t>
            </a:r>
            <a:endParaRPr lang="en-US" altLang="zh-CN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1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单击此处输入你的正文，文字是您思想的提炼，为了最终演示发布的良好效果，请尽量言简意赅的阐述观点</a:t>
            </a:r>
            <a:endParaRPr lang="zh-CN" altLang="en-US" sz="11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395595" y="5782310"/>
            <a:ext cx="3129915" cy="111061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单击此处输入标题</a:t>
            </a:r>
            <a:endParaRPr lang="en-US" altLang="zh-CN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1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单击此处输入你的正文，文字是您思想的提炼，为了最终演示发布的良好效果，请尽量言简意赅的阐述观点</a:t>
            </a:r>
            <a:endParaRPr lang="zh-CN" altLang="en-US" sz="11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12215" y="1415415"/>
            <a:ext cx="2465070" cy="111061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单击此处输入标题</a:t>
            </a:r>
            <a:endParaRPr lang="en-US" altLang="zh-CN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1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单击此处输入你的正文，文字是您思想的提炼，为了最终演示发布的良好效果，请尽量言简意赅的阐述观点</a:t>
            </a:r>
            <a:endParaRPr lang="zh-CN" altLang="en-US" sz="11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923655" y="1486535"/>
            <a:ext cx="3117850" cy="111061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单击此处输入标题</a:t>
            </a:r>
            <a:endParaRPr lang="en-US" altLang="zh-CN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1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单击此处输入你的正文，文字是您思想的提炼，为了最终演示发布的良好效果，请尽量言简意赅的阐述观点</a:t>
            </a:r>
            <a:endParaRPr lang="zh-CN" altLang="en-US" sz="11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  <p:bldP spid="12" grpId="0" bldLvl="0" animBg="1"/>
      <p:bldP spid="13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41000"/>
          </a:blip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组合 79"/>
          <p:cNvGrpSpPr/>
          <p:nvPr/>
        </p:nvGrpSpPr>
        <p:grpSpPr>
          <a:xfrm>
            <a:off x="1046800" y="342674"/>
            <a:ext cx="4440139" cy="726602"/>
            <a:chOff x="1451102" y="1702605"/>
            <a:chExt cx="4440139" cy="726602"/>
          </a:xfrm>
        </p:grpSpPr>
        <p:grpSp>
          <p:nvGrpSpPr>
            <p:cNvPr id="81" name="组合 80"/>
            <p:cNvGrpSpPr/>
            <p:nvPr/>
          </p:nvGrpSpPr>
          <p:grpSpPr>
            <a:xfrm>
              <a:off x="1451102" y="1702605"/>
              <a:ext cx="2585239" cy="483870"/>
              <a:chOff x="5906988" y="1920319"/>
              <a:chExt cx="2585239" cy="483870"/>
            </a:xfrm>
          </p:grpSpPr>
          <p:sp>
            <p:nvSpPr>
              <p:cNvPr id="83" name="矩形 82"/>
              <p:cNvSpPr/>
              <p:nvPr/>
            </p:nvSpPr>
            <p:spPr>
              <a:xfrm>
                <a:off x="6480547" y="1920319"/>
                <a:ext cx="2011680" cy="46037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sz="2400" b="1" dirty="0">
                    <a:solidFill>
                      <a:schemeClr val="accent6"/>
                    </a:solidFill>
                  </a:rPr>
                  <a:t>活动总体思路</a:t>
                </a:r>
                <a:endParaRPr lang="zh-CN" altLang="en-US" sz="2400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5906988" y="1943814"/>
                <a:ext cx="573316" cy="46037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400" b="1" dirty="0">
                    <a:solidFill>
                      <a:schemeClr val="accent6"/>
                    </a:solidFill>
                  </a:rPr>
                  <a:t>01.</a:t>
                </a:r>
                <a:endParaRPr lang="en-US" altLang="zh-CN" sz="2400" b="1" dirty="0">
                  <a:solidFill>
                    <a:schemeClr val="accent6"/>
                  </a:solidFill>
                </a:endParaRPr>
              </a:p>
            </p:txBody>
          </p:sp>
        </p:grpSp>
        <p:sp>
          <p:nvSpPr>
            <p:cNvPr id="82" name="文本框 81"/>
            <p:cNvSpPr txBox="1"/>
            <p:nvPr/>
          </p:nvSpPr>
          <p:spPr>
            <a:xfrm>
              <a:off x="1481913" y="2163142"/>
              <a:ext cx="4409328" cy="2660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print the presentation and make it into a film to a wider field</a:t>
              </a:r>
              <a:endParaRPr lang="en-US" altLang="zh-CN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14" name="图片 13" descr="51b46152d3c55a4f26d83e1edf96a5d7"/>
          <p:cNvPicPr>
            <a:picLocks noChangeAspect="1"/>
          </p:cNvPicPr>
          <p:nvPr/>
        </p:nvPicPr>
        <p:blipFill>
          <a:blip r:embed="rId2"/>
          <a:srcRect r="44466"/>
          <a:stretch>
            <a:fillRect/>
          </a:stretch>
        </p:blipFill>
        <p:spPr>
          <a:xfrm rot="10800000">
            <a:off x="-3810" y="-8255"/>
            <a:ext cx="1030605" cy="1224280"/>
          </a:xfrm>
          <a:prstGeom prst="rect">
            <a:avLst/>
          </a:prstGeom>
        </p:spPr>
      </p:pic>
      <p:grpSp>
        <p:nvGrpSpPr>
          <p:cNvPr id="16396" name="组合 12"/>
          <p:cNvGrpSpPr/>
          <p:nvPr/>
        </p:nvGrpSpPr>
        <p:grpSpPr>
          <a:xfrm>
            <a:off x="4434840" y="1629093"/>
            <a:ext cx="3397251" cy="3486151"/>
            <a:chOff x="0" y="0"/>
            <a:chExt cx="3397250" cy="3486149"/>
          </a:xfrm>
        </p:grpSpPr>
        <p:grpSp>
          <p:nvGrpSpPr>
            <p:cNvPr id="14472" name="Group 205"/>
            <p:cNvGrpSpPr/>
            <p:nvPr/>
          </p:nvGrpSpPr>
          <p:grpSpPr>
            <a:xfrm>
              <a:off x="109537" y="44450"/>
              <a:ext cx="3287713" cy="3368674"/>
              <a:chOff x="0" y="0"/>
              <a:chExt cx="2071" cy="2122"/>
            </a:xfrm>
          </p:grpSpPr>
          <p:sp>
            <p:nvSpPr>
              <p:cNvPr id="14709" name="Freeform 5"/>
              <p:cNvSpPr>
                <a:spLocks noEditPoints="1"/>
              </p:cNvSpPr>
              <p:nvPr/>
            </p:nvSpPr>
            <p:spPr>
              <a:xfrm>
                <a:off x="1025" y="369"/>
                <a:ext cx="500" cy="235"/>
              </a:xfrm>
              <a:custGeom>
                <a:avLst/>
                <a:gdLst/>
                <a:ahLst/>
                <a:cxnLst>
                  <a:cxn ang="0">
                    <a:pos x="30457" y="12756"/>
                  </a:cxn>
                  <a:cxn ang="0">
                    <a:pos x="30857" y="7342"/>
                  </a:cxn>
                  <a:cxn ang="0">
                    <a:pos x="29926" y="7342"/>
                  </a:cxn>
                  <a:cxn ang="0">
                    <a:pos x="22857" y="11819"/>
                  </a:cxn>
                  <a:cxn ang="0">
                    <a:pos x="22646" y="10265"/>
                  </a:cxn>
                  <a:cxn ang="0">
                    <a:pos x="19266" y="9297"/>
                  </a:cxn>
                  <a:cxn ang="0">
                    <a:pos x="16000" y="13888"/>
                  </a:cxn>
                  <a:cxn ang="0">
                    <a:pos x="16726" y="10661"/>
                  </a:cxn>
                  <a:cxn ang="0">
                    <a:pos x="21134" y="215"/>
                  </a:cxn>
                  <a:cxn ang="0">
                    <a:pos x="16580" y="7557"/>
                  </a:cxn>
                  <a:cxn ang="0">
                    <a:pos x="6457" y="14306"/>
                  </a:cxn>
                  <a:cxn ang="0">
                    <a:pos x="7257" y="7342"/>
                  </a:cxn>
                  <a:cxn ang="0">
                    <a:pos x="5134" y="10265"/>
                  </a:cxn>
                  <a:cxn ang="0">
                    <a:pos x="211" y="14306"/>
                  </a:cxn>
                  <a:cxn ang="0">
                    <a:pos x="726" y="15112"/>
                  </a:cxn>
                  <a:cxn ang="0">
                    <a:pos x="2260" y="14495"/>
                  </a:cxn>
                  <a:cxn ang="0">
                    <a:pos x="4409" y="12756"/>
                  </a:cxn>
                  <a:cxn ang="0">
                    <a:pos x="9543" y="13157"/>
                  </a:cxn>
                  <a:cxn ang="0">
                    <a:pos x="12197" y="14900"/>
                  </a:cxn>
                  <a:cxn ang="0">
                    <a:pos x="14669" y="13699"/>
                  </a:cxn>
                  <a:cxn ang="0">
                    <a:pos x="23789" y="12008"/>
                  </a:cxn>
                  <a:cxn ang="0">
                    <a:pos x="25331" y="13888"/>
                  </a:cxn>
                  <a:cxn ang="0">
                    <a:pos x="29134" y="12338"/>
                  </a:cxn>
                  <a:cxn ang="0">
                    <a:pos x="32189" y="11819"/>
                  </a:cxn>
                  <a:cxn ang="0">
                    <a:pos x="19991" y="2496"/>
                  </a:cxn>
                  <a:cxn ang="0">
                    <a:pos x="14457" y="12214"/>
                  </a:cxn>
                  <a:cxn ang="0">
                    <a:pos x="11591" y="11392"/>
                  </a:cxn>
                  <a:cxn ang="0">
                    <a:pos x="14669" y="12008"/>
                  </a:cxn>
                  <a:cxn ang="0">
                    <a:pos x="19591" y="10991"/>
                  </a:cxn>
                  <a:cxn ang="0">
                    <a:pos x="20383" y="12008"/>
                  </a:cxn>
                  <a:cxn ang="0">
                    <a:pos x="19591" y="10991"/>
                  </a:cxn>
                  <a:cxn ang="0">
                    <a:pos x="25723" y="13157"/>
                  </a:cxn>
                  <a:cxn ang="0">
                    <a:pos x="29526" y="7769"/>
                  </a:cxn>
                  <a:cxn ang="0">
                    <a:pos x="27266" y="12338"/>
                  </a:cxn>
                </a:cxnLst>
                <a:pathLst>
                  <a:path w="175" h="82">
                    <a:moveTo>
                      <a:pt x="169" y="61"/>
                    </a:moveTo>
                    <a:cubicBezTo>
                      <a:pt x="167" y="63"/>
                      <a:pt x="163" y="67"/>
                      <a:pt x="160" y="66"/>
                    </a:cubicBezTo>
                    <a:cubicBezTo>
                      <a:pt x="157" y="65"/>
                      <a:pt x="157" y="60"/>
                      <a:pt x="157" y="58"/>
                    </a:cubicBezTo>
                    <a:cubicBezTo>
                      <a:pt x="157" y="51"/>
                      <a:pt x="159" y="44"/>
                      <a:pt x="162" y="38"/>
                    </a:cubicBezTo>
                    <a:cubicBezTo>
                      <a:pt x="164" y="35"/>
                      <a:pt x="160" y="33"/>
                      <a:pt x="158" y="36"/>
                    </a:cubicBezTo>
                    <a:cubicBezTo>
                      <a:pt x="158" y="36"/>
                      <a:pt x="157" y="37"/>
                      <a:pt x="157" y="38"/>
                    </a:cubicBezTo>
                    <a:cubicBezTo>
                      <a:pt x="157" y="37"/>
                      <a:pt x="157" y="36"/>
                      <a:pt x="156" y="36"/>
                    </a:cubicBezTo>
                    <a:cubicBezTo>
                      <a:pt x="137" y="28"/>
                      <a:pt x="130" y="49"/>
                      <a:pt x="120" y="61"/>
                    </a:cubicBezTo>
                    <a:cubicBezTo>
                      <a:pt x="117" y="65"/>
                      <a:pt x="112" y="67"/>
                      <a:pt x="108" y="67"/>
                    </a:cubicBezTo>
                    <a:cubicBezTo>
                      <a:pt x="113" y="62"/>
                      <a:pt x="117" y="57"/>
                      <a:pt x="119" y="53"/>
                    </a:cubicBezTo>
                    <a:cubicBezTo>
                      <a:pt x="122" y="48"/>
                      <a:pt x="125" y="39"/>
                      <a:pt x="118" y="35"/>
                    </a:cubicBezTo>
                    <a:cubicBezTo>
                      <a:pt x="110" y="32"/>
                      <a:pt x="104" y="43"/>
                      <a:pt x="101" y="48"/>
                    </a:cubicBezTo>
                    <a:cubicBezTo>
                      <a:pt x="99" y="54"/>
                      <a:pt x="97" y="63"/>
                      <a:pt x="101" y="68"/>
                    </a:cubicBezTo>
                    <a:cubicBezTo>
                      <a:pt x="95" y="72"/>
                      <a:pt x="88" y="75"/>
                      <a:pt x="84" y="72"/>
                    </a:cubicBezTo>
                    <a:cubicBezTo>
                      <a:pt x="81" y="70"/>
                      <a:pt x="81" y="67"/>
                      <a:pt x="81" y="65"/>
                    </a:cubicBezTo>
                    <a:cubicBezTo>
                      <a:pt x="84" y="61"/>
                      <a:pt x="86" y="57"/>
                      <a:pt x="88" y="55"/>
                    </a:cubicBezTo>
                    <a:cubicBezTo>
                      <a:pt x="98" y="39"/>
                      <a:pt x="106" y="21"/>
                      <a:pt x="114" y="4"/>
                    </a:cubicBezTo>
                    <a:cubicBezTo>
                      <a:pt x="115" y="2"/>
                      <a:pt x="113" y="0"/>
                      <a:pt x="111" y="1"/>
                    </a:cubicBezTo>
                    <a:cubicBezTo>
                      <a:pt x="98" y="8"/>
                      <a:pt x="94" y="25"/>
                      <a:pt x="88" y="37"/>
                    </a:cubicBezTo>
                    <a:cubicBezTo>
                      <a:pt x="88" y="38"/>
                      <a:pt x="87" y="38"/>
                      <a:pt x="87" y="39"/>
                    </a:cubicBezTo>
                    <a:cubicBezTo>
                      <a:pt x="76" y="38"/>
                      <a:pt x="68" y="42"/>
                      <a:pt x="60" y="49"/>
                    </a:cubicBezTo>
                    <a:cubicBezTo>
                      <a:pt x="51" y="57"/>
                      <a:pt x="46" y="70"/>
                      <a:pt x="34" y="74"/>
                    </a:cubicBezTo>
                    <a:cubicBezTo>
                      <a:pt x="26" y="76"/>
                      <a:pt x="28" y="64"/>
                      <a:pt x="31" y="53"/>
                    </a:cubicBezTo>
                    <a:cubicBezTo>
                      <a:pt x="34" y="48"/>
                      <a:pt x="36" y="43"/>
                      <a:pt x="38" y="38"/>
                    </a:cubicBezTo>
                    <a:cubicBezTo>
                      <a:pt x="39" y="36"/>
                      <a:pt x="35" y="34"/>
                      <a:pt x="34" y="36"/>
                    </a:cubicBezTo>
                    <a:cubicBezTo>
                      <a:pt x="31" y="42"/>
                      <a:pt x="28" y="47"/>
                      <a:pt x="27" y="53"/>
                    </a:cubicBezTo>
                    <a:cubicBezTo>
                      <a:pt x="24" y="58"/>
                      <a:pt x="21" y="63"/>
                      <a:pt x="16" y="67"/>
                    </a:cubicBezTo>
                    <a:cubicBezTo>
                      <a:pt x="12" y="71"/>
                      <a:pt x="6" y="71"/>
                      <a:pt x="1" y="74"/>
                    </a:cubicBezTo>
                    <a:cubicBezTo>
                      <a:pt x="0" y="75"/>
                      <a:pt x="1" y="78"/>
                      <a:pt x="2" y="78"/>
                    </a:cubicBezTo>
                    <a:cubicBezTo>
                      <a:pt x="3" y="78"/>
                      <a:pt x="4" y="78"/>
                      <a:pt x="4" y="78"/>
                    </a:cubicBezTo>
                    <a:cubicBezTo>
                      <a:pt x="5" y="78"/>
                      <a:pt x="6" y="77"/>
                      <a:pt x="6" y="77"/>
                    </a:cubicBezTo>
                    <a:cubicBezTo>
                      <a:pt x="8" y="76"/>
                      <a:pt x="10" y="76"/>
                      <a:pt x="12" y="75"/>
                    </a:cubicBezTo>
                    <a:cubicBezTo>
                      <a:pt x="16" y="73"/>
                      <a:pt x="19" y="70"/>
                      <a:pt x="22" y="67"/>
                    </a:cubicBezTo>
                    <a:cubicBezTo>
                      <a:pt x="23" y="67"/>
                      <a:pt x="23" y="67"/>
                      <a:pt x="23" y="66"/>
                    </a:cubicBezTo>
                    <a:cubicBezTo>
                      <a:pt x="23" y="71"/>
                      <a:pt x="23" y="75"/>
                      <a:pt x="27" y="77"/>
                    </a:cubicBezTo>
                    <a:cubicBezTo>
                      <a:pt x="35" y="82"/>
                      <a:pt x="45" y="74"/>
                      <a:pt x="50" y="68"/>
                    </a:cubicBezTo>
                    <a:cubicBezTo>
                      <a:pt x="52" y="66"/>
                      <a:pt x="54" y="64"/>
                      <a:pt x="55" y="62"/>
                    </a:cubicBezTo>
                    <a:cubicBezTo>
                      <a:pt x="53" y="69"/>
                      <a:pt x="54" y="77"/>
                      <a:pt x="64" y="77"/>
                    </a:cubicBezTo>
                    <a:cubicBezTo>
                      <a:pt x="68" y="77"/>
                      <a:pt x="73" y="74"/>
                      <a:pt x="77" y="69"/>
                    </a:cubicBezTo>
                    <a:cubicBezTo>
                      <a:pt x="77" y="70"/>
                      <a:pt x="77" y="70"/>
                      <a:pt x="77" y="71"/>
                    </a:cubicBezTo>
                    <a:cubicBezTo>
                      <a:pt x="83" y="82"/>
                      <a:pt x="94" y="78"/>
                      <a:pt x="104" y="71"/>
                    </a:cubicBezTo>
                    <a:cubicBezTo>
                      <a:pt x="111" y="76"/>
                      <a:pt x="121" y="67"/>
                      <a:pt x="125" y="62"/>
                    </a:cubicBezTo>
                    <a:cubicBezTo>
                      <a:pt x="126" y="61"/>
                      <a:pt x="127" y="60"/>
                      <a:pt x="127" y="59"/>
                    </a:cubicBezTo>
                    <a:cubicBezTo>
                      <a:pt x="126" y="65"/>
                      <a:pt x="127" y="70"/>
                      <a:pt x="133" y="72"/>
                    </a:cubicBezTo>
                    <a:cubicBezTo>
                      <a:pt x="142" y="75"/>
                      <a:pt x="148" y="67"/>
                      <a:pt x="153" y="58"/>
                    </a:cubicBezTo>
                    <a:cubicBezTo>
                      <a:pt x="153" y="60"/>
                      <a:pt x="153" y="62"/>
                      <a:pt x="153" y="64"/>
                    </a:cubicBezTo>
                    <a:cubicBezTo>
                      <a:pt x="156" y="75"/>
                      <a:pt x="167" y="69"/>
                      <a:pt x="173" y="65"/>
                    </a:cubicBezTo>
                    <a:cubicBezTo>
                      <a:pt x="175" y="63"/>
                      <a:pt x="172" y="59"/>
                      <a:pt x="169" y="61"/>
                    </a:cubicBezTo>
                    <a:close/>
                    <a:moveTo>
                      <a:pt x="94" y="35"/>
                    </a:moveTo>
                    <a:cubicBezTo>
                      <a:pt x="97" y="27"/>
                      <a:pt x="100" y="19"/>
                      <a:pt x="105" y="13"/>
                    </a:cubicBezTo>
                    <a:cubicBezTo>
                      <a:pt x="102" y="20"/>
                      <a:pt x="98" y="27"/>
                      <a:pt x="94" y="35"/>
                    </a:cubicBezTo>
                    <a:close/>
                    <a:moveTo>
                      <a:pt x="76" y="63"/>
                    </a:moveTo>
                    <a:cubicBezTo>
                      <a:pt x="73" y="66"/>
                      <a:pt x="70" y="70"/>
                      <a:pt x="66" y="72"/>
                    </a:cubicBezTo>
                    <a:cubicBezTo>
                      <a:pt x="56" y="76"/>
                      <a:pt x="59" y="63"/>
                      <a:pt x="61" y="59"/>
                    </a:cubicBezTo>
                    <a:cubicBezTo>
                      <a:pt x="66" y="49"/>
                      <a:pt x="74" y="45"/>
                      <a:pt x="84" y="44"/>
                    </a:cubicBezTo>
                    <a:cubicBezTo>
                      <a:pt x="81" y="50"/>
                      <a:pt x="77" y="56"/>
                      <a:pt x="77" y="62"/>
                    </a:cubicBezTo>
                    <a:cubicBezTo>
                      <a:pt x="76" y="63"/>
                      <a:pt x="76" y="63"/>
                      <a:pt x="76" y="63"/>
                    </a:cubicBezTo>
                    <a:close/>
                    <a:moveTo>
                      <a:pt x="103" y="57"/>
                    </a:moveTo>
                    <a:cubicBezTo>
                      <a:pt x="104" y="54"/>
                      <a:pt x="112" y="34"/>
                      <a:pt x="117" y="41"/>
                    </a:cubicBezTo>
                    <a:cubicBezTo>
                      <a:pt x="121" y="47"/>
                      <a:pt x="111" y="59"/>
                      <a:pt x="107" y="62"/>
                    </a:cubicBezTo>
                    <a:cubicBezTo>
                      <a:pt x="106" y="63"/>
                      <a:pt x="105" y="64"/>
                      <a:pt x="104" y="65"/>
                    </a:cubicBezTo>
                    <a:cubicBezTo>
                      <a:pt x="103" y="63"/>
                      <a:pt x="103" y="61"/>
                      <a:pt x="103" y="57"/>
                    </a:cubicBezTo>
                    <a:close/>
                    <a:moveTo>
                      <a:pt x="143" y="64"/>
                    </a:moveTo>
                    <a:cubicBezTo>
                      <a:pt x="141" y="67"/>
                      <a:pt x="138" y="69"/>
                      <a:pt x="135" y="68"/>
                    </a:cubicBezTo>
                    <a:cubicBezTo>
                      <a:pt x="128" y="67"/>
                      <a:pt x="132" y="58"/>
                      <a:pt x="134" y="54"/>
                    </a:cubicBezTo>
                    <a:cubicBezTo>
                      <a:pt x="138" y="45"/>
                      <a:pt x="144" y="40"/>
                      <a:pt x="155" y="40"/>
                    </a:cubicBezTo>
                    <a:cubicBezTo>
                      <a:pt x="155" y="40"/>
                      <a:pt x="155" y="40"/>
                      <a:pt x="156" y="40"/>
                    </a:cubicBezTo>
                    <a:cubicBezTo>
                      <a:pt x="151" y="48"/>
                      <a:pt x="149" y="57"/>
                      <a:pt x="143" y="64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10" name="Freeform 6"/>
              <p:cNvSpPr/>
              <p:nvPr/>
            </p:nvSpPr>
            <p:spPr>
              <a:xfrm>
                <a:off x="1134" y="435"/>
                <a:ext cx="20" cy="14"/>
              </a:xfrm>
              <a:custGeom>
                <a:avLst/>
                <a:gdLst/>
                <a:ahLst/>
                <a:cxnLst>
                  <a:cxn ang="0">
                    <a:pos x="603" y="854"/>
                  </a:cxn>
                  <a:cxn ang="0">
                    <a:pos x="931" y="683"/>
                  </a:cxn>
                  <a:cxn ang="0">
                    <a:pos x="1143" y="174"/>
                  </a:cxn>
                  <a:cxn ang="0">
                    <a:pos x="726" y="0"/>
                  </a:cxn>
                  <a:cxn ang="0">
                    <a:pos x="211" y="174"/>
                  </a:cxn>
                  <a:cxn ang="0">
                    <a:pos x="603" y="854"/>
                  </a:cxn>
                </a:cxnLst>
                <a:pathLst>
                  <a:path w="7" h="5">
                    <a:moveTo>
                      <a:pt x="3" y="5"/>
                    </a:moveTo>
                    <a:cubicBezTo>
                      <a:pt x="4" y="5"/>
                      <a:pt x="5" y="5"/>
                      <a:pt x="5" y="4"/>
                    </a:cubicBezTo>
                    <a:cubicBezTo>
                      <a:pt x="6" y="3"/>
                      <a:pt x="7" y="2"/>
                      <a:pt x="6" y="1"/>
                    </a:cubicBezTo>
                    <a:cubicBezTo>
                      <a:pt x="6" y="0"/>
                      <a:pt x="5" y="0"/>
                      <a:pt x="4" y="0"/>
                    </a:cubicBezTo>
                    <a:cubicBezTo>
                      <a:pt x="3" y="0"/>
                      <a:pt x="1" y="0"/>
                      <a:pt x="1" y="1"/>
                    </a:cubicBezTo>
                    <a:cubicBezTo>
                      <a:pt x="0" y="3"/>
                      <a:pt x="1" y="4"/>
                      <a:pt x="3" y="5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11" name="Freeform 7"/>
              <p:cNvSpPr/>
              <p:nvPr/>
            </p:nvSpPr>
            <p:spPr>
              <a:xfrm>
                <a:off x="874" y="132"/>
                <a:ext cx="346" cy="263"/>
              </a:xfrm>
              <a:custGeom>
                <a:avLst/>
                <a:gdLst/>
                <a:ahLst/>
                <a:cxnLst>
                  <a:cxn ang="0">
                    <a:pos x="0" y="212"/>
                  </a:cxn>
                  <a:cxn ang="0">
                    <a:pos x="606" y="8222"/>
                  </a:cxn>
                  <a:cxn ang="0">
                    <a:pos x="726" y="17358"/>
                  </a:cxn>
                  <a:cxn ang="0">
                    <a:pos x="932" y="17570"/>
                  </a:cxn>
                  <a:cxn ang="0">
                    <a:pos x="12436" y="16818"/>
                  </a:cxn>
                  <a:cxn ang="0">
                    <a:pos x="22936" y="15837"/>
                  </a:cxn>
                  <a:cxn ang="0">
                    <a:pos x="23125" y="15626"/>
                  </a:cxn>
                  <a:cxn ang="0">
                    <a:pos x="22724" y="15297"/>
                  </a:cxn>
                  <a:cxn ang="0">
                    <a:pos x="22544" y="15486"/>
                  </a:cxn>
                  <a:cxn ang="0">
                    <a:pos x="18192" y="16237"/>
                  </a:cxn>
                  <a:cxn ang="0">
                    <a:pos x="13165" y="16426"/>
                  </a:cxn>
                  <a:cxn ang="0">
                    <a:pos x="3083" y="17169"/>
                  </a:cxn>
                  <a:cxn ang="0">
                    <a:pos x="1144" y="16629"/>
                  </a:cxn>
                  <a:cxn ang="0">
                    <a:pos x="932" y="14482"/>
                  </a:cxn>
                  <a:cxn ang="0">
                    <a:pos x="932" y="9554"/>
                  </a:cxn>
                  <a:cxn ang="0">
                    <a:pos x="400" y="212"/>
                  </a:cxn>
                  <a:cxn ang="0">
                    <a:pos x="0" y="212"/>
                  </a:cxn>
                </a:cxnLst>
                <a:pathLst>
                  <a:path w="121" h="92">
                    <a:moveTo>
                      <a:pt x="0" y="1"/>
                    </a:moveTo>
                    <a:cubicBezTo>
                      <a:pt x="0" y="15"/>
                      <a:pt x="2" y="29"/>
                      <a:pt x="3" y="43"/>
                    </a:cubicBezTo>
                    <a:cubicBezTo>
                      <a:pt x="4" y="59"/>
                      <a:pt x="3" y="75"/>
                      <a:pt x="4" y="91"/>
                    </a:cubicBezTo>
                    <a:cubicBezTo>
                      <a:pt x="4" y="91"/>
                      <a:pt x="5" y="92"/>
                      <a:pt x="5" y="92"/>
                    </a:cubicBezTo>
                    <a:cubicBezTo>
                      <a:pt x="25" y="92"/>
                      <a:pt x="45" y="89"/>
                      <a:pt x="65" y="88"/>
                    </a:cubicBezTo>
                    <a:cubicBezTo>
                      <a:pt x="84" y="87"/>
                      <a:pt x="102" y="87"/>
                      <a:pt x="120" y="83"/>
                    </a:cubicBezTo>
                    <a:cubicBezTo>
                      <a:pt x="121" y="83"/>
                      <a:pt x="121" y="82"/>
                      <a:pt x="121" y="82"/>
                    </a:cubicBezTo>
                    <a:cubicBezTo>
                      <a:pt x="120" y="81"/>
                      <a:pt x="120" y="81"/>
                      <a:pt x="119" y="80"/>
                    </a:cubicBezTo>
                    <a:cubicBezTo>
                      <a:pt x="119" y="79"/>
                      <a:pt x="117" y="80"/>
                      <a:pt x="118" y="81"/>
                    </a:cubicBezTo>
                    <a:cubicBezTo>
                      <a:pt x="119" y="82"/>
                      <a:pt x="98" y="85"/>
                      <a:pt x="95" y="85"/>
                    </a:cubicBezTo>
                    <a:cubicBezTo>
                      <a:pt x="86" y="86"/>
                      <a:pt x="78" y="86"/>
                      <a:pt x="69" y="86"/>
                    </a:cubicBezTo>
                    <a:cubicBezTo>
                      <a:pt x="52" y="87"/>
                      <a:pt x="34" y="89"/>
                      <a:pt x="16" y="90"/>
                    </a:cubicBezTo>
                    <a:cubicBezTo>
                      <a:pt x="14" y="90"/>
                      <a:pt x="6" y="92"/>
                      <a:pt x="6" y="87"/>
                    </a:cubicBezTo>
                    <a:cubicBezTo>
                      <a:pt x="5" y="83"/>
                      <a:pt x="5" y="80"/>
                      <a:pt x="5" y="76"/>
                    </a:cubicBezTo>
                    <a:cubicBezTo>
                      <a:pt x="5" y="67"/>
                      <a:pt x="5" y="59"/>
                      <a:pt x="5" y="50"/>
                    </a:cubicBezTo>
                    <a:cubicBezTo>
                      <a:pt x="4" y="33"/>
                      <a:pt x="1" y="17"/>
                      <a:pt x="2" y="1"/>
                    </a:cubicBezTo>
                    <a:cubicBezTo>
                      <a:pt x="2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12" name="Freeform 8"/>
              <p:cNvSpPr/>
              <p:nvPr/>
            </p:nvSpPr>
            <p:spPr>
              <a:xfrm>
                <a:off x="914" y="301"/>
                <a:ext cx="51" cy="91"/>
              </a:xfrm>
              <a:custGeom>
                <a:avLst/>
                <a:gdLst/>
                <a:ahLst/>
                <a:cxnLst>
                  <a:cxn ang="0">
                    <a:pos x="706" y="5565"/>
                  </a:cxn>
                  <a:cxn ang="0">
                    <a:pos x="595" y="2417"/>
                  </a:cxn>
                  <a:cxn ang="0">
                    <a:pos x="595" y="921"/>
                  </a:cxn>
                  <a:cxn ang="0">
                    <a:pos x="1091" y="210"/>
                  </a:cxn>
                  <a:cxn ang="0">
                    <a:pos x="2391" y="597"/>
                  </a:cxn>
                  <a:cxn ang="0">
                    <a:pos x="2570" y="1698"/>
                  </a:cxn>
                  <a:cxn ang="0">
                    <a:pos x="2916" y="5565"/>
                  </a:cxn>
                  <a:cxn ang="0">
                    <a:pos x="3301" y="5565"/>
                  </a:cxn>
                  <a:cxn ang="0">
                    <a:pos x="2777" y="210"/>
                  </a:cxn>
                  <a:cxn ang="0">
                    <a:pos x="2570" y="0"/>
                  </a:cxn>
                  <a:cxn ang="0">
                    <a:pos x="210" y="0"/>
                  </a:cxn>
                  <a:cxn ang="0">
                    <a:pos x="210" y="210"/>
                  </a:cxn>
                  <a:cxn ang="0">
                    <a:pos x="595" y="5750"/>
                  </a:cxn>
                  <a:cxn ang="0">
                    <a:pos x="706" y="5565"/>
                  </a:cxn>
                </a:cxnLst>
                <a:pathLst>
                  <a:path w="18" h="32">
                    <a:moveTo>
                      <a:pt x="4" y="30"/>
                    </a:moveTo>
                    <a:cubicBezTo>
                      <a:pt x="3" y="25"/>
                      <a:pt x="3" y="19"/>
                      <a:pt x="3" y="13"/>
                    </a:cubicBezTo>
                    <a:cubicBezTo>
                      <a:pt x="3" y="10"/>
                      <a:pt x="3" y="7"/>
                      <a:pt x="3" y="5"/>
                    </a:cubicBezTo>
                    <a:cubicBezTo>
                      <a:pt x="3" y="2"/>
                      <a:pt x="3" y="1"/>
                      <a:pt x="6" y="1"/>
                    </a:cubicBezTo>
                    <a:cubicBezTo>
                      <a:pt x="7" y="1"/>
                      <a:pt x="13" y="0"/>
                      <a:pt x="13" y="3"/>
                    </a:cubicBezTo>
                    <a:cubicBezTo>
                      <a:pt x="13" y="5"/>
                      <a:pt x="14" y="7"/>
                      <a:pt x="14" y="9"/>
                    </a:cubicBezTo>
                    <a:cubicBezTo>
                      <a:pt x="15" y="16"/>
                      <a:pt x="16" y="23"/>
                      <a:pt x="16" y="30"/>
                    </a:cubicBezTo>
                    <a:cubicBezTo>
                      <a:pt x="16" y="31"/>
                      <a:pt x="18" y="31"/>
                      <a:pt x="18" y="30"/>
                    </a:cubicBezTo>
                    <a:cubicBezTo>
                      <a:pt x="18" y="20"/>
                      <a:pt x="15" y="11"/>
                      <a:pt x="15" y="1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0" y="0"/>
                      <a:pt x="6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3" y="11"/>
                      <a:pt x="0" y="21"/>
                      <a:pt x="3" y="31"/>
                    </a:cubicBezTo>
                    <a:cubicBezTo>
                      <a:pt x="3" y="32"/>
                      <a:pt x="5" y="31"/>
                      <a:pt x="4" y="30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13" name="Freeform 9"/>
              <p:cNvSpPr/>
              <p:nvPr/>
            </p:nvSpPr>
            <p:spPr>
              <a:xfrm>
                <a:off x="917" y="301"/>
                <a:ext cx="43" cy="88"/>
              </a:xfrm>
              <a:custGeom>
                <a:avLst/>
                <a:gdLst/>
                <a:ahLst/>
                <a:cxnLst>
                  <a:cxn ang="0">
                    <a:pos x="946" y="386"/>
                  </a:cxn>
                  <a:cxn ang="0">
                    <a:pos x="215" y="1306"/>
                  </a:cxn>
                  <a:cxn ang="0">
                    <a:pos x="1150" y="710"/>
                  </a:cxn>
                  <a:cxn ang="0">
                    <a:pos x="401" y="1692"/>
                  </a:cxn>
                  <a:cxn ang="0">
                    <a:pos x="1766" y="710"/>
                  </a:cxn>
                  <a:cxn ang="0">
                    <a:pos x="401" y="2217"/>
                  </a:cxn>
                  <a:cxn ang="0">
                    <a:pos x="2170" y="596"/>
                  </a:cxn>
                  <a:cxn ang="0">
                    <a:pos x="401" y="2612"/>
                  </a:cxn>
                  <a:cxn ang="0">
                    <a:pos x="1955" y="1306"/>
                  </a:cxn>
                  <a:cxn ang="0">
                    <a:pos x="215" y="3321"/>
                  </a:cxn>
                  <a:cxn ang="0">
                    <a:pos x="2170" y="1692"/>
                  </a:cxn>
                  <a:cxn ang="0">
                    <a:pos x="401" y="3892"/>
                  </a:cxn>
                  <a:cxn ang="0">
                    <a:pos x="2170" y="2402"/>
                  </a:cxn>
                  <a:cxn ang="0">
                    <a:pos x="616" y="4417"/>
                  </a:cxn>
                  <a:cxn ang="0">
                    <a:pos x="2285" y="2612"/>
                  </a:cxn>
                  <a:cxn ang="0">
                    <a:pos x="401" y="5124"/>
                  </a:cxn>
                  <a:cxn ang="0">
                    <a:pos x="2285" y="2788"/>
                  </a:cxn>
                  <a:cxn ang="0">
                    <a:pos x="946" y="4619"/>
                  </a:cxn>
                  <a:cxn ang="0">
                    <a:pos x="2901" y="2788"/>
                  </a:cxn>
                  <a:cxn ang="0">
                    <a:pos x="1150" y="5124"/>
                  </a:cxn>
                  <a:cxn ang="0">
                    <a:pos x="2497" y="3707"/>
                  </a:cxn>
                  <a:cxn ang="0">
                    <a:pos x="1339" y="5124"/>
                  </a:cxn>
                  <a:cxn ang="0">
                    <a:pos x="2712" y="4028"/>
                  </a:cxn>
                  <a:cxn ang="0">
                    <a:pos x="1766" y="5325"/>
                  </a:cxn>
                  <a:cxn ang="0">
                    <a:pos x="2712" y="4417"/>
                  </a:cxn>
                  <a:cxn ang="0">
                    <a:pos x="1955" y="5325"/>
                  </a:cxn>
                  <a:cxn ang="0">
                    <a:pos x="2497" y="5325"/>
                  </a:cxn>
                  <a:cxn ang="0">
                    <a:pos x="2712" y="4803"/>
                  </a:cxn>
                  <a:cxn ang="0">
                    <a:pos x="1955" y="5325"/>
                  </a:cxn>
                  <a:cxn ang="0">
                    <a:pos x="2712" y="4417"/>
                  </a:cxn>
                  <a:cxn ang="0">
                    <a:pos x="1766" y="5325"/>
                  </a:cxn>
                  <a:cxn ang="0">
                    <a:pos x="2712" y="4028"/>
                  </a:cxn>
                  <a:cxn ang="0">
                    <a:pos x="1339" y="5124"/>
                  </a:cxn>
                  <a:cxn ang="0">
                    <a:pos x="2497" y="3707"/>
                  </a:cxn>
                  <a:cxn ang="0">
                    <a:pos x="1150" y="5124"/>
                  </a:cxn>
                  <a:cxn ang="0">
                    <a:pos x="2901" y="2788"/>
                  </a:cxn>
                  <a:cxn ang="0">
                    <a:pos x="1150" y="4619"/>
                  </a:cxn>
                  <a:cxn ang="0">
                    <a:pos x="2285" y="2788"/>
                  </a:cxn>
                  <a:cxn ang="0">
                    <a:pos x="401" y="5124"/>
                  </a:cxn>
                  <a:cxn ang="0">
                    <a:pos x="2285" y="2612"/>
                  </a:cxn>
                  <a:cxn ang="0">
                    <a:pos x="616" y="4417"/>
                  </a:cxn>
                  <a:cxn ang="0">
                    <a:pos x="2170" y="2217"/>
                  </a:cxn>
                  <a:cxn ang="0">
                    <a:pos x="401" y="3707"/>
                  </a:cxn>
                  <a:cxn ang="0">
                    <a:pos x="2170" y="1692"/>
                  </a:cxn>
                  <a:cxn ang="0">
                    <a:pos x="215" y="3321"/>
                  </a:cxn>
                  <a:cxn ang="0">
                    <a:pos x="1955" y="1306"/>
                  </a:cxn>
                  <a:cxn ang="0">
                    <a:pos x="401" y="2612"/>
                  </a:cxn>
                  <a:cxn ang="0">
                    <a:pos x="2170" y="596"/>
                  </a:cxn>
                  <a:cxn ang="0">
                    <a:pos x="401" y="2217"/>
                  </a:cxn>
                  <a:cxn ang="0">
                    <a:pos x="1766" y="710"/>
                  </a:cxn>
                  <a:cxn ang="0">
                    <a:pos x="401" y="1692"/>
                  </a:cxn>
                  <a:cxn ang="0">
                    <a:pos x="1150" y="710"/>
                  </a:cxn>
                  <a:cxn ang="0">
                    <a:pos x="215" y="1306"/>
                  </a:cxn>
                  <a:cxn ang="0">
                    <a:pos x="1150" y="386"/>
                  </a:cxn>
                  <a:cxn ang="0">
                    <a:pos x="215" y="596"/>
                  </a:cxn>
                </a:cxnLst>
                <a:pathLst>
                  <a:path w="15" h="31">
                    <a:moveTo>
                      <a:pt x="2" y="4"/>
                    </a:moveTo>
                    <a:cubicBezTo>
                      <a:pt x="3" y="3"/>
                      <a:pt x="4" y="3"/>
                      <a:pt x="5" y="2"/>
                    </a:cubicBezTo>
                    <a:cubicBezTo>
                      <a:pt x="5" y="2"/>
                      <a:pt x="5" y="1"/>
                      <a:pt x="4" y="1"/>
                    </a:cubicBezTo>
                    <a:cubicBezTo>
                      <a:pt x="3" y="3"/>
                      <a:pt x="2" y="5"/>
                      <a:pt x="1" y="7"/>
                    </a:cubicBezTo>
                    <a:cubicBezTo>
                      <a:pt x="0" y="8"/>
                      <a:pt x="1" y="9"/>
                      <a:pt x="2" y="8"/>
                    </a:cubicBezTo>
                    <a:cubicBezTo>
                      <a:pt x="3" y="7"/>
                      <a:pt x="5" y="6"/>
                      <a:pt x="6" y="4"/>
                    </a:cubicBezTo>
                    <a:cubicBezTo>
                      <a:pt x="6" y="4"/>
                      <a:pt x="5" y="3"/>
                      <a:pt x="5" y="3"/>
                    </a:cubicBezTo>
                    <a:cubicBezTo>
                      <a:pt x="4" y="5"/>
                      <a:pt x="3" y="7"/>
                      <a:pt x="2" y="9"/>
                    </a:cubicBezTo>
                    <a:cubicBezTo>
                      <a:pt x="1" y="10"/>
                      <a:pt x="2" y="11"/>
                      <a:pt x="3" y="10"/>
                    </a:cubicBezTo>
                    <a:cubicBezTo>
                      <a:pt x="5" y="8"/>
                      <a:pt x="7" y="6"/>
                      <a:pt x="9" y="4"/>
                    </a:cubicBezTo>
                    <a:cubicBezTo>
                      <a:pt x="9" y="4"/>
                      <a:pt x="9" y="4"/>
                      <a:pt x="8" y="3"/>
                    </a:cubicBezTo>
                    <a:cubicBezTo>
                      <a:pt x="6" y="6"/>
                      <a:pt x="3" y="9"/>
                      <a:pt x="2" y="12"/>
                    </a:cubicBezTo>
                    <a:cubicBezTo>
                      <a:pt x="1" y="13"/>
                      <a:pt x="3" y="14"/>
                      <a:pt x="3" y="13"/>
                    </a:cubicBezTo>
                    <a:cubicBezTo>
                      <a:pt x="6" y="10"/>
                      <a:pt x="8" y="6"/>
                      <a:pt x="11" y="3"/>
                    </a:cubicBezTo>
                    <a:cubicBezTo>
                      <a:pt x="10" y="3"/>
                      <a:pt x="10" y="3"/>
                      <a:pt x="10" y="2"/>
                    </a:cubicBezTo>
                    <a:cubicBezTo>
                      <a:pt x="7" y="6"/>
                      <a:pt x="4" y="10"/>
                      <a:pt x="2" y="14"/>
                    </a:cubicBezTo>
                    <a:cubicBezTo>
                      <a:pt x="2" y="15"/>
                      <a:pt x="3" y="16"/>
                      <a:pt x="3" y="15"/>
                    </a:cubicBezTo>
                    <a:cubicBezTo>
                      <a:pt x="6" y="12"/>
                      <a:pt x="8" y="10"/>
                      <a:pt x="10" y="7"/>
                    </a:cubicBezTo>
                    <a:cubicBezTo>
                      <a:pt x="10" y="6"/>
                      <a:pt x="9" y="6"/>
                      <a:pt x="9" y="6"/>
                    </a:cubicBezTo>
                    <a:cubicBezTo>
                      <a:pt x="6" y="10"/>
                      <a:pt x="3" y="14"/>
                      <a:pt x="1" y="18"/>
                    </a:cubicBezTo>
                    <a:cubicBezTo>
                      <a:pt x="1" y="19"/>
                      <a:pt x="2" y="20"/>
                      <a:pt x="2" y="19"/>
                    </a:cubicBezTo>
                    <a:cubicBezTo>
                      <a:pt x="5" y="16"/>
                      <a:pt x="8" y="13"/>
                      <a:pt x="11" y="9"/>
                    </a:cubicBezTo>
                    <a:cubicBezTo>
                      <a:pt x="11" y="9"/>
                      <a:pt x="10" y="8"/>
                      <a:pt x="9" y="9"/>
                    </a:cubicBezTo>
                    <a:cubicBezTo>
                      <a:pt x="6" y="12"/>
                      <a:pt x="4" y="16"/>
                      <a:pt x="2" y="21"/>
                    </a:cubicBezTo>
                    <a:cubicBezTo>
                      <a:pt x="2" y="21"/>
                      <a:pt x="3" y="22"/>
                      <a:pt x="3" y="21"/>
                    </a:cubicBezTo>
                    <a:cubicBezTo>
                      <a:pt x="6" y="18"/>
                      <a:pt x="8" y="16"/>
                      <a:pt x="11" y="13"/>
                    </a:cubicBezTo>
                    <a:cubicBezTo>
                      <a:pt x="10" y="12"/>
                      <a:pt x="10" y="12"/>
                      <a:pt x="9" y="12"/>
                    </a:cubicBezTo>
                    <a:cubicBezTo>
                      <a:pt x="8" y="16"/>
                      <a:pt x="5" y="20"/>
                      <a:pt x="3" y="24"/>
                    </a:cubicBezTo>
                    <a:cubicBezTo>
                      <a:pt x="2" y="25"/>
                      <a:pt x="3" y="26"/>
                      <a:pt x="4" y="25"/>
                    </a:cubicBezTo>
                    <a:cubicBezTo>
                      <a:pt x="7" y="21"/>
                      <a:pt x="10" y="17"/>
                      <a:pt x="12" y="14"/>
                    </a:cubicBezTo>
                    <a:cubicBezTo>
                      <a:pt x="12" y="13"/>
                      <a:pt x="11" y="13"/>
                      <a:pt x="11" y="13"/>
                    </a:cubicBezTo>
                    <a:cubicBezTo>
                      <a:pt x="8" y="18"/>
                      <a:pt x="4" y="23"/>
                      <a:pt x="2" y="28"/>
                    </a:cubicBezTo>
                    <a:cubicBezTo>
                      <a:pt x="2" y="28"/>
                      <a:pt x="3" y="29"/>
                      <a:pt x="3" y="29"/>
                    </a:cubicBezTo>
                    <a:cubicBezTo>
                      <a:pt x="5" y="24"/>
                      <a:pt x="9" y="20"/>
                      <a:pt x="12" y="15"/>
                    </a:cubicBezTo>
                    <a:cubicBezTo>
                      <a:pt x="12" y="14"/>
                      <a:pt x="12" y="14"/>
                      <a:pt x="11" y="14"/>
                    </a:cubicBezTo>
                    <a:cubicBezTo>
                      <a:pt x="9" y="18"/>
                      <a:pt x="7" y="22"/>
                      <a:pt x="5" y="25"/>
                    </a:cubicBezTo>
                    <a:cubicBezTo>
                      <a:pt x="5" y="26"/>
                      <a:pt x="6" y="27"/>
                      <a:pt x="7" y="26"/>
                    </a:cubicBezTo>
                    <a:cubicBezTo>
                      <a:pt x="10" y="23"/>
                      <a:pt x="13" y="19"/>
                      <a:pt x="15" y="15"/>
                    </a:cubicBezTo>
                    <a:cubicBezTo>
                      <a:pt x="15" y="14"/>
                      <a:pt x="14" y="14"/>
                      <a:pt x="13" y="14"/>
                    </a:cubicBezTo>
                    <a:cubicBezTo>
                      <a:pt x="11" y="19"/>
                      <a:pt x="8" y="23"/>
                      <a:pt x="6" y="28"/>
                    </a:cubicBezTo>
                    <a:cubicBezTo>
                      <a:pt x="6" y="29"/>
                      <a:pt x="7" y="30"/>
                      <a:pt x="7" y="29"/>
                    </a:cubicBezTo>
                    <a:cubicBezTo>
                      <a:pt x="9" y="26"/>
                      <a:pt x="11" y="23"/>
                      <a:pt x="13" y="20"/>
                    </a:cubicBezTo>
                    <a:cubicBezTo>
                      <a:pt x="14" y="19"/>
                      <a:pt x="12" y="18"/>
                      <a:pt x="12" y="19"/>
                    </a:cubicBezTo>
                    <a:cubicBezTo>
                      <a:pt x="10" y="22"/>
                      <a:pt x="9" y="25"/>
                      <a:pt x="7" y="28"/>
                    </a:cubicBezTo>
                    <a:cubicBezTo>
                      <a:pt x="7" y="29"/>
                      <a:pt x="8" y="29"/>
                      <a:pt x="9" y="29"/>
                    </a:cubicBezTo>
                    <a:cubicBezTo>
                      <a:pt x="10" y="26"/>
                      <a:pt x="12" y="24"/>
                      <a:pt x="14" y="22"/>
                    </a:cubicBezTo>
                    <a:cubicBezTo>
                      <a:pt x="13" y="22"/>
                      <a:pt x="13" y="21"/>
                      <a:pt x="12" y="21"/>
                    </a:cubicBezTo>
                    <a:cubicBezTo>
                      <a:pt x="11" y="24"/>
                      <a:pt x="10" y="27"/>
                      <a:pt x="9" y="29"/>
                    </a:cubicBezTo>
                    <a:cubicBezTo>
                      <a:pt x="8" y="30"/>
                      <a:pt x="10" y="31"/>
                      <a:pt x="10" y="30"/>
                    </a:cubicBezTo>
                    <a:cubicBezTo>
                      <a:pt x="11" y="28"/>
                      <a:pt x="13" y="26"/>
                      <a:pt x="14" y="24"/>
                    </a:cubicBezTo>
                    <a:cubicBezTo>
                      <a:pt x="14" y="24"/>
                      <a:pt x="13" y="23"/>
                      <a:pt x="13" y="23"/>
                    </a:cubicBezTo>
                    <a:cubicBezTo>
                      <a:pt x="12" y="25"/>
                      <a:pt x="11" y="27"/>
                      <a:pt x="10" y="29"/>
                    </a:cubicBezTo>
                    <a:cubicBezTo>
                      <a:pt x="10" y="30"/>
                      <a:pt x="11" y="30"/>
                      <a:pt x="12" y="29"/>
                    </a:cubicBezTo>
                    <a:cubicBezTo>
                      <a:pt x="12" y="29"/>
                      <a:pt x="13" y="29"/>
                      <a:pt x="13" y="29"/>
                    </a:cubicBezTo>
                    <a:cubicBezTo>
                      <a:pt x="13" y="30"/>
                      <a:pt x="15" y="30"/>
                      <a:pt x="15" y="29"/>
                    </a:cubicBezTo>
                    <a:cubicBezTo>
                      <a:pt x="15" y="27"/>
                      <a:pt x="15" y="27"/>
                      <a:pt x="14" y="26"/>
                    </a:cubicBezTo>
                    <a:cubicBezTo>
                      <a:pt x="14" y="25"/>
                      <a:pt x="13" y="25"/>
                      <a:pt x="13" y="25"/>
                    </a:cubicBezTo>
                    <a:cubicBezTo>
                      <a:pt x="12" y="27"/>
                      <a:pt x="11" y="27"/>
                      <a:pt x="10" y="29"/>
                    </a:cubicBezTo>
                    <a:cubicBezTo>
                      <a:pt x="11" y="29"/>
                      <a:pt x="11" y="29"/>
                      <a:pt x="12" y="29"/>
                    </a:cubicBezTo>
                    <a:cubicBezTo>
                      <a:pt x="12" y="27"/>
                      <a:pt x="13" y="26"/>
                      <a:pt x="14" y="24"/>
                    </a:cubicBezTo>
                    <a:cubicBezTo>
                      <a:pt x="14" y="23"/>
                      <a:pt x="13" y="22"/>
                      <a:pt x="13" y="23"/>
                    </a:cubicBezTo>
                    <a:cubicBezTo>
                      <a:pt x="11" y="25"/>
                      <a:pt x="10" y="27"/>
                      <a:pt x="9" y="29"/>
                    </a:cubicBezTo>
                    <a:cubicBezTo>
                      <a:pt x="9" y="30"/>
                      <a:pt x="10" y="30"/>
                      <a:pt x="10" y="30"/>
                    </a:cubicBezTo>
                    <a:cubicBezTo>
                      <a:pt x="12" y="27"/>
                      <a:pt x="13" y="25"/>
                      <a:pt x="14" y="22"/>
                    </a:cubicBezTo>
                    <a:cubicBezTo>
                      <a:pt x="14" y="21"/>
                      <a:pt x="13" y="20"/>
                      <a:pt x="12" y="21"/>
                    </a:cubicBezTo>
                    <a:cubicBezTo>
                      <a:pt x="11" y="23"/>
                      <a:pt x="9" y="26"/>
                      <a:pt x="7" y="28"/>
                    </a:cubicBezTo>
                    <a:cubicBezTo>
                      <a:pt x="8" y="28"/>
                      <a:pt x="8" y="28"/>
                      <a:pt x="9" y="29"/>
                    </a:cubicBezTo>
                    <a:cubicBezTo>
                      <a:pt x="10" y="25"/>
                      <a:pt x="11" y="23"/>
                      <a:pt x="13" y="20"/>
                    </a:cubicBezTo>
                    <a:cubicBezTo>
                      <a:pt x="13" y="20"/>
                      <a:pt x="12" y="19"/>
                      <a:pt x="12" y="19"/>
                    </a:cubicBezTo>
                    <a:cubicBezTo>
                      <a:pt x="10" y="22"/>
                      <a:pt x="8" y="25"/>
                      <a:pt x="6" y="28"/>
                    </a:cubicBezTo>
                    <a:cubicBezTo>
                      <a:pt x="6" y="28"/>
                      <a:pt x="7" y="29"/>
                      <a:pt x="7" y="29"/>
                    </a:cubicBezTo>
                    <a:cubicBezTo>
                      <a:pt x="10" y="24"/>
                      <a:pt x="12" y="20"/>
                      <a:pt x="15" y="15"/>
                    </a:cubicBezTo>
                    <a:cubicBezTo>
                      <a:pt x="14" y="15"/>
                      <a:pt x="14" y="15"/>
                      <a:pt x="13" y="14"/>
                    </a:cubicBezTo>
                    <a:cubicBezTo>
                      <a:pt x="11" y="19"/>
                      <a:pt x="9" y="22"/>
                      <a:pt x="6" y="25"/>
                    </a:cubicBezTo>
                    <a:cubicBezTo>
                      <a:pt x="6" y="25"/>
                      <a:pt x="6" y="26"/>
                      <a:pt x="7" y="26"/>
                    </a:cubicBezTo>
                    <a:cubicBezTo>
                      <a:pt x="9" y="22"/>
                      <a:pt x="10" y="18"/>
                      <a:pt x="12" y="15"/>
                    </a:cubicBezTo>
                    <a:cubicBezTo>
                      <a:pt x="13" y="14"/>
                      <a:pt x="12" y="13"/>
                      <a:pt x="11" y="14"/>
                    </a:cubicBezTo>
                    <a:cubicBezTo>
                      <a:pt x="8" y="19"/>
                      <a:pt x="4" y="23"/>
                      <a:pt x="2" y="28"/>
                    </a:cubicBezTo>
                    <a:cubicBezTo>
                      <a:pt x="1" y="29"/>
                      <a:pt x="3" y="30"/>
                      <a:pt x="3" y="29"/>
                    </a:cubicBezTo>
                    <a:cubicBezTo>
                      <a:pt x="6" y="23"/>
                      <a:pt x="9" y="18"/>
                      <a:pt x="12" y="14"/>
                    </a:cubicBezTo>
                    <a:cubicBezTo>
                      <a:pt x="13" y="13"/>
                      <a:pt x="12" y="12"/>
                      <a:pt x="11" y="13"/>
                    </a:cubicBezTo>
                    <a:cubicBezTo>
                      <a:pt x="8" y="16"/>
                      <a:pt x="6" y="20"/>
                      <a:pt x="3" y="24"/>
                    </a:cubicBezTo>
                    <a:cubicBezTo>
                      <a:pt x="3" y="24"/>
                      <a:pt x="4" y="24"/>
                      <a:pt x="4" y="25"/>
                    </a:cubicBezTo>
                    <a:cubicBezTo>
                      <a:pt x="6" y="20"/>
                      <a:pt x="9" y="17"/>
                      <a:pt x="11" y="12"/>
                    </a:cubicBezTo>
                    <a:cubicBezTo>
                      <a:pt x="11" y="12"/>
                      <a:pt x="10" y="11"/>
                      <a:pt x="10" y="11"/>
                    </a:cubicBezTo>
                    <a:cubicBezTo>
                      <a:pt x="7" y="14"/>
                      <a:pt x="5" y="17"/>
                      <a:pt x="2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5" y="17"/>
                      <a:pt x="8" y="13"/>
                      <a:pt x="11" y="9"/>
                    </a:cubicBezTo>
                    <a:cubicBezTo>
                      <a:pt x="10" y="9"/>
                      <a:pt x="10" y="9"/>
                      <a:pt x="9" y="9"/>
                    </a:cubicBezTo>
                    <a:cubicBezTo>
                      <a:pt x="7" y="12"/>
                      <a:pt x="4" y="15"/>
                      <a:pt x="1" y="18"/>
                    </a:cubicBezTo>
                    <a:cubicBezTo>
                      <a:pt x="2" y="18"/>
                      <a:pt x="2" y="19"/>
                      <a:pt x="3" y="19"/>
                    </a:cubicBezTo>
                    <a:cubicBezTo>
                      <a:pt x="5" y="15"/>
                      <a:pt x="8" y="11"/>
                      <a:pt x="10" y="7"/>
                    </a:cubicBezTo>
                    <a:cubicBezTo>
                      <a:pt x="11" y="6"/>
                      <a:pt x="9" y="5"/>
                      <a:pt x="9" y="6"/>
                    </a:cubicBezTo>
                    <a:cubicBezTo>
                      <a:pt x="7" y="9"/>
                      <a:pt x="5" y="12"/>
                      <a:pt x="2" y="14"/>
                    </a:cubicBezTo>
                    <a:cubicBezTo>
                      <a:pt x="3" y="14"/>
                      <a:pt x="3" y="15"/>
                      <a:pt x="3" y="15"/>
                    </a:cubicBezTo>
                    <a:cubicBezTo>
                      <a:pt x="6" y="11"/>
                      <a:pt x="9" y="7"/>
                      <a:pt x="11" y="3"/>
                    </a:cubicBezTo>
                    <a:cubicBezTo>
                      <a:pt x="11" y="2"/>
                      <a:pt x="10" y="1"/>
                      <a:pt x="10" y="2"/>
                    </a:cubicBezTo>
                    <a:cubicBezTo>
                      <a:pt x="7" y="5"/>
                      <a:pt x="4" y="9"/>
                      <a:pt x="2" y="12"/>
                    </a:cubicBezTo>
                    <a:cubicBezTo>
                      <a:pt x="2" y="12"/>
                      <a:pt x="3" y="13"/>
                      <a:pt x="3" y="13"/>
                    </a:cubicBezTo>
                    <a:cubicBezTo>
                      <a:pt x="5" y="10"/>
                      <a:pt x="7" y="7"/>
                      <a:pt x="9" y="4"/>
                    </a:cubicBezTo>
                    <a:cubicBezTo>
                      <a:pt x="10" y="4"/>
                      <a:pt x="9" y="3"/>
                      <a:pt x="9" y="3"/>
                    </a:cubicBezTo>
                    <a:cubicBezTo>
                      <a:pt x="6" y="5"/>
                      <a:pt x="4" y="7"/>
                      <a:pt x="2" y="9"/>
                    </a:cubicBezTo>
                    <a:cubicBezTo>
                      <a:pt x="2" y="10"/>
                      <a:pt x="2" y="10"/>
                      <a:pt x="3" y="10"/>
                    </a:cubicBezTo>
                    <a:cubicBezTo>
                      <a:pt x="4" y="8"/>
                      <a:pt x="5" y="6"/>
                      <a:pt x="6" y="4"/>
                    </a:cubicBezTo>
                    <a:cubicBezTo>
                      <a:pt x="7" y="3"/>
                      <a:pt x="6" y="2"/>
                      <a:pt x="5" y="3"/>
                    </a:cubicBezTo>
                    <a:cubicBezTo>
                      <a:pt x="4" y="4"/>
                      <a:pt x="2" y="6"/>
                      <a:pt x="1" y="7"/>
                    </a:cubicBezTo>
                    <a:cubicBezTo>
                      <a:pt x="1" y="8"/>
                      <a:pt x="2" y="8"/>
                      <a:pt x="2" y="8"/>
                    </a:cubicBezTo>
                    <a:cubicBezTo>
                      <a:pt x="3" y="6"/>
                      <a:pt x="4" y="4"/>
                      <a:pt x="6" y="2"/>
                    </a:cubicBezTo>
                    <a:cubicBezTo>
                      <a:pt x="6" y="1"/>
                      <a:pt x="5" y="0"/>
                      <a:pt x="4" y="1"/>
                    </a:cubicBezTo>
                    <a:cubicBezTo>
                      <a:pt x="3" y="2"/>
                      <a:pt x="2" y="2"/>
                      <a:pt x="1" y="3"/>
                    </a:cubicBezTo>
                    <a:cubicBezTo>
                      <a:pt x="0" y="3"/>
                      <a:pt x="1" y="4"/>
                      <a:pt x="2" y="4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14" name="Freeform 10"/>
              <p:cNvSpPr/>
              <p:nvPr/>
            </p:nvSpPr>
            <p:spPr>
              <a:xfrm>
                <a:off x="971" y="275"/>
                <a:ext cx="54" cy="114"/>
              </a:xfrm>
              <a:custGeom>
                <a:avLst/>
                <a:gdLst/>
                <a:ahLst/>
                <a:cxnLst>
                  <a:cxn ang="0">
                    <a:pos x="210" y="7319"/>
                  </a:cxn>
                  <a:cxn ang="0">
                    <a:pos x="597" y="7521"/>
                  </a:cxn>
                  <a:cxn ang="0">
                    <a:pos x="711" y="7319"/>
                  </a:cxn>
                  <a:cxn ang="0">
                    <a:pos x="597" y="3565"/>
                  </a:cxn>
                  <a:cxn ang="0">
                    <a:pos x="387" y="1528"/>
                  </a:cxn>
                  <a:cxn ang="0">
                    <a:pos x="1100" y="601"/>
                  </a:cxn>
                  <a:cxn ang="0">
                    <a:pos x="2802" y="2428"/>
                  </a:cxn>
                  <a:cxn ang="0">
                    <a:pos x="3126" y="6806"/>
                  </a:cxn>
                  <a:cxn ang="0">
                    <a:pos x="3513" y="6806"/>
                  </a:cxn>
                  <a:cxn ang="0">
                    <a:pos x="3328" y="3956"/>
                  </a:cxn>
                  <a:cxn ang="0">
                    <a:pos x="2802" y="926"/>
                  </a:cxn>
                  <a:cxn ang="0">
                    <a:pos x="210" y="390"/>
                  </a:cxn>
                  <a:cxn ang="0">
                    <a:pos x="0" y="601"/>
                  </a:cxn>
                  <a:cxn ang="0">
                    <a:pos x="210" y="3565"/>
                  </a:cxn>
                  <a:cxn ang="0">
                    <a:pos x="210" y="7131"/>
                  </a:cxn>
                  <a:cxn ang="0">
                    <a:pos x="210" y="7319"/>
                  </a:cxn>
                </a:cxnLst>
                <a:pathLst>
                  <a:path w="19" h="40">
                    <a:moveTo>
                      <a:pt x="1" y="39"/>
                    </a:moveTo>
                    <a:cubicBezTo>
                      <a:pt x="1" y="39"/>
                      <a:pt x="2" y="39"/>
                      <a:pt x="3" y="40"/>
                    </a:cubicBezTo>
                    <a:cubicBezTo>
                      <a:pt x="3" y="40"/>
                      <a:pt x="4" y="39"/>
                      <a:pt x="4" y="39"/>
                    </a:cubicBezTo>
                    <a:cubicBezTo>
                      <a:pt x="4" y="32"/>
                      <a:pt x="3" y="26"/>
                      <a:pt x="3" y="19"/>
                    </a:cubicBezTo>
                    <a:cubicBezTo>
                      <a:pt x="2" y="16"/>
                      <a:pt x="2" y="12"/>
                      <a:pt x="2" y="8"/>
                    </a:cubicBezTo>
                    <a:cubicBezTo>
                      <a:pt x="2" y="4"/>
                      <a:pt x="2" y="3"/>
                      <a:pt x="6" y="3"/>
                    </a:cubicBezTo>
                    <a:cubicBezTo>
                      <a:pt x="13" y="2"/>
                      <a:pt x="14" y="8"/>
                      <a:pt x="15" y="13"/>
                    </a:cubicBezTo>
                    <a:cubicBezTo>
                      <a:pt x="16" y="21"/>
                      <a:pt x="17" y="28"/>
                      <a:pt x="17" y="36"/>
                    </a:cubicBezTo>
                    <a:cubicBezTo>
                      <a:pt x="17" y="37"/>
                      <a:pt x="19" y="37"/>
                      <a:pt x="19" y="36"/>
                    </a:cubicBezTo>
                    <a:cubicBezTo>
                      <a:pt x="19" y="31"/>
                      <a:pt x="18" y="26"/>
                      <a:pt x="18" y="21"/>
                    </a:cubicBezTo>
                    <a:cubicBezTo>
                      <a:pt x="17" y="16"/>
                      <a:pt x="17" y="9"/>
                      <a:pt x="15" y="5"/>
                    </a:cubicBezTo>
                    <a:cubicBezTo>
                      <a:pt x="12" y="0"/>
                      <a:pt x="6" y="1"/>
                      <a:pt x="1" y="2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0" y="8"/>
                      <a:pt x="1" y="14"/>
                      <a:pt x="1" y="19"/>
                    </a:cubicBezTo>
                    <a:cubicBezTo>
                      <a:pt x="1" y="21"/>
                      <a:pt x="3" y="38"/>
                      <a:pt x="1" y="38"/>
                    </a:cubicBezTo>
                    <a:cubicBezTo>
                      <a:pt x="0" y="37"/>
                      <a:pt x="0" y="39"/>
                      <a:pt x="1" y="39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15" name="Freeform 11"/>
              <p:cNvSpPr/>
              <p:nvPr/>
            </p:nvSpPr>
            <p:spPr>
              <a:xfrm>
                <a:off x="968" y="283"/>
                <a:ext cx="52" cy="103"/>
              </a:xfrm>
              <a:custGeom>
                <a:avLst/>
                <a:gdLst/>
                <a:ahLst/>
                <a:cxnLst>
                  <a:cxn ang="0">
                    <a:pos x="217" y="1147"/>
                  </a:cxn>
                  <a:cxn ang="0">
                    <a:pos x="1184" y="607"/>
                  </a:cxn>
                  <a:cxn ang="0">
                    <a:pos x="0" y="1548"/>
                  </a:cxn>
                  <a:cxn ang="0">
                    <a:pos x="1401" y="401"/>
                  </a:cxn>
                  <a:cxn ang="0">
                    <a:pos x="410" y="1940"/>
                  </a:cxn>
                  <a:cxn ang="0">
                    <a:pos x="2219" y="212"/>
                  </a:cxn>
                  <a:cxn ang="0">
                    <a:pos x="410" y="2089"/>
                  </a:cxn>
                  <a:cxn ang="0">
                    <a:pos x="2219" y="607"/>
                  </a:cxn>
                  <a:cxn ang="0">
                    <a:pos x="627" y="2881"/>
                  </a:cxn>
                  <a:cxn ang="0">
                    <a:pos x="2438" y="1333"/>
                  </a:cxn>
                  <a:cxn ang="0">
                    <a:pos x="968" y="3096"/>
                  </a:cxn>
                  <a:cxn ang="0">
                    <a:pos x="2987" y="933"/>
                  </a:cxn>
                  <a:cxn ang="0">
                    <a:pos x="968" y="3488"/>
                  </a:cxn>
                  <a:cxn ang="0">
                    <a:pos x="2987" y="1333"/>
                  </a:cxn>
                  <a:cxn ang="0">
                    <a:pos x="627" y="4429"/>
                  </a:cxn>
                  <a:cxn ang="0">
                    <a:pos x="2438" y="2669"/>
                  </a:cxn>
                  <a:cxn ang="0">
                    <a:pos x="410" y="5150"/>
                  </a:cxn>
                  <a:cxn ang="0">
                    <a:pos x="2987" y="2481"/>
                  </a:cxn>
                  <a:cxn ang="0">
                    <a:pos x="844" y="5977"/>
                  </a:cxn>
                  <a:cxn ang="0">
                    <a:pos x="3204" y="3282"/>
                  </a:cxn>
                  <a:cxn ang="0">
                    <a:pos x="1811" y="5551"/>
                  </a:cxn>
                  <a:cxn ang="0">
                    <a:pos x="3614" y="3625"/>
                  </a:cxn>
                  <a:cxn ang="0">
                    <a:pos x="1401" y="6695"/>
                  </a:cxn>
                  <a:cxn ang="0">
                    <a:pos x="3614" y="4618"/>
                  </a:cxn>
                  <a:cxn ang="0">
                    <a:pos x="2028" y="6303"/>
                  </a:cxn>
                  <a:cxn ang="0">
                    <a:pos x="3614" y="5551"/>
                  </a:cxn>
                  <a:cxn ang="0">
                    <a:pos x="2796" y="6303"/>
                  </a:cxn>
                  <a:cxn ang="0">
                    <a:pos x="3614" y="5551"/>
                  </a:cxn>
                  <a:cxn ang="0">
                    <a:pos x="2219" y="6303"/>
                  </a:cxn>
                  <a:cxn ang="0">
                    <a:pos x="3614" y="4618"/>
                  </a:cxn>
                  <a:cxn ang="0">
                    <a:pos x="1401" y="6695"/>
                  </a:cxn>
                  <a:cxn ang="0">
                    <a:pos x="3614" y="3625"/>
                  </a:cxn>
                  <a:cxn ang="0">
                    <a:pos x="1811" y="5551"/>
                  </a:cxn>
                  <a:cxn ang="0">
                    <a:pos x="3204" y="3282"/>
                  </a:cxn>
                  <a:cxn ang="0">
                    <a:pos x="844" y="5977"/>
                  </a:cxn>
                  <a:cxn ang="0">
                    <a:pos x="2987" y="2481"/>
                  </a:cxn>
                  <a:cxn ang="0">
                    <a:pos x="410" y="5150"/>
                  </a:cxn>
                  <a:cxn ang="0">
                    <a:pos x="2438" y="2669"/>
                  </a:cxn>
                  <a:cxn ang="0">
                    <a:pos x="627" y="4429"/>
                  </a:cxn>
                  <a:cxn ang="0">
                    <a:pos x="2987" y="1333"/>
                  </a:cxn>
                  <a:cxn ang="0">
                    <a:pos x="968" y="3488"/>
                  </a:cxn>
                  <a:cxn ang="0">
                    <a:pos x="2987" y="933"/>
                  </a:cxn>
                  <a:cxn ang="0">
                    <a:pos x="968" y="3096"/>
                  </a:cxn>
                  <a:cxn ang="0">
                    <a:pos x="2438" y="1147"/>
                  </a:cxn>
                  <a:cxn ang="0">
                    <a:pos x="627" y="2881"/>
                  </a:cxn>
                  <a:cxn ang="0">
                    <a:pos x="2219" y="401"/>
                  </a:cxn>
                  <a:cxn ang="0">
                    <a:pos x="410" y="2089"/>
                  </a:cxn>
                  <a:cxn ang="0">
                    <a:pos x="2219" y="212"/>
                  </a:cxn>
                  <a:cxn ang="0">
                    <a:pos x="410" y="1737"/>
                  </a:cxn>
                  <a:cxn ang="0">
                    <a:pos x="1595" y="401"/>
                  </a:cxn>
                  <a:cxn ang="0">
                    <a:pos x="0" y="1548"/>
                  </a:cxn>
                  <a:cxn ang="0">
                    <a:pos x="1184" y="607"/>
                  </a:cxn>
                  <a:cxn ang="0">
                    <a:pos x="217" y="933"/>
                  </a:cxn>
                  <a:cxn ang="0">
                    <a:pos x="844" y="730"/>
                  </a:cxn>
                </a:cxnLst>
                <a:pathLst>
                  <a:path w="18" h="36">
                    <a:moveTo>
                      <a:pt x="3" y="3"/>
                    </a:moveTo>
                    <a:cubicBezTo>
                      <a:pt x="2" y="4"/>
                      <a:pt x="2" y="5"/>
                      <a:pt x="1" y="6"/>
                    </a:cubicBezTo>
                    <a:cubicBezTo>
                      <a:pt x="1" y="6"/>
                      <a:pt x="2" y="7"/>
                      <a:pt x="2" y="6"/>
                    </a:cubicBezTo>
                    <a:cubicBezTo>
                      <a:pt x="3" y="5"/>
                      <a:pt x="4" y="4"/>
                      <a:pt x="6" y="3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3" y="4"/>
                      <a:pt x="2" y="6"/>
                      <a:pt x="0" y="8"/>
                    </a:cubicBezTo>
                    <a:cubicBezTo>
                      <a:pt x="0" y="8"/>
                      <a:pt x="1" y="9"/>
                      <a:pt x="2" y="8"/>
                    </a:cubicBezTo>
                    <a:cubicBezTo>
                      <a:pt x="3" y="6"/>
                      <a:pt x="5" y="4"/>
                      <a:pt x="7" y="2"/>
                    </a:cubicBezTo>
                    <a:cubicBezTo>
                      <a:pt x="7" y="2"/>
                      <a:pt x="7" y="2"/>
                      <a:pt x="6" y="1"/>
                    </a:cubicBezTo>
                    <a:cubicBezTo>
                      <a:pt x="5" y="4"/>
                      <a:pt x="3" y="7"/>
                      <a:pt x="2" y="10"/>
                    </a:cubicBezTo>
                    <a:cubicBezTo>
                      <a:pt x="1" y="10"/>
                      <a:pt x="2" y="11"/>
                      <a:pt x="3" y="10"/>
                    </a:cubicBezTo>
                    <a:cubicBezTo>
                      <a:pt x="6" y="8"/>
                      <a:pt x="8" y="5"/>
                      <a:pt x="11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7" y="4"/>
                      <a:pt x="5" y="8"/>
                      <a:pt x="2" y="11"/>
                    </a:cubicBezTo>
                    <a:cubicBezTo>
                      <a:pt x="1" y="12"/>
                      <a:pt x="2" y="13"/>
                      <a:pt x="3" y="12"/>
                    </a:cubicBezTo>
                    <a:cubicBezTo>
                      <a:pt x="6" y="9"/>
                      <a:pt x="9" y="6"/>
                      <a:pt x="11" y="3"/>
                    </a:cubicBezTo>
                    <a:cubicBezTo>
                      <a:pt x="11" y="2"/>
                      <a:pt x="10" y="2"/>
                      <a:pt x="10" y="2"/>
                    </a:cubicBezTo>
                    <a:cubicBezTo>
                      <a:pt x="8" y="7"/>
                      <a:pt x="5" y="11"/>
                      <a:pt x="3" y="15"/>
                    </a:cubicBezTo>
                    <a:cubicBezTo>
                      <a:pt x="2" y="16"/>
                      <a:pt x="3" y="16"/>
                      <a:pt x="4" y="16"/>
                    </a:cubicBezTo>
                    <a:cubicBezTo>
                      <a:pt x="6" y="13"/>
                      <a:pt x="9" y="10"/>
                      <a:pt x="12" y="7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8" y="9"/>
                      <a:pt x="6" y="12"/>
                      <a:pt x="5" y="16"/>
                    </a:cubicBezTo>
                    <a:cubicBezTo>
                      <a:pt x="4" y="17"/>
                      <a:pt x="5" y="17"/>
                      <a:pt x="6" y="17"/>
                    </a:cubicBezTo>
                    <a:cubicBezTo>
                      <a:pt x="9" y="13"/>
                      <a:pt x="12" y="9"/>
                      <a:pt x="15" y="5"/>
                    </a:cubicBezTo>
                    <a:cubicBezTo>
                      <a:pt x="14" y="5"/>
                      <a:pt x="14" y="5"/>
                      <a:pt x="13" y="5"/>
                    </a:cubicBezTo>
                    <a:cubicBezTo>
                      <a:pt x="11" y="9"/>
                      <a:pt x="9" y="14"/>
                      <a:pt x="5" y="18"/>
                    </a:cubicBezTo>
                    <a:cubicBezTo>
                      <a:pt x="6" y="18"/>
                      <a:pt x="6" y="18"/>
                      <a:pt x="7" y="18"/>
                    </a:cubicBezTo>
                    <a:cubicBezTo>
                      <a:pt x="9" y="14"/>
                      <a:pt x="12" y="11"/>
                      <a:pt x="15" y="7"/>
                    </a:cubicBezTo>
                    <a:cubicBezTo>
                      <a:pt x="16" y="6"/>
                      <a:pt x="15" y="5"/>
                      <a:pt x="14" y="6"/>
                    </a:cubicBezTo>
                    <a:cubicBezTo>
                      <a:pt x="10" y="11"/>
                      <a:pt x="7" y="17"/>
                      <a:pt x="3" y="23"/>
                    </a:cubicBezTo>
                    <a:cubicBezTo>
                      <a:pt x="3" y="24"/>
                      <a:pt x="4" y="24"/>
                      <a:pt x="4" y="24"/>
                    </a:cubicBezTo>
                    <a:cubicBezTo>
                      <a:pt x="7" y="20"/>
                      <a:pt x="10" y="17"/>
                      <a:pt x="12" y="14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8" y="18"/>
                      <a:pt x="5" y="22"/>
                      <a:pt x="2" y="27"/>
                    </a:cubicBezTo>
                    <a:cubicBezTo>
                      <a:pt x="2" y="28"/>
                      <a:pt x="2" y="28"/>
                      <a:pt x="3" y="28"/>
                    </a:cubicBezTo>
                    <a:cubicBezTo>
                      <a:pt x="8" y="24"/>
                      <a:pt x="12" y="19"/>
                      <a:pt x="15" y="13"/>
                    </a:cubicBezTo>
                    <a:cubicBezTo>
                      <a:pt x="15" y="13"/>
                      <a:pt x="14" y="13"/>
                      <a:pt x="14" y="13"/>
                    </a:cubicBezTo>
                    <a:cubicBezTo>
                      <a:pt x="11" y="19"/>
                      <a:pt x="7" y="25"/>
                      <a:pt x="4" y="31"/>
                    </a:cubicBezTo>
                    <a:cubicBezTo>
                      <a:pt x="4" y="32"/>
                      <a:pt x="5" y="32"/>
                      <a:pt x="5" y="32"/>
                    </a:cubicBezTo>
                    <a:cubicBezTo>
                      <a:pt x="10" y="27"/>
                      <a:pt x="13" y="22"/>
                      <a:pt x="16" y="17"/>
                    </a:cubicBezTo>
                    <a:cubicBezTo>
                      <a:pt x="16" y="16"/>
                      <a:pt x="15" y="16"/>
                      <a:pt x="15" y="16"/>
                    </a:cubicBezTo>
                    <a:cubicBezTo>
                      <a:pt x="13" y="20"/>
                      <a:pt x="11" y="24"/>
                      <a:pt x="9" y="29"/>
                    </a:cubicBezTo>
                    <a:cubicBezTo>
                      <a:pt x="8" y="30"/>
                      <a:pt x="9" y="30"/>
                      <a:pt x="10" y="29"/>
                    </a:cubicBezTo>
                    <a:cubicBezTo>
                      <a:pt x="12" y="26"/>
                      <a:pt x="15" y="23"/>
                      <a:pt x="18" y="19"/>
                    </a:cubicBezTo>
                    <a:cubicBezTo>
                      <a:pt x="17" y="19"/>
                      <a:pt x="17" y="19"/>
                      <a:pt x="16" y="18"/>
                    </a:cubicBezTo>
                    <a:cubicBezTo>
                      <a:pt x="13" y="24"/>
                      <a:pt x="10" y="29"/>
                      <a:pt x="7" y="35"/>
                    </a:cubicBezTo>
                    <a:cubicBezTo>
                      <a:pt x="7" y="36"/>
                      <a:pt x="8" y="36"/>
                      <a:pt x="8" y="36"/>
                    </a:cubicBezTo>
                    <a:cubicBezTo>
                      <a:pt x="12" y="32"/>
                      <a:pt x="15" y="28"/>
                      <a:pt x="18" y="24"/>
                    </a:cubicBezTo>
                    <a:cubicBezTo>
                      <a:pt x="18" y="23"/>
                      <a:pt x="17" y="22"/>
                      <a:pt x="16" y="23"/>
                    </a:cubicBezTo>
                    <a:cubicBezTo>
                      <a:pt x="14" y="26"/>
                      <a:pt x="12" y="30"/>
                      <a:pt x="10" y="33"/>
                    </a:cubicBezTo>
                    <a:cubicBezTo>
                      <a:pt x="10" y="34"/>
                      <a:pt x="11" y="35"/>
                      <a:pt x="11" y="34"/>
                    </a:cubicBezTo>
                    <a:cubicBezTo>
                      <a:pt x="14" y="33"/>
                      <a:pt x="16" y="31"/>
                      <a:pt x="18" y="29"/>
                    </a:cubicBezTo>
                    <a:cubicBezTo>
                      <a:pt x="17" y="29"/>
                      <a:pt x="17" y="29"/>
                      <a:pt x="16" y="29"/>
                    </a:cubicBezTo>
                    <a:cubicBezTo>
                      <a:pt x="16" y="30"/>
                      <a:pt x="15" y="31"/>
                      <a:pt x="14" y="33"/>
                    </a:cubicBezTo>
                    <a:cubicBezTo>
                      <a:pt x="13" y="33"/>
                      <a:pt x="14" y="35"/>
                      <a:pt x="15" y="34"/>
                    </a:cubicBezTo>
                    <a:cubicBezTo>
                      <a:pt x="17" y="32"/>
                      <a:pt x="17" y="31"/>
                      <a:pt x="18" y="29"/>
                    </a:cubicBezTo>
                    <a:cubicBezTo>
                      <a:pt x="18" y="28"/>
                      <a:pt x="17" y="28"/>
                      <a:pt x="17" y="28"/>
                    </a:cubicBezTo>
                    <a:cubicBezTo>
                      <a:pt x="15" y="30"/>
                      <a:pt x="13" y="32"/>
                      <a:pt x="11" y="33"/>
                    </a:cubicBezTo>
                    <a:cubicBezTo>
                      <a:pt x="11" y="33"/>
                      <a:pt x="11" y="34"/>
                      <a:pt x="12" y="34"/>
                    </a:cubicBezTo>
                    <a:cubicBezTo>
                      <a:pt x="13" y="30"/>
                      <a:pt x="15" y="27"/>
                      <a:pt x="18" y="24"/>
                    </a:cubicBezTo>
                    <a:cubicBezTo>
                      <a:pt x="17" y="23"/>
                      <a:pt x="17" y="23"/>
                      <a:pt x="16" y="23"/>
                    </a:cubicBezTo>
                    <a:cubicBezTo>
                      <a:pt x="14" y="27"/>
                      <a:pt x="11" y="31"/>
                      <a:pt x="7" y="35"/>
                    </a:cubicBezTo>
                    <a:cubicBezTo>
                      <a:pt x="8" y="35"/>
                      <a:pt x="8" y="35"/>
                      <a:pt x="8" y="36"/>
                    </a:cubicBezTo>
                    <a:cubicBezTo>
                      <a:pt x="11" y="30"/>
                      <a:pt x="14" y="24"/>
                      <a:pt x="18" y="19"/>
                    </a:cubicBezTo>
                    <a:cubicBezTo>
                      <a:pt x="18" y="19"/>
                      <a:pt x="17" y="18"/>
                      <a:pt x="17" y="18"/>
                    </a:cubicBezTo>
                    <a:cubicBezTo>
                      <a:pt x="14" y="22"/>
                      <a:pt x="11" y="25"/>
                      <a:pt x="9" y="29"/>
                    </a:cubicBezTo>
                    <a:cubicBezTo>
                      <a:pt x="9" y="29"/>
                      <a:pt x="9" y="29"/>
                      <a:pt x="10" y="29"/>
                    </a:cubicBezTo>
                    <a:cubicBezTo>
                      <a:pt x="12" y="25"/>
                      <a:pt x="14" y="21"/>
                      <a:pt x="16" y="17"/>
                    </a:cubicBezTo>
                    <a:cubicBezTo>
                      <a:pt x="17" y="16"/>
                      <a:pt x="16" y="15"/>
                      <a:pt x="15" y="16"/>
                    </a:cubicBezTo>
                    <a:cubicBezTo>
                      <a:pt x="11" y="21"/>
                      <a:pt x="8" y="26"/>
                      <a:pt x="4" y="31"/>
                    </a:cubicBezTo>
                    <a:cubicBezTo>
                      <a:pt x="4" y="31"/>
                      <a:pt x="5" y="31"/>
                      <a:pt x="5" y="32"/>
                    </a:cubicBezTo>
                    <a:cubicBezTo>
                      <a:pt x="8" y="26"/>
                      <a:pt x="12" y="20"/>
                      <a:pt x="15" y="13"/>
                    </a:cubicBezTo>
                    <a:cubicBezTo>
                      <a:pt x="16" y="13"/>
                      <a:pt x="14" y="12"/>
                      <a:pt x="14" y="13"/>
                    </a:cubicBezTo>
                    <a:cubicBezTo>
                      <a:pt x="10" y="18"/>
                      <a:pt x="7" y="23"/>
                      <a:pt x="2" y="27"/>
                    </a:cubicBezTo>
                    <a:cubicBezTo>
                      <a:pt x="3" y="27"/>
                      <a:pt x="3" y="27"/>
                      <a:pt x="3" y="28"/>
                    </a:cubicBezTo>
                    <a:cubicBezTo>
                      <a:pt x="6" y="23"/>
                      <a:pt x="9" y="18"/>
                      <a:pt x="12" y="14"/>
                    </a:cubicBezTo>
                    <a:cubicBezTo>
                      <a:pt x="12" y="13"/>
                      <a:pt x="11" y="12"/>
                      <a:pt x="11" y="13"/>
                    </a:cubicBezTo>
                    <a:cubicBezTo>
                      <a:pt x="8" y="16"/>
                      <a:pt x="6" y="19"/>
                      <a:pt x="3" y="23"/>
                    </a:cubicBezTo>
                    <a:cubicBezTo>
                      <a:pt x="4" y="23"/>
                      <a:pt x="4" y="23"/>
                      <a:pt x="4" y="24"/>
                    </a:cubicBezTo>
                    <a:cubicBezTo>
                      <a:pt x="8" y="18"/>
                      <a:pt x="11" y="12"/>
                      <a:pt x="15" y="7"/>
                    </a:cubicBezTo>
                    <a:cubicBezTo>
                      <a:pt x="15" y="6"/>
                      <a:pt x="15" y="6"/>
                      <a:pt x="14" y="6"/>
                    </a:cubicBezTo>
                    <a:cubicBezTo>
                      <a:pt x="11" y="10"/>
                      <a:pt x="8" y="14"/>
                      <a:pt x="5" y="18"/>
                    </a:cubicBezTo>
                    <a:cubicBezTo>
                      <a:pt x="5" y="18"/>
                      <a:pt x="6" y="19"/>
                      <a:pt x="7" y="19"/>
                    </a:cubicBezTo>
                    <a:cubicBezTo>
                      <a:pt x="10" y="15"/>
                      <a:pt x="12" y="10"/>
                      <a:pt x="15" y="5"/>
                    </a:cubicBezTo>
                    <a:cubicBezTo>
                      <a:pt x="15" y="5"/>
                      <a:pt x="14" y="4"/>
                      <a:pt x="13" y="5"/>
                    </a:cubicBezTo>
                    <a:cubicBezTo>
                      <a:pt x="11" y="9"/>
                      <a:pt x="8" y="12"/>
                      <a:pt x="5" y="16"/>
                    </a:cubicBezTo>
                    <a:cubicBezTo>
                      <a:pt x="5" y="16"/>
                      <a:pt x="6" y="16"/>
                      <a:pt x="6" y="16"/>
                    </a:cubicBezTo>
                    <a:cubicBezTo>
                      <a:pt x="8" y="13"/>
                      <a:pt x="10" y="10"/>
                      <a:pt x="12" y="6"/>
                    </a:cubicBezTo>
                    <a:cubicBezTo>
                      <a:pt x="12" y="6"/>
                      <a:pt x="11" y="5"/>
                      <a:pt x="11" y="6"/>
                    </a:cubicBezTo>
                    <a:cubicBezTo>
                      <a:pt x="8" y="9"/>
                      <a:pt x="5" y="12"/>
                      <a:pt x="3" y="15"/>
                    </a:cubicBezTo>
                    <a:cubicBezTo>
                      <a:pt x="3" y="15"/>
                      <a:pt x="3" y="15"/>
                      <a:pt x="4" y="16"/>
                    </a:cubicBezTo>
                    <a:cubicBezTo>
                      <a:pt x="6" y="11"/>
                      <a:pt x="9" y="7"/>
                      <a:pt x="11" y="2"/>
                    </a:cubicBezTo>
                    <a:cubicBezTo>
                      <a:pt x="12" y="2"/>
                      <a:pt x="11" y="1"/>
                      <a:pt x="10" y="2"/>
                    </a:cubicBezTo>
                    <a:cubicBezTo>
                      <a:pt x="8" y="5"/>
                      <a:pt x="5" y="8"/>
                      <a:pt x="2" y="11"/>
                    </a:cubicBezTo>
                    <a:cubicBezTo>
                      <a:pt x="2" y="11"/>
                      <a:pt x="3" y="11"/>
                      <a:pt x="3" y="12"/>
                    </a:cubicBezTo>
                    <a:cubicBezTo>
                      <a:pt x="6" y="9"/>
                      <a:pt x="8" y="5"/>
                      <a:pt x="11" y="1"/>
                    </a:cubicBezTo>
                    <a:cubicBezTo>
                      <a:pt x="11" y="1"/>
                      <a:pt x="10" y="0"/>
                      <a:pt x="9" y="1"/>
                    </a:cubicBezTo>
                    <a:cubicBezTo>
                      <a:pt x="7" y="4"/>
                      <a:pt x="4" y="7"/>
                      <a:pt x="2" y="9"/>
                    </a:cubicBezTo>
                    <a:cubicBezTo>
                      <a:pt x="2" y="10"/>
                      <a:pt x="3" y="10"/>
                      <a:pt x="3" y="10"/>
                    </a:cubicBezTo>
                    <a:cubicBezTo>
                      <a:pt x="4" y="7"/>
                      <a:pt x="6" y="5"/>
                      <a:pt x="8" y="2"/>
                    </a:cubicBezTo>
                    <a:cubicBezTo>
                      <a:pt x="8" y="2"/>
                      <a:pt x="7" y="1"/>
                      <a:pt x="7" y="1"/>
                    </a:cubicBezTo>
                    <a:cubicBezTo>
                      <a:pt x="4" y="3"/>
                      <a:pt x="2" y="5"/>
                      <a:pt x="0" y="8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3" y="6"/>
                      <a:pt x="4" y="4"/>
                      <a:pt x="6" y="3"/>
                    </a:cubicBezTo>
                    <a:cubicBezTo>
                      <a:pt x="6" y="2"/>
                      <a:pt x="5" y="1"/>
                      <a:pt x="5" y="2"/>
                    </a:cubicBezTo>
                    <a:cubicBezTo>
                      <a:pt x="3" y="3"/>
                      <a:pt x="2" y="4"/>
                      <a:pt x="1" y="5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3" y="5"/>
                      <a:pt x="3" y="5"/>
                      <a:pt x="4" y="4"/>
                    </a:cubicBezTo>
                    <a:cubicBezTo>
                      <a:pt x="4" y="3"/>
                      <a:pt x="3" y="2"/>
                      <a:pt x="3" y="3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16" name="Freeform 12"/>
              <p:cNvSpPr/>
              <p:nvPr/>
            </p:nvSpPr>
            <p:spPr>
              <a:xfrm>
                <a:off x="1028" y="226"/>
                <a:ext cx="55" cy="155"/>
              </a:xfrm>
              <a:custGeom>
                <a:avLst/>
                <a:gdLst/>
                <a:ahLst/>
                <a:cxnLst>
                  <a:cxn ang="0">
                    <a:pos x="411" y="10308"/>
                  </a:cxn>
                  <a:cxn ang="0">
                    <a:pos x="996" y="8017"/>
                  </a:cxn>
                  <a:cxn ang="0">
                    <a:pos x="411" y="2908"/>
                  </a:cxn>
                  <a:cxn ang="0">
                    <a:pos x="1818" y="405"/>
                  </a:cxn>
                  <a:cxn ang="0">
                    <a:pos x="2883" y="2718"/>
                  </a:cxn>
                  <a:cxn ang="0">
                    <a:pos x="3445" y="10127"/>
                  </a:cxn>
                  <a:cxn ang="0">
                    <a:pos x="3856" y="10127"/>
                  </a:cxn>
                  <a:cxn ang="0">
                    <a:pos x="3445" y="215"/>
                  </a:cxn>
                  <a:cxn ang="0">
                    <a:pos x="3225" y="0"/>
                  </a:cxn>
                  <a:cxn ang="0">
                    <a:pos x="411" y="0"/>
                  </a:cxn>
                  <a:cxn ang="0">
                    <a:pos x="217" y="215"/>
                  </a:cxn>
                  <a:cxn ang="0">
                    <a:pos x="411" y="5436"/>
                  </a:cxn>
                  <a:cxn ang="0">
                    <a:pos x="217" y="10127"/>
                  </a:cxn>
                  <a:cxn ang="0">
                    <a:pos x="411" y="10308"/>
                  </a:cxn>
                </a:cxnLst>
                <a:pathLst>
                  <a:path w="19" h="54">
                    <a:moveTo>
                      <a:pt x="2" y="53"/>
                    </a:moveTo>
                    <a:cubicBezTo>
                      <a:pt x="5" y="50"/>
                      <a:pt x="5" y="45"/>
                      <a:pt x="5" y="41"/>
                    </a:cubicBezTo>
                    <a:cubicBezTo>
                      <a:pt x="5" y="32"/>
                      <a:pt x="3" y="24"/>
                      <a:pt x="2" y="15"/>
                    </a:cubicBezTo>
                    <a:cubicBezTo>
                      <a:pt x="2" y="8"/>
                      <a:pt x="1" y="2"/>
                      <a:pt x="9" y="2"/>
                    </a:cubicBezTo>
                    <a:cubicBezTo>
                      <a:pt x="17" y="2"/>
                      <a:pt x="14" y="7"/>
                      <a:pt x="14" y="14"/>
                    </a:cubicBezTo>
                    <a:cubicBezTo>
                      <a:pt x="14" y="26"/>
                      <a:pt x="17" y="39"/>
                      <a:pt x="17" y="52"/>
                    </a:cubicBezTo>
                    <a:cubicBezTo>
                      <a:pt x="17" y="53"/>
                      <a:pt x="19" y="53"/>
                      <a:pt x="19" y="52"/>
                    </a:cubicBezTo>
                    <a:cubicBezTo>
                      <a:pt x="19" y="35"/>
                      <a:pt x="14" y="18"/>
                      <a:pt x="17" y="1"/>
                    </a:cubicBezTo>
                    <a:cubicBezTo>
                      <a:pt x="17" y="1"/>
                      <a:pt x="17" y="0"/>
                      <a:pt x="16" y="0"/>
                    </a:cubicBezTo>
                    <a:cubicBezTo>
                      <a:pt x="11" y="0"/>
                      <a:pt x="7" y="1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0"/>
                      <a:pt x="1" y="19"/>
                      <a:pt x="2" y="28"/>
                    </a:cubicBezTo>
                    <a:cubicBezTo>
                      <a:pt x="3" y="33"/>
                      <a:pt x="6" y="48"/>
                      <a:pt x="1" y="52"/>
                    </a:cubicBezTo>
                    <a:cubicBezTo>
                      <a:pt x="0" y="53"/>
                      <a:pt x="1" y="54"/>
                      <a:pt x="2" y="53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17" name="Freeform 13"/>
              <p:cNvSpPr/>
              <p:nvPr/>
            </p:nvSpPr>
            <p:spPr>
              <a:xfrm>
                <a:off x="1025" y="235"/>
                <a:ext cx="49" cy="143"/>
              </a:xfrm>
              <a:custGeom>
                <a:avLst/>
                <a:gdLst/>
                <a:ahLst/>
                <a:cxnLst>
                  <a:cxn ang="0">
                    <a:pos x="954" y="729"/>
                  </a:cxn>
                  <a:cxn ang="0">
                    <a:pos x="0" y="2085"/>
                  </a:cxn>
                  <a:cxn ang="0">
                    <a:pos x="1170" y="729"/>
                  </a:cxn>
                  <a:cxn ang="0">
                    <a:pos x="623" y="2480"/>
                  </a:cxn>
                  <a:cxn ang="0">
                    <a:pos x="1796" y="932"/>
                  </a:cxn>
                  <a:cxn ang="0">
                    <a:pos x="1170" y="2666"/>
                  </a:cxn>
                  <a:cxn ang="0">
                    <a:pos x="2012" y="932"/>
                  </a:cxn>
                  <a:cxn ang="0">
                    <a:pos x="954" y="3272"/>
                  </a:cxn>
                  <a:cxn ang="0">
                    <a:pos x="2418" y="932"/>
                  </a:cxn>
                  <a:cxn ang="0">
                    <a:pos x="839" y="3418"/>
                  </a:cxn>
                  <a:cxn ang="0">
                    <a:pos x="2012" y="2265"/>
                  </a:cxn>
                  <a:cxn ang="0">
                    <a:pos x="2560" y="1144"/>
                  </a:cxn>
                  <a:cxn ang="0">
                    <a:pos x="1580" y="4024"/>
                  </a:cxn>
                  <a:cxn ang="0">
                    <a:pos x="2750" y="2085"/>
                  </a:cxn>
                  <a:cxn ang="0">
                    <a:pos x="839" y="5963"/>
                  </a:cxn>
                  <a:cxn ang="0">
                    <a:pos x="1170" y="6152"/>
                  </a:cxn>
                  <a:cxn ang="0">
                    <a:pos x="2560" y="4605"/>
                  </a:cxn>
                  <a:cxn ang="0">
                    <a:pos x="1386" y="7093"/>
                  </a:cxn>
                  <a:cxn ang="0">
                    <a:pos x="2750" y="4956"/>
                  </a:cxn>
                  <a:cxn ang="0">
                    <a:pos x="839" y="8237"/>
                  </a:cxn>
                  <a:cxn ang="0">
                    <a:pos x="2418" y="6152"/>
                  </a:cxn>
                  <a:cxn ang="0">
                    <a:pos x="954" y="8629"/>
                  </a:cxn>
                  <a:cxn ang="0">
                    <a:pos x="2202" y="7485"/>
                  </a:cxn>
                  <a:cxn ang="0">
                    <a:pos x="1386" y="8843"/>
                  </a:cxn>
                  <a:cxn ang="0">
                    <a:pos x="2750" y="7485"/>
                  </a:cxn>
                  <a:cxn ang="0">
                    <a:pos x="2012" y="9358"/>
                  </a:cxn>
                  <a:cxn ang="0">
                    <a:pos x="2560" y="9358"/>
                  </a:cxn>
                  <a:cxn ang="0">
                    <a:pos x="2750" y="8629"/>
                  </a:cxn>
                  <a:cxn ang="0">
                    <a:pos x="2750" y="7625"/>
                  </a:cxn>
                  <a:cxn ang="0">
                    <a:pos x="2418" y="8843"/>
                  </a:cxn>
                  <a:cxn ang="0">
                    <a:pos x="2966" y="6690"/>
                  </a:cxn>
                  <a:cxn ang="0">
                    <a:pos x="2012" y="8426"/>
                  </a:cxn>
                  <a:cxn ang="0">
                    <a:pos x="2750" y="6289"/>
                  </a:cxn>
                  <a:cxn ang="0">
                    <a:pos x="2966" y="5757"/>
                  </a:cxn>
                  <a:cxn ang="0">
                    <a:pos x="954" y="7485"/>
                  </a:cxn>
                  <a:cxn ang="0">
                    <a:pos x="2560" y="5546"/>
                  </a:cxn>
                  <a:cxn ang="0">
                    <a:pos x="1796" y="6478"/>
                  </a:cxn>
                  <a:cxn ang="0">
                    <a:pos x="2966" y="4024"/>
                  </a:cxn>
                  <a:cxn ang="0">
                    <a:pos x="2012" y="5357"/>
                  </a:cxn>
                  <a:cxn ang="0">
                    <a:pos x="2750" y="3598"/>
                  </a:cxn>
                  <a:cxn ang="0">
                    <a:pos x="1386" y="4956"/>
                  </a:cxn>
                  <a:cxn ang="0">
                    <a:pos x="2966" y="1733"/>
                  </a:cxn>
                  <a:cxn ang="0">
                    <a:pos x="3182" y="729"/>
                  </a:cxn>
                  <a:cxn ang="0">
                    <a:pos x="1170" y="3092"/>
                  </a:cxn>
                  <a:cxn ang="0">
                    <a:pos x="2012" y="2085"/>
                  </a:cxn>
                  <a:cxn ang="0">
                    <a:pos x="2750" y="606"/>
                  </a:cxn>
                  <a:cxn ang="0">
                    <a:pos x="1170" y="2666"/>
                  </a:cxn>
                  <a:cxn ang="0">
                    <a:pos x="2202" y="606"/>
                  </a:cxn>
                  <a:cxn ang="0">
                    <a:pos x="1386" y="2085"/>
                  </a:cxn>
                  <a:cxn ang="0">
                    <a:pos x="2418" y="0"/>
                  </a:cxn>
                  <a:cxn ang="0">
                    <a:pos x="1170" y="1333"/>
                  </a:cxn>
                  <a:cxn ang="0">
                    <a:pos x="1580" y="212"/>
                  </a:cxn>
                  <a:cxn ang="0">
                    <a:pos x="406" y="1547"/>
                  </a:cxn>
                </a:cxnLst>
                <a:pathLst>
                  <a:path w="17" h="50">
                    <a:moveTo>
                      <a:pt x="3" y="8"/>
                    </a:moveTo>
                    <a:cubicBezTo>
                      <a:pt x="4" y="7"/>
                      <a:pt x="4" y="5"/>
                      <a:pt x="5" y="4"/>
                    </a:cubicBezTo>
                    <a:cubicBezTo>
                      <a:pt x="5" y="3"/>
                      <a:pt x="4" y="2"/>
                      <a:pt x="4" y="3"/>
                    </a:cubicBezTo>
                    <a:cubicBezTo>
                      <a:pt x="2" y="6"/>
                      <a:pt x="1" y="8"/>
                      <a:pt x="0" y="11"/>
                    </a:cubicBezTo>
                    <a:cubicBezTo>
                      <a:pt x="0" y="12"/>
                      <a:pt x="1" y="12"/>
                      <a:pt x="2" y="11"/>
                    </a:cubicBezTo>
                    <a:cubicBezTo>
                      <a:pt x="3" y="10"/>
                      <a:pt x="6" y="4"/>
                      <a:pt x="6" y="4"/>
                    </a:cubicBezTo>
                    <a:cubicBezTo>
                      <a:pt x="5" y="7"/>
                      <a:pt x="3" y="9"/>
                      <a:pt x="2" y="12"/>
                    </a:cubicBezTo>
                    <a:cubicBezTo>
                      <a:pt x="2" y="13"/>
                      <a:pt x="3" y="13"/>
                      <a:pt x="3" y="13"/>
                    </a:cubicBezTo>
                    <a:cubicBezTo>
                      <a:pt x="6" y="10"/>
                      <a:pt x="9" y="7"/>
                      <a:pt x="11" y="3"/>
                    </a:cubicBezTo>
                    <a:cubicBezTo>
                      <a:pt x="10" y="2"/>
                      <a:pt x="9" y="3"/>
                      <a:pt x="9" y="5"/>
                    </a:cubicBezTo>
                    <a:cubicBezTo>
                      <a:pt x="7" y="8"/>
                      <a:pt x="6" y="11"/>
                      <a:pt x="5" y="13"/>
                    </a:cubicBezTo>
                    <a:cubicBezTo>
                      <a:pt x="4" y="14"/>
                      <a:pt x="5" y="15"/>
                      <a:pt x="6" y="14"/>
                    </a:cubicBezTo>
                    <a:cubicBezTo>
                      <a:pt x="7" y="12"/>
                      <a:pt x="8" y="10"/>
                      <a:pt x="9" y="9"/>
                    </a:cubicBezTo>
                    <a:cubicBezTo>
                      <a:pt x="11" y="7"/>
                      <a:pt x="11" y="6"/>
                      <a:pt x="10" y="5"/>
                    </a:cubicBezTo>
                    <a:cubicBezTo>
                      <a:pt x="7" y="9"/>
                      <a:pt x="6" y="12"/>
                      <a:pt x="4" y="16"/>
                    </a:cubicBezTo>
                    <a:cubicBezTo>
                      <a:pt x="3" y="16"/>
                      <a:pt x="4" y="17"/>
                      <a:pt x="5" y="17"/>
                    </a:cubicBezTo>
                    <a:cubicBezTo>
                      <a:pt x="8" y="13"/>
                      <a:pt x="10" y="10"/>
                      <a:pt x="13" y="6"/>
                    </a:cubicBezTo>
                    <a:cubicBezTo>
                      <a:pt x="13" y="6"/>
                      <a:pt x="13" y="6"/>
                      <a:pt x="12" y="5"/>
                    </a:cubicBezTo>
                    <a:cubicBezTo>
                      <a:pt x="11" y="7"/>
                      <a:pt x="10" y="9"/>
                      <a:pt x="9" y="11"/>
                    </a:cubicBezTo>
                    <a:cubicBezTo>
                      <a:pt x="7" y="13"/>
                      <a:pt x="6" y="16"/>
                      <a:pt x="4" y="18"/>
                    </a:cubicBezTo>
                    <a:cubicBezTo>
                      <a:pt x="4" y="19"/>
                      <a:pt x="5" y="20"/>
                      <a:pt x="6" y="19"/>
                    </a:cubicBezTo>
                    <a:cubicBezTo>
                      <a:pt x="7" y="17"/>
                      <a:pt x="9" y="14"/>
                      <a:pt x="10" y="12"/>
                    </a:cubicBezTo>
                    <a:cubicBezTo>
                      <a:pt x="11" y="11"/>
                      <a:pt x="12" y="10"/>
                      <a:pt x="12" y="9"/>
                    </a:cubicBezTo>
                    <a:cubicBezTo>
                      <a:pt x="15" y="8"/>
                      <a:pt x="15" y="7"/>
                      <a:pt x="13" y="6"/>
                    </a:cubicBezTo>
                    <a:cubicBezTo>
                      <a:pt x="10" y="11"/>
                      <a:pt x="8" y="16"/>
                      <a:pt x="6" y="21"/>
                    </a:cubicBezTo>
                    <a:cubicBezTo>
                      <a:pt x="6" y="21"/>
                      <a:pt x="7" y="22"/>
                      <a:pt x="8" y="21"/>
                    </a:cubicBezTo>
                    <a:cubicBezTo>
                      <a:pt x="9" y="19"/>
                      <a:pt x="11" y="17"/>
                      <a:pt x="13" y="15"/>
                    </a:cubicBezTo>
                    <a:cubicBezTo>
                      <a:pt x="16" y="11"/>
                      <a:pt x="14" y="12"/>
                      <a:pt x="14" y="11"/>
                    </a:cubicBezTo>
                    <a:cubicBezTo>
                      <a:pt x="11" y="18"/>
                      <a:pt x="6" y="24"/>
                      <a:pt x="3" y="30"/>
                    </a:cubicBezTo>
                    <a:cubicBezTo>
                      <a:pt x="3" y="31"/>
                      <a:pt x="4" y="32"/>
                      <a:pt x="4" y="31"/>
                    </a:cubicBezTo>
                    <a:cubicBezTo>
                      <a:pt x="7" y="28"/>
                      <a:pt x="10" y="25"/>
                      <a:pt x="13" y="22"/>
                    </a:cubicBezTo>
                    <a:cubicBezTo>
                      <a:pt x="11" y="24"/>
                      <a:pt x="8" y="29"/>
                      <a:pt x="6" y="32"/>
                    </a:cubicBezTo>
                    <a:cubicBezTo>
                      <a:pt x="5" y="33"/>
                      <a:pt x="7" y="33"/>
                      <a:pt x="7" y="33"/>
                    </a:cubicBezTo>
                    <a:cubicBezTo>
                      <a:pt x="7" y="33"/>
                      <a:pt x="13" y="24"/>
                      <a:pt x="13" y="24"/>
                    </a:cubicBezTo>
                    <a:cubicBezTo>
                      <a:pt x="11" y="28"/>
                      <a:pt x="8" y="32"/>
                      <a:pt x="6" y="37"/>
                    </a:cubicBezTo>
                    <a:cubicBezTo>
                      <a:pt x="5" y="37"/>
                      <a:pt x="6" y="38"/>
                      <a:pt x="7" y="37"/>
                    </a:cubicBezTo>
                    <a:cubicBezTo>
                      <a:pt x="10" y="34"/>
                      <a:pt x="13" y="31"/>
                      <a:pt x="15" y="27"/>
                    </a:cubicBezTo>
                    <a:cubicBezTo>
                      <a:pt x="16" y="26"/>
                      <a:pt x="15" y="25"/>
                      <a:pt x="14" y="26"/>
                    </a:cubicBezTo>
                    <a:cubicBezTo>
                      <a:pt x="10" y="31"/>
                      <a:pt x="6" y="36"/>
                      <a:pt x="3" y="42"/>
                    </a:cubicBezTo>
                    <a:cubicBezTo>
                      <a:pt x="3" y="43"/>
                      <a:pt x="4" y="43"/>
                      <a:pt x="4" y="43"/>
                    </a:cubicBezTo>
                    <a:cubicBezTo>
                      <a:pt x="7" y="39"/>
                      <a:pt x="11" y="36"/>
                      <a:pt x="13" y="33"/>
                    </a:cubicBezTo>
                    <a:cubicBezTo>
                      <a:pt x="13" y="32"/>
                      <a:pt x="13" y="32"/>
                      <a:pt x="12" y="32"/>
                    </a:cubicBezTo>
                    <a:cubicBezTo>
                      <a:pt x="11" y="34"/>
                      <a:pt x="10" y="35"/>
                      <a:pt x="9" y="37"/>
                    </a:cubicBezTo>
                    <a:cubicBezTo>
                      <a:pt x="7" y="40"/>
                      <a:pt x="6" y="42"/>
                      <a:pt x="5" y="45"/>
                    </a:cubicBezTo>
                    <a:cubicBezTo>
                      <a:pt x="4" y="46"/>
                      <a:pt x="5" y="47"/>
                      <a:pt x="6" y="46"/>
                    </a:cubicBezTo>
                    <a:cubicBezTo>
                      <a:pt x="8" y="44"/>
                      <a:pt x="10" y="41"/>
                      <a:pt x="11" y="39"/>
                    </a:cubicBezTo>
                    <a:cubicBezTo>
                      <a:pt x="14" y="35"/>
                      <a:pt x="14" y="35"/>
                      <a:pt x="11" y="38"/>
                    </a:cubicBezTo>
                    <a:cubicBezTo>
                      <a:pt x="10" y="41"/>
                      <a:pt x="9" y="44"/>
                      <a:pt x="7" y="46"/>
                    </a:cubicBezTo>
                    <a:cubicBezTo>
                      <a:pt x="7" y="47"/>
                      <a:pt x="8" y="48"/>
                      <a:pt x="9" y="47"/>
                    </a:cubicBezTo>
                    <a:cubicBezTo>
                      <a:pt x="11" y="44"/>
                      <a:pt x="13" y="42"/>
                      <a:pt x="14" y="39"/>
                    </a:cubicBezTo>
                    <a:cubicBezTo>
                      <a:pt x="13" y="41"/>
                      <a:pt x="10" y="45"/>
                      <a:pt x="9" y="48"/>
                    </a:cubicBezTo>
                    <a:cubicBezTo>
                      <a:pt x="8" y="49"/>
                      <a:pt x="9" y="50"/>
                      <a:pt x="10" y="49"/>
                    </a:cubicBezTo>
                    <a:cubicBezTo>
                      <a:pt x="13" y="44"/>
                      <a:pt x="15" y="40"/>
                      <a:pt x="12" y="48"/>
                    </a:cubicBezTo>
                    <a:cubicBezTo>
                      <a:pt x="12" y="49"/>
                      <a:pt x="13" y="49"/>
                      <a:pt x="13" y="49"/>
                    </a:cubicBezTo>
                    <a:cubicBezTo>
                      <a:pt x="15" y="47"/>
                      <a:pt x="15" y="47"/>
                      <a:pt x="16" y="45"/>
                    </a:cubicBezTo>
                    <a:cubicBezTo>
                      <a:pt x="16" y="45"/>
                      <a:pt x="15" y="44"/>
                      <a:pt x="14" y="45"/>
                    </a:cubicBezTo>
                    <a:cubicBezTo>
                      <a:pt x="13" y="47"/>
                      <a:pt x="16" y="41"/>
                      <a:pt x="16" y="40"/>
                    </a:cubicBezTo>
                    <a:cubicBezTo>
                      <a:pt x="16" y="39"/>
                      <a:pt x="15" y="39"/>
                      <a:pt x="14" y="40"/>
                    </a:cubicBezTo>
                    <a:cubicBezTo>
                      <a:pt x="14" y="41"/>
                      <a:pt x="13" y="41"/>
                      <a:pt x="12" y="42"/>
                    </a:cubicBezTo>
                    <a:cubicBezTo>
                      <a:pt x="10" y="44"/>
                      <a:pt x="10" y="45"/>
                      <a:pt x="12" y="46"/>
                    </a:cubicBezTo>
                    <a:cubicBezTo>
                      <a:pt x="13" y="43"/>
                      <a:pt x="15" y="39"/>
                      <a:pt x="16" y="36"/>
                    </a:cubicBezTo>
                    <a:cubicBezTo>
                      <a:pt x="17" y="35"/>
                      <a:pt x="16" y="35"/>
                      <a:pt x="15" y="35"/>
                    </a:cubicBezTo>
                    <a:cubicBezTo>
                      <a:pt x="14" y="37"/>
                      <a:pt x="13" y="39"/>
                      <a:pt x="11" y="41"/>
                    </a:cubicBezTo>
                    <a:cubicBezTo>
                      <a:pt x="9" y="42"/>
                      <a:pt x="9" y="43"/>
                      <a:pt x="10" y="44"/>
                    </a:cubicBezTo>
                    <a:cubicBezTo>
                      <a:pt x="12" y="41"/>
                      <a:pt x="14" y="37"/>
                      <a:pt x="15" y="33"/>
                    </a:cubicBezTo>
                    <a:cubicBezTo>
                      <a:pt x="15" y="33"/>
                      <a:pt x="14" y="32"/>
                      <a:pt x="14" y="33"/>
                    </a:cubicBezTo>
                    <a:cubicBezTo>
                      <a:pt x="11" y="36"/>
                      <a:pt x="9" y="39"/>
                      <a:pt x="7" y="43"/>
                    </a:cubicBezTo>
                    <a:cubicBezTo>
                      <a:pt x="9" y="39"/>
                      <a:pt x="12" y="34"/>
                      <a:pt x="15" y="30"/>
                    </a:cubicBezTo>
                    <a:cubicBezTo>
                      <a:pt x="16" y="29"/>
                      <a:pt x="14" y="29"/>
                      <a:pt x="14" y="29"/>
                    </a:cubicBezTo>
                    <a:cubicBezTo>
                      <a:pt x="11" y="33"/>
                      <a:pt x="8" y="36"/>
                      <a:pt x="5" y="39"/>
                    </a:cubicBezTo>
                    <a:cubicBezTo>
                      <a:pt x="6" y="41"/>
                      <a:pt x="7" y="40"/>
                      <a:pt x="7" y="37"/>
                    </a:cubicBezTo>
                    <a:cubicBezTo>
                      <a:pt x="9" y="34"/>
                      <a:pt x="11" y="32"/>
                      <a:pt x="13" y="29"/>
                    </a:cubicBezTo>
                    <a:cubicBezTo>
                      <a:pt x="11" y="30"/>
                      <a:pt x="9" y="32"/>
                      <a:pt x="8" y="34"/>
                    </a:cubicBezTo>
                    <a:cubicBezTo>
                      <a:pt x="7" y="34"/>
                      <a:pt x="8" y="34"/>
                      <a:pt x="9" y="34"/>
                    </a:cubicBezTo>
                    <a:cubicBezTo>
                      <a:pt x="11" y="30"/>
                      <a:pt x="14" y="26"/>
                      <a:pt x="16" y="22"/>
                    </a:cubicBezTo>
                    <a:cubicBezTo>
                      <a:pt x="17" y="21"/>
                      <a:pt x="16" y="20"/>
                      <a:pt x="15" y="21"/>
                    </a:cubicBezTo>
                    <a:cubicBezTo>
                      <a:pt x="13" y="24"/>
                      <a:pt x="10" y="26"/>
                      <a:pt x="8" y="29"/>
                    </a:cubicBezTo>
                    <a:cubicBezTo>
                      <a:pt x="9" y="31"/>
                      <a:pt x="10" y="30"/>
                      <a:pt x="10" y="28"/>
                    </a:cubicBezTo>
                    <a:cubicBezTo>
                      <a:pt x="12" y="25"/>
                      <a:pt x="13" y="23"/>
                      <a:pt x="15" y="20"/>
                    </a:cubicBezTo>
                    <a:cubicBezTo>
                      <a:pt x="15" y="19"/>
                      <a:pt x="14" y="19"/>
                      <a:pt x="14" y="19"/>
                    </a:cubicBezTo>
                    <a:cubicBezTo>
                      <a:pt x="12" y="21"/>
                      <a:pt x="10" y="24"/>
                      <a:pt x="8" y="26"/>
                    </a:cubicBezTo>
                    <a:cubicBezTo>
                      <a:pt x="5" y="29"/>
                      <a:pt x="5" y="29"/>
                      <a:pt x="7" y="26"/>
                    </a:cubicBezTo>
                    <a:cubicBezTo>
                      <a:pt x="10" y="20"/>
                      <a:pt x="14" y="15"/>
                      <a:pt x="16" y="9"/>
                    </a:cubicBezTo>
                    <a:cubicBezTo>
                      <a:pt x="17" y="9"/>
                      <a:pt x="16" y="8"/>
                      <a:pt x="15" y="9"/>
                    </a:cubicBezTo>
                    <a:cubicBezTo>
                      <a:pt x="13" y="12"/>
                      <a:pt x="10" y="16"/>
                      <a:pt x="9" y="18"/>
                    </a:cubicBezTo>
                    <a:cubicBezTo>
                      <a:pt x="11" y="13"/>
                      <a:pt x="13" y="9"/>
                      <a:pt x="16" y="4"/>
                    </a:cubicBezTo>
                    <a:cubicBezTo>
                      <a:pt x="16" y="4"/>
                      <a:pt x="15" y="3"/>
                      <a:pt x="15" y="4"/>
                    </a:cubicBezTo>
                    <a:cubicBezTo>
                      <a:pt x="12" y="8"/>
                      <a:pt x="9" y="12"/>
                      <a:pt x="6" y="16"/>
                    </a:cubicBezTo>
                    <a:cubicBezTo>
                      <a:pt x="6" y="16"/>
                      <a:pt x="7" y="16"/>
                      <a:pt x="7" y="17"/>
                    </a:cubicBezTo>
                    <a:cubicBezTo>
                      <a:pt x="8" y="15"/>
                      <a:pt x="9" y="13"/>
                      <a:pt x="10" y="11"/>
                    </a:cubicBezTo>
                    <a:cubicBezTo>
                      <a:pt x="12" y="9"/>
                      <a:pt x="14" y="6"/>
                      <a:pt x="15" y="3"/>
                    </a:cubicBezTo>
                    <a:cubicBezTo>
                      <a:pt x="15" y="3"/>
                      <a:pt x="14" y="2"/>
                      <a:pt x="14" y="3"/>
                    </a:cubicBezTo>
                    <a:cubicBezTo>
                      <a:pt x="12" y="5"/>
                      <a:pt x="11" y="6"/>
                      <a:pt x="10" y="8"/>
                    </a:cubicBezTo>
                    <a:cubicBezTo>
                      <a:pt x="6" y="10"/>
                      <a:pt x="5" y="12"/>
                      <a:pt x="6" y="14"/>
                    </a:cubicBezTo>
                    <a:cubicBezTo>
                      <a:pt x="9" y="11"/>
                      <a:pt x="10" y="7"/>
                      <a:pt x="12" y="4"/>
                    </a:cubicBezTo>
                    <a:cubicBezTo>
                      <a:pt x="13" y="3"/>
                      <a:pt x="12" y="2"/>
                      <a:pt x="11" y="3"/>
                    </a:cubicBezTo>
                    <a:cubicBezTo>
                      <a:pt x="10" y="4"/>
                      <a:pt x="9" y="6"/>
                      <a:pt x="8" y="8"/>
                    </a:cubicBezTo>
                    <a:cubicBezTo>
                      <a:pt x="6" y="9"/>
                      <a:pt x="5" y="11"/>
                      <a:pt x="7" y="11"/>
                    </a:cubicBezTo>
                    <a:cubicBezTo>
                      <a:pt x="9" y="8"/>
                      <a:pt x="11" y="4"/>
                      <a:pt x="13" y="1"/>
                    </a:cubicBezTo>
                    <a:cubicBezTo>
                      <a:pt x="14" y="0"/>
                      <a:pt x="12" y="0"/>
                      <a:pt x="12" y="0"/>
                    </a:cubicBezTo>
                    <a:cubicBezTo>
                      <a:pt x="9" y="3"/>
                      <a:pt x="7" y="7"/>
                      <a:pt x="4" y="10"/>
                    </a:cubicBezTo>
                    <a:cubicBezTo>
                      <a:pt x="5" y="11"/>
                      <a:pt x="6" y="10"/>
                      <a:pt x="6" y="7"/>
                    </a:cubicBezTo>
                    <a:cubicBezTo>
                      <a:pt x="7" y="6"/>
                      <a:pt x="8" y="4"/>
                      <a:pt x="9" y="2"/>
                    </a:cubicBezTo>
                    <a:cubicBezTo>
                      <a:pt x="9" y="2"/>
                      <a:pt x="8" y="1"/>
                      <a:pt x="8" y="1"/>
                    </a:cubicBezTo>
                    <a:cubicBezTo>
                      <a:pt x="6" y="4"/>
                      <a:pt x="4" y="6"/>
                      <a:pt x="2" y="8"/>
                    </a:cubicBezTo>
                    <a:cubicBezTo>
                      <a:pt x="4" y="6"/>
                      <a:pt x="3" y="4"/>
                      <a:pt x="2" y="8"/>
                    </a:cubicBezTo>
                    <a:cubicBezTo>
                      <a:pt x="1" y="8"/>
                      <a:pt x="3" y="9"/>
                      <a:pt x="3" y="8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18" name="Freeform 14"/>
              <p:cNvSpPr/>
              <p:nvPr/>
            </p:nvSpPr>
            <p:spPr>
              <a:xfrm>
                <a:off x="1077" y="186"/>
                <a:ext cx="63" cy="195"/>
              </a:xfrm>
              <a:custGeom>
                <a:avLst/>
                <a:gdLst/>
                <a:ahLst/>
                <a:cxnLst>
                  <a:cxn ang="0">
                    <a:pos x="1549" y="12778"/>
                  </a:cxn>
                  <a:cxn ang="0">
                    <a:pos x="1337" y="7172"/>
                  </a:cxn>
                  <a:cxn ang="0">
                    <a:pos x="753" y="3117"/>
                  </a:cxn>
                  <a:cxn ang="0">
                    <a:pos x="1549" y="404"/>
                  </a:cxn>
                  <a:cxn ang="0">
                    <a:pos x="2698" y="215"/>
                  </a:cxn>
                  <a:cxn ang="0">
                    <a:pos x="3287" y="2171"/>
                  </a:cxn>
                  <a:cxn ang="0">
                    <a:pos x="3502" y="5618"/>
                  </a:cxn>
                  <a:cxn ang="0">
                    <a:pos x="3829" y="12236"/>
                  </a:cxn>
                  <a:cxn ang="0">
                    <a:pos x="4224" y="12236"/>
                  </a:cxn>
                  <a:cxn ang="0">
                    <a:pos x="3502" y="0"/>
                  </a:cxn>
                  <a:cxn ang="0">
                    <a:pos x="3287" y="0"/>
                  </a:cxn>
                  <a:cxn ang="0">
                    <a:pos x="401" y="215"/>
                  </a:cxn>
                  <a:cxn ang="0">
                    <a:pos x="212" y="404"/>
                  </a:cxn>
                  <a:cxn ang="0">
                    <a:pos x="942" y="6627"/>
                  </a:cxn>
                  <a:cxn ang="0">
                    <a:pos x="1148" y="10281"/>
                  </a:cxn>
                  <a:cxn ang="0">
                    <a:pos x="1337" y="12993"/>
                  </a:cxn>
                  <a:cxn ang="0">
                    <a:pos x="1549" y="12778"/>
                  </a:cxn>
                </a:cxnLst>
                <a:pathLst>
                  <a:path w="22" h="68">
                    <a:moveTo>
                      <a:pt x="8" y="66"/>
                    </a:moveTo>
                    <a:cubicBezTo>
                      <a:pt x="6" y="57"/>
                      <a:pt x="8" y="47"/>
                      <a:pt x="7" y="37"/>
                    </a:cubicBezTo>
                    <a:cubicBezTo>
                      <a:pt x="6" y="30"/>
                      <a:pt x="5" y="23"/>
                      <a:pt x="4" y="16"/>
                    </a:cubicBezTo>
                    <a:cubicBezTo>
                      <a:pt x="3" y="11"/>
                      <a:pt x="0" y="3"/>
                      <a:pt x="8" y="2"/>
                    </a:cubicBezTo>
                    <a:cubicBezTo>
                      <a:pt x="10" y="1"/>
                      <a:pt x="12" y="1"/>
                      <a:pt x="14" y="1"/>
                    </a:cubicBezTo>
                    <a:cubicBezTo>
                      <a:pt x="17" y="1"/>
                      <a:pt x="17" y="9"/>
                      <a:pt x="17" y="11"/>
                    </a:cubicBezTo>
                    <a:cubicBezTo>
                      <a:pt x="17" y="17"/>
                      <a:pt x="18" y="23"/>
                      <a:pt x="18" y="29"/>
                    </a:cubicBezTo>
                    <a:cubicBezTo>
                      <a:pt x="19" y="40"/>
                      <a:pt x="20" y="52"/>
                      <a:pt x="20" y="63"/>
                    </a:cubicBezTo>
                    <a:cubicBezTo>
                      <a:pt x="20" y="64"/>
                      <a:pt x="22" y="64"/>
                      <a:pt x="22" y="63"/>
                    </a:cubicBezTo>
                    <a:cubicBezTo>
                      <a:pt x="22" y="42"/>
                      <a:pt x="19" y="21"/>
                      <a:pt x="18" y="0"/>
                    </a:cubicBezTo>
                    <a:cubicBezTo>
                      <a:pt x="18" y="0"/>
                      <a:pt x="17" y="0"/>
                      <a:pt x="17" y="0"/>
                    </a:cubicBezTo>
                    <a:cubicBezTo>
                      <a:pt x="12" y="0"/>
                      <a:pt x="7" y="1"/>
                      <a:pt x="2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2" y="12"/>
                      <a:pt x="3" y="23"/>
                      <a:pt x="5" y="34"/>
                    </a:cubicBezTo>
                    <a:cubicBezTo>
                      <a:pt x="6" y="41"/>
                      <a:pt x="7" y="47"/>
                      <a:pt x="6" y="53"/>
                    </a:cubicBezTo>
                    <a:cubicBezTo>
                      <a:pt x="6" y="58"/>
                      <a:pt x="6" y="62"/>
                      <a:pt x="7" y="67"/>
                    </a:cubicBezTo>
                    <a:cubicBezTo>
                      <a:pt x="7" y="68"/>
                      <a:pt x="9" y="67"/>
                      <a:pt x="8" y="66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19" name="Freeform 15"/>
              <p:cNvSpPr/>
              <p:nvPr/>
            </p:nvSpPr>
            <p:spPr>
              <a:xfrm>
                <a:off x="1080" y="195"/>
                <a:ext cx="51" cy="183"/>
              </a:xfrm>
              <a:custGeom>
                <a:avLst/>
                <a:gdLst/>
                <a:ahLst/>
                <a:cxnLst>
                  <a:cxn ang="0">
                    <a:pos x="210" y="1733"/>
                  </a:cxn>
                  <a:cxn ang="0">
                    <a:pos x="1301" y="726"/>
                  </a:cxn>
                  <a:cxn ang="0">
                    <a:pos x="706" y="2476"/>
                  </a:cxn>
                  <a:cxn ang="0">
                    <a:pos x="706" y="3082"/>
                  </a:cxn>
                  <a:cxn ang="0">
                    <a:pos x="1686" y="2265"/>
                  </a:cxn>
                  <a:cxn ang="0">
                    <a:pos x="2000" y="1144"/>
                  </a:cxn>
                  <a:cxn ang="0">
                    <a:pos x="907" y="4023"/>
                  </a:cxn>
                  <a:cxn ang="0">
                    <a:pos x="1301" y="4604"/>
                  </a:cxn>
                  <a:cxn ang="0">
                    <a:pos x="2185" y="3809"/>
                  </a:cxn>
                  <a:cxn ang="0">
                    <a:pos x="2570" y="2879"/>
                  </a:cxn>
                  <a:cxn ang="0">
                    <a:pos x="1301" y="5936"/>
                  </a:cxn>
                  <a:cxn ang="0">
                    <a:pos x="2185" y="4212"/>
                  </a:cxn>
                  <a:cxn ang="0">
                    <a:pos x="1301" y="6288"/>
                  </a:cxn>
                  <a:cxn ang="0">
                    <a:pos x="2391" y="5144"/>
                  </a:cxn>
                  <a:cxn ang="0">
                    <a:pos x="907" y="7480"/>
                  </a:cxn>
                  <a:cxn ang="0">
                    <a:pos x="2391" y="5936"/>
                  </a:cxn>
                  <a:cxn ang="0">
                    <a:pos x="1476" y="8412"/>
                  </a:cxn>
                  <a:cxn ang="0">
                    <a:pos x="1091" y="9353"/>
                  </a:cxn>
                  <a:cxn ang="0">
                    <a:pos x="2391" y="7620"/>
                  </a:cxn>
                  <a:cxn ang="0">
                    <a:pos x="1476" y="10285"/>
                  </a:cxn>
                  <a:cxn ang="0">
                    <a:pos x="1686" y="10891"/>
                  </a:cxn>
                  <a:cxn ang="0">
                    <a:pos x="2916" y="9353"/>
                  </a:cxn>
                  <a:cxn ang="0">
                    <a:pos x="1799" y="11832"/>
                  </a:cxn>
                  <a:cxn ang="0">
                    <a:pos x="2570" y="10285"/>
                  </a:cxn>
                  <a:cxn ang="0">
                    <a:pos x="2000" y="12224"/>
                  </a:cxn>
                  <a:cxn ang="0">
                    <a:pos x="2185" y="11643"/>
                  </a:cxn>
                  <a:cxn ang="0">
                    <a:pos x="2916" y="9745"/>
                  </a:cxn>
                  <a:cxn ang="0">
                    <a:pos x="2185" y="11292"/>
                  </a:cxn>
                  <a:cxn ang="0">
                    <a:pos x="3091" y="8627"/>
                  </a:cxn>
                  <a:cxn ang="0">
                    <a:pos x="2185" y="9959"/>
                  </a:cxn>
                  <a:cxn ang="0">
                    <a:pos x="3091" y="7832"/>
                  </a:cxn>
                  <a:cxn ang="0">
                    <a:pos x="2916" y="7294"/>
                  </a:cxn>
                  <a:cxn ang="0">
                    <a:pos x="1301" y="8953"/>
                  </a:cxn>
                  <a:cxn ang="0">
                    <a:pos x="2000" y="8021"/>
                  </a:cxn>
                  <a:cxn ang="0">
                    <a:pos x="2777" y="6288"/>
                  </a:cxn>
                  <a:cxn ang="0">
                    <a:pos x="2777" y="5356"/>
                  </a:cxn>
                  <a:cxn ang="0">
                    <a:pos x="1686" y="6476"/>
                  </a:cxn>
                  <a:cxn ang="0">
                    <a:pos x="2777" y="4212"/>
                  </a:cxn>
                  <a:cxn ang="0">
                    <a:pos x="2570" y="3809"/>
                  </a:cxn>
                  <a:cxn ang="0">
                    <a:pos x="1686" y="4741"/>
                  </a:cxn>
                  <a:cxn ang="0">
                    <a:pos x="3091" y="2265"/>
                  </a:cxn>
                  <a:cxn ang="0">
                    <a:pos x="1476" y="4023"/>
                  </a:cxn>
                  <a:cxn ang="0">
                    <a:pos x="2391" y="1939"/>
                  </a:cxn>
                  <a:cxn ang="0">
                    <a:pos x="2391" y="726"/>
                  </a:cxn>
                  <a:cxn ang="0">
                    <a:pos x="1686" y="1733"/>
                  </a:cxn>
                  <a:cxn ang="0">
                    <a:pos x="2391" y="212"/>
                  </a:cxn>
                  <a:cxn ang="0">
                    <a:pos x="1091" y="1332"/>
                  </a:cxn>
                  <a:cxn ang="0">
                    <a:pos x="1799" y="400"/>
                  </a:cxn>
                  <a:cxn ang="0">
                    <a:pos x="1091" y="400"/>
                  </a:cxn>
                  <a:cxn ang="0">
                    <a:pos x="210" y="1332"/>
                  </a:cxn>
                </a:cxnLst>
                <a:pathLst>
                  <a:path w="18" h="64">
                    <a:moveTo>
                      <a:pt x="2" y="8"/>
                    </a:moveTo>
                    <a:cubicBezTo>
                      <a:pt x="6" y="1"/>
                      <a:pt x="2" y="6"/>
                      <a:pt x="1" y="9"/>
                    </a:cubicBezTo>
                    <a:cubicBezTo>
                      <a:pt x="1" y="10"/>
                      <a:pt x="2" y="11"/>
                      <a:pt x="3" y="10"/>
                    </a:cubicBezTo>
                    <a:cubicBezTo>
                      <a:pt x="1" y="12"/>
                      <a:pt x="8" y="2"/>
                      <a:pt x="7" y="4"/>
                    </a:cubicBezTo>
                    <a:cubicBezTo>
                      <a:pt x="6" y="7"/>
                      <a:pt x="4" y="9"/>
                      <a:pt x="3" y="12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6" y="10"/>
                      <a:pt x="10" y="5"/>
                      <a:pt x="11" y="3"/>
                    </a:cubicBezTo>
                    <a:cubicBezTo>
                      <a:pt x="9" y="8"/>
                      <a:pt x="6" y="12"/>
                      <a:pt x="4" y="16"/>
                    </a:cubicBezTo>
                    <a:cubicBezTo>
                      <a:pt x="3" y="17"/>
                      <a:pt x="4" y="18"/>
                      <a:pt x="5" y="17"/>
                    </a:cubicBezTo>
                    <a:cubicBezTo>
                      <a:pt x="7" y="15"/>
                      <a:pt x="7" y="14"/>
                      <a:pt x="9" y="12"/>
                    </a:cubicBezTo>
                    <a:cubicBezTo>
                      <a:pt x="9" y="11"/>
                      <a:pt x="10" y="10"/>
                      <a:pt x="10" y="9"/>
                    </a:cubicBezTo>
                    <a:cubicBezTo>
                      <a:pt x="12" y="8"/>
                      <a:pt x="13" y="7"/>
                      <a:pt x="11" y="6"/>
                    </a:cubicBezTo>
                    <a:cubicBezTo>
                      <a:pt x="8" y="11"/>
                      <a:pt x="6" y="15"/>
                      <a:pt x="4" y="21"/>
                    </a:cubicBezTo>
                    <a:cubicBezTo>
                      <a:pt x="4" y="21"/>
                      <a:pt x="5" y="22"/>
                      <a:pt x="5" y="21"/>
                    </a:cubicBezTo>
                    <a:cubicBezTo>
                      <a:pt x="8" y="19"/>
                      <a:pt x="10" y="16"/>
                      <a:pt x="11" y="13"/>
                    </a:cubicBezTo>
                    <a:cubicBezTo>
                      <a:pt x="10" y="17"/>
                      <a:pt x="8" y="20"/>
                      <a:pt x="7" y="24"/>
                    </a:cubicBezTo>
                    <a:cubicBezTo>
                      <a:pt x="6" y="25"/>
                      <a:pt x="8" y="25"/>
                      <a:pt x="8" y="25"/>
                    </a:cubicBezTo>
                    <a:cubicBezTo>
                      <a:pt x="9" y="23"/>
                      <a:pt x="10" y="21"/>
                      <a:pt x="12" y="20"/>
                    </a:cubicBezTo>
                    <a:cubicBezTo>
                      <a:pt x="13" y="18"/>
                      <a:pt x="14" y="16"/>
                      <a:pt x="15" y="15"/>
                    </a:cubicBezTo>
                    <a:cubicBezTo>
                      <a:pt x="16" y="14"/>
                      <a:pt x="15" y="14"/>
                      <a:pt x="14" y="15"/>
                    </a:cubicBezTo>
                    <a:cubicBezTo>
                      <a:pt x="11" y="20"/>
                      <a:pt x="8" y="25"/>
                      <a:pt x="6" y="30"/>
                    </a:cubicBezTo>
                    <a:cubicBezTo>
                      <a:pt x="5" y="31"/>
                      <a:pt x="6" y="32"/>
                      <a:pt x="7" y="31"/>
                    </a:cubicBezTo>
                    <a:cubicBezTo>
                      <a:pt x="8" y="29"/>
                      <a:pt x="9" y="27"/>
                      <a:pt x="11" y="26"/>
                    </a:cubicBezTo>
                    <a:cubicBezTo>
                      <a:pt x="13" y="24"/>
                      <a:pt x="13" y="23"/>
                      <a:pt x="12" y="22"/>
                    </a:cubicBezTo>
                    <a:cubicBezTo>
                      <a:pt x="10" y="26"/>
                      <a:pt x="8" y="29"/>
                      <a:pt x="6" y="32"/>
                    </a:cubicBezTo>
                    <a:cubicBezTo>
                      <a:pt x="6" y="33"/>
                      <a:pt x="7" y="34"/>
                      <a:pt x="7" y="33"/>
                    </a:cubicBezTo>
                    <a:cubicBezTo>
                      <a:pt x="9" y="32"/>
                      <a:pt x="10" y="31"/>
                      <a:pt x="11" y="29"/>
                    </a:cubicBezTo>
                    <a:cubicBezTo>
                      <a:pt x="12" y="29"/>
                      <a:pt x="12" y="28"/>
                      <a:pt x="13" y="27"/>
                    </a:cubicBezTo>
                    <a:cubicBezTo>
                      <a:pt x="15" y="26"/>
                      <a:pt x="15" y="25"/>
                      <a:pt x="14" y="25"/>
                    </a:cubicBezTo>
                    <a:cubicBezTo>
                      <a:pt x="11" y="30"/>
                      <a:pt x="7" y="34"/>
                      <a:pt x="5" y="39"/>
                    </a:cubicBezTo>
                    <a:cubicBezTo>
                      <a:pt x="5" y="40"/>
                      <a:pt x="6" y="41"/>
                      <a:pt x="6" y="40"/>
                    </a:cubicBezTo>
                    <a:cubicBezTo>
                      <a:pt x="9" y="37"/>
                      <a:pt x="11" y="33"/>
                      <a:pt x="13" y="31"/>
                    </a:cubicBezTo>
                    <a:cubicBezTo>
                      <a:pt x="10" y="35"/>
                      <a:pt x="8" y="39"/>
                      <a:pt x="6" y="43"/>
                    </a:cubicBezTo>
                    <a:cubicBezTo>
                      <a:pt x="6" y="44"/>
                      <a:pt x="7" y="45"/>
                      <a:pt x="8" y="44"/>
                    </a:cubicBezTo>
                    <a:cubicBezTo>
                      <a:pt x="8" y="44"/>
                      <a:pt x="16" y="30"/>
                      <a:pt x="12" y="38"/>
                    </a:cubicBezTo>
                    <a:cubicBezTo>
                      <a:pt x="10" y="42"/>
                      <a:pt x="7" y="45"/>
                      <a:pt x="6" y="49"/>
                    </a:cubicBezTo>
                    <a:cubicBezTo>
                      <a:pt x="5" y="50"/>
                      <a:pt x="6" y="51"/>
                      <a:pt x="7" y="50"/>
                    </a:cubicBezTo>
                    <a:cubicBezTo>
                      <a:pt x="8" y="48"/>
                      <a:pt x="13" y="40"/>
                      <a:pt x="13" y="40"/>
                    </a:cubicBezTo>
                    <a:cubicBezTo>
                      <a:pt x="11" y="44"/>
                      <a:pt x="8" y="48"/>
                      <a:pt x="7" y="53"/>
                    </a:cubicBezTo>
                    <a:cubicBezTo>
                      <a:pt x="6" y="53"/>
                      <a:pt x="7" y="54"/>
                      <a:pt x="8" y="54"/>
                    </a:cubicBezTo>
                    <a:cubicBezTo>
                      <a:pt x="11" y="50"/>
                      <a:pt x="14" y="46"/>
                      <a:pt x="15" y="43"/>
                    </a:cubicBezTo>
                    <a:cubicBezTo>
                      <a:pt x="13" y="48"/>
                      <a:pt x="10" y="52"/>
                      <a:pt x="9" y="57"/>
                    </a:cubicBezTo>
                    <a:cubicBezTo>
                      <a:pt x="9" y="58"/>
                      <a:pt x="10" y="58"/>
                      <a:pt x="10" y="58"/>
                    </a:cubicBezTo>
                    <a:cubicBezTo>
                      <a:pt x="12" y="55"/>
                      <a:pt x="14" y="52"/>
                      <a:pt x="16" y="49"/>
                    </a:cubicBezTo>
                    <a:cubicBezTo>
                      <a:pt x="13" y="53"/>
                      <a:pt x="11" y="57"/>
                      <a:pt x="9" y="61"/>
                    </a:cubicBezTo>
                    <a:cubicBezTo>
                      <a:pt x="8" y="62"/>
                      <a:pt x="10" y="63"/>
                      <a:pt x="10" y="62"/>
                    </a:cubicBezTo>
                    <a:cubicBezTo>
                      <a:pt x="11" y="60"/>
                      <a:pt x="13" y="59"/>
                      <a:pt x="14" y="57"/>
                    </a:cubicBezTo>
                    <a:cubicBezTo>
                      <a:pt x="16" y="55"/>
                      <a:pt x="16" y="55"/>
                      <a:pt x="14" y="54"/>
                    </a:cubicBezTo>
                    <a:cubicBezTo>
                      <a:pt x="13" y="57"/>
                      <a:pt x="11" y="60"/>
                      <a:pt x="10" y="63"/>
                    </a:cubicBezTo>
                    <a:cubicBezTo>
                      <a:pt x="10" y="63"/>
                      <a:pt x="11" y="64"/>
                      <a:pt x="11" y="64"/>
                    </a:cubicBezTo>
                    <a:cubicBezTo>
                      <a:pt x="13" y="63"/>
                      <a:pt x="12" y="63"/>
                      <a:pt x="13" y="62"/>
                    </a:cubicBezTo>
                    <a:cubicBezTo>
                      <a:pt x="14" y="61"/>
                      <a:pt x="13" y="60"/>
                      <a:pt x="12" y="61"/>
                    </a:cubicBezTo>
                    <a:cubicBezTo>
                      <a:pt x="14" y="59"/>
                      <a:pt x="16" y="55"/>
                      <a:pt x="17" y="52"/>
                    </a:cubicBezTo>
                    <a:cubicBezTo>
                      <a:pt x="18" y="51"/>
                      <a:pt x="16" y="51"/>
                      <a:pt x="16" y="51"/>
                    </a:cubicBezTo>
                    <a:cubicBezTo>
                      <a:pt x="15" y="53"/>
                      <a:pt x="14" y="55"/>
                      <a:pt x="12" y="56"/>
                    </a:cubicBezTo>
                    <a:cubicBezTo>
                      <a:pt x="10" y="58"/>
                      <a:pt x="10" y="59"/>
                      <a:pt x="12" y="59"/>
                    </a:cubicBezTo>
                    <a:cubicBezTo>
                      <a:pt x="15" y="55"/>
                      <a:pt x="17" y="51"/>
                      <a:pt x="18" y="46"/>
                    </a:cubicBezTo>
                    <a:cubicBezTo>
                      <a:pt x="18" y="45"/>
                      <a:pt x="17" y="45"/>
                      <a:pt x="17" y="45"/>
                    </a:cubicBezTo>
                    <a:cubicBezTo>
                      <a:pt x="15" y="47"/>
                      <a:pt x="14" y="49"/>
                      <a:pt x="13" y="51"/>
                    </a:cubicBezTo>
                    <a:cubicBezTo>
                      <a:pt x="10" y="55"/>
                      <a:pt x="10" y="55"/>
                      <a:pt x="12" y="52"/>
                    </a:cubicBezTo>
                    <a:cubicBezTo>
                      <a:pt x="14" y="49"/>
                      <a:pt x="16" y="45"/>
                      <a:pt x="18" y="41"/>
                    </a:cubicBezTo>
                    <a:cubicBezTo>
                      <a:pt x="18" y="41"/>
                      <a:pt x="17" y="40"/>
                      <a:pt x="17" y="41"/>
                    </a:cubicBezTo>
                    <a:cubicBezTo>
                      <a:pt x="14" y="44"/>
                      <a:pt x="12" y="47"/>
                      <a:pt x="9" y="50"/>
                    </a:cubicBezTo>
                    <a:cubicBezTo>
                      <a:pt x="12" y="47"/>
                      <a:pt x="14" y="42"/>
                      <a:pt x="16" y="38"/>
                    </a:cubicBezTo>
                    <a:cubicBezTo>
                      <a:pt x="16" y="37"/>
                      <a:pt x="15" y="37"/>
                      <a:pt x="15" y="37"/>
                    </a:cubicBezTo>
                    <a:cubicBezTo>
                      <a:pt x="12" y="40"/>
                      <a:pt x="10" y="43"/>
                      <a:pt x="7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9" y="45"/>
                      <a:pt x="10" y="44"/>
                      <a:pt x="11" y="42"/>
                    </a:cubicBezTo>
                    <a:cubicBezTo>
                      <a:pt x="13" y="39"/>
                      <a:pt x="15" y="36"/>
                      <a:pt x="16" y="34"/>
                    </a:cubicBezTo>
                    <a:cubicBezTo>
                      <a:pt x="16" y="33"/>
                      <a:pt x="15" y="32"/>
                      <a:pt x="15" y="33"/>
                    </a:cubicBezTo>
                    <a:cubicBezTo>
                      <a:pt x="13" y="35"/>
                      <a:pt x="10" y="38"/>
                      <a:pt x="8" y="41"/>
                    </a:cubicBezTo>
                    <a:cubicBezTo>
                      <a:pt x="11" y="37"/>
                      <a:pt x="13" y="33"/>
                      <a:pt x="15" y="28"/>
                    </a:cubicBezTo>
                    <a:cubicBezTo>
                      <a:pt x="16" y="27"/>
                      <a:pt x="15" y="27"/>
                      <a:pt x="14" y="27"/>
                    </a:cubicBezTo>
                    <a:cubicBezTo>
                      <a:pt x="12" y="30"/>
                      <a:pt x="5" y="42"/>
                      <a:pt x="9" y="34"/>
                    </a:cubicBezTo>
                    <a:cubicBezTo>
                      <a:pt x="12" y="30"/>
                      <a:pt x="14" y="27"/>
                      <a:pt x="17" y="23"/>
                    </a:cubicBezTo>
                    <a:cubicBezTo>
                      <a:pt x="17" y="22"/>
                      <a:pt x="16" y="21"/>
                      <a:pt x="15" y="22"/>
                    </a:cubicBezTo>
                    <a:cubicBezTo>
                      <a:pt x="13" y="25"/>
                      <a:pt x="11" y="28"/>
                      <a:pt x="8" y="30"/>
                    </a:cubicBezTo>
                    <a:cubicBezTo>
                      <a:pt x="10" y="28"/>
                      <a:pt x="13" y="24"/>
                      <a:pt x="14" y="20"/>
                    </a:cubicBezTo>
                    <a:cubicBezTo>
                      <a:pt x="14" y="19"/>
                      <a:pt x="13" y="19"/>
                      <a:pt x="13" y="20"/>
                    </a:cubicBezTo>
                    <a:cubicBezTo>
                      <a:pt x="12" y="21"/>
                      <a:pt x="10" y="23"/>
                      <a:pt x="9" y="25"/>
                    </a:cubicBezTo>
                    <a:cubicBezTo>
                      <a:pt x="7" y="27"/>
                      <a:pt x="7" y="28"/>
                      <a:pt x="9" y="28"/>
                    </a:cubicBezTo>
                    <a:cubicBezTo>
                      <a:pt x="11" y="22"/>
                      <a:pt x="14" y="17"/>
                      <a:pt x="17" y="12"/>
                    </a:cubicBezTo>
                    <a:cubicBezTo>
                      <a:pt x="18" y="11"/>
                      <a:pt x="17" y="11"/>
                      <a:pt x="16" y="12"/>
                    </a:cubicBezTo>
                    <a:cubicBezTo>
                      <a:pt x="13" y="15"/>
                      <a:pt x="11" y="18"/>
                      <a:pt x="8" y="21"/>
                    </a:cubicBezTo>
                    <a:cubicBezTo>
                      <a:pt x="10" y="20"/>
                      <a:pt x="13" y="14"/>
                      <a:pt x="14" y="11"/>
                    </a:cubicBezTo>
                    <a:cubicBezTo>
                      <a:pt x="14" y="10"/>
                      <a:pt x="14" y="10"/>
                      <a:pt x="13" y="10"/>
                    </a:cubicBezTo>
                    <a:cubicBezTo>
                      <a:pt x="11" y="12"/>
                      <a:pt x="7" y="16"/>
                      <a:pt x="6" y="18"/>
                    </a:cubicBezTo>
                    <a:cubicBezTo>
                      <a:pt x="8" y="13"/>
                      <a:pt x="11" y="9"/>
                      <a:pt x="13" y="4"/>
                    </a:cubicBezTo>
                    <a:cubicBezTo>
                      <a:pt x="14" y="4"/>
                      <a:pt x="13" y="3"/>
                      <a:pt x="12" y="4"/>
                    </a:cubicBezTo>
                    <a:cubicBezTo>
                      <a:pt x="11" y="5"/>
                      <a:pt x="10" y="7"/>
                      <a:pt x="9" y="9"/>
                    </a:cubicBezTo>
                    <a:cubicBezTo>
                      <a:pt x="8" y="10"/>
                      <a:pt x="4" y="19"/>
                      <a:pt x="8" y="12"/>
                    </a:cubicBezTo>
                    <a:cubicBezTo>
                      <a:pt x="10" y="8"/>
                      <a:pt x="12" y="5"/>
                      <a:pt x="13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2"/>
                      <a:pt x="8" y="5"/>
                      <a:pt x="6" y="7"/>
                    </a:cubicBezTo>
                    <a:cubicBezTo>
                      <a:pt x="4" y="8"/>
                      <a:pt x="4" y="9"/>
                      <a:pt x="6" y="10"/>
                    </a:cubicBezTo>
                    <a:cubicBezTo>
                      <a:pt x="7" y="7"/>
                      <a:pt x="8" y="5"/>
                      <a:pt x="10" y="2"/>
                    </a:cubicBezTo>
                    <a:cubicBezTo>
                      <a:pt x="10" y="1"/>
                      <a:pt x="9" y="1"/>
                      <a:pt x="9" y="1"/>
                    </a:cubicBezTo>
                    <a:cubicBezTo>
                      <a:pt x="4" y="5"/>
                      <a:pt x="1" y="11"/>
                      <a:pt x="6" y="2"/>
                    </a:cubicBezTo>
                    <a:cubicBezTo>
                      <a:pt x="6" y="1"/>
                      <a:pt x="5" y="0"/>
                      <a:pt x="5" y="1"/>
                    </a:cubicBezTo>
                    <a:cubicBezTo>
                      <a:pt x="2" y="4"/>
                      <a:pt x="3" y="3"/>
                      <a:pt x="1" y="7"/>
                    </a:cubicBezTo>
                    <a:cubicBezTo>
                      <a:pt x="0" y="8"/>
                      <a:pt x="2" y="8"/>
                      <a:pt x="2" y="8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20" name="Freeform 16"/>
              <p:cNvSpPr/>
              <p:nvPr/>
            </p:nvSpPr>
            <p:spPr>
              <a:xfrm>
                <a:off x="903" y="83"/>
                <a:ext cx="188" cy="149"/>
              </a:xfrm>
              <a:custGeom>
                <a:avLst/>
                <a:gdLst/>
                <a:ahLst/>
                <a:cxnLst>
                  <a:cxn ang="0">
                    <a:pos x="211" y="9648"/>
                  </a:cxn>
                  <a:cxn ang="0">
                    <a:pos x="6774" y="7152"/>
                  </a:cxn>
                  <a:cxn ang="0">
                    <a:pos x="11650" y="215"/>
                  </a:cxn>
                  <a:cxn ang="0">
                    <a:pos x="11465" y="0"/>
                  </a:cxn>
                  <a:cxn ang="0">
                    <a:pos x="9340" y="1338"/>
                  </a:cxn>
                  <a:cxn ang="0">
                    <a:pos x="9542" y="1765"/>
                  </a:cxn>
                  <a:cxn ang="0">
                    <a:pos x="11254" y="616"/>
                  </a:cxn>
                  <a:cxn ang="0">
                    <a:pos x="11975" y="2711"/>
                  </a:cxn>
                  <a:cxn ang="0">
                    <a:pos x="12180" y="2496"/>
                  </a:cxn>
                  <a:cxn ang="0">
                    <a:pos x="11790" y="215"/>
                  </a:cxn>
                  <a:cxn ang="0">
                    <a:pos x="11650" y="0"/>
                  </a:cxn>
                  <a:cxn ang="0">
                    <a:pos x="9938" y="1149"/>
                  </a:cxn>
                  <a:cxn ang="0">
                    <a:pos x="11066" y="756"/>
                  </a:cxn>
                  <a:cxn ang="0">
                    <a:pos x="8437" y="5387"/>
                  </a:cxn>
                  <a:cxn ang="0">
                    <a:pos x="211" y="9295"/>
                  </a:cxn>
                  <a:cxn ang="0">
                    <a:pos x="211" y="9648"/>
                  </a:cxn>
                </a:cxnLst>
                <a:pathLst>
                  <a:path w="66" h="52">
                    <a:moveTo>
                      <a:pt x="1" y="50"/>
                    </a:moveTo>
                    <a:cubicBezTo>
                      <a:pt x="14" y="52"/>
                      <a:pt x="26" y="45"/>
                      <a:pt x="36" y="37"/>
                    </a:cubicBezTo>
                    <a:cubicBezTo>
                      <a:pt x="50" y="28"/>
                      <a:pt x="56" y="16"/>
                      <a:pt x="62" y="1"/>
                    </a:cubicBezTo>
                    <a:cubicBezTo>
                      <a:pt x="62" y="1"/>
                      <a:pt x="62" y="0"/>
                      <a:pt x="61" y="0"/>
                    </a:cubicBezTo>
                    <a:cubicBezTo>
                      <a:pt x="57" y="2"/>
                      <a:pt x="54" y="5"/>
                      <a:pt x="50" y="7"/>
                    </a:cubicBezTo>
                    <a:cubicBezTo>
                      <a:pt x="49" y="8"/>
                      <a:pt x="50" y="9"/>
                      <a:pt x="51" y="9"/>
                    </a:cubicBezTo>
                    <a:cubicBezTo>
                      <a:pt x="54" y="7"/>
                      <a:pt x="57" y="5"/>
                      <a:pt x="60" y="3"/>
                    </a:cubicBezTo>
                    <a:cubicBezTo>
                      <a:pt x="63" y="2"/>
                      <a:pt x="64" y="12"/>
                      <a:pt x="64" y="14"/>
                    </a:cubicBezTo>
                    <a:cubicBezTo>
                      <a:pt x="64" y="15"/>
                      <a:pt x="66" y="14"/>
                      <a:pt x="65" y="13"/>
                    </a:cubicBezTo>
                    <a:cubicBezTo>
                      <a:pt x="65" y="9"/>
                      <a:pt x="65" y="5"/>
                      <a:pt x="63" y="1"/>
                    </a:cubicBezTo>
                    <a:cubicBezTo>
                      <a:pt x="63" y="0"/>
                      <a:pt x="62" y="0"/>
                      <a:pt x="62" y="0"/>
                    </a:cubicBezTo>
                    <a:cubicBezTo>
                      <a:pt x="59" y="2"/>
                      <a:pt x="56" y="4"/>
                      <a:pt x="53" y="6"/>
                    </a:cubicBezTo>
                    <a:cubicBezTo>
                      <a:pt x="50" y="8"/>
                      <a:pt x="59" y="4"/>
                      <a:pt x="59" y="4"/>
                    </a:cubicBezTo>
                    <a:cubicBezTo>
                      <a:pt x="56" y="13"/>
                      <a:pt x="52" y="21"/>
                      <a:pt x="45" y="28"/>
                    </a:cubicBezTo>
                    <a:cubicBezTo>
                      <a:pt x="35" y="39"/>
                      <a:pt x="17" y="51"/>
                      <a:pt x="1" y="48"/>
                    </a:cubicBezTo>
                    <a:cubicBezTo>
                      <a:pt x="0" y="48"/>
                      <a:pt x="0" y="49"/>
                      <a:pt x="1" y="50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21" name="Freeform 17"/>
              <p:cNvSpPr/>
              <p:nvPr/>
            </p:nvSpPr>
            <p:spPr>
              <a:xfrm>
                <a:off x="1183" y="349"/>
                <a:ext cx="42" cy="46"/>
              </a:xfrm>
              <a:custGeom>
                <a:avLst/>
                <a:gdLst/>
                <a:ahLst/>
                <a:cxnLst>
                  <a:cxn ang="0">
                    <a:pos x="375" y="216"/>
                  </a:cxn>
                  <a:cxn ang="0">
                    <a:pos x="174" y="0"/>
                  </a:cxn>
                  <a:cxn ang="0">
                    <a:pos x="174" y="405"/>
                  </a:cxn>
                  <a:cxn ang="0">
                    <a:pos x="2391" y="952"/>
                  </a:cxn>
                  <a:cxn ang="0">
                    <a:pos x="2218" y="834"/>
                  </a:cxn>
                  <a:cxn ang="0">
                    <a:pos x="1364" y="2950"/>
                  </a:cxn>
                  <a:cxn ang="0">
                    <a:pos x="1537" y="2950"/>
                  </a:cxn>
                  <a:cxn ang="0">
                    <a:pos x="2587" y="952"/>
                  </a:cxn>
                  <a:cxn ang="0">
                    <a:pos x="2391" y="834"/>
                  </a:cxn>
                  <a:cxn ang="0">
                    <a:pos x="174" y="0"/>
                  </a:cxn>
                  <a:cxn ang="0">
                    <a:pos x="0" y="216"/>
                  </a:cxn>
                  <a:cxn ang="0">
                    <a:pos x="174" y="405"/>
                  </a:cxn>
                  <a:cxn ang="0">
                    <a:pos x="375" y="216"/>
                  </a:cxn>
                </a:cxnLst>
                <a:pathLst>
                  <a:path w="15" h="16">
                    <a:moveTo>
                      <a:pt x="2" y="1"/>
                    </a:moveTo>
                    <a:cubicBezTo>
                      <a:pt x="2" y="1"/>
                      <a:pt x="2" y="1"/>
                      <a:pt x="1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5" y="2"/>
                      <a:pt x="9" y="4"/>
                      <a:pt x="14" y="5"/>
                    </a:cubicBezTo>
                    <a:cubicBezTo>
                      <a:pt x="13" y="5"/>
                      <a:pt x="13" y="5"/>
                      <a:pt x="13" y="4"/>
                    </a:cubicBezTo>
                    <a:cubicBezTo>
                      <a:pt x="12" y="8"/>
                      <a:pt x="10" y="11"/>
                      <a:pt x="8" y="15"/>
                    </a:cubicBezTo>
                    <a:cubicBezTo>
                      <a:pt x="7" y="15"/>
                      <a:pt x="9" y="16"/>
                      <a:pt x="9" y="15"/>
                    </a:cubicBezTo>
                    <a:cubicBezTo>
                      <a:pt x="11" y="12"/>
                      <a:pt x="14" y="9"/>
                      <a:pt x="15" y="5"/>
                    </a:cubicBezTo>
                    <a:cubicBezTo>
                      <a:pt x="15" y="4"/>
                      <a:pt x="14" y="4"/>
                      <a:pt x="14" y="4"/>
                    </a:cubicBezTo>
                    <a:cubicBezTo>
                      <a:pt x="9" y="3"/>
                      <a:pt x="6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3"/>
                      <a:pt x="3" y="2"/>
                      <a:pt x="2" y="1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22" name="Freeform 18"/>
              <p:cNvSpPr/>
              <p:nvPr/>
            </p:nvSpPr>
            <p:spPr>
              <a:xfrm>
                <a:off x="848" y="120"/>
                <a:ext cx="55" cy="49"/>
              </a:xfrm>
              <a:custGeom>
                <a:avLst/>
                <a:gdLst/>
                <a:ahLst/>
                <a:cxnLst>
                  <a:cxn ang="0">
                    <a:pos x="217" y="3372"/>
                  </a:cxn>
                  <a:cxn ang="0">
                    <a:pos x="2666" y="216"/>
                  </a:cxn>
                  <a:cxn ang="0">
                    <a:pos x="2255" y="216"/>
                  </a:cxn>
                  <a:cxn ang="0">
                    <a:pos x="3445" y="2750"/>
                  </a:cxn>
                  <a:cxn ang="0">
                    <a:pos x="3662" y="2560"/>
                  </a:cxn>
                  <a:cxn ang="0">
                    <a:pos x="2666" y="0"/>
                  </a:cxn>
                  <a:cxn ang="0">
                    <a:pos x="2255" y="0"/>
                  </a:cxn>
                  <a:cxn ang="0">
                    <a:pos x="0" y="2966"/>
                  </a:cxn>
                  <a:cxn ang="0">
                    <a:pos x="217" y="3372"/>
                  </a:cxn>
                </a:cxnLst>
                <a:pathLst>
                  <a:path w="19" h="17">
                    <a:moveTo>
                      <a:pt x="1" y="17"/>
                    </a:moveTo>
                    <a:cubicBezTo>
                      <a:pt x="7" y="15"/>
                      <a:pt x="10" y="6"/>
                      <a:pt x="13" y="1"/>
                    </a:cubicBezTo>
                    <a:cubicBezTo>
                      <a:pt x="12" y="1"/>
                      <a:pt x="12" y="1"/>
                      <a:pt x="11" y="1"/>
                    </a:cubicBezTo>
                    <a:cubicBezTo>
                      <a:pt x="14" y="5"/>
                      <a:pt x="14" y="10"/>
                      <a:pt x="17" y="14"/>
                    </a:cubicBezTo>
                    <a:cubicBezTo>
                      <a:pt x="18" y="14"/>
                      <a:pt x="19" y="13"/>
                      <a:pt x="18" y="13"/>
                    </a:cubicBezTo>
                    <a:cubicBezTo>
                      <a:pt x="15" y="9"/>
                      <a:pt x="15" y="4"/>
                      <a:pt x="13" y="0"/>
                    </a:cubicBezTo>
                    <a:cubicBezTo>
                      <a:pt x="12" y="0"/>
                      <a:pt x="12" y="0"/>
                      <a:pt x="11" y="0"/>
                    </a:cubicBezTo>
                    <a:cubicBezTo>
                      <a:pt x="9" y="5"/>
                      <a:pt x="6" y="14"/>
                      <a:pt x="0" y="15"/>
                    </a:cubicBezTo>
                    <a:cubicBezTo>
                      <a:pt x="0" y="15"/>
                      <a:pt x="0" y="17"/>
                      <a:pt x="1" y="17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23" name="Freeform 19"/>
              <p:cNvSpPr/>
              <p:nvPr/>
            </p:nvSpPr>
            <p:spPr>
              <a:xfrm>
                <a:off x="225" y="1813"/>
                <a:ext cx="243" cy="226"/>
              </a:xfrm>
              <a:custGeom>
                <a:avLst/>
                <a:gdLst/>
                <a:ahLst/>
                <a:cxnLst>
                  <a:cxn ang="0">
                    <a:pos x="12970" y="933"/>
                  </a:cxn>
                  <a:cxn ang="0">
                    <a:pos x="2476" y="4614"/>
                  </a:cxn>
                  <a:cxn ang="0">
                    <a:pos x="5140" y="13603"/>
                  </a:cxn>
                  <a:cxn ang="0">
                    <a:pos x="15095" y="10508"/>
                  </a:cxn>
                  <a:cxn ang="0">
                    <a:pos x="11498" y="606"/>
                  </a:cxn>
                  <a:cxn ang="0">
                    <a:pos x="11498" y="933"/>
                  </a:cxn>
                  <a:cxn ang="0">
                    <a:pos x="15486" y="6302"/>
                  </a:cxn>
                  <a:cxn ang="0">
                    <a:pos x="13551" y="12456"/>
                  </a:cxn>
                  <a:cxn ang="0">
                    <a:pos x="4208" y="12667"/>
                  </a:cxn>
                  <a:cxn ang="0">
                    <a:pos x="3596" y="3813"/>
                  </a:cxn>
                  <a:cxn ang="0">
                    <a:pos x="12970" y="1333"/>
                  </a:cxn>
                  <a:cxn ang="0">
                    <a:pos x="12970" y="933"/>
                  </a:cxn>
                </a:cxnLst>
                <a:pathLst>
                  <a:path w="85" h="79">
                    <a:moveTo>
                      <a:pt x="68" y="5"/>
                    </a:moveTo>
                    <a:cubicBezTo>
                      <a:pt x="48" y="0"/>
                      <a:pt x="26" y="8"/>
                      <a:pt x="13" y="24"/>
                    </a:cubicBezTo>
                    <a:cubicBezTo>
                      <a:pt x="0" y="41"/>
                      <a:pt x="8" y="63"/>
                      <a:pt x="27" y="71"/>
                    </a:cubicBezTo>
                    <a:cubicBezTo>
                      <a:pt x="47" y="79"/>
                      <a:pt x="70" y="76"/>
                      <a:pt x="79" y="55"/>
                    </a:cubicBezTo>
                    <a:cubicBezTo>
                      <a:pt x="85" y="40"/>
                      <a:pt x="83" y="0"/>
                      <a:pt x="60" y="3"/>
                    </a:cubicBezTo>
                    <a:cubicBezTo>
                      <a:pt x="59" y="4"/>
                      <a:pt x="59" y="5"/>
                      <a:pt x="60" y="5"/>
                    </a:cubicBezTo>
                    <a:cubicBezTo>
                      <a:pt x="75" y="3"/>
                      <a:pt x="80" y="23"/>
                      <a:pt x="81" y="33"/>
                    </a:cubicBezTo>
                    <a:cubicBezTo>
                      <a:pt x="82" y="44"/>
                      <a:pt x="79" y="56"/>
                      <a:pt x="71" y="65"/>
                    </a:cubicBezTo>
                    <a:cubicBezTo>
                      <a:pt x="59" y="78"/>
                      <a:pt x="36" y="75"/>
                      <a:pt x="22" y="66"/>
                    </a:cubicBezTo>
                    <a:cubicBezTo>
                      <a:pt x="4" y="56"/>
                      <a:pt x="6" y="34"/>
                      <a:pt x="19" y="20"/>
                    </a:cubicBezTo>
                    <a:cubicBezTo>
                      <a:pt x="31" y="8"/>
                      <a:pt x="51" y="3"/>
                      <a:pt x="68" y="7"/>
                    </a:cubicBezTo>
                    <a:cubicBezTo>
                      <a:pt x="69" y="7"/>
                      <a:pt x="69" y="6"/>
                      <a:pt x="68" y="5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24" name="Freeform 20"/>
              <p:cNvSpPr/>
              <p:nvPr/>
            </p:nvSpPr>
            <p:spPr>
              <a:xfrm>
                <a:off x="328" y="1925"/>
                <a:ext cx="95" cy="100"/>
              </a:xfrm>
              <a:custGeom>
                <a:avLst/>
                <a:gdLst/>
                <a:ahLst/>
                <a:cxnLst>
                  <a:cxn ang="0">
                    <a:pos x="406" y="5926"/>
                  </a:cxn>
                  <a:cxn ang="0">
                    <a:pos x="216" y="6277"/>
                  </a:cxn>
                  <a:cxn ang="0">
                    <a:pos x="406" y="6457"/>
                  </a:cxn>
                  <a:cxn ang="0">
                    <a:pos x="1385" y="3403"/>
                  </a:cxn>
                  <a:cxn ang="0">
                    <a:pos x="1575" y="1723"/>
                  </a:cxn>
                  <a:cxn ang="0">
                    <a:pos x="1791" y="931"/>
                  </a:cxn>
                  <a:cxn ang="0">
                    <a:pos x="1981" y="726"/>
                  </a:cxn>
                  <a:cxn ang="0">
                    <a:pos x="6109" y="5526"/>
                  </a:cxn>
                  <a:cxn ang="0">
                    <a:pos x="6515" y="5340"/>
                  </a:cxn>
                  <a:cxn ang="0">
                    <a:pos x="1981" y="0"/>
                  </a:cxn>
                  <a:cxn ang="0">
                    <a:pos x="1791" y="0"/>
                  </a:cxn>
                  <a:cxn ang="0">
                    <a:pos x="216" y="6277"/>
                  </a:cxn>
                  <a:cxn ang="0">
                    <a:pos x="406" y="6457"/>
                  </a:cxn>
                  <a:cxn ang="0">
                    <a:pos x="622" y="6066"/>
                  </a:cxn>
                  <a:cxn ang="0">
                    <a:pos x="406" y="5926"/>
                  </a:cxn>
                </a:cxnLst>
                <a:pathLst>
                  <a:path w="33" h="35">
                    <a:moveTo>
                      <a:pt x="2" y="31"/>
                    </a:moveTo>
                    <a:cubicBezTo>
                      <a:pt x="2" y="32"/>
                      <a:pt x="1" y="32"/>
                      <a:pt x="1" y="33"/>
                    </a:cubicBezTo>
                    <a:cubicBezTo>
                      <a:pt x="1" y="33"/>
                      <a:pt x="1" y="34"/>
                      <a:pt x="2" y="34"/>
                    </a:cubicBezTo>
                    <a:cubicBezTo>
                      <a:pt x="4" y="29"/>
                      <a:pt x="6" y="24"/>
                      <a:pt x="7" y="18"/>
                    </a:cubicBezTo>
                    <a:cubicBezTo>
                      <a:pt x="7" y="15"/>
                      <a:pt x="8" y="12"/>
                      <a:pt x="8" y="9"/>
                    </a:cubicBezTo>
                    <a:cubicBezTo>
                      <a:pt x="8" y="8"/>
                      <a:pt x="9" y="7"/>
                      <a:pt x="9" y="5"/>
                    </a:cubicBezTo>
                    <a:cubicBezTo>
                      <a:pt x="10" y="3"/>
                      <a:pt x="9" y="2"/>
                      <a:pt x="10" y="4"/>
                    </a:cubicBezTo>
                    <a:cubicBezTo>
                      <a:pt x="17" y="12"/>
                      <a:pt x="28" y="18"/>
                      <a:pt x="31" y="29"/>
                    </a:cubicBezTo>
                    <a:cubicBezTo>
                      <a:pt x="31" y="29"/>
                      <a:pt x="33" y="29"/>
                      <a:pt x="33" y="28"/>
                    </a:cubicBezTo>
                    <a:cubicBezTo>
                      <a:pt x="29" y="16"/>
                      <a:pt x="16" y="11"/>
                      <a:pt x="10" y="0"/>
                    </a:cubicBezTo>
                    <a:cubicBezTo>
                      <a:pt x="10" y="0"/>
                      <a:pt x="9" y="0"/>
                      <a:pt x="9" y="0"/>
                    </a:cubicBezTo>
                    <a:cubicBezTo>
                      <a:pt x="6" y="11"/>
                      <a:pt x="5" y="23"/>
                      <a:pt x="1" y="33"/>
                    </a:cubicBezTo>
                    <a:cubicBezTo>
                      <a:pt x="0" y="34"/>
                      <a:pt x="1" y="35"/>
                      <a:pt x="2" y="34"/>
                    </a:cubicBezTo>
                    <a:cubicBezTo>
                      <a:pt x="2" y="33"/>
                      <a:pt x="3" y="33"/>
                      <a:pt x="3" y="32"/>
                    </a:cubicBezTo>
                    <a:cubicBezTo>
                      <a:pt x="4" y="31"/>
                      <a:pt x="3" y="30"/>
                      <a:pt x="2" y="31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25" name="Freeform 21"/>
              <p:cNvSpPr/>
              <p:nvPr/>
            </p:nvSpPr>
            <p:spPr>
              <a:xfrm>
                <a:off x="334" y="1930"/>
                <a:ext cx="83" cy="100"/>
              </a:xfrm>
              <a:custGeom>
                <a:avLst/>
                <a:gdLst/>
                <a:ahLst/>
                <a:cxnLst>
                  <a:cxn ang="0">
                    <a:pos x="730" y="5340"/>
                  </a:cxn>
                  <a:cxn ang="0">
                    <a:pos x="933" y="3991"/>
                  </a:cxn>
                  <a:cxn ang="0">
                    <a:pos x="1949" y="5340"/>
                  </a:cxn>
                  <a:cxn ang="0">
                    <a:pos x="2670" y="5526"/>
                  </a:cxn>
                  <a:cxn ang="0">
                    <a:pos x="3286" y="5740"/>
                  </a:cxn>
                  <a:cxn ang="0">
                    <a:pos x="4430" y="5526"/>
                  </a:cxn>
                  <a:cxn ang="0">
                    <a:pos x="2882" y="2866"/>
                  </a:cxn>
                  <a:cxn ang="0">
                    <a:pos x="4430" y="3054"/>
                  </a:cxn>
                  <a:cxn ang="0">
                    <a:pos x="1737" y="1543"/>
                  </a:cxn>
                  <a:cxn ang="0">
                    <a:pos x="2278" y="931"/>
                  </a:cxn>
                  <a:cxn ang="0">
                    <a:pos x="2089" y="3266"/>
                  </a:cxn>
                  <a:cxn ang="0">
                    <a:pos x="1949" y="2866"/>
                  </a:cxn>
                  <a:cxn ang="0">
                    <a:pos x="1949" y="5340"/>
                  </a:cxn>
                  <a:cxn ang="0">
                    <a:pos x="1737" y="6066"/>
                  </a:cxn>
                  <a:cxn ang="0">
                    <a:pos x="2481" y="5740"/>
                  </a:cxn>
                  <a:cxn ang="0">
                    <a:pos x="3638" y="5740"/>
                  </a:cxn>
                  <a:cxn ang="0">
                    <a:pos x="4430" y="5340"/>
                  </a:cxn>
                  <a:cxn ang="0">
                    <a:pos x="4030" y="4409"/>
                  </a:cxn>
                  <a:cxn ang="0">
                    <a:pos x="4834" y="4923"/>
                  </a:cxn>
                  <a:cxn ang="0">
                    <a:pos x="4030" y="5340"/>
                  </a:cxn>
                  <a:cxn ang="0">
                    <a:pos x="1337" y="4597"/>
                  </a:cxn>
                  <a:cxn ang="0">
                    <a:pos x="1737" y="4409"/>
                  </a:cxn>
                  <a:cxn ang="0">
                    <a:pos x="212" y="6277"/>
                  </a:cxn>
                  <a:cxn ang="0">
                    <a:pos x="1737" y="4923"/>
                  </a:cxn>
                  <a:cxn ang="0">
                    <a:pos x="4430" y="4923"/>
                  </a:cxn>
                  <a:cxn ang="0">
                    <a:pos x="4971" y="5134"/>
                  </a:cxn>
                  <a:cxn ang="0">
                    <a:pos x="5366" y="4597"/>
                  </a:cxn>
                  <a:cxn ang="0">
                    <a:pos x="2882" y="4734"/>
                  </a:cxn>
                  <a:cxn ang="0">
                    <a:pos x="2882" y="5340"/>
                  </a:cxn>
                  <a:cxn ang="0">
                    <a:pos x="3489" y="5134"/>
                  </a:cxn>
                  <a:cxn ang="0">
                    <a:pos x="4219" y="4923"/>
                  </a:cxn>
                  <a:cxn ang="0">
                    <a:pos x="2670" y="5340"/>
                  </a:cxn>
                  <a:cxn ang="0">
                    <a:pos x="3097" y="4597"/>
                  </a:cxn>
                  <a:cxn ang="0">
                    <a:pos x="5578" y="4734"/>
                  </a:cxn>
                  <a:cxn ang="0">
                    <a:pos x="5160" y="5340"/>
                  </a:cxn>
                  <a:cxn ang="0">
                    <a:pos x="4030" y="4409"/>
                  </a:cxn>
                  <a:cxn ang="0">
                    <a:pos x="1148" y="4923"/>
                  </a:cxn>
                  <a:cxn ang="0">
                    <a:pos x="401" y="4923"/>
                  </a:cxn>
                  <a:cxn ang="0">
                    <a:pos x="1337" y="4197"/>
                  </a:cxn>
                  <a:cxn ang="0">
                    <a:pos x="1949" y="6277"/>
                  </a:cxn>
                  <a:cxn ang="0">
                    <a:pos x="4971" y="5134"/>
                  </a:cxn>
                  <a:cxn ang="0">
                    <a:pos x="3827" y="5740"/>
                  </a:cxn>
                  <a:cxn ang="0">
                    <a:pos x="3489" y="5340"/>
                  </a:cxn>
                  <a:cxn ang="0">
                    <a:pos x="2670" y="5740"/>
                  </a:cxn>
                  <a:cxn ang="0">
                    <a:pos x="1337" y="5740"/>
                  </a:cxn>
                  <a:cxn ang="0">
                    <a:pos x="933" y="5740"/>
                  </a:cxn>
                  <a:cxn ang="0">
                    <a:pos x="607" y="5926"/>
                  </a:cxn>
                  <a:cxn ang="0">
                    <a:pos x="933" y="5526"/>
                  </a:cxn>
                  <a:cxn ang="0">
                    <a:pos x="1737" y="5134"/>
                  </a:cxn>
                  <a:cxn ang="0">
                    <a:pos x="1737" y="931"/>
                  </a:cxn>
                  <a:cxn ang="0">
                    <a:pos x="1949" y="1331"/>
                  </a:cxn>
                  <a:cxn ang="0">
                    <a:pos x="4030" y="3403"/>
                  </a:cxn>
                  <a:cxn ang="0">
                    <a:pos x="2882" y="2260"/>
                  </a:cxn>
                  <a:cxn ang="0">
                    <a:pos x="3638" y="3991"/>
                  </a:cxn>
                  <a:cxn ang="0">
                    <a:pos x="3827" y="3403"/>
                  </a:cxn>
                  <a:cxn ang="0">
                    <a:pos x="3097" y="2866"/>
                  </a:cxn>
                  <a:cxn ang="0">
                    <a:pos x="2670" y="2660"/>
                  </a:cxn>
                  <a:cxn ang="0">
                    <a:pos x="1949" y="1331"/>
                  </a:cxn>
                  <a:cxn ang="0">
                    <a:pos x="1337" y="211"/>
                  </a:cxn>
                  <a:cxn ang="0">
                    <a:pos x="1337" y="1934"/>
                  </a:cxn>
                </a:cxnLst>
                <a:pathLst>
                  <a:path w="29" h="35">
                    <a:moveTo>
                      <a:pt x="3" y="29"/>
                    </a:moveTo>
                    <a:cubicBezTo>
                      <a:pt x="4" y="24"/>
                      <a:pt x="5" y="19"/>
                      <a:pt x="7" y="15"/>
                    </a:cubicBezTo>
                    <a:cubicBezTo>
                      <a:pt x="7" y="15"/>
                      <a:pt x="6" y="14"/>
                      <a:pt x="6" y="14"/>
                    </a:cubicBezTo>
                    <a:cubicBezTo>
                      <a:pt x="5" y="18"/>
                      <a:pt x="4" y="23"/>
                      <a:pt x="3" y="27"/>
                    </a:cubicBezTo>
                    <a:cubicBezTo>
                      <a:pt x="4" y="27"/>
                      <a:pt x="4" y="27"/>
                      <a:pt x="5" y="27"/>
                    </a:cubicBezTo>
                    <a:cubicBezTo>
                      <a:pt x="6" y="22"/>
                      <a:pt x="7" y="16"/>
                      <a:pt x="8" y="10"/>
                    </a:cubicBezTo>
                    <a:cubicBezTo>
                      <a:pt x="8" y="10"/>
                      <a:pt x="7" y="10"/>
                      <a:pt x="7" y="10"/>
                    </a:cubicBezTo>
                    <a:cubicBezTo>
                      <a:pt x="6" y="16"/>
                      <a:pt x="5" y="22"/>
                      <a:pt x="4" y="28"/>
                    </a:cubicBezTo>
                    <a:cubicBezTo>
                      <a:pt x="5" y="28"/>
                      <a:pt x="5" y="28"/>
                      <a:pt x="6" y="28"/>
                    </a:cubicBezTo>
                    <a:cubicBezTo>
                      <a:pt x="7" y="22"/>
                      <a:pt x="8" y="15"/>
                      <a:pt x="9" y="8"/>
                    </a:cubicBezTo>
                    <a:cubicBezTo>
                      <a:pt x="8" y="8"/>
                      <a:pt x="8" y="8"/>
                      <a:pt x="7" y="8"/>
                    </a:cubicBezTo>
                    <a:cubicBezTo>
                      <a:pt x="7" y="8"/>
                      <a:pt x="7" y="9"/>
                      <a:pt x="7" y="10"/>
                    </a:cubicBezTo>
                    <a:cubicBezTo>
                      <a:pt x="8" y="10"/>
                      <a:pt x="8" y="10"/>
                      <a:pt x="9" y="10"/>
                    </a:cubicBezTo>
                    <a:cubicBezTo>
                      <a:pt x="9" y="7"/>
                      <a:pt x="9" y="4"/>
                      <a:pt x="9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8"/>
                      <a:pt x="6" y="14"/>
                      <a:pt x="5" y="21"/>
                    </a:cubicBezTo>
                    <a:cubicBezTo>
                      <a:pt x="6" y="21"/>
                      <a:pt x="6" y="21"/>
                      <a:pt x="7" y="21"/>
                    </a:cubicBezTo>
                    <a:cubicBezTo>
                      <a:pt x="7" y="15"/>
                      <a:pt x="8" y="10"/>
                      <a:pt x="10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10" y="11"/>
                      <a:pt x="9" y="18"/>
                      <a:pt x="8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9" y="19"/>
                      <a:pt x="10" y="13"/>
                      <a:pt x="12" y="7"/>
                    </a:cubicBezTo>
                    <a:cubicBezTo>
                      <a:pt x="11" y="7"/>
                      <a:pt x="11" y="7"/>
                      <a:pt x="10" y="7"/>
                    </a:cubicBezTo>
                    <a:cubicBezTo>
                      <a:pt x="11" y="14"/>
                      <a:pt x="10" y="21"/>
                      <a:pt x="10" y="28"/>
                    </a:cubicBezTo>
                    <a:cubicBezTo>
                      <a:pt x="10" y="28"/>
                      <a:pt x="11" y="28"/>
                      <a:pt x="11" y="28"/>
                    </a:cubicBezTo>
                    <a:cubicBezTo>
                      <a:pt x="12" y="22"/>
                      <a:pt x="13" y="16"/>
                      <a:pt x="15" y="11"/>
                    </a:cubicBezTo>
                    <a:cubicBezTo>
                      <a:pt x="14" y="11"/>
                      <a:pt x="14" y="11"/>
                      <a:pt x="13" y="11"/>
                    </a:cubicBezTo>
                    <a:cubicBezTo>
                      <a:pt x="14" y="17"/>
                      <a:pt x="13" y="23"/>
                      <a:pt x="11" y="29"/>
                    </a:cubicBezTo>
                    <a:cubicBezTo>
                      <a:pt x="12" y="30"/>
                      <a:pt x="12" y="30"/>
                      <a:pt x="13" y="30"/>
                    </a:cubicBezTo>
                    <a:cubicBezTo>
                      <a:pt x="12" y="24"/>
                      <a:pt x="14" y="19"/>
                      <a:pt x="15" y="14"/>
                    </a:cubicBezTo>
                    <a:cubicBezTo>
                      <a:pt x="15" y="14"/>
                      <a:pt x="14" y="14"/>
                      <a:pt x="14" y="14"/>
                    </a:cubicBezTo>
                    <a:cubicBezTo>
                      <a:pt x="15" y="19"/>
                      <a:pt x="14" y="24"/>
                      <a:pt x="14" y="29"/>
                    </a:cubicBezTo>
                    <a:cubicBezTo>
                      <a:pt x="14" y="29"/>
                      <a:pt x="15" y="29"/>
                      <a:pt x="15" y="29"/>
                    </a:cubicBezTo>
                    <a:cubicBezTo>
                      <a:pt x="15" y="24"/>
                      <a:pt x="15" y="19"/>
                      <a:pt x="17" y="13"/>
                    </a:cubicBezTo>
                    <a:cubicBezTo>
                      <a:pt x="16" y="13"/>
                      <a:pt x="16" y="13"/>
                      <a:pt x="15" y="13"/>
                    </a:cubicBezTo>
                    <a:cubicBezTo>
                      <a:pt x="16" y="18"/>
                      <a:pt x="16" y="23"/>
                      <a:pt x="16" y="28"/>
                    </a:cubicBezTo>
                    <a:cubicBezTo>
                      <a:pt x="16" y="28"/>
                      <a:pt x="17" y="28"/>
                      <a:pt x="17" y="28"/>
                    </a:cubicBezTo>
                    <a:cubicBezTo>
                      <a:pt x="17" y="24"/>
                      <a:pt x="17" y="20"/>
                      <a:pt x="18" y="15"/>
                    </a:cubicBezTo>
                    <a:cubicBezTo>
                      <a:pt x="17" y="15"/>
                      <a:pt x="17" y="15"/>
                      <a:pt x="16" y="15"/>
                    </a:cubicBezTo>
                    <a:cubicBezTo>
                      <a:pt x="17" y="20"/>
                      <a:pt x="17" y="25"/>
                      <a:pt x="17" y="30"/>
                    </a:cubicBezTo>
                    <a:cubicBezTo>
                      <a:pt x="18" y="30"/>
                      <a:pt x="18" y="30"/>
                      <a:pt x="19" y="30"/>
                    </a:cubicBezTo>
                    <a:cubicBezTo>
                      <a:pt x="19" y="25"/>
                      <a:pt x="19" y="20"/>
                      <a:pt x="20" y="16"/>
                    </a:cubicBezTo>
                    <a:cubicBezTo>
                      <a:pt x="19" y="16"/>
                      <a:pt x="19" y="16"/>
                      <a:pt x="18" y="16"/>
                    </a:cubicBezTo>
                    <a:cubicBezTo>
                      <a:pt x="19" y="20"/>
                      <a:pt x="19" y="25"/>
                      <a:pt x="19" y="30"/>
                    </a:cubicBezTo>
                    <a:cubicBezTo>
                      <a:pt x="20" y="30"/>
                      <a:pt x="20" y="30"/>
                      <a:pt x="21" y="30"/>
                    </a:cubicBezTo>
                    <a:cubicBezTo>
                      <a:pt x="21" y="26"/>
                      <a:pt x="21" y="22"/>
                      <a:pt x="21" y="18"/>
                    </a:cubicBezTo>
                    <a:cubicBezTo>
                      <a:pt x="21" y="18"/>
                      <a:pt x="20" y="18"/>
                      <a:pt x="20" y="18"/>
                    </a:cubicBezTo>
                    <a:cubicBezTo>
                      <a:pt x="22" y="21"/>
                      <a:pt x="22" y="25"/>
                      <a:pt x="23" y="29"/>
                    </a:cubicBezTo>
                    <a:cubicBezTo>
                      <a:pt x="23" y="29"/>
                      <a:pt x="24" y="29"/>
                      <a:pt x="24" y="28"/>
                    </a:cubicBezTo>
                    <a:cubicBezTo>
                      <a:pt x="23" y="26"/>
                      <a:pt x="22" y="19"/>
                      <a:pt x="27" y="27"/>
                    </a:cubicBezTo>
                    <a:cubicBezTo>
                      <a:pt x="27" y="26"/>
                      <a:pt x="28" y="26"/>
                      <a:pt x="28" y="26"/>
                    </a:cubicBezTo>
                    <a:cubicBezTo>
                      <a:pt x="25" y="24"/>
                      <a:pt x="23" y="22"/>
                      <a:pt x="20" y="20"/>
                    </a:cubicBezTo>
                    <a:cubicBezTo>
                      <a:pt x="20" y="20"/>
                      <a:pt x="19" y="21"/>
                      <a:pt x="19" y="21"/>
                    </a:cubicBezTo>
                    <a:cubicBezTo>
                      <a:pt x="21" y="22"/>
                      <a:pt x="22" y="23"/>
                      <a:pt x="23" y="24"/>
                    </a:cubicBezTo>
                    <a:cubicBezTo>
                      <a:pt x="24" y="24"/>
                      <a:pt x="24" y="23"/>
                      <a:pt x="24" y="23"/>
                    </a:cubicBezTo>
                    <a:cubicBezTo>
                      <a:pt x="21" y="20"/>
                      <a:pt x="18" y="18"/>
                      <a:pt x="15" y="15"/>
                    </a:cubicBezTo>
                    <a:cubicBezTo>
                      <a:pt x="14" y="15"/>
                      <a:pt x="14" y="15"/>
                      <a:pt x="14" y="16"/>
                    </a:cubicBezTo>
                    <a:cubicBezTo>
                      <a:pt x="17" y="18"/>
                      <a:pt x="20" y="20"/>
                      <a:pt x="23" y="23"/>
                    </a:cubicBezTo>
                    <a:cubicBezTo>
                      <a:pt x="24" y="23"/>
                      <a:pt x="25" y="22"/>
                      <a:pt x="24" y="22"/>
                    </a:cubicBezTo>
                    <a:cubicBezTo>
                      <a:pt x="21" y="18"/>
                      <a:pt x="18" y="15"/>
                      <a:pt x="16" y="11"/>
                    </a:cubicBezTo>
                    <a:cubicBezTo>
                      <a:pt x="16" y="12"/>
                      <a:pt x="15" y="12"/>
                      <a:pt x="15" y="12"/>
                    </a:cubicBezTo>
                    <a:cubicBezTo>
                      <a:pt x="20" y="14"/>
                      <a:pt x="24" y="19"/>
                      <a:pt x="26" y="24"/>
                    </a:cubicBezTo>
                    <a:cubicBezTo>
                      <a:pt x="27" y="24"/>
                      <a:pt x="27" y="23"/>
                      <a:pt x="28" y="23"/>
                    </a:cubicBezTo>
                    <a:cubicBezTo>
                      <a:pt x="26" y="21"/>
                      <a:pt x="24" y="19"/>
                      <a:pt x="23" y="16"/>
                    </a:cubicBezTo>
                    <a:cubicBezTo>
                      <a:pt x="23" y="16"/>
                      <a:pt x="22" y="17"/>
                      <a:pt x="22" y="17"/>
                    </a:cubicBezTo>
                    <a:cubicBezTo>
                      <a:pt x="24" y="19"/>
                      <a:pt x="25" y="22"/>
                      <a:pt x="26" y="25"/>
                    </a:cubicBezTo>
                    <a:cubicBezTo>
                      <a:pt x="26" y="25"/>
                      <a:pt x="27" y="25"/>
                      <a:pt x="27" y="24"/>
                    </a:cubicBezTo>
                    <a:cubicBezTo>
                      <a:pt x="25" y="22"/>
                      <a:pt x="23" y="19"/>
                      <a:pt x="22" y="17"/>
                    </a:cubicBezTo>
                    <a:cubicBezTo>
                      <a:pt x="21" y="16"/>
                      <a:pt x="20" y="17"/>
                      <a:pt x="21" y="18"/>
                    </a:cubicBezTo>
                    <a:cubicBezTo>
                      <a:pt x="21" y="19"/>
                      <a:pt x="22" y="21"/>
                      <a:pt x="22" y="22"/>
                    </a:cubicBezTo>
                    <a:cubicBezTo>
                      <a:pt x="23" y="22"/>
                      <a:pt x="23" y="22"/>
                      <a:pt x="24" y="22"/>
                    </a:cubicBezTo>
                    <a:cubicBezTo>
                      <a:pt x="19" y="17"/>
                      <a:pt x="15" y="12"/>
                      <a:pt x="9" y="8"/>
                    </a:cubicBezTo>
                    <a:cubicBezTo>
                      <a:pt x="9" y="8"/>
                      <a:pt x="8" y="9"/>
                      <a:pt x="9" y="10"/>
                    </a:cubicBezTo>
                    <a:cubicBezTo>
                      <a:pt x="11" y="13"/>
                      <a:pt x="14" y="15"/>
                      <a:pt x="18" y="16"/>
                    </a:cubicBezTo>
                    <a:cubicBezTo>
                      <a:pt x="18" y="16"/>
                      <a:pt x="19" y="16"/>
                      <a:pt x="18" y="15"/>
                    </a:cubicBezTo>
                    <a:cubicBezTo>
                      <a:pt x="16" y="12"/>
                      <a:pt x="13" y="9"/>
                      <a:pt x="11" y="6"/>
                    </a:cubicBezTo>
                    <a:cubicBezTo>
                      <a:pt x="10" y="6"/>
                      <a:pt x="10" y="7"/>
                      <a:pt x="10" y="7"/>
                    </a:cubicBezTo>
                    <a:cubicBezTo>
                      <a:pt x="12" y="9"/>
                      <a:pt x="14" y="11"/>
                      <a:pt x="16" y="13"/>
                    </a:cubicBezTo>
                    <a:cubicBezTo>
                      <a:pt x="17" y="14"/>
                      <a:pt x="18" y="13"/>
                      <a:pt x="18" y="12"/>
                    </a:cubicBezTo>
                    <a:cubicBezTo>
                      <a:pt x="16" y="10"/>
                      <a:pt x="14" y="8"/>
                      <a:pt x="12" y="5"/>
                    </a:cubicBezTo>
                    <a:cubicBezTo>
                      <a:pt x="12" y="6"/>
                      <a:pt x="11" y="6"/>
                      <a:pt x="11" y="6"/>
                    </a:cubicBezTo>
                    <a:cubicBezTo>
                      <a:pt x="14" y="8"/>
                      <a:pt x="16" y="11"/>
                      <a:pt x="18" y="14"/>
                    </a:cubicBezTo>
                    <a:cubicBezTo>
                      <a:pt x="18" y="14"/>
                      <a:pt x="18" y="13"/>
                      <a:pt x="19" y="13"/>
                    </a:cubicBezTo>
                    <a:cubicBezTo>
                      <a:pt x="15" y="10"/>
                      <a:pt x="13" y="7"/>
                      <a:pt x="10" y="4"/>
                    </a:cubicBezTo>
                    <a:cubicBezTo>
                      <a:pt x="9" y="4"/>
                      <a:pt x="8" y="4"/>
                      <a:pt x="8" y="5"/>
                    </a:cubicBezTo>
                    <a:cubicBezTo>
                      <a:pt x="9" y="10"/>
                      <a:pt x="9" y="15"/>
                      <a:pt x="11" y="20"/>
                    </a:cubicBezTo>
                    <a:cubicBezTo>
                      <a:pt x="11" y="21"/>
                      <a:pt x="13" y="21"/>
                      <a:pt x="12" y="20"/>
                    </a:cubicBezTo>
                    <a:cubicBezTo>
                      <a:pt x="12" y="18"/>
                      <a:pt x="12" y="18"/>
                      <a:pt x="11" y="17"/>
                    </a:cubicBezTo>
                    <a:cubicBezTo>
                      <a:pt x="11" y="16"/>
                      <a:pt x="10" y="16"/>
                      <a:pt x="10" y="17"/>
                    </a:cubicBezTo>
                    <a:cubicBezTo>
                      <a:pt x="9" y="19"/>
                      <a:pt x="8" y="20"/>
                      <a:pt x="7" y="22"/>
                    </a:cubicBezTo>
                    <a:cubicBezTo>
                      <a:pt x="7" y="23"/>
                      <a:pt x="8" y="24"/>
                      <a:pt x="9" y="23"/>
                    </a:cubicBezTo>
                    <a:cubicBezTo>
                      <a:pt x="9" y="20"/>
                      <a:pt x="10" y="18"/>
                      <a:pt x="9" y="15"/>
                    </a:cubicBezTo>
                    <a:cubicBezTo>
                      <a:pt x="9" y="14"/>
                      <a:pt x="8" y="14"/>
                      <a:pt x="8" y="15"/>
                    </a:cubicBezTo>
                    <a:cubicBezTo>
                      <a:pt x="8" y="19"/>
                      <a:pt x="8" y="23"/>
                      <a:pt x="8" y="27"/>
                    </a:cubicBezTo>
                    <a:cubicBezTo>
                      <a:pt x="8" y="28"/>
                      <a:pt x="9" y="28"/>
                      <a:pt x="9" y="27"/>
                    </a:cubicBezTo>
                    <a:cubicBezTo>
                      <a:pt x="10" y="23"/>
                      <a:pt x="10" y="19"/>
                      <a:pt x="10" y="15"/>
                    </a:cubicBezTo>
                    <a:cubicBezTo>
                      <a:pt x="10" y="14"/>
                      <a:pt x="9" y="14"/>
                      <a:pt x="9" y="15"/>
                    </a:cubicBezTo>
                    <a:cubicBezTo>
                      <a:pt x="8" y="19"/>
                      <a:pt x="7" y="23"/>
                      <a:pt x="7" y="27"/>
                    </a:cubicBezTo>
                    <a:cubicBezTo>
                      <a:pt x="7" y="28"/>
                      <a:pt x="8" y="28"/>
                      <a:pt x="9" y="27"/>
                    </a:cubicBezTo>
                    <a:cubicBezTo>
                      <a:pt x="9" y="26"/>
                      <a:pt x="9" y="25"/>
                      <a:pt x="10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7" y="25"/>
                      <a:pt x="6" y="26"/>
                      <a:pt x="5" y="27"/>
                    </a:cubicBezTo>
                    <a:cubicBezTo>
                      <a:pt x="5" y="28"/>
                      <a:pt x="5" y="28"/>
                      <a:pt x="5" y="29"/>
                    </a:cubicBezTo>
                    <a:cubicBezTo>
                      <a:pt x="7" y="28"/>
                      <a:pt x="8" y="28"/>
                      <a:pt x="10" y="28"/>
                    </a:cubicBezTo>
                    <a:cubicBezTo>
                      <a:pt x="11" y="28"/>
                      <a:pt x="11" y="27"/>
                      <a:pt x="10" y="27"/>
                    </a:cubicBezTo>
                    <a:cubicBezTo>
                      <a:pt x="8" y="27"/>
                      <a:pt x="6" y="27"/>
                      <a:pt x="4" y="26"/>
                    </a:cubicBezTo>
                    <a:cubicBezTo>
                      <a:pt x="4" y="26"/>
                      <a:pt x="3" y="27"/>
                      <a:pt x="4" y="28"/>
                    </a:cubicBezTo>
                    <a:cubicBezTo>
                      <a:pt x="5" y="28"/>
                      <a:pt x="5" y="29"/>
                      <a:pt x="6" y="30"/>
                    </a:cubicBezTo>
                    <a:cubicBezTo>
                      <a:pt x="7" y="30"/>
                      <a:pt x="7" y="29"/>
                      <a:pt x="7" y="29"/>
                    </a:cubicBezTo>
                    <a:cubicBezTo>
                      <a:pt x="5" y="29"/>
                      <a:pt x="4" y="29"/>
                      <a:pt x="3" y="29"/>
                    </a:cubicBezTo>
                    <a:cubicBezTo>
                      <a:pt x="2" y="29"/>
                      <a:pt x="2" y="30"/>
                      <a:pt x="2" y="30"/>
                    </a:cubicBezTo>
                    <a:cubicBezTo>
                      <a:pt x="4" y="32"/>
                      <a:pt x="6" y="32"/>
                      <a:pt x="9" y="32"/>
                    </a:cubicBezTo>
                    <a:cubicBezTo>
                      <a:pt x="10" y="33"/>
                      <a:pt x="10" y="31"/>
                      <a:pt x="9" y="31"/>
                    </a:cubicBezTo>
                    <a:cubicBezTo>
                      <a:pt x="7" y="31"/>
                      <a:pt x="5" y="30"/>
                      <a:pt x="3" y="30"/>
                    </a:cubicBezTo>
                    <a:cubicBezTo>
                      <a:pt x="2" y="30"/>
                      <a:pt x="1" y="31"/>
                      <a:pt x="2" y="31"/>
                    </a:cubicBezTo>
                    <a:cubicBezTo>
                      <a:pt x="5" y="32"/>
                      <a:pt x="7" y="33"/>
                      <a:pt x="11" y="32"/>
                    </a:cubicBezTo>
                    <a:cubicBezTo>
                      <a:pt x="11" y="32"/>
                      <a:pt x="12" y="31"/>
                      <a:pt x="11" y="31"/>
                    </a:cubicBezTo>
                    <a:cubicBezTo>
                      <a:pt x="9" y="30"/>
                      <a:pt x="7" y="29"/>
                      <a:pt x="5" y="29"/>
                    </a:cubicBezTo>
                    <a:cubicBezTo>
                      <a:pt x="5" y="29"/>
                      <a:pt x="5" y="30"/>
                      <a:pt x="5" y="30"/>
                    </a:cubicBezTo>
                    <a:cubicBezTo>
                      <a:pt x="7" y="30"/>
                      <a:pt x="10" y="30"/>
                      <a:pt x="13" y="30"/>
                    </a:cubicBezTo>
                    <a:cubicBezTo>
                      <a:pt x="14" y="30"/>
                      <a:pt x="14" y="29"/>
                      <a:pt x="13" y="29"/>
                    </a:cubicBezTo>
                    <a:cubicBezTo>
                      <a:pt x="10" y="28"/>
                      <a:pt x="7" y="28"/>
                      <a:pt x="4" y="28"/>
                    </a:cubicBezTo>
                    <a:cubicBezTo>
                      <a:pt x="3" y="28"/>
                      <a:pt x="3" y="30"/>
                      <a:pt x="4" y="30"/>
                    </a:cubicBezTo>
                    <a:cubicBezTo>
                      <a:pt x="8" y="30"/>
                      <a:pt x="13" y="30"/>
                      <a:pt x="17" y="29"/>
                    </a:cubicBezTo>
                    <a:cubicBezTo>
                      <a:pt x="18" y="29"/>
                      <a:pt x="17" y="28"/>
                      <a:pt x="16" y="28"/>
                    </a:cubicBezTo>
                    <a:cubicBezTo>
                      <a:pt x="13" y="27"/>
                      <a:pt x="10" y="27"/>
                      <a:pt x="6" y="29"/>
                    </a:cubicBezTo>
                    <a:cubicBezTo>
                      <a:pt x="6" y="29"/>
                      <a:pt x="6" y="30"/>
                      <a:pt x="6" y="30"/>
                    </a:cubicBezTo>
                    <a:cubicBezTo>
                      <a:pt x="11" y="32"/>
                      <a:pt x="15" y="32"/>
                      <a:pt x="19" y="30"/>
                    </a:cubicBezTo>
                    <a:cubicBezTo>
                      <a:pt x="19" y="30"/>
                      <a:pt x="19" y="29"/>
                      <a:pt x="18" y="29"/>
                    </a:cubicBezTo>
                    <a:cubicBezTo>
                      <a:pt x="16" y="28"/>
                      <a:pt x="14" y="28"/>
                      <a:pt x="12" y="28"/>
                    </a:cubicBezTo>
                    <a:cubicBezTo>
                      <a:pt x="11" y="28"/>
                      <a:pt x="10" y="30"/>
                      <a:pt x="11" y="30"/>
                    </a:cubicBezTo>
                    <a:cubicBezTo>
                      <a:pt x="15" y="30"/>
                      <a:pt x="18" y="31"/>
                      <a:pt x="21" y="30"/>
                    </a:cubicBezTo>
                    <a:cubicBezTo>
                      <a:pt x="22" y="30"/>
                      <a:pt x="22" y="29"/>
                      <a:pt x="21" y="29"/>
                    </a:cubicBezTo>
                    <a:cubicBezTo>
                      <a:pt x="19" y="28"/>
                      <a:pt x="16" y="28"/>
                      <a:pt x="14" y="29"/>
                    </a:cubicBezTo>
                    <a:cubicBezTo>
                      <a:pt x="13" y="29"/>
                      <a:pt x="13" y="30"/>
                      <a:pt x="14" y="30"/>
                    </a:cubicBezTo>
                    <a:cubicBezTo>
                      <a:pt x="18" y="31"/>
                      <a:pt x="20" y="30"/>
                      <a:pt x="23" y="28"/>
                    </a:cubicBezTo>
                    <a:cubicBezTo>
                      <a:pt x="24" y="28"/>
                      <a:pt x="24" y="27"/>
                      <a:pt x="23" y="27"/>
                    </a:cubicBezTo>
                    <a:cubicBezTo>
                      <a:pt x="21" y="26"/>
                      <a:pt x="20" y="26"/>
                      <a:pt x="18" y="26"/>
                    </a:cubicBezTo>
                    <a:cubicBezTo>
                      <a:pt x="18" y="26"/>
                      <a:pt x="18" y="27"/>
                      <a:pt x="18" y="27"/>
                    </a:cubicBezTo>
                    <a:cubicBezTo>
                      <a:pt x="19" y="26"/>
                      <a:pt x="20" y="25"/>
                      <a:pt x="21" y="24"/>
                    </a:cubicBezTo>
                    <a:cubicBezTo>
                      <a:pt x="21" y="24"/>
                      <a:pt x="21" y="23"/>
                      <a:pt x="20" y="23"/>
                    </a:cubicBezTo>
                    <a:cubicBezTo>
                      <a:pt x="19" y="25"/>
                      <a:pt x="18" y="26"/>
                      <a:pt x="17" y="27"/>
                    </a:cubicBezTo>
                    <a:cubicBezTo>
                      <a:pt x="17" y="27"/>
                      <a:pt x="18" y="28"/>
                      <a:pt x="18" y="28"/>
                    </a:cubicBezTo>
                    <a:cubicBezTo>
                      <a:pt x="19" y="26"/>
                      <a:pt x="20" y="24"/>
                      <a:pt x="21" y="23"/>
                    </a:cubicBezTo>
                    <a:cubicBezTo>
                      <a:pt x="20" y="23"/>
                      <a:pt x="20" y="23"/>
                      <a:pt x="19" y="22"/>
                    </a:cubicBezTo>
                    <a:cubicBezTo>
                      <a:pt x="19" y="24"/>
                      <a:pt x="18" y="26"/>
                      <a:pt x="18" y="28"/>
                    </a:cubicBezTo>
                    <a:cubicBezTo>
                      <a:pt x="17" y="29"/>
                      <a:pt x="18" y="30"/>
                      <a:pt x="19" y="29"/>
                    </a:cubicBezTo>
                    <a:cubicBezTo>
                      <a:pt x="21" y="29"/>
                      <a:pt x="22" y="28"/>
                      <a:pt x="24" y="27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22" y="27"/>
                      <a:pt x="20" y="28"/>
                      <a:pt x="19" y="29"/>
                    </a:cubicBezTo>
                    <a:cubicBezTo>
                      <a:pt x="18" y="30"/>
                      <a:pt x="19" y="31"/>
                      <a:pt x="20" y="30"/>
                    </a:cubicBezTo>
                    <a:cubicBezTo>
                      <a:pt x="22" y="29"/>
                      <a:pt x="24" y="27"/>
                      <a:pt x="25" y="26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3" y="26"/>
                      <a:pt x="22" y="27"/>
                      <a:pt x="21" y="28"/>
                    </a:cubicBezTo>
                    <a:cubicBezTo>
                      <a:pt x="22" y="28"/>
                      <a:pt x="22" y="28"/>
                      <a:pt x="22" y="29"/>
                    </a:cubicBezTo>
                    <a:cubicBezTo>
                      <a:pt x="23" y="29"/>
                      <a:pt x="25" y="24"/>
                      <a:pt x="25" y="27"/>
                    </a:cubicBezTo>
                    <a:cubicBezTo>
                      <a:pt x="25" y="28"/>
                      <a:pt x="25" y="28"/>
                      <a:pt x="26" y="28"/>
                    </a:cubicBezTo>
                    <a:cubicBezTo>
                      <a:pt x="26" y="27"/>
                      <a:pt x="27" y="27"/>
                      <a:pt x="27" y="26"/>
                    </a:cubicBezTo>
                    <a:cubicBezTo>
                      <a:pt x="28" y="26"/>
                      <a:pt x="27" y="25"/>
                      <a:pt x="26" y="25"/>
                    </a:cubicBezTo>
                    <a:cubicBezTo>
                      <a:pt x="25" y="26"/>
                      <a:pt x="23" y="27"/>
                      <a:pt x="21" y="28"/>
                    </a:cubicBezTo>
                    <a:cubicBezTo>
                      <a:pt x="21" y="29"/>
                      <a:pt x="22" y="29"/>
                      <a:pt x="22" y="29"/>
                    </a:cubicBezTo>
                    <a:cubicBezTo>
                      <a:pt x="23" y="29"/>
                      <a:pt x="25" y="28"/>
                      <a:pt x="26" y="27"/>
                    </a:cubicBezTo>
                    <a:cubicBezTo>
                      <a:pt x="26" y="27"/>
                      <a:pt x="26" y="27"/>
                      <a:pt x="25" y="26"/>
                    </a:cubicBezTo>
                    <a:cubicBezTo>
                      <a:pt x="22" y="29"/>
                      <a:pt x="19" y="30"/>
                      <a:pt x="15" y="31"/>
                    </a:cubicBezTo>
                    <a:cubicBezTo>
                      <a:pt x="7" y="33"/>
                      <a:pt x="6" y="25"/>
                      <a:pt x="7" y="19"/>
                    </a:cubicBezTo>
                    <a:cubicBezTo>
                      <a:pt x="6" y="19"/>
                      <a:pt x="6" y="19"/>
                      <a:pt x="5" y="19"/>
                    </a:cubicBezTo>
                    <a:cubicBezTo>
                      <a:pt x="5" y="21"/>
                      <a:pt x="5" y="22"/>
                      <a:pt x="5" y="24"/>
                    </a:cubicBezTo>
                    <a:cubicBezTo>
                      <a:pt x="6" y="24"/>
                      <a:pt x="6" y="24"/>
                      <a:pt x="7" y="24"/>
                    </a:cubicBezTo>
                    <a:cubicBezTo>
                      <a:pt x="7" y="20"/>
                      <a:pt x="7" y="16"/>
                      <a:pt x="7" y="13"/>
                    </a:cubicBezTo>
                    <a:cubicBezTo>
                      <a:pt x="7" y="13"/>
                      <a:pt x="7" y="13"/>
                      <a:pt x="6" y="13"/>
                    </a:cubicBezTo>
                    <a:cubicBezTo>
                      <a:pt x="7" y="16"/>
                      <a:pt x="7" y="19"/>
                      <a:pt x="7" y="22"/>
                    </a:cubicBezTo>
                    <a:cubicBezTo>
                      <a:pt x="8" y="22"/>
                      <a:pt x="8" y="22"/>
                      <a:pt x="9" y="22"/>
                    </a:cubicBezTo>
                    <a:cubicBezTo>
                      <a:pt x="9" y="17"/>
                      <a:pt x="8" y="13"/>
                      <a:pt x="10" y="9"/>
                    </a:cubicBezTo>
                    <a:cubicBezTo>
                      <a:pt x="9" y="9"/>
                      <a:pt x="9" y="9"/>
                      <a:pt x="8" y="9"/>
                    </a:cubicBezTo>
                    <a:cubicBezTo>
                      <a:pt x="8" y="14"/>
                      <a:pt x="8" y="18"/>
                      <a:pt x="7" y="23"/>
                    </a:cubicBezTo>
                    <a:cubicBezTo>
                      <a:pt x="8" y="23"/>
                      <a:pt x="8" y="23"/>
                      <a:pt x="9" y="23"/>
                    </a:cubicBezTo>
                    <a:cubicBezTo>
                      <a:pt x="9" y="20"/>
                      <a:pt x="9" y="18"/>
                      <a:pt x="9" y="14"/>
                    </a:cubicBezTo>
                    <a:cubicBezTo>
                      <a:pt x="9" y="13"/>
                      <a:pt x="8" y="13"/>
                      <a:pt x="8" y="14"/>
                    </a:cubicBezTo>
                    <a:cubicBezTo>
                      <a:pt x="6" y="18"/>
                      <a:pt x="5" y="23"/>
                      <a:pt x="2" y="26"/>
                    </a:cubicBezTo>
                    <a:cubicBezTo>
                      <a:pt x="2" y="27"/>
                      <a:pt x="2" y="27"/>
                      <a:pt x="3" y="27"/>
                    </a:cubicBezTo>
                    <a:cubicBezTo>
                      <a:pt x="3" y="26"/>
                      <a:pt x="4" y="25"/>
                      <a:pt x="4" y="24"/>
                    </a:cubicBezTo>
                    <a:cubicBezTo>
                      <a:pt x="5" y="24"/>
                      <a:pt x="4" y="23"/>
                      <a:pt x="3" y="24"/>
                    </a:cubicBezTo>
                    <a:cubicBezTo>
                      <a:pt x="1" y="27"/>
                      <a:pt x="0" y="29"/>
                      <a:pt x="0" y="33"/>
                    </a:cubicBezTo>
                    <a:cubicBezTo>
                      <a:pt x="0" y="33"/>
                      <a:pt x="1" y="34"/>
                      <a:pt x="1" y="33"/>
                    </a:cubicBezTo>
                    <a:cubicBezTo>
                      <a:pt x="4" y="29"/>
                      <a:pt x="6" y="25"/>
                      <a:pt x="8" y="21"/>
                    </a:cubicBezTo>
                    <a:cubicBezTo>
                      <a:pt x="7" y="21"/>
                      <a:pt x="7" y="21"/>
                      <a:pt x="6" y="20"/>
                    </a:cubicBezTo>
                    <a:cubicBezTo>
                      <a:pt x="7" y="22"/>
                      <a:pt x="7" y="24"/>
                      <a:pt x="6" y="26"/>
                    </a:cubicBezTo>
                    <a:cubicBezTo>
                      <a:pt x="7" y="26"/>
                      <a:pt x="7" y="26"/>
                      <a:pt x="8" y="26"/>
                    </a:cubicBezTo>
                    <a:cubicBezTo>
                      <a:pt x="8" y="24"/>
                      <a:pt x="8" y="21"/>
                      <a:pt x="9" y="19"/>
                    </a:cubicBezTo>
                    <a:cubicBezTo>
                      <a:pt x="8" y="19"/>
                      <a:pt x="8" y="19"/>
                      <a:pt x="7" y="19"/>
                    </a:cubicBezTo>
                    <a:cubicBezTo>
                      <a:pt x="7" y="21"/>
                      <a:pt x="7" y="23"/>
                      <a:pt x="7" y="25"/>
                    </a:cubicBezTo>
                    <a:cubicBezTo>
                      <a:pt x="7" y="26"/>
                      <a:pt x="8" y="26"/>
                      <a:pt x="9" y="26"/>
                    </a:cubicBezTo>
                    <a:cubicBezTo>
                      <a:pt x="10" y="23"/>
                      <a:pt x="10" y="21"/>
                      <a:pt x="11" y="19"/>
                    </a:cubicBezTo>
                    <a:cubicBezTo>
                      <a:pt x="10" y="19"/>
                      <a:pt x="10" y="19"/>
                      <a:pt x="9" y="19"/>
                    </a:cubicBezTo>
                    <a:cubicBezTo>
                      <a:pt x="11" y="24"/>
                      <a:pt x="16" y="28"/>
                      <a:pt x="21" y="23"/>
                    </a:cubicBezTo>
                    <a:cubicBezTo>
                      <a:pt x="22" y="22"/>
                      <a:pt x="21" y="21"/>
                      <a:pt x="20" y="22"/>
                    </a:cubicBezTo>
                    <a:cubicBezTo>
                      <a:pt x="18" y="23"/>
                      <a:pt x="18" y="24"/>
                      <a:pt x="17" y="26"/>
                    </a:cubicBezTo>
                    <a:cubicBezTo>
                      <a:pt x="16" y="26"/>
                      <a:pt x="17" y="27"/>
                      <a:pt x="17" y="27"/>
                    </a:cubicBezTo>
                    <a:cubicBezTo>
                      <a:pt x="20" y="28"/>
                      <a:pt x="21" y="28"/>
                      <a:pt x="23" y="28"/>
                    </a:cubicBezTo>
                    <a:cubicBezTo>
                      <a:pt x="23" y="27"/>
                      <a:pt x="23" y="27"/>
                      <a:pt x="23" y="26"/>
                    </a:cubicBezTo>
                    <a:cubicBezTo>
                      <a:pt x="20" y="27"/>
                      <a:pt x="19" y="29"/>
                      <a:pt x="18" y="31"/>
                    </a:cubicBezTo>
                    <a:cubicBezTo>
                      <a:pt x="18" y="31"/>
                      <a:pt x="18" y="32"/>
                      <a:pt x="19" y="32"/>
                    </a:cubicBezTo>
                    <a:cubicBezTo>
                      <a:pt x="21" y="32"/>
                      <a:pt x="23" y="32"/>
                      <a:pt x="25" y="30"/>
                    </a:cubicBezTo>
                    <a:cubicBezTo>
                      <a:pt x="26" y="30"/>
                      <a:pt x="25" y="29"/>
                      <a:pt x="24" y="29"/>
                    </a:cubicBezTo>
                    <a:cubicBezTo>
                      <a:pt x="23" y="29"/>
                      <a:pt x="23" y="29"/>
                      <a:pt x="22" y="30"/>
                    </a:cubicBezTo>
                    <a:cubicBezTo>
                      <a:pt x="22" y="30"/>
                      <a:pt x="22" y="30"/>
                      <a:pt x="22" y="31"/>
                    </a:cubicBezTo>
                    <a:cubicBezTo>
                      <a:pt x="24" y="30"/>
                      <a:pt x="26" y="29"/>
                      <a:pt x="27" y="28"/>
                    </a:cubicBezTo>
                    <a:cubicBezTo>
                      <a:pt x="28" y="28"/>
                      <a:pt x="27" y="27"/>
                      <a:pt x="26" y="27"/>
                    </a:cubicBezTo>
                    <a:cubicBezTo>
                      <a:pt x="26" y="27"/>
                      <a:pt x="25" y="28"/>
                      <a:pt x="24" y="28"/>
                    </a:cubicBezTo>
                    <a:cubicBezTo>
                      <a:pt x="24" y="28"/>
                      <a:pt x="25" y="29"/>
                      <a:pt x="25" y="29"/>
                    </a:cubicBezTo>
                    <a:cubicBezTo>
                      <a:pt x="26" y="27"/>
                      <a:pt x="27" y="26"/>
                      <a:pt x="28" y="25"/>
                    </a:cubicBezTo>
                    <a:cubicBezTo>
                      <a:pt x="27" y="25"/>
                      <a:pt x="27" y="24"/>
                      <a:pt x="27" y="24"/>
                    </a:cubicBezTo>
                    <a:cubicBezTo>
                      <a:pt x="26" y="25"/>
                      <a:pt x="26" y="25"/>
                      <a:pt x="25" y="26"/>
                    </a:cubicBezTo>
                    <a:cubicBezTo>
                      <a:pt x="24" y="27"/>
                      <a:pt x="25" y="28"/>
                      <a:pt x="26" y="27"/>
                    </a:cubicBezTo>
                    <a:cubicBezTo>
                      <a:pt x="27" y="27"/>
                      <a:pt x="28" y="26"/>
                      <a:pt x="29" y="25"/>
                    </a:cubicBezTo>
                    <a:cubicBezTo>
                      <a:pt x="28" y="25"/>
                      <a:pt x="28" y="25"/>
                      <a:pt x="28" y="24"/>
                    </a:cubicBezTo>
                    <a:cubicBezTo>
                      <a:pt x="27" y="25"/>
                      <a:pt x="27" y="26"/>
                      <a:pt x="27" y="27"/>
                    </a:cubicBezTo>
                    <a:cubicBezTo>
                      <a:pt x="26" y="27"/>
                      <a:pt x="27" y="28"/>
                      <a:pt x="28" y="27"/>
                    </a:cubicBezTo>
                    <a:cubicBezTo>
                      <a:pt x="28" y="27"/>
                      <a:pt x="28" y="27"/>
                      <a:pt x="29" y="27"/>
                    </a:cubicBezTo>
                    <a:cubicBezTo>
                      <a:pt x="29" y="27"/>
                      <a:pt x="29" y="26"/>
                      <a:pt x="29" y="26"/>
                    </a:cubicBezTo>
                    <a:cubicBezTo>
                      <a:pt x="24" y="23"/>
                      <a:pt x="20" y="19"/>
                      <a:pt x="16" y="16"/>
                    </a:cubicBezTo>
                    <a:cubicBezTo>
                      <a:pt x="15" y="16"/>
                      <a:pt x="15" y="16"/>
                      <a:pt x="15" y="17"/>
                    </a:cubicBezTo>
                    <a:cubicBezTo>
                      <a:pt x="13" y="20"/>
                      <a:pt x="13" y="22"/>
                      <a:pt x="13" y="25"/>
                    </a:cubicBezTo>
                    <a:cubicBezTo>
                      <a:pt x="13" y="26"/>
                      <a:pt x="15" y="26"/>
                      <a:pt x="15" y="25"/>
                    </a:cubicBezTo>
                    <a:cubicBezTo>
                      <a:pt x="15" y="22"/>
                      <a:pt x="15" y="19"/>
                      <a:pt x="14" y="16"/>
                    </a:cubicBezTo>
                    <a:cubicBezTo>
                      <a:pt x="14" y="16"/>
                      <a:pt x="13" y="17"/>
                      <a:pt x="13" y="17"/>
                    </a:cubicBezTo>
                    <a:cubicBezTo>
                      <a:pt x="14" y="19"/>
                      <a:pt x="15" y="21"/>
                      <a:pt x="16" y="24"/>
                    </a:cubicBezTo>
                    <a:cubicBezTo>
                      <a:pt x="17" y="24"/>
                      <a:pt x="17" y="24"/>
                      <a:pt x="18" y="24"/>
                    </a:cubicBezTo>
                    <a:cubicBezTo>
                      <a:pt x="17" y="22"/>
                      <a:pt x="16" y="21"/>
                      <a:pt x="15" y="20"/>
                    </a:cubicBezTo>
                    <a:cubicBezTo>
                      <a:pt x="15" y="19"/>
                      <a:pt x="14" y="19"/>
                      <a:pt x="14" y="20"/>
                    </a:cubicBezTo>
                    <a:cubicBezTo>
                      <a:pt x="13" y="23"/>
                      <a:pt x="13" y="25"/>
                      <a:pt x="13" y="28"/>
                    </a:cubicBezTo>
                    <a:cubicBezTo>
                      <a:pt x="13" y="29"/>
                      <a:pt x="14" y="29"/>
                      <a:pt x="15" y="28"/>
                    </a:cubicBezTo>
                    <a:cubicBezTo>
                      <a:pt x="15" y="27"/>
                      <a:pt x="16" y="26"/>
                      <a:pt x="16" y="24"/>
                    </a:cubicBezTo>
                    <a:cubicBezTo>
                      <a:pt x="15" y="24"/>
                      <a:pt x="15" y="24"/>
                      <a:pt x="14" y="24"/>
                    </a:cubicBezTo>
                    <a:cubicBezTo>
                      <a:pt x="14" y="25"/>
                      <a:pt x="14" y="27"/>
                      <a:pt x="14" y="28"/>
                    </a:cubicBezTo>
                    <a:cubicBezTo>
                      <a:pt x="14" y="29"/>
                      <a:pt x="16" y="29"/>
                      <a:pt x="16" y="28"/>
                    </a:cubicBezTo>
                    <a:cubicBezTo>
                      <a:pt x="16" y="27"/>
                      <a:pt x="17" y="25"/>
                      <a:pt x="17" y="23"/>
                    </a:cubicBezTo>
                    <a:cubicBezTo>
                      <a:pt x="17" y="23"/>
                      <a:pt x="16" y="23"/>
                      <a:pt x="16" y="23"/>
                    </a:cubicBezTo>
                    <a:cubicBezTo>
                      <a:pt x="16" y="24"/>
                      <a:pt x="16" y="26"/>
                      <a:pt x="17" y="27"/>
                    </a:cubicBezTo>
                    <a:cubicBezTo>
                      <a:pt x="17" y="28"/>
                      <a:pt x="18" y="27"/>
                      <a:pt x="18" y="27"/>
                    </a:cubicBezTo>
                    <a:cubicBezTo>
                      <a:pt x="18" y="25"/>
                      <a:pt x="18" y="24"/>
                      <a:pt x="20" y="22"/>
                    </a:cubicBezTo>
                    <a:cubicBezTo>
                      <a:pt x="21" y="24"/>
                      <a:pt x="21" y="25"/>
                      <a:pt x="22" y="26"/>
                    </a:cubicBezTo>
                    <a:cubicBezTo>
                      <a:pt x="23" y="27"/>
                      <a:pt x="24" y="26"/>
                      <a:pt x="24" y="25"/>
                    </a:cubicBezTo>
                    <a:cubicBezTo>
                      <a:pt x="23" y="23"/>
                      <a:pt x="23" y="19"/>
                      <a:pt x="21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19" y="17"/>
                    </a:cubicBezTo>
                    <a:cubicBezTo>
                      <a:pt x="19" y="18"/>
                      <a:pt x="19" y="19"/>
                      <a:pt x="20" y="18"/>
                    </a:cubicBezTo>
                    <a:cubicBezTo>
                      <a:pt x="19" y="19"/>
                      <a:pt x="22" y="25"/>
                      <a:pt x="22" y="26"/>
                    </a:cubicBezTo>
                    <a:cubicBezTo>
                      <a:pt x="23" y="26"/>
                      <a:pt x="23" y="26"/>
                      <a:pt x="24" y="25"/>
                    </a:cubicBezTo>
                    <a:cubicBezTo>
                      <a:pt x="22" y="23"/>
                      <a:pt x="21" y="22"/>
                      <a:pt x="20" y="20"/>
                    </a:cubicBezTo>
                    <a:cubicBezTo>
                      <a:pt x="20" y="20"/>
                      <a:pt x="19" y="19"/>
                      <a:pt x="19" y="20"/>
                    </a:cubicBezTo>
                    <a:cubicBezTo>
                      <a:pt x="17" y="22"/>
                      <a:pt x="16" y="24"/>
                      <a:pt x="17" y="27"/>
                    </a:cubicBezTo>
                    <a:cubicBezTo>
                      <a:pt x="17" y="26"/>
                      <a:pt x="17" y="26"/>
                      <a:pt x="18" y="26"/>
                    </a:cubicBezTo>
                    <a:cubicBezTo>
                      <a:pt x="18" y="25"/>
                      <a:pt x="17" y="24"/>
                      <a:pt x="17" y="23"/>
                    </a:cubicBezTo>
                    <a:cubicBezTo>
                      <a:pt x="17" y="22"/>
                      <a:pt x="16" y="22"/>
                      <a:pt x="16" y="23"/>
                    </a:cubicBezTo>
                    <a:cubicBezTo>
                      <a:pt x="15" y="25"/>
                      <a:pt x="15" y="26"/>
                      <a:pt x="14" y="28"/>
                    </a:cubicBezTo>
                    <a:cubicBezTo>
                      <a:pt x="15" y="28"/>
                      <a:pt x="15" y="28"/>
                      <a:pt x="16" y="28"/>
                    </a:cubicBezTo>
                    <a:cubicBezTo>
                      <a:pt x="16" y="27"/>
                      <a:pt x="16" y="25"/>
                      <a:pt x="16" y="24"/>
                    </a:cubicBezTo>
                    <a:cubicBezTo>
                      <a:pt x="16" y="23"/>
                      <a:pt x="15" y="23"/>
                      <a:pt x="15" y="24"/>
                    </a:cubicBezTo>
                    <a:cubicBezTo>
                      <a:pt x="14" y="25"/>
                      <a:pt x="14" y="27"/>
                      <a:pt x="13" y="28"/>
                    </a:cubicBezTo>
                    <a:cubicBezTo>
                      <a:pt x="14" y="28"/>
                      <a:pt x="14" y="28"/>
                      <a:pt x="15" y="28"/>
                    </a:cubicBezTo>
                    <a:cubicBezTo>
                      <a:pt x="15" y="25"/>
                      <a:pt x="15" y="23"/>
                      <a:pt x="15" y="20"/>
                    </a:cubicBezTo>
                    <a:cubicBezTo>
                      <a:pt x="15" y="20"/>
                      <a:pt x="14" y="20"/>
                      <a:pt x="14" y="20"/>
                    </a:cubicBezTo>
                    <a:cubicBezTo>
                      <a:pt x="15" y="22"/>
                      <a:pt x="16" y="23"/>
                      <a:pt x="16" y="24"/>
                    </a:cubicBezTo>
                    <a:cubicBezTo>
                      <a:pt x="17" y="25"/>
                      <a:pt x="18" y="25"/>
                      <a:pt x="18" y="24"/>
                    </a:cubicBezTo>
                    <a:cubicBezTo>
                      <a:pt x="17" y="21"/>
                      <a:pt x="16" y="19"/>
                      <a:pt x="14" y="16"/>
                    </a:cubicBezTo>
                    <a:cubicBezTo>
                      <a:pt x="13" y="15"/>
                      <a:pt x="12" y="16"/>
                      <a:pt x="13" y="17"/>
                    </a:cubicBezTo>
                    <a:cubicBezTo>
                      <a:pt x="13" y="20"/>
                      <a:pt x="13" y="22"/>
                      <a:pt x="13" y="25"/>
                    </a:cubicBezTo>
                    <a:cubicBezTo>
                      <a:pt x="14" y="25"/>
                      <a:pt x="14" y="25"/>
                      <a:pt x="15" y="25"/>
                    </a:cubicBezTo>
                    <a:cubicBezTo>
                      <a:pt x="14" y="10"/>
                      <a:pt x="23" y="28"/>
                      <a:pt x="27" y="26"/>
                    </a:cubicBezTo>
                    <a:cubicBezTo>
                      <a:pt x="27" y="26"/>
                      <a:pt x="28" y="27"/>
                      <a:pt x="28" y="27"/>
                    </a:cubicBezTo>
                    <a:cubicBezTo>
                      <a:pt x="28" y="26"/>
                      <a:pt x="29" y="25"/>
                      <a:pt x="29" y="25"/>
                    </a:cubicBezTo>
                    <a:cubicBezTo>
                      <a:pt x="29" y="24"/>
                      <a:pt x="28" y="23"/>
                      <a:pt x="28" y="24"/>
                    </a:cubicBezTo>
                    <a:cubicBezTo>
                      <a:pt x="27" y="25"/>
                      <a:pt x="26" y="25"/>
                      <a:pt x="25" y="26"/>
                    </a:cubicBezTo>
                    <a:cubicBezTo>
                      <a:pt x="25" y="27"/>
                      <a:pt x="26" y="27"/>
                      <a:pt x="26" y="27"/>
                    </a:cubicBezTo>
                    <a:cubicBezTo>
                      <a:pt x="27" y="26"/>
                      <a:pt x="27" y="26"/>
                      <a:pt x="28" y="25"/>
                    </a:cubicBezTo>
                    <a:cubicBezTo>
                      <a:pt x="28" y="24"/>
                      <a:pt x="27" y="23"/>
                      <a:pt x="27" y="24"/>
                    </a:cubicBezTo>
                    <a:cubicBezTo>
                      <a:pt x="26" y="25"/>
                      <a:pt x="25" y="27"/>
                      <a:pt x="24" y="28"/>
                    </a:cubicBezTo>
                    <a:cubicBezTo>
                      <a:pt x="23" y="29"/>
                      <a:pt x="24" y="29"/>
                      <a:pt x="24" y="29"/>
                    </a:cubicBezTo>
                    <a:cubicBezTo>
                      <a:pt x="25" y="29"/>
                      <a:pt x="26" y="29"/>
                      <a:pt x="27" y="28"/>
                    </a:cubicBezTo>
                    <a:cubicBezTo>
                      <a:pt x="27" y="28"/>
                      <a:pt x="27" y="27"/>
                      <a:pt x="26" y="27"/>
                    </a:cubicBezTo>
                    <a:cubicBezTo>
                      <a:pt x="25" y="28"/>
                      <a:pt x="23" y="29"/>
                      <a:pt x="22" y="30"/>
                    </a:cubicBezTo>
                    <a:cubicBezTo>
                      <a:pt x="21" y="30"/>
                      <a:pt x="21" y="31"/>
                      <a:pt x="22" y="31"/>
                    </a:cubicBezTo>
                    <a:cubicBezTo>
                      <a:pt x="23" y="31"/>
                      <a:pt x="24" y="31"/>
                      <a:pt x="25" y="31"/>
                    </a:cubicBezTo>
                    <a:cubicBezTo>
                      <a:pt x="24" y="30"/>
                      <a:pt x="24" y="30"/>
                      <a:pt x="24" y="29"/>
                    </a:cubicBezTo>
                    <a:cubicBezTo>
                      <a:pt x="20" y="30"/>
                      <a:pt x="20" y="29"/>
                      <a:pt x="23" y="28"/>
                    </a:cubicBezTo>
                    <a:cubicBezTo>
                      <a:pt x="24" y="27"/>
                      <a:pt x="24" y="26"/>
                      <a:pt x="23" y="26"/>
                    </a:cubicBezTo>
                    <a:cubicBezTo>
                      <a:pt x="19" y="27"/>
                      <a:pt x="17" y="26"/>
                      <a:pt x="21" y="23"/>
                    </a:cubicBezTo>
                    <a:cubicBezTo>
                      <a:pt x="21" y="23"/>
                      <a:pt x="20" y="22"/>
                      <a:pt x="20" y="22"/>
                    </a:cubicBezTo>
                    <a:cubicBezTo>
                      <a:pt x="15" y="24"/>
                      <a:pt x="12" y="23"/>
                      <a:pt x="11" y="18"/>
                    </a:cubicBezTo>
                    <a:cubicBezTo>
                      <a:pt x="10" y="18"/>
                      <a:pt x="9" y="18"/>
                      <a:pt x="9" y="18"/>
                    </a:cubicBezTo>
                    <a:cubicBezTo>
                      <a:pt x="9" y="21"/>
                      <a:pt x="8" y="23"/>
                      <a:pt x="7" y="25"/>
                    </a:cubicBezTo>
                    <a:cubicBezTo>
                      <a:pt x="8" y="25"/>
                      <a:pt x="8" y="25"/>
                      <a:pt x="9" y="25"/>
                    </a:cubicBezTo>
                    <a:cubicBezTo>
                      <a:pt x="9" y="23"/>
                      <a:pt x="9" y="21"/>
                      <a:pt x="9" y="19"/>
                    </a:cubicBezTo>
                    <a:cubicBezTo>
                      <a:pt x="9" y="18"/>
                      <a:pt x="7" y="18"/>
                      <a:pt x="7" y="19"/>
                    </a:cubicBezTo>
                    <a:cubicBezTo>
                      <a:pt x="7" y="21"/>
                      <a:pt x="7" y="24"/>
                      <a:pt x="6" y="26"/>
                    </a:cubicBezTo>
                    <a:cubicBezTo>
                      <a:pt x="6" y="27"/>
                      <a:pt x="8" y="27"/>
                      <a:pt x="8" y="26"/>
                    </a:cubicBezTo>
                    <a:cubicBezTo>
                      <a:pt x="8" y="24"/>
                      <a:pt x="8" y="22"/>
                      <a:pt x="8" y="20"/>
                    </a:cubicBezTo>
                    <a:cubicBezTo>
                      <a:pt x="8" y="20"/>
                      <a:pt x="7" y="19"/>
                      <a:pt x="7" y="20"/>
                    </a:cubicBezTo>
                    <a:cubicBezTo>
                      <a:pt x="4" y="24"/>
                      <a:pt x="2" y="28"/>
                      <a:pt x="0" y="32"/>
                    </a:cubicBezTo>
                    <a:cubicBezTo>
                      <a:pt x="1" y="32"/>
                      <a:pt x="1" y="33"/>
                      <a:pt x="1" y="33"/>
                    </a:cubicBezTo>
                    <a:cubicBezTo>
                      <a:pt x="2" y="29"/>
                      <a:pt x="3" y="27"/>
                      <a:pt x="4" y="24"/>
                    </a:cubicBezTo>
                    <a:cubicBezTo>
                      <a:pt x="4" y="24"/>
                      <a:pt x="3" y="24"/>
                      <a:pt x="3" y="24"/>
                    </a:cubicBezTo>
                    <a:cubicBezTo>
                      <a:pt x="3" y="25"/>
                      <a:pt x="2" y="26"/>
                      <a:pt x="2" y="26"/>
                    </a:cubicBezTo>
                    <a:cubicBezTo>
                      <a:pt x="1" y="27"/>
                      <a:pt x="2" y="28"/>
                      <a:pt x="3" y="27"/>
                    </a:cubicBezTo>
                    <a:cubicBezTo>
                      <a:pt x="6" y="24"/>
                      <a:pt x="7" y="19"/>
                      <a:pt x="9" y="14"/>
                    </a:cubicBezTo>
                    <a:cubicBezTo>
                      <a:pt x="9" y="14"/>
                      <a:pt x="8" y="14"/>
                      <a:pt x="8" y="14"/>
                    </a:cubicBezTo>
                    <a:cubicBezTo>
                      <a:pt x="7" y="17"/>
                      <a:pt x="7" y="20"/>
                      <a:pt x="7" y="23"/>
                    </a:cubicBezTo>
                    <a:cubicBezTo>
                      <a:pt x="7" y="24"/>
                      <a:pt x="8" y="24"/>
                      <a:pt x="9" y="24"/>
                    </a:cubicBezTo>
                    <a:cubicBezTo>
                      <a:pt x="9" y="19"/>
                      <a:pt x="10" y="14"/>
                      <a:pt x="10" y="9"/>
                    </a:cubicBezTo>
                    <a:cubicBezTo>
                      <a:pt x="10" y="8"/>
                      <a:pt x="9" y="8"/>
                      <a:pt x="8" y="8"/>
                    </a:cubicBezTo>
                    <a:cubicBezTo>
                      <a:pt x="7" y="13"/>
                      <a:pt x="7" y="17"/>
                      <a:pt x="7" y="22"/>
                    </a:cubicBezTo>
                    <a:cubicBezTo>
                      <a:pt x="7" y="23"/>
                      <a:pt x="9" y="23"/>
                      <a:pt x="9" y="22"/>
                    </a:cubicBezTo>
                    <a:cubicBezTo>
                      <a:pt x="9" y="18"/>
                      <a:pt x="9" y="15"/>
                      <a:pt x="7" y="12"/>
                    </a:cubicBezTo>
                    <a:cubicBezTo>
                      <a:pt x="7" y="11"/>
                      <a:pt x="6" y="11"/>
                      <a:pt x="6" y="12"/>
                    </a:cubicBezTo>
                    <a:cubicBezTo>
                      <a:pt x="5" y="16"/>
                      <a:pt x="5" y="20"/>
                      <a:pt x="5" y="24"/>
                    </a:cubicBezTo>
                    <a:cubicBezTo>
                      <a:pt x="5" y="24"/>
                      <a:pt x="7" y="24"/>
                      <a:pt x="7" y="24"/>
                    </a:cubicBezTo>
                    <a:cubicBezTo>
                      <a:pt x="7" y="22"/>
                      <a:pt x="7" y="21"/>
                      <a:pt x="7" y="19"/>
                    </a:cubicBezTo>
                    <a:cubicBezTo>
                      <a:pt x="7" y="18"/>
                      <a:pt x="5" y="18"/>
                      <a:pt x="5" y="19"/>
                    </a:cubicBezTo>
                    <a:cubicBezTo>
                      <a:pt x="5" y="24"/>
                      <a:pt x="3" y="31"/>
                      <a:pt x="10" y="33"/>
                    </a:cubicBezTo>
                    <a:cubicBezTo>
                      <a:pt x="15" y="35"/>
                      <a:pt x="23" y="31"/>
                      <a:pt x="26" y="27"/>
                    </a:cubicBezTo>
                    <a:cubicBezTo>
                      <a:pt x="27" y="27"/>
                      <a:pt x="26" y="26"/>
                      <a:pt x="25" y="26"/>
                    </a:cubicBezTo>
                    <a:cubicBezTo>
                      <a:pt x="24" y="27"/>
                      <a:pt x="22" y="27"/>
                      <a:pt x="21" y="28"/>
                    </a:cubicBezTo>
                    <a:cubicBezTo>
                      <a:pt x="20" y="29"/>
                      <a:pt x="21" y="30"/>
                      <a:pt x="22" y="29"/>
                    </a:cubicBezTo>
                    <a:cubicBezTo>
                      <a:pt x="24" y="29"/>
                      <a:pt x="25" y="28"/>
                      <a:pt x="27" y="26"/>
                    </a:cubicBezTo>
                    <a:cubicBezTo>
                      <a:pt x="27" y="26"/>
                      <a:pt x="26" y="26"/>
                      <a:pt x="26" y="25"/>
                    </a:cubicBezTo>
                    <a:cubicBezTo>
                      <a:pt x="26" y="26"/>
                      <a:pt x="25" y="26"/>
                      <a:pt x="25" y="27"/>
                    </a:cubicBezTo>
                    <a:cubicBezTo>
                      <a:pt x="25" y="27"/>
                      <a:pt x="26" y="27"/>
                      <a:pt x="26" y="27"/>
                    </a:cubicBezTo>
                    <a:cubicBezTo>
                      <a:pt x="27" y="26"/>
                      <a:pt x="27" y="26"/>
                      <a:pt x="26" y="24"/>
                    </a:cubicBezTo>
                    <a:cubicBezTo>
                      <a:pt x="26" y="24"/>
                      <a:pt x="25" y="23"/>
                      <a:pt x="25" y="24"/>
                    </a:cubicBezTo>
                    <a:cubicBezTo>
                      <a:pt x="24" y="25"/>
                      <a:pt x="22" y="26"/>
                      <a:pt x="21" y="28"/>
                    </a:cubicBezTo>
                    <a:cubicBezTo>
                      <a:pt x="21" y="28"/>
                      <a:pt x="22" y="29"/>
                      <a:pt x="22" y="29"/>
                    </a:cubicBezTo>
                    <a:cubicBezTo>
                      <a:pt x="23" y="28"/>
                      <a:pt x="25" y="27"/>
                      <a:pt x="26" y="26"/>
                    </a:cubicBezTo>
                    <a:cubicBezTo>
                      <a:pt x="26" y="25"/>
                      <a:pt x="25" y="24"/>
                      <a:pt x="25" y="25"/>
                    </a:cubicBezTo>
                    <a:cubicBezTo>
                      <a:pt x="23" y="26"/>
                      <a:pt x="21" y="27"/>
                      <a:pt x="19" y="29"/>
                    </a:cubicBezTo>
                    <a:cubicBezTo>
                      <a:pt x="19" y="29"/>
                      <a:pt x="20" y="30"/>
                      <a:pt x="20" y="30"/>
                    </a:cubicBezTo>
                    <a:cubicBezTo>
                      <a:pt x="21" y="29"/>
                      <a:pt x="23" y="28"/>
                      <a:pt x="24" y="27"/>
                    </a:cubicBezTo>
                    <a:cubicBezTo>
                      <a:pt x="24" y="26"/>
                      <a:pt x="24" y="25"/>
                      <a:pt x="23" y="25"/>
                    </a:cubicBezTo>
                    <a:cubicBezTo>
                      <a:pt x="21" y="26"/>
                      <a:pt x="20" y="27"/>
                      <a:pt x="18" y="28"/>
                    </a:cubicBezTo>
                    <a:cubicBezTo>
                      <a:pt x="18" y="29"/>
                      <a:pt x="19" y="29"/>
                      <a:pt x="19" y="29"/>
                    </a:cubicBezTo>
                    <a:cubicBezTo>
                      <a:pt x="21" y="27"/>
                      <a:pt x="21" y="25"/>
                      <a:pt x="21" y="22"/>
                    </a:cubicBezTo>
                    <a:cubicBezTo>
                      <a:pt x="21" y="21"/>
                      <a:pt x="20" y="21"/>
                      <a:pt x="19" y="22"/>
                    </a:cubicBezTo>
                    <a:cubicBezTo>
                      <a:pt x="18" y="24"/>
                      <a:pt x="17" y="25"/>
                      <a:pt x="17" y="27"/>
                    </a:cubicBezTo>
                    <a:cubicBezTo>
                      <a:pt x="17" y="28"/>
                      <a:pt x="18" y="29"/>
                      <a:pt x="18" y="28"/>
                    </a:cubicBezTo>
                    <a:cubicBezTo>
                      <a:pt x="19" y="27"/>
                      <a:pt x="20" y="25"/>
                      <a:pt x="22" y="24"/>
                    </a:cubicBezTo>
                    <a:cubicBezTo>
                      <a:pt x="22" y="23"/>
                      <a:pt x="21" y="22"/>
                      <a:pt x="20" y="23"/>
                    </a:cubicBezTo>
                    <a:cubicBezTo>
                      <a:pt x="19" y="24"/>
                      <a:pt x="18" y="25"/>
                      <a:pt x="17" y="26"/>
                    </a:cubicBezTo>
                    <a:cubicBezTo>
                      <a:pt x="17" y="27"/>
                      <a:pt x="17" y="28"/>
                      <a:pt x="18" y="28"/>
                    </a:cubicBezTo>
                    <a:cubicBezTo>
                      <a:pt x="19" y="28"/>
                      <a:pt x="21" y="28"/>
                      <a:pt x="23" y="28"/>
                    </a:cubicBezTo>
                    <a:cubicBezTo>
                      <a:pt x="23" y="28"/>
                      <a:pt x="23" y="27"/>
                      <a:pt x="23" y="27"/>
                    </a:cubicBezTo>
                    <a:cubicBezTo>
                      <a:pt x="20" y="28"/>
                      <a:pt x="17" y="29"/>
                      <a:pt x="14" y="29"/>
                    </a:cubicBezTo>
                    <a:cubicBezTo>
                      <a:pt x="14" y="29"/>
                      <a:pt x="14" y="30"/>
                      <a:pt x="14" y="30"/>
                    </a:cubicBezTo>
                    <a:cubicBezTo>
                      <a:pt x="16" y="29"/>
                      <a:pt x="19" y="29"/>
                      <a:pt x="21" y="30"/>
                    </a:cubicBezTo>
                    <a:cubicBezTo>
                      <a:pt x="21" y="30"/>
                      <a:pt x="21" y="29"/>
                      <a:pt x="21" y="29"/>
                    </a:cubicBezTo>
                    <a:cubicBezTo>
                      <a:pt x="18" y="29"/>
                      <a:pt x="15" y="29"/>
                      <a:pt x="12" y="28"/>
                    </a:cubicBezTo>
                    <a:cubicBezTo>
                      <a:pt x="12" y="29"/>
                      <a:pt x="12" y="29"/>
                      <a:pt x="12" y="30"/>
                    </a:cubicBezTo>
                    <a:cubicBezTo>
                      <a:pt x="14" y="29"/>
                      <a:pt x="16" y="30"/>
                      <a:pt x="18" y="30"/>
                    </a:cubicBezTo>
                    <a:cubicBezTo>
                      <a:pt x="18" y="30"/>
                      <a:pt x="18" y="29"/>
                      <a:pt x="18" y="29"/>
                    </a:cubicBezTo>
                    <a:cubicBezTo>
                      <a:pt x="14" y="31"/>
                      <a:pt x="10" y="30"/>
                      <a:pt x="7" y="29"/>
                    </a:cubicBezTo>
                    <a:cubicBezTo>
                      <a:pt x="7" y="29"/>
                      <a:pt x="7" y="30"/>
                      <a:pt x="7" y="30"/>
                    </a:cubicBezTo>
                    <a:cubicBezTo>
                      <a:pt x="10" y="29"/>
                      <a:pt x="13" y="29"/>
                      <a:pt x="16" y="29"/>
                    </a:cubicBezTo>
                    <a:cubicBezTo>
                      <a:pt x="16" y="29"/>
                      <a:pt x="16" y="28"/>
                      <a:pt x="16" y="28"/>
                    </a:cubicBezTo>
                    <a:cubicBezTo>
                      <a:pt x="12" y="29"/>
                      <a:pt x="8" y="28"/>
                      <a:pt x="4" y="28"/>
                    </a:cubicBezTo>
                    <a:cubicBezTo>
                      <a:pt x="4" y="29"/>
                      <a:pt x="4" y="29"/>
                      <a:pt x="4" y="30"/>
                    </a:cubicBezTo>
                    <a:cubicBezTo>
                      <a:pt x="7" y="30"/>
                      <a:pt x="10" y="30"/>
                      <a:pt x="13" y="30"/>
                    </a:cubicBezTo>
                    <a:cubicBezTo>
                      <a:pt x="13" y="30"/>
                      <a:pt x="13" y="29"/>
                      <a:pt x="13" y="29"/>
                    </a:cubicBezTo>
                    <a:cubicBezTo>
                      <a:pt x="10" y="29"/>
                      <a:pt x="7" y="29"/>
                      <a:pt x="5" y="29"/>
                    </a:cubicBezTo>
                    <a:cubicBezTo>
                      <a:pt x="4" y="28"/>
                      <a:pt x="4" y="30"/>
                      <a:pt x="5" y="30"/>
                    </a:cubicBezTo>
                    <a:cubicBezTo>
                      <a:pt x="7" y="31"/>
                      <a:pt x="8" y="31"/>
                      <a:pt x="10" y="32"/>
                    </a:cubicBezTo>
                    <a:cubicBezTo>
                      <a:pt x="10" y="32"/>
                      <a:pt x="10" y="31"/>
                      <a:pt x="11" y="31"/>
                    </a:cubicBezTo>
                    <a:cubicBezTo>
                      <a:pt x="8" y="31"/>
                      <a:pt x="5" y="31"/>
                      <a:pt x="3" y="30"/>
                    </a:cubicBezTo>
                    <a:cubicBezTo>
                      <a:pt x="3" y="30"/>
                      <a:pt x="2" y="31"/>
                      <a:pt x="2" y="31"/>
                    </a:cubicBezTo>
                    <a:cubicBezTo>
                      <a:pt x="4" y="32"/>
                      <a:pt x="7" y="32"/>
                      <a:pt x="9" y="32"/>
                    </a:cubicBezTo>
                    <a:cubicBezTo>
                      <a:pt x="9" y="32"/>
                      <a:pt x="9" y="31"/>
                      <a:pt x="9" y="31"/>
                    </a:cubicBezTo>
                    <a:cubicBezTo>
                      <a:pt x="7" y="31"/>
                      <a:pt x="5" y="30"/>
                      <a:pt x="3" y="29"/>
                    </a:cubicBezTo>
                    <a:cubicBezTo>
                      <a:pt x="3" y="30"/>
                      <a:pt x="3" y="30"/>
                      <a:pt x="3" y="31"/>
                    </a:cubicBezTo>
                    <a:cubicBezTo>
                      <a:pt x="4" y="31"/>
                      <a:pt x="5" y="30"/>
                      <a:pt x="7" y="30"/>
                    </a:cubicBezTo>
                    <a:cubicBezTo>
                      <a:pt x="8" y="30"/>
                      <a:pt x="8" y="29"/>
                      <a:pt x="8" y="29"/>
                    </a:cubicBezTo>
                    <a:cubicBezTo>
                      <a:pt x="7" y="28"/>
                      <a:pt x="6" y="27"/>
                      <a:pt x="5" y="27"/>
                    </a:cubicBezTo>
                    <a:cubicBezTo>
                      <a:pt x="4" y="27"/>
                      <a:pt x="4" y="27"/>
                      <a:pt x="4" y="28"/>
                    </a:cubicBezTo>
                    <a:cubicBezTo>
                      <a:pt x="6" y="28"/>
                      <a:pt x="8" y="28"/>
                      <a:pt x="10" y="28"/>
                    </a:cubicBezTo>
                    <a:cubicBezTo>
                      <a:pt x="10" y="28"/>
                      <a:pt x="10" y="27"/>
                      <a:pt x="10" y="27"/>
                    </a:cubicBezTo>
                    <a:cubicBezTo>
                      <a:pt x="8" y="27"/>
                      <a:pt x="7" y="27"/>
                      <a:pt x="5" y="27"/>
                    </a:cubicBezTo>
                    <a:cubicBezTo>
                      <a:pt x="4" y="27"/>
                      <a:pt x="4" y="29"/>
                      <a:pt x="5" y="29"/>
                    </a:cubicBezTo>
                    <a:cubicBezTo>
                      <a:pt x="8" y="29"/>
                      <a:pt x="10" y="28"/>
                      <a:pt x="10" y="24"/>
                    </a:cubicBezTo>
                    <a:cubicBezTo>
                      <a:pt x="10" y="23"/>
                      <a:pt x="9" y="23"/>
                      <a:pt x="9" y="23"/>
                    </a:cubicBezTo>
                    <a:cubicBezTo>
                      <a:pt x="8" y="25"/>
                      <a:pt x="8" y="25"/>
                      <a:pt x="7" y="27"/>
                    </a:cubicBezTo>
                    <a:cubicBezTo>
                      <a:pt x="8" y="27"/>
                      <a:pt x="8" y="27"/>
                      <a:pt x="9" y="27"/>
                    </a:cubicBezTo>
                    <a:cubicBezTo>
                      <a:pt x="9" y="23"/>
                      <a:pt x="10" y="19"/>
                      <a:pt x="10" y="15"/>
                    </a:cubicBezTo>
                    <a:cubicBezTo>
                      <a:pt x="10" y="15"/>
                      <a:pt x="9" y="15"/>
                      <a:pt x="9" y="15"/>
                    </a:cubicBezTo>
                    <a:cubicBezTo>
                      <a:pt x="9" y="19"/>
                      <a:pt x="8" y="23"/>
                      <a:pt x="8" y="27"/>
                    </a:cubicBezTo>
                    <a:cubicBezTo>
                      <a:pt x="8" y="27"/>
                      <a:pt x="9" y="27"/>
                      <a:pt x="9" y="27"/>
                    </a:cubicBezTo>
                    <a:cubicBezTo>
                      <a:pt x="9" y="23"/>
                      <a:pt x="9" y="19"/>
                      <a:pt x="9" y="15"/>
                    </a:cubicBezTo>
                    <a:cubicBezTo>
                      <a:pt x="9" y="15"/>
                      <a:pt x="8" y="15"/>
                      <a:pt x="8" y="15"/>
                    </a:cubicBezTo>
                    <a:cubicBezTo>
                      <a:pt x="8" y="18"/>
                      <a:pt x="8" y="20"/>
                      <a:pt x="7" y="22"/>
                    </a:cubicBezTo>
                    <a:cubicBezTo>
                      <a:pt x="8" y="23"/>
                      <a:pt x="8" y="23"/>
                      <a:pt x="9" y="23"/>
                    </a:cubicBezTo>
                    <a:cubicBezTo>
                      <a:pt x="9" y="23"/>
                      <a:pt x="10" y="16"/>
                      <a:pt x="11" y="20"/>
                    </a:cubicBezTo>
                    <a:cubicBezTo>
                      <a:pt x="11" y="20"/>
                      <a:pt x="12" y="20"/>
                      <a:pt x="12" y="20"/>
                    </a:cubicBezTo>
                    <a:cubicBezTo>
                      <a:pt x="11" y="15"/>
                      <a:pt x="10" y="10"/>
                      <a:pt x="10" y="5"/>
                    </a:cubicBezTo>
                    <a:cubicBezTo>
                      <a:pt x="10" y="5"/>
                      <a:pt x="9" y="5"/>
                      <a:pt x="9" y="5"/>
                    </a:cubicBezTo>
                    <a:cubicBezTo>
                      <a:pt x="12" y="8"/>
                      <a:pt x="14" y="12"/>
                      <a:pt x="18" y="14"/>
                    </a:cubicBezTo>
                    <a:cubicBezTo>
                      <a:pt x="19" y="15"/>
                      <a:pt x="19" y="14"/>
                      <a:pt x="19" y="13"/>
                    </a:cubicBezTo>
                    <a:cubicBezTo>
                      <a:pt x="17" y="10"/>
                      <a:pt x="15" y="7"/>
                      <a:pt x="12" y="5"/>
                    </a:cubicBezTo>
                    <a:cubicBezTo>
                      <a:pt x="11" y="5"/>
                      <a:pt x="10" y="6"/>
                      <a:pt x="11" y="6"/>
                    </a:cubicBezTo>
                    <a:cubicBezTo>
                      <a:pt x="13" y="8"/>
                      <a:pt x="15" y="11"/>
                      <a:pt x="16" y="13"/>
                    </a:cubicBezTo>
                    <a:cubicBezTo>
                      <a:pt x="17" y="13"/>
                      <a:pt x="17" y="13"/>
                      <a:pt x="17" y="12"/>
                    </a:cubicBezTo>
                    <a:cubicBezTo>
                      <a:pt x="15" y="10"/>
                      <a:pt x="13" y="8"/>
                      <a:pt x="11" y="6"/>
                    </a:cubicBezTo>
                    <a:cubicBezTo>
                      <a:pt x="10" y="5"/>
                      <a:pt x="9" y="6"/>
                      <a:pt x="10" y="7"/>
                    </a:cubicBezTo>
                    <a:cubicBezTo>
                      <a:pt x="12" y="10"/>
                      <a:pt x="15" y="13"/>
                      <a:pt x="17" y="16"/>
                    </a:cubicBezTo>
                    <a:cubicBezTo>
                      <a:pt x="17" y="15"/>
                      <a:pt x="18" y="15"/>
                      <a:pt x="18" y="15"/>
                    </a:cubicBezTo>
                    <a:cubicBezTo>
                      <a:pt x="15" y="13"/>
                      <a:pt x="12" y="12"/>
                      <a:pt x="10" y="9"/>
                    </a:cubicBezTo>
                    <a:cubicBezTo>
                      <a:pt x="9" y="9"/>
                      <a:pt x="9" y="9"/>
                      <a:pt x="9" y="10"/>
                    </a:cubicBezTo>
                    <a:cubicBezTo>
                      <a:pt x="14" y="13"/>
                      <a:pt x="18" y="18"/>
                      <a:pt x="23" y="23"/>
                    </a:cubicBezTo>
                    <a:cubicBezTo>
                      <a:pt x="23" y="23"/>
                      <a:pt x="24" y="23"/>
                      <a:pt x="24" y="22"/>
                    </a:cubicBezTo>
                    <a:cubicBezTo>
                      <a:pt x="23" y="20"/>
                      <a:pt x="23" y="19"/>
                      <a:pt x="22" y="17"/>
                    </a:cubicBezTo>
                    <a:cubicBezTo>
                      <a:pt x="21" y="17"/>
                      <a:pt x="21" y="17"/>
                      <a:pt x="21" y="18"/>
                    </a:cubicBezTo>
                    <a:cubicBezTo>
                      <a:pt x="22" y="20"/>
                      <a:pt x="24" y="23"/>
                      <a:pt x="26" y="25"/>
                    </a:cubicBezTo>
                    <a:cubicBezTo>
                      <a:pt x="26" y="26"/>
                      <a:pt x="27" y="25"/>
                      <a:pt x="27" y="25"/>
                    </a:cubicBezTo>
                    <a:cubicBezTo>
                      <a:pt x="26" y="21"/>
                      <a:pt x="25" y="19"/>
                      <a:pt x="23" y="16"/>
                    </a:cubicBezTo>
                    <a:cubicBezTo>
                      <a:pt x="23" y="15"/>
                      <a:pt x="21" y="16"/>
                      <a:pt x="22" y="17"/>
                    </a:cubicBezTo>
                    <a:cubicBezTo>
                      <a:pt x="23" y="20"/>
                      <a:pt x="24" y="22"/>
                      <a:pt x="27" y="24"/>
                    </a:cubicBezTo>
                    <a:cubicBezTo>
                      <a:pt x="27" y="25"/>
                      <a:pt x="28" y="24"/>
                      <a:pt x="28" y="23"/>
                    </a:cubicBezTo>
                    <a:cubicBezTo>
                      <a:pt x="25" y="18"/>
                      <a:pt x="21" y="13"/>
                      <a:pt x="16" y="11"/>
                    </a:cubicBezTo>
                    <a:cubicBezTo>
                      <a:pt x="15" y="11"/>
                      <a:pt x="15" y="11"/>
                      <a:pt x="15" y="12"/>
                    </a:cubicBezTo>
                    <a:cubicBezTo>
                      <a:pt x="17" y="16"/>
                      <a:pt x="20" y="19"/>
                      <a:pt x="23" y="23"/>
                    </a:cubicBezTo>
                    <a:cubicBezTo>
                      <a:pt x="23" y="22"/>
                      <a:pt x="24" y="22"/>
                      <a:pt x="24" y="22"/>
                    </a:cubicBezTo>
                    <a:cubicBezTo>
                      <a:pt x="21" y="19"/>
                      <a:pt x="18" y="16"/>
                      <a:pt x="15" y="14"/>
                    </a:cubicBezTo>
                    <a:cubicBezTo>
                      <a:pt x="14" y="14"/>
                      <a:pt x="13" y="15"/>
                      <a:pt x="14" y="16"/>
                    </a:cubicBezTo>
                    <a:cubicBezTo>
                      <a:pt x="17" y="19"/>
                      <a:pt x="20" y="22"/>
                      <a:pt x="23" y="24"/>
                    </a:cubicBezTo>
                    <a:cubicBezTo>
                      <a:pt x="24" y="25"/>
                      <a:pt x="25" y="24"/>
                      <a:pt x="24" y="23"/>
                    </a:cubicBezTo>
                    <a:cubicBezTo>
                      <a:pt x="23" y="22"/>
                      <a:pt x="21" y="21"/>
                      <a:pt x="20" y="20"/>
                    </a:cubicBezTo>
                    <a:cubicBezTo>
                      <a:pt x="19" y="19"/>
                      <a:pt x="18" y="20"/>
                      <a:pt x="19" y="21"/>
                    </a:cubicBezTo>
                    <a:cubicBezTo>
                      <a:pt x="22" y="23"/>
                      <a:pt x="24" y="25"/>
                      <a:pt x="27" y="27"/>
                    </a:cubicBezTo>
                    <a:cubicBezTo>
                      <a:pt x="28" y="27"/>
                      <a:pt x="29" y="26"/>
                      <a:pt x="28" y="26"/>
                    </a:cubicBezTo>
                    <a:cubicBezTo>
                      <a:pt x="27" y="24"/>
                      <a:pt x="25" y="23"/>
                      <a:pt x="23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5"/>
                      <a:pt x="22" y="27"/>
                      <a:pt x="23" y="29"/>
                    </a:cubicBezTo>
                    <a:cubicBezTo>
                      <a:pt x="23" y="30"/>
                      <a:pt x="25" y="29"/>
                      <a:pt x="24" y="28"/>
                    </a:cubicBezTo>
                    <a:cubicBezTo>
                      <a:pt x="24" y="25"/>
                      <a:pt x="23" y="21"/>
                      <a:pt x="21" y="17"/>
                    </a:cubicBezTo>
                    <a:cubicBezTo>
                      <a:pt x="21" y="17"/>
                      <a:pt x="20" y="17"/>
                      <a:pt x="20" y="18"/>
                    </a:cubicBezTo>
                    <a:cubicBezTo>
                      <a:pt x="19" y="22"/>
                      <a:pt x="19" y="26"/>
                      <a:pt x="19" y="30"/>
                    </a:cubicBezTo>
                    <a:cubicBezTo>
                      <a:pt x="19" y="31"/>
                      <a:pt x="21" y="31"/>
                      <a:pt x="21" y="30"/>
                    </a:cubicBezTo>
                    <a:cubicBezTo>
                      <a:pt x="21" y="25"/>
                      <a:pt x="21" y="20"/>
                      <a:pt x="20" y="15"/>
                    </a:cubicBezTo>
                    <a:cubicBezTo>
                      <a:pt x="20" y="15"/>
                      <a:pt x="19" y="15"/>
                      <a:pt x="18" y="15"/>
                    </a:cubicBezTo>
                    <a:cubicBezTo>
                      <a:pt x="17" y="20"/>
                      <a:pt x="17" y="25"/>
                      <a:pt x="17" y="30"/>
                    </a:cubicBezTo>
                    <a:cubicBezTo>
                      <a:pt x="17" y="31"/>
                      <a:pt x="19" y="31"/>
                      <a:pt x="19" y="30"/>
                    </a:cubicBezTo>
                    <a:cubicBezTo>
                      <a:pt x="19" y="25"/>
                      <a:pt x="19" y="20"/>
                      <a:pt x="18" y="15"/>
                    </a:cubicBezTo>
                    <a:cubicBezTo>
                      <a:pt x="18" y="14"/>
                      <a:pt x="17" y="14"/>
                      <a:pt x="16" y="15"/>
                    </a:cubicBezTo>
                    <a:cubicBezTo>
                      <a:pt x="16" y="20"/>
                      <a:pt x="16" y="24"/>
                      <a:pt x="16" y="28"/>
                    </a:cubicBezTo>
                    <a:cubicBezTo>
                      <a:pt x="16" y="29"/>
                      <a:pt x="17" y="29"/>
                      <a:pt x="17" y="28"/>
                    </a:cubicBezTo>
                    <a:cubicBezTo>
                      <a:pt x="17" y="23"/>
                      <a:pt x="18" y="18"/>
                      <a:pt x="17" y="13"/>
                    </a:cubicBezTo>
                    <a:cubicBezTo>
                      <a:pt x="17" y="12"/>
                      <a:pt x="16" y="12"/>
                      <a:pt x="15" y="13"/>
                    </a:cubicBezTo>
                    <a:cubicBezTo>
                      <a:pt x="14" y="18"/>
                      <a:pt x="14" y="23"/>
                      <a:pt x="14" y="29"/>
                    </a:cubicBezTo>
                    <a:cubicBezTo>
                      <a:pt x="14" y="30"/>
                      <a:pt x="15" y="30"/>
                      <a:pt x="15" y="29"/>
                    </a:cubicBezTo>
                    <a:cubicBezTo>
                      <a:pt x="15" y="24"/>
                      <a:pt x="17" y="19"/>
                      <a:pt x="15" y="14"/>
                    </a:cubicBezTo>
                    <a:cubicBezTo>
                      <a:pt x="15" y="13"/>
                      <a:pt x="14" y="13"/>
                      <a:pt x="14" y="14"/>
                    </a:cubicBezTo>
                    <a:cubicBezTo>
                      <a:pt x="12" y="19"/>
                      <a:pt x="11" y="24"/>
                      <a:pt x="11" y="30"/>
                    </a:cubicBezTo>
                    <a:cubicBezTo>
                      <a:pt x="11" y="30"/>
                      <a:pt x="13" y="31"/>
                      <a:pt x="13" y="30"/>
                    </a:cubicBezTo>
                    <a:cubicBezTo>
                      <a:pt x="14" y="23"/>
                      <a:pt x="15" y="17"/>
                      <a:pt x="15" y="11"/>
                    </a:cubicBezTo>
                    <a:cubicBezTo>
                      <a:pt x="15" y="10"/>
                      <a:pt x="14" y="10"/>
                      <a:pt x="13" y="11"/>
                    </a:cubicBezTo>
                    <a:cubicBezTo>
                      <a:pt x="11" y="16"/>
                      <a:pt x="10" y="22"/>
                      <a:pt x="10" y="28"/>
                    </a:cubicBezTo>
                    <a:cubicBezTo>
                      <a:pt x="10" y="29"/>
                      <a:pt x="11" y="29"/>
                      <a:pt x="11" y="28"/>
                    </a:cubicBezTo>
                    <a:cubicBezTo>
                      <a:pt x="12" y="21"/>
                      <a:pt x="12" y="14"/>
                      <a:pt x="12" y="7"/>
                    </a:cubicBezTo>
                    <a:cubicBezTo>
                      <a:pt x="12" y="6"/>
                      <a:pt x="11" y="6"/>
                      <a:pt x="10" y="7"/>
                    </a:cubicBezTo>
                    <a:cubicBezTo>
                      <a:pt x="9" y="13"/>
                      <a:pt x="8" y="19"/>
                      <a:pt x="8" y="25"/>
                    </a:cubicBezTo>
                    <a:cubicBezTo>
                      <a:pt x="8" y="26"/>
                      <a:pt x="9" y="26"/>
                      <a:pt x="9" y="25"/>
                    </a:cubicBezTo>
                    <a:cubicBezTo>
                      <a:pt x="10" y="18"/>
                      <a:pt x="12" y="11"/>
                      <a:pt x="10" y="4"/>
                    </a:cubicBezTo>
                    <a:cubicBezTo>
                      <a:pt x="10" y="4"/>
                      <a:pt x="9" y="3"/>
                      <a:pt x="9" y="4"/>
                    </a:cubicBezTo>
                    <a:cubicBezTo>
                      <a:pt x="6" y="9"/>
                      <a:pt x="5" y="15"/>
                      <a:pt x="5" y="21"/>
                    </a:cubicBezTo>
                    <a:cubicBezTo>
                      <a:pt x="5" y="22"/>
                      <a:pt x="7" y="22"/>
                      <a:pt x="7" y="21"/>
                    </a:cubicBezTo>
                    <a:cubicBezTo>
                      <a:pt x="7" y="14"/>
                      <a:pt x="9" y="8"/>
                      <a:pt x="9" y="1"/>
                    </a:cubicBezTo>
                    <a:cubicBezTo>
                      <a:pt x="9" y="0"/>
                      <a:pt x="7" y="0"/>
                      <a:pt x="7" y="1"/>
                    </a:cubicBezTo>
                    <a:cubicBezTo>
                      <a:pt x="7" y="4"/>
                      <a:pt x="7" y="7"/>
                      <a:pt x="7" y="10"/>
                    </a:cubicBezTo>
                    <a:cubicBezTo>
                      <a:pt x="7" y="11"/>
                      <a:pt x="9" y="11"/>
                      <a:pt x="9" y="10"/>
                    </a:cubicBezTo>
                    <a:cubicBezTo>
                      <a:pt x="9" y="9"/>
                      <a:pt x="9" y="8"/>
                      <a:pt x="9" y="8"/>
                    </a:cubicBezTo>
                    <a:cubicBezTo>
                      <a:pt x="9" y="7"/>
                      <a:pt x="7" y="7"/>
                      <a:pt x="7" y="8"/>
                    </a:cubicBezTo>
                    <a:cubicBezTo>
                      <a:pt x="6" y="15"/>
                      <a:pt x="5" y="21"/>
                      <a:pt x="4" y="28"/>
                    </a:cubicBezTo>
                    <a:cubicBezTo>
                      <a:pt x="4" y="29"/>
                      <a:pt x="5" y="29"/>
                      <a:pt x="6" y="28"/>
                    </a:cubicBezTo>
                    <a:cubicBezTo>
                      <a:pt x="7" y="22"/>
                      <a:pt x="8" y="16"/>
                      <a:pt x="8" y="10"/>
                    </a:cubicBezTo>
                    <a:cubicBezTo>
                      <a:pt x="8" y="9"/>
                      <a:pt x="7" y="9"/>
                      <a:pt x="7" y="10"/>
                    </a:cubicBezTo>
                    <a:cubicBezTo>
                      <a:pt x="5" y="15"/>
                      <a:pt x="5" y="21"/>
                      <a:pt x="3" y="27"/>
                    </a:cubicBezTo>
                    <a:cubicBezTo>
                      <a:pt x="3" y="28"/>
                      <a:pt x="4" y="28"/>
                      <a:pt x="5" y="27"/>
                    </a:cubicBezTo>
                    <a:cubicBezTo>
                      <a:pt x="6" y="23"/>
                      <a:pt x="6" y="19"/>
                      <a:pt x="7" y="15"/>
                    </a:cubicBezTo>
                    <a:cubicBezTo>
                      <a:pt x="7" y="14"/>
                      <a:pt x="6" y="13"/>
                      <a:pt x="6" y="14"/>
                    </a:cubicBezTo>
                    <a:cubicBezTo>
                      <a:pt x="4" y="19"/>
                      <a:pt x="3" y="23"/>
                      <a:pt x="1" y="28"/>
                    </a:cubicBezTo>
                    <a:cubicBezTo>
                      <a:pt x="1" y="29"/>
                      <a:pt x="2" y="29"/>
                      <a:pt x="3" y="29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26" name="Freeform 22"/>
              <p:cNvSpPr/>
              <p:nvPr/>
            </p:nvSpPr>
            <p:spPr>
              <a:xfrm>
                <a:off x="260" y="421"/>
                <a:ext cx="77" cy="97"/>
              </a:xfrm>
              <a:custGeom>
                <a:avLst/>
                <a:gdLst/>
                <a:ahLst/>
                <a:cxnLst>
                  <a:cxn ang="0">
                    <a:pos x="4497" y="1138"/>
                  </a:cxn>
                  <a:cxn ang="0">
                    <a:pos x="1326" y="1529"/>
                  </a:cxn>
                  <a:cxn ang="0">
                    <a:pos x="2455" y="2856"/>
                  </a:cxn>
                  <a:cxn ang="0">
                    <a:pos x="4172" y="4362"/>
                  </a:cxn>
                  <a:cxn ang="0">
                    <a:pos x="2042" y="5689"/>
                  </a:cxn>
                  <a:cxn ang="0">
                    <a:pos x="716" y="4899"/>
                  </a:cxn>
                  <a:cxn ang="0">
                    <a:pos x="1115" y="3044"/>
                  </a:cxn>
                  <a:cxn ang="0">
                    <a:pos x="716" y="2856"/>
                  </a:cxn>
                  <a:cxn ang="0">
                    <a:pos x="927" y="5503"/>
                  </a:cxn>
                  <a:cxn ang="0">
                    <a:pos x="3970" y="5829"/>
                  </a:cxn>
                  <a:cxn ang="0">
                    <a:pos x="3970" y="3395"/>
                  </a:cxn>
                  <a:cxn ang="0">
                    <a:pos x="1928" y="2043"/>
                  </a:cxn>
                  <a:cxn ang="0">
                    <a:pos x="2455" y="716"/>
                  </a:cxn>
                  <a:cxn ang="0">
                    <a:pos x="4172" y="1327"/>
                  </a:cxn>
                  <a:cxn ang="0">
                    <a:pos x="4497" y="1138"/>
                  </a:cxn>
                </a:cxnLst>
                <a:pathLst>
                  <a:path w="27" h="34">
                    <a:moveTo>
                      <a:pt x="24" y="6"/>
                    </a:moveTo>
                    <a:cubicBezTo>
                      <a:pt x="20" y="0"/>
                      <a:pt x="7" y="0"/>
                      <a:pt x="7" y="8"/>
                    </a:cubicBezTo>
                    <a:cubicBezTo>
                      <a:pt x="7" y="11"/>
                      <a:pt x="11" y="13"/>
                      <a:pt x="13" y="15"/>
                    </a:cubicBezTo>
                    <a:cubicBezTo>
                      <a:pt x="16" y="17"/>
                      <a:pt x="21" y="19"/>
                      <a:pt x="22" y="23"/>
                    </a:cubicBezTo>
                    <a:cubicBezTo>
                      <a:pt x="25" y="31"/>
                      <a:pt x="16" y="32"/>
                      <a:pt x="11" y="30"/>
                    </a:cubicBezTo>
                    <a:cubicBezTo>
                      <a:pt x="8" y="30"/>
                      <a:pt x="6" y="28"/>
                      <a:pt x="4" y="26"/>
                    </a:cubicBezTo>
                    <a:cubicBezTo>
                      <a:pt x="2" y="22"/>
                      <a:pt x="3" y="19"/>
                      <a:pt x="6" y="16"/>
                    </a:cubicBezTo>
                    <a:cubicBezTo>
                      <a:pt x="6" y="15"/>
                      <a:pt x="5" y="14"/>
                      <a:pt x="4" y="15"/>
                    </a:cubicBezTo>
                    <a:cubicBezTo>
                      <a:pt x="1" y="19"/>
                      <a:pt x="0" y="25"/>
                      <a:pt x="5" y="29"/>
                    </a:cubicBezTo>
                    <a:cubicBezTo>
                      <a:pt x="10" y="32"/>
                      <a:pt x="16" y="34"/>
                      <a:pt x="21" y="31"/>
                    </a:cubicBezTo>
                    <a:cubicBezTo>
                      <a:pt x="27" y="29"/>
                      <a:pt x="24" y="21"/>
                      <a:pt x="21" y="18"/>
                    </a:cubicBezTo>
                    <a:cubicBezTo>
                      <a:pt x="17" y="15"/>
                      <a:pt x="13" y="14"/>
                      <a:pt x="10" y="11"/>
                    </a:cubicBezTo>
                    <a:cubicBezTo>
                      <a:pt x="7" y="8"/>
                      <a:pt x="10" y="5"/>
                      <a:pt x="13" y="4"/>
                    </a:cubicBezTo>
                    <a:cubicBezTo>
                      <a:pt x="16" y="3"/>
                      <a:pt x="21" y="4"/>
                      <a:pt x="22" y="7"/>
                    </a:cubicBezTo>
                    <a:cubicBezTo>
                      <a:pt x="23" y="8"/>
                      <a:pt x="24" y="7"/>
                      <a:pt x="24" y="6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27" name="Freeform 23"/>
              <p:cNvSpPr/>
              <p:nvPr/>
            </p:nvSpPr>
            <p:spPr>
              <a:xfrm>
                <a:off x="320" y="458"/>
                <a:ext cx="43" cy="57"/>
              </a:xfrm>
              <a:custGeom>
                <a:avLst/>
                <a:gdLst/>
                <a:ahLst/>
                <a:cxnLst>
                  <a:cxn ang="0">
                    <a:pos x="946" y="1317"/>
                  </a:cxn>
                  <a:cxn ang="0">
                    <a:pos x="757" y="601"/>
                  </a:cxn>
                  <a:cxn ang="0">
                    <a:pos x="616" y="601"/>
                  </a:cxn>
                  <a:cxn ang="0">
                    <a:pos x="1339" y="3753"/>
                  </a:cxn>
                  <a:cxn ang="0">
                    <a:pos x="2285" y="211"/>
                  </a:cxn>
                  <a:cxn ang="0">
                    <a:pos x="1955" y="211"/>
                  </a:cxn>
                  <a:cxn ang="0">
                    <a:pos x="1339" y="3354"/>
                  </a:cxn>
                  <a:cxn ang="0">
                    <a:pos x="757" y="601"/>
                  </a:cxn>
                  <a:cxn ang="0">
                    <a:pos x="616" y="601"/>
                  </a:cxn>
                  <a:cxn ang="0">
                    <a:pos x="616" y="1528"/>
                  </a:cxn>
                  <a:cxn ang="0">
                    <a:pos x="946" y="1317"/>
                  </a:cxn>
                </a:cxnLst>
                <a:pathLst>
                  <a:path w="15" h="20">
                    <a:moveTo>
                      <a:pt x="5" y="7"/>
                    </a:moveTo>
                    <a:cubicBezTo>
                      <a:pt x="4" y="6"/>
                      <a:pt x="4" y="4"/>
                      <a:pt x="4" y="3"/>
                    </a:cubicBezTo>
                    <a:cubicBezTo>
                      <a:pt x="4" y="3"/>
                      <a:pt x="3" y="3"/>
                      <a:pt x="3" y="3"/>
                    </a:cubicBezTo>
                    <a:cubicBezTo>
                      <a:pt x="2" y="6"/>
                      <a:pt x="0" y="20"/>
                      <a:pt x="7" y="20"/>
                    </a:cubicBezTo>
                    <a:cubicBezTo>
                      <a:pt x="15" y="20"/>
                      <a:pt x="12" y="6"/>
                      <a:pt x="12" y="1"/>
                    </a:cubicBezTo>
                    <a:cubicBezTo>
                      <a:pt x="12" y="0"/>
                      <a:pt x="10" y="0"/>
                      <a:pt x="10" y="1"/>
                    </a:cubicBezTo>
                    <a:cubicBezTo>
                      <a:pt x="10" y="4"/>
                      <a:pt x="13" y="19"/>
                      <a:pt x="7" y="18"/>
                    </a:cubicBezTo>
                    <a:cubicBezTo>
                      <a:pt x="2" y="18"/>
                      <a:pt x="4" y="6"/>
                      <a:pt x="4" y="3"/>
                    </a:cubicBezTo>
                    <a:cubicBezTo>
                      <a:pt x="4" y="2"/>
                      <a:pt x="3" y="2"/>
                      <a:pt x="3" y="3"/>
                    </a:cubicBezTo>
                    <a:cubicBezTo>
                      <a:pt x="2" y="4"/>
                      <a:pt x="3" y="6"/>
                      <a:pt x="3" y="8"/>
                    </a:cubicBezTo>
                    <a:cubicBezTo>
                      <a:pt x="3" y="9"/>
                      <a:pt x="5" y="8"/>
                      <a:pt x="5" y="7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28" name="Freeform 24"/>
              <p:cNvSpPr/>
              <p:nvPr/>
            </p:nvSpPr>
            <p:spPr>
              <a:xfrm>
                <a:off x="345" y="452"/>
                <a:ext cx="43" cy="60"/>
              </a:xfrm>
              <a:custGeom>
                <a:avLst/>
                <a:gdLst/>
                <a:ahLst/>
                <a:cxnLst>
                  <a:cxn ang="0">
                    <a:pos x="2901" y="1543"/>
                  </a:cxn>
                  <a:cxn ang="0">
                    <a:pos x="215" y="1723"/>
                  </a:cxn>
                  <a:cxn ang="0">
                    <a:pos x="757" y="3591"/>
                  </a:cxn>
                  <a:cxn ang="0">
                    <a:pos x="2285" y="3266"/>
                  </a:cxn>
                  <a:cxn ang="0">
                    <a:pos x="2170" y="3054"/>
                  </a:cxn>
                  <a:cxn ang="0">
                    <a:pos x="757" y="3266"/>
                  </a:cxn>
                  <a:cxn ang="0">
                    <a:pos x="616" y="1723"/>
                  </a:cxn>
                  <a:cxn ang="0">
                    <a:pos x="2497" y="1543"/>
                  </a:cxn>
                  <a:cxn ang="0">
                    <a:pos x="2901" y="1543"/>
                  </a:cxn>
                </a:cxnLst>
                <a:pathLst>
                  <a:path w="15" h="21">
                    <a:moveTo>
                      <a:pt x="15" y="8"/>
                    </a:moveTo>
                    <a:cubicBezTo>
                      <a:pt x="13" y="0"/>
                      <a:pt x="4" y="3"/>
                      <a:pt x="1" y="9"/>
                    </a:cubicBezTo>
                    <a:cubicBezTo>
                      <a:pt x="0" y="12"/>
                      <a:pt x="1" y="17"/>
                      <a:pt x="4" y="19"/>
                    </a:cubicBezTo>
                    <a:cubicBezTo>
                      <a:pt x="7" y="21"/>
                      <a:pt x="10" y="19"/>
                      <a:pt x="12" y="17"/>
                    </a:cubicBezTo>
                    <a:cubicBezTo>
                      <a:pt x="13" y="16"/>
                      <a:pt x="11" y="15"/>
                      <a:pt x="11" y="16"/>
                    </a:cubicBezTo>
                    <a:cubicBezTo>
                      <a:pt x="9" y="18"/>
                      <a:pt x="6" y="19"/>
                      <a:pt x="4" y="17"/>
                    </a:cubicBezTo>
                    <a:cubicBezTo>
                      <a:pt x="2" y="15"/>
                      <a:pt x="2" y="11"/>
                      <a:pt x="3" y="9"/>
                    </a:cubicBezTo>
                    <a:cubicBezTo>
                      <a:pt x="5" y="4"/>
                      <a:pt x="12" y="3"/>
                      <a:pt x="13" y="8"/>
                    </a:cubicBezTo>
                    <a:cubicBezTo>
                      <a:pt x="14" y="9"/>
                      <a:pt x="15" y="9"/>
                      <a:pt x="15" y="8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29" name="Freeform 25"/>
              <p:cNvSpPr/>
              <p:nvPr/>
            </p:nvSpPr>
            <p:spPr>
              <a:xfrm>
                <a:off x="380" y="443"/>
                <a:ext cx="37" cy="75"/>
              </a:xfrm>
              <a:custGeom>
                <a:avLst/>
                <a:gdLst/>
                <a:ahLst/>
                <a:cxnLst>
                  <a:cxn ang="0">
                    <a:pos x="2422" y="1581"/>
                  </a:cxn>
                  <a:cxn ang="0">
                    <a:pos x="211" y="2763"/>
                  </a:cxn>
                  <a:cxn ang="0">
                    <a:pos x="2237" y="3603"/>
                  </a:cxn>
                  <a:cxn ang="0">
                    <a:pos x="2026" y="3603"/>
                  </a:cxn>
                  <a:cxn ang="0">
                    <a:pos x="390" y="2763"/>
                  </a:cxn>
                  <a:cxn ang="0">
                    <a:pos x="2237" y="1581"/>
                  </a:cxn>
                  <a:cxn ang="0">
                    <a:pos x="2422" y="1581"/>
                  </a:cxn>
                </a:cxnLst>
                <a:pathLst>
                  <a:path w="13" h="26">
                    <a:moveTo>
                      <a:pt x="13" y="8"/>
                    </a:moveTo>
                    <a:cubicBezTo>
                      <a:pt x="9" y="0"/>
                      <a:pt x="1" y="9"/>
                      <a:pt x="1" y="14"/>
                    </a:cubicBezTo>
                    <a:cubicBezTo>
                      <a:pt x="0" y="20"/>
                      <a:pt x="10" y="26"/>
                      <a:pt x="12" y="18"/>
                    </a:cubicBezTo>
                    <a:cubicBezTo>
                      <a:pt x="12" y="17"/>
                      <a:pt x="11" y="17"/>
                      <a:pt x="11" y="18"/>
                    </a:cubicBezTo>
                    <a:cubicBezTo>
                      <a:pt x="9" y="24"/>
                      <a:pt x="2" y="18"/>
                      <a:pt x="2" y="14"/>
                    </a:cubicBezTo>
                    <a:cubicBezTo>
                      <a:pt x="3" y="10"/>
                      <a:pt x="9" y="3"/>
                      <a:pt x="12" y="8"/>
                    </a:cubicBezTo>
                    <a:cubicBezTo>
                      <a:pt x="12" y="9"/>
                      <a:pt x="13" y="8"/>
                      <a:pt x="13" y="8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30" name="Freeform 26"/>
              <p:cNvSpPr/>
              <p:nvPr/>
            </p:nvSpPr>
            <p:spPr>
              <a:xfrm>
                <a:off x="411" y="452"/>
                <a:ext cx="46" cy="52"/>
              </a:xfrm>
              <a:custGeom>
                <a:avLst/>
                <a:gdLst/>
                <a:ahLst/>
                <a:cxnLst>
                  <a:cxn ang="0">
                    <a:pos x="834" y="2028"/>
                  </a:cxn>
                  <a:cxn ang="0">
                    <a:pos x="2737" y="1401"/>
                  </a:cxn>
                  <a:cxn ang="0">
                    <a:pos x="2737" y="1184"/>
                  </a:cxn>
                  <a:cxn ang="0">
                    <a:pos x="0" y="2438"/>
                  </a:cxn>
                  <a:cxn ang="0">
                    <a:pos x="1164" y="3614"/>
                  </a:cxn>
                  <a:cxn ang="0">
                    <a:pos x="2950" y="2219"/>
                  </a:cxn>
                  <a:cxn ang="0">
                    <a:pos x="2737" y="2219"/>
                  </a:cxn>
                  <a:cxn ang="0">
                    <a:pos x="1164" y="3204"/>
                  </a:cxn>
                  <a:cxn ang="0">
                    <a:pos x="621" y="1595"/>
                  </a:cxn>
                  <a:cxn ang="0">
                    <a:pos x="2191" y="1184"/>
                  </a:cxn>
                  <a:cxn ang="0">
                    <a:pos x="1570" y="1595"/>
                  </a:cxn>
                  <a:cxn ang="0">
                    <a:pos x="834" y="1811"/>
                  </a:cxn>
                  <a:cxn ang="0">
                    <a:pos x="834" y="2028"/>
                  </a:cxn>
                </a:cxnLst>
                <a:pathLst>
                  <a:path w="16" h="18">
                    <a:moveTo>
                      <a:pt x="4" y="10"/>
                    </a:moveTo>
                    <a:cubicBezTo>
                      <a:pt x="7" y="9"/>
                      <a:pt x="11" y="11"/>
                      <a:pt x="14" y="7"/>
                    </a:cubicBezTo>
                    <a:cubicBezTo>
                      <a:pt x="14" y="7"/>
                      <a:pt x="14" y="7"/>
                      <a:pt x="14" y="6"/>
                    </a:cubicBezTo>
                    <a:cubicBezTo>
                      <a:pt x="9" y="0"/>
                      <a:pt x="0" y="5"/>
                      <a:pt x="0" y="12"/>
                    </a:cubicBezTo>
                    <a:cubicBezTo>
                      <a:pt x="0" y="15"/>
                      <a:pt x="3" y="18"/>
                      <a:pt x="6" y="18"/>
                    </a:cubicBezTo>
                    <a:cubicBezTo>
                      <a:pt x="10" y="17"/>
                      <a:pt x="13" y="14"/>
                      <a:pt x="15" y="11"/>
                    </a:cubicBezTo>
                    <a:cubicBezTo>
                      <a:pt x="16" y="11"/>
                      <a:pt x="14" y="10"/>
                      <a:pt x="14" y="11"/>
                    </a:cubicBezTo>
                    <a:cubicBezTo>
                      <a:pt x="12" y="13"/>
                      <a:pt x="9" y="15"/>
                      <a:pt x="6" y="16"/>
                    </a:cubicBezTo>
                    <a:cubicBezTo>
                      <a:pt x="2" y="17"/>
                      <a:pt x="1" y="11"/>
                      <a:pt x="3" y="8"/>
                    </a:cubicBezTo>
                    <a:cubicBezTo>
                      <a:pt x="4" y="5"/>
                      <a:pt x="8" y="4"/>
                      <a:pt x="11" y="6"/>
                    </a:cubicBezTo>
                    <a:cubicBezTo>
                      <a:pt x="14" y="8"/>
                      <a:pt x="9" y="8"/>
                      <a:pt x="8" y="8"/>
                    </a:cubicBezTo>
                    <a:cubicBezTo>
                      <a:pt x="6" y="8"/>
                      <a:pt x="5" y="8"/>
                      <a:pt x="4" y="9"/>
                    </a:cubicBezTo>
                    <a:cubicBezTo>
                      <a:pt x="3" y="9"/>
                      <a:pt x="3" y="11"/>
                      <a:pt x="4" y="10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31" name="Freeform 27"/>
              <p:cNvSpPr/>
              <p:nvPr/>
            </p:nvSpPr>
            <p:spPr>
              <a:xfrm>
                <a:off x="445" y="455"/>
                <a:ext cx="38" cy="43"/>
              </a:xfrm>
              <a:custGeom>
                <a:avLst/>
                <a:gdLst/>
                <a:ahLst/>
                <a:cxnLst>
                  <a:cxn ang="0">
                    <a:pos x="2546" y="616"/>
                  </a:cxn>
                  <a:cxn ang="0">
                    <a:pos x="1675" y="0"/>
                  </a:cxn>
                  <a:cxn ang="0">
                    <a:pos x="871" y="616"/>
                  </a:cxn>
                  <a:cxn ang="0">
                    <a:pos x="1102" y="1150"/>
                  </a:cxn>
                  <a:cxn ang="0">
                    <a:pos x="1324" y="1766"/>
                  </a:cxn>
                  <a:cxn ang="0">
                    <a:pos x="1324" y="2285"/>
                  </a:cxn>
                  <a:cxn ang="0">
                    <a:pos x="222" y="2497"/>
                  </a:cxn>
                  <a:cxn ang="0">
                    <a:pos x="222" y="2712"/>
                  </a:cxn>
                  <a:cxn ang="0">
                    <a:pos x="1675" y="1955"/>
                  </a:cxn>
                  <a:cxn ang="0">
                    <a:pos x="1453" y="1766"/>
                  </a:cxn>
                  <a:cxn ang="0">
                    <a:pos x="1324" y="946"/>
                  </a:cxn>
                  <a:cxn ang="0">
                    <a:pos x="1324" y="401"/>
                  </a:cxn>
                  <a:cxn ang="0">
                    <a:pos x="2350" y="757"/>
                  </a:cxn>
                  <a:cxn ang="0">
                    <a:pos x="2546" y="616"/>
                  </a:cxn>
                </a:cxnLst>
                <a:pathLst>
                  <a:path w="13" h="15">
                    <a:moveTo>
                      <a:pt x="12" y="3"/>
                    </a:moveTo>
                    <a:cubicBezTo>
                      <a:pt x="11" y="1"/>
                      <a:pt x="10" y="0"/>
                      <a:pt x="8" y="0"/>
                    </a:cubicBezTo>
                    <a:cubicBezTo>
                      <a:pt x="6" y="1"/>
                      <a:pt x="4" y="1"/>
                      <a:pt x="4" y="3"/>
                    </a:cubicBezTo>
                    <a:cubicBezTo>
                      <a:pt x="4" y="4"/>
                      <a:pt x="5" y="5"/>
                      <a:pt x="5" y="6"/>
                    </a:cubicBezTo>
                    <a:cubicBezTo>
                      <a:pt x="5" y="7"/>
                      <a:pt x="5" y="8"/>
                      <a:pt x="6" y="9"/>
                    </a:cubicBezTo>
                    <a:cubicBezTo>
                      <a:pt x="6" y="10"/>
                      <a:pt x="8" y="11"/>
                      <a:pt x="6" y="12"/>
                    </a:cubicBezTo>
                    <a:cubicBezTo>
                      <a:pt x="5" y="13"/>
                      <a:pt x="3" y="13"/>
                      <a:pt x="1" y="13"/>
                    </a:cubicBezTo>
                    <a:cubicBezTo>
                      <a:pt x="0" y="12"/>
                      <a:pt x="0" y="14"/>
                      <a:pt x="1" y="14"/>
                    </a:cubicBezTo>
                    <a:cubicBezTo>
                      <a:pt x="3" y="15"/>
                      <a:pt x="9" y="13"/>
                      <a:pt x="8" y="10"/>
                    </a:cubicBezTo>
                    <a:cubicBezTo>
                      <a:pt x="8" y="9"/>
                      <a:pt x="8" y="9"/>
                      <a:pt x="7" y="9"/>
                    </a:cubicBezTo>
                    <a:cubicBezTo>
                      <a:pt x="6" y="8"/>
                      <a:pt x="7" y="6"/>
                      <a:pt x="6" y="5"/>
                    </a:cubicBezTo>
                    <a:cubicBezTo>
                      <a:pt x="6" y="4"/>
                      <a:pt x="5" y="3"/>
                      <a:pt x="6" y="2"/>
                    </a:cubicBezTo>
                    <a:cubicBezTo>
                      <a:pt x="8" y="2"/>
                      <a:pt x="10" y="2"/>
                      <a:pt x="11" y="4"/>
                    </a:cubicBezTo>
                    <a:cubicBezTo>
                      <a:pt x="12" y="5"/>
                      <a:pt x="13" y="4"/>
                      <a:pt x="12" y="3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32" name="Freeform 28"/>
              <p:cNvSpPr/>
              <p:nvPr/>
            </p:nvSpPr>
            <p:spPr>
              <a:xfrm>
                <a:off x="471" y="443"/>
                <a:ext cx="37" cy="58"/>
              </a:xfrm>
              <a:custGeom>
                <a:avLst/>
                <a:gdLst/>
                <a:ahLst/>
                <a:cxnLst>
                  <a:cxn ang="0">
                    <a:pos x="2237" y="218"/>
                  </a:cxn>
                  <a:cxn ang="0">
                    <a:pos x="1312" y="412"/>
                  </a:cxn>
                  <a:cxn ang="0">
                    <a:pos x="922" y="1195"/>
                  </a:cxn>
                  <a:cxn ang="0">
                    <a:pos x="1312" y="1633"/>
                  </a:cxn>
                  <a:cxn ang="0">
                    <a:pos x="1711" y="2488"/>
                  </a:cxn>
                  <a:cxn ang="0">
                    <a:pos x="211" y="3466"/>
                  </a:cxn>
                  <a:cxn ang="0">
                    <a:pos x="211" y="3903"/>
                  </a:cxn>
                  <a:cxn ang="0">
                    <a:pos x="2026" y="2903"/>
                  </a:cxn>
                  <a:cxn ang="0">
                    <a:pos x="1711" y="1833"/>
                  </a:cxn>
                  <a:cxn ang="0">
                    <a:pos x="1500" y="1412"/>
                  </a:cxn>
                  <a:cxn ang="0">
                    <a:pos x="2237" y="632"/>
                  </a:cxn>
                  <a:cxn ang="0">
                    <a:pos x="2237" y="218"/>
                  </a:cxn>
                </a:cxnLst>
                <a:pathLst>
                  <a:path w="13" h="20">
                    <a:moveTo>
                      <a:pt x="12" y="1"/>
                    </a:moveTo>
                    <a:cubicBezTo>
                      <a:pt x="10" y="1"/>
                      <a:pt x="9" y="0"/>
                      <a:pt x="7" y="2"/>
                    </a:cubicBezTo>
                    <a:cubicBezTo>
                      <a:pt x="6" y="3"/>
                      <a:pt x="4" y="5"/>
                      <a:pt x="5" y="6"/>
                    </a:cubicBezTo>
                    <a:cubicBezTo>
                      <a:pt x="6" y="7"/>
                      <a:pt x="6" y="8"/>
                      <a:pt x="7" y="8"/>
                    </a:cubicBezTo>
                    <a:cubicBezTo>
                      <a:pt x="8" y="9"/>
                      <a:pt x="8" y="11"/>
                      <a:pt x="9" y="12"/>
                    </a:cubicBezTo>
                    <a:cubicBezTo>
                      <a:pt x="12" y="16"/>
                      <a:pt x="4" y="18"/>
                      <a:pt x="1" y="17"/>
                    </a:cubicBezTo>
                    <a:cubicBezTo>
                      <a:pt x="0" y="17"/>
                      <a:pt x="0" y="18"/>
                      <a:pt x="1" y="19"/>
                    </a:cubicBezTo>
                    <a:cubicBezTo>
                      <a:pt x="5" y="20"/>
                      <a:pt x="10" y="18"/>
                      <a:pt x="11" y="14"/>
                    </a:cubicBezTo>
                    <a:cubicBezTo>
                      <a:pt x="12" y="12"/>
                      <a:pt x="10" y="10"/>
                      <a:pt x="9" y="9"/>
                    </a:cubicBezTo>
                    <a:cubicBezTo>
                      <a:pt x="9" y="8"/>
                      <a:pt x="8" y="8"/>
                      <a:pt x="8" y="7"/>
                    </a:cubicBezTo>
                    <a:cubicBezTo>
                      <a:pt x="5" y="4"/>
                      <a:pt x="9" y="1"/>
                      <a:pt x="12" y="3"/>
                    </a:cubicBezTo>
                    <a:cubicBezTo>
                      <a:pt x="13" y="3"/>
                      <a:pt x="13" y="2"/>
                      <a:pt x="12" y="1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33" name="Freeform 29"/>
              <p:cNvSpPr/>
              <p:nvPr/>
            </p:nvSpPr>
            <p:spPr>
              <a:xfrm>
                <a:off x="1757" y="978"/>
                <a:ext cx="123" cy="140"/>
              </a:xfrm>
              <a:custGeom>
                <a:avLst/>
                <a:gdLst/>
                <a:ahLst/>
                <a:cxnLst>
                  <a:cxn ang="0">
                    <a:pos x="7094" y="400"/>
                  </a:cxn>
                  <a:cxn ang="0">
                    <a:pos x="2265" y="1543"/>
                  </a:cxn>
                  <a:cxn ang="0">
                    <a:pos x="3421" y="3403"/>
                  </a:cxn>
                  <a:cxn ang="0">
                    <a:pos x="5761" y="3803"/>
                  </a:cxn>
                  <a:cxn ang="0">
                    <a:pos x="6293" y="6857"/>
                  </a:cxn>
                  <a:cxn ang="0">
                    <a:pos x="2085" y="4409"/>
                  </a:cxn>
                  <a:cxn ang="0">
                    <a:pos x="1733" y="4197"/>
                  </a:cxn>
                  <a:cxn ang="0">
                    <a:pos x="7486" y="6669"/>
                  </a:cxn>
                  <a:cxn ang="0">
                    <a:pos x="5761" y="3266"/>
                  </a:cxn>
                  <a:cxn ang="0">
                    <a:pos x="3421" y="2866"/>
                  </a:cxn>
                  <a:cxn ang="0">
                    <a:pos x="2880" y="1723"/>
                  </a:cxn>
                  <a:cxn ang="0">
                    <a:pos x="4614" y="726"/>
                  </a:cxn>
                  <a:cxn ang="0">
                    <a:pos x="7094" y="931"/>
                  </a:cxn>
                  <a:cxn ang="0">
                    <a:pos x="7094" y="400"/>
                  </a:cxn>
                </a:cxnLst>
                <a:pathLst>
                  <a:path w="43" h="49">
                    <a:moveTo>
                      <a:pt x="37" y="2"/>
                    </a:moveTo>
                    <a:cubicBezTo>
                      <a:pt x="28" y="2"/>
                      <a:pt x="19" y="0"/>
                      <a:pt x="12" y="8"/>
                    </a:cubicBezTo>
                    <a:cubicBezTo>
                      <a:pt x="7" y="13"/>
                      <a:pt x="13" y="17"/>
                      <a:pt x="18" y="18"/>
                    </a:cubicBezTo>
                    <a:cubicBezTo>
                      <a:pt x="22" y="19"/>
                      <a:pt x="26" y="19"/>
                      <a:pt x="30" y="20"/>
                    </a:cubicBezTo>
                    <a:cubicBezTo>
                      <a:pt x="37" y="23"/>
                      <a:pt x="40" y="31"/>
                      <a:pt x="33" y="36"/>
                    </a:cubicBezTo>
                    <a:cubicBezTo>
                      <a:pt x="25" y="42"/>
                      <a:pt x="5" y="35"/>
                      <a:pt x="11" y="23"/>
                    </a:cubicBezTo>
                    <a:cubicBezTo>
                      <a:pt x="12" y="22"/>
                      <a:pt x="10" y="20"/>
                      <a:pt x="9" y="22"/>
                    </a:cubicBezTo>
                    <a:cubicBezTo>
                      <a:pt x="0" y="38"/>
                      <a:pt x="31" y="49"/>
                      <a:pt x="39" y="35"/>
                    </a:cubicBezTo>
                    <a:cubicBezTo>
                      <a:pt x="43" y="28"/>
                      <a:pt x="37" y="20"/>
                      <a:pt x="30" y="17"/>
                    </a:cubicBezTo>
                    <a:cubicBezTo>
                      <a:pt x="26" y="15"/>
                      <a:pt x="22" y="16"/>
                      <a:pt x="18" y="15"/>
                    </a:cubicBezTo>
                    <a:cubicBezTo>
                      <a:pt x="14" y="15"/>
                      <a:pt x="13" y="13"/>
                      <a:pt x="15" y="9"/>
                    </a:cubicBezTo>
                    <a:cubicBezTo>
                      <a:pt x="17" y="6"/>
                      <a:pt x="22" y="5"/>
                      <a:pt x="24" y="4"/>
                    </a:cubicBezTo>
                    <a:cubicBezTo>
                      <a:pt x="29" y="4"/>
                      <a:pt x="33" y="5"/>
                      <a:pt x="37" y="5"/>
                    </a:cubicBezTo>
                    <a:cubicBezTo>
                      <a:pt x="39" y="6"/>
                      <a:pt x="39" y="3"/>
                      <a:pt x="37" y="2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34" name="Freeform 30"/>
              <p:cNvSpPr/>
              <p:nvPr/>
            </p:nvSpPr>
            <p:spPr>
              <a:xfrm>
                <a:off x="1805" y="961"/>
                <a:ext cx="29" cy="163"/>
              </a:xfrm>
              <a:custGeom>
                <a:avLst/>
                <a:gdLst/>
                <a:ahLst/>
                <a:cxnLst>
                  <a:cxn ang="0">
                    <a:pos x="1633" y="400"/>
                  </a:cxn>
                  <a:cxn ang="0">
                    <a:pos x="1412" y="212"/>
                  </a:cxn>
                  <a:cxn ang="0">
                    <a:pos x="858" y="400"/>
                  </a:cxn>
                  <a:cxn ang="0">
                    <a:pos x="858" y="10501"/>
                  </a:cxn>
                  <a:cxn ang="0">
                    <a:pos x="1412" y="10501"/>
                  </a:cxn>
                  <a:cxn ang="0">
                    <a:pos x="1412" y="10172"/>
                  </a:cxn>
                  <a:cxn ang="0">
                    <a:pos x="858" y="10172"/>
                  </a:cxn>
                  <a:cxn ang="0">
                    <a:pos x="858" y="10501"/>
                  </a:cxn>
                  <a:cxn ang="0">
                    <a:pos x="1412" y="10501"/>
                  </a:cxn>
                  <a:cxn ang="0">
                    <a:pos x="1412" y="400"/>
                  </a:cxn>
                  <a:cxn ang="0">
                    <a:pos x="1076" y="606"/>
                  </a:cxn>
                  <a:cxn ang="0">
                    <a:pos x="1195" y="729"/>
                  </a:cxn>
                  <a:cxn ang="0">
                    <a:pos x="1633" y="400"/>
                  </a:cxn>
                </a:cxnLst>
                <a:pathLst>
                  <a:path w="10" h="57">
                    <a:moveTo>
                      <a:pt x="8" y="2"/>
                    </a:moveTo>
                    <a:cubicBezTo>
                      <a:pt x="8" y="2"/>
                      <a:pt x="7" y="1"/>
                      <a:pt x="7" y="1"/>
                    </a:cubicBezTo>
                    <a:cubicBezTo>
                      <a:pt x="6" y="0"/>
                      <a:pt x="5" y="1"/>
                      <a:pt x="4" y="2"/>
                    </a:cubicBezTo>
                    <a:cubicBezTo>
                      <a:pt x="0" y="19"/>
                      <a:pt x="5" y="37"/>
                      <a:pt x="4" y="55"/>
                    </a:cubicBezTo>
                    <a:cubicBezTo>
                      <a:pt x="5" y="55"/>
                      <a:pt x="6" y="55"/>
                      <a:pt x="7" y="55"/>
                    </a:cubicBezTo>
                    <a:cubicBezTo>
                      <a:pt x="7" y="54"/>
                      <a:pt x="7" y="54"/>
                      <a:pt x="7" y="53"/>
                    </a:cubicBezTo>
                    <a:cubicBezTo>
                      <a:pt x="7" y="51"/>
                      <a:pt x="4" y="51"/>
                      <a:pt x="4" y="53"/>
                    </a:cubicBezTo>
                    <a:cubicBezTo>
                      <a:pt x="4" y="54"/>
                      <a:pt x="4" y="54"/>
                      <a:pt x="4" y="55"/>
                    </a:cubicBezTo>
                    <a:cubicBezTo>
                      <a:pt x="4" y="57"/>
                      <a:pt x="7" y="57"/>
                      <a:pt x="7" y="55"/>
                    </a:cubicBezTo>
                    <a:cubicBezTo>
                      <a:pt x="8" y="38"/>
                      <a:pt x="3" y="20"/>
                      <a:pt x="7" y="2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8" y="6"/>
                      <a:pt x="10" y="3"/>
                      <a:pt x="8" y="2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35" name="Freeform 31"/>
              <p:cNvSpPr/>
              <p:nvPr/>
            </p:nvSpPr>
            <p:spPr>
              <a:xfrm>
                <a:off x="1825" y="967"/>
                <a:ext cx="23" cy="160"/>
              </a:xfrm>
              <a:custGeom>
                <a:avLst/>
                <a:gdLst/>
                <a:ahLst/>
                <a:cxnLst>
                  <a:cxn ang="0">
                    <a:pos x="834" y="211"/>
                  </a:cxn>
                  <a:cxn ang="0">
                    <a:pos x="405" y="4597"/>
                  </a:cxn>
                  <a:cxn ang="0">
                    <a:pos x="621" y="10260"/>
                  </a:cxn>
                  <a:cxn ang="0">
                    <a:pos x="1164" y="10260"/>
                  </a:cxn>
                  <a:cxn ang="0">
                    <a:pos x="952" y="5740"/>
                  </a:cxn>
                  <a:cxn ang="0">
                    <a:pos x="1380" y="603"/>
                  </a:cxn>
                  <a:cxn ang="0">
                    <a:pos x="834" y="211"/>
                  </a:cxn>
                </a:cxnLst>
                <a:pathLst>
                  <a:path w="8" h="56">
                    <a:moveTo>
                      <a:pt x="4" y="1"/>
                    </a:moveTo>
                    <a:cubicBezTo>
                      <a:pt x="0" y="7"/>
                      <a:pt x="1" y="17"/>
                      <a:pt x="2" y="24"/>
                    </a:cubicBezTo>
                    <a:cubicBezTo>
                      <a:pt x="3" y="34"/>
                      <a:pt x="3" y="44"/>
                      <a:pt x="3" y="54"/>
                    </a:cubicBezTo>
                    <a:cubicBezTo>
                      <a:pt x="3" y="56"/>
                      <a:pt x="6" y="56"/>
                      <a:pt x="6" y="54"/>
                    </a:cubicBezTo>
                    <a:cubicBezTo>
                      <a:pt x="6" y="46"/>
                      <a:pt x="6" y="38"/>
                      <a:pt x="5" y="30"/>
                    </a:cubicBezTo>
                    <a:cubicBezTo>
                      <a:pt x="5" y="22"/>
                      <a:pt x="2" y="9"/>
                      <a:pt x="7" y="3"/>
                    </a:cubicBezTo>
                    <a:cubicBezTo>
                      <a:pt x="8" y="1"/>
                      <a:pt x="5" y="0"/>
                      <a:pt x="4" y="1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36" name="Freeform 32"/>
              <p:cNvSpPr/>
              <p:nvPr/>
            </p:nvSpPr>
            <p:spPr>
              <a:xfrm>
                <a:off x="585" y="295"/>
                <a:ext cx="260" cy="243"/>
              </a:xfrm>
              <a:custGeom>
                <a:avLst/>
                <a:gdLst/>
                <a:ahLst/>
                <a:cxnLst>
                  <a:cxn ang="0">
                    <a:pos x="10866" y="1332"/>
                  </a:cxn>
                  <a:cxn ang="0">
                    <a:pos x="5740" y="2076"/>
                  </a:cxn>
                  <a:cxn ang="0">
                    <a:pos x="1331" y="7616"/>
                  </a:cxn>
                  <a:cxn ang="0">
                    <a:pos x="8726" y="16027"/>
                  </a:cxn>
                  <a:cxn ang="0">
                    <a:pos x="16189" y="7290"/>
                  </a:cxn>
                  <a:cxn ang="0">
                    <a:pos x="9331" y="726"/>
                  </a:cxn>
                  <a:cxn ang="0">
                    <a:pos x="9543" y="932"/>
                  </a:cxn>
                  <a:cxn ang="0">
                    <a:pos x="15600" y="6687"/>
                  </a:cxn>
                  <a:cxn ang="0">
                    <a:pos x="9331" y="15635"/>
                  </a:cxn>
                  <a:cxn ang="0">
                    <a:pos x="1543" y="8948"/>
                  </a:cxn>
                  <a:cxn ang="0">
                    <a:pos x="5134" y="2664"/>
                  </a:cxn>
                  <a:cxn ang="0">
                    <a:pos x="10866" y="1544"/>
                  </a:cxn>
                  <a:cxn ang="0">
                    <a:pos x="10866" y="1332"/>
                  </a:cxn>
                </a:cxnLst>
                <a:pathLst>
                  <a:path w="91" h="85">
                    <a:moveTo>
                      <a:pt x="57" y="7"/>
                    </a:moveTo>
                    <a:cubicBezTo>
                      <a:pt x="49" y="1"/>
                      <a:pt x="38" y="6"/>
                      <a:pt x="30" y="11"/>
                    </a:cubicBezTo>
                    <a:cubicBezTo>
                      <a:pt x="18" y="17"/>
                      <a:pt x="11" y="28"/>
                      <a:pt x="7" y="40"/>
                    </a:cubicBezTo>
                    <a:cubicBezTo>
                      <a:pt x="0" y="65"/>
                      <a:pt x="25" y="83"/>
                      <a:pt x="46" y="84"/>
                    </a:cubicBezTo>
                    <a:cubicBezTo>
                      <a:pt x="68" y="85"/>
                      <a:pt x="89" y="59"/>
                      <a:pt x="85" y="38"/>
                    </a:cubicBezTo>
                    <a:cubicBezTo>
                      <a:pt x="82" y="26"/>
                      <a:pt x="65" y="0"/>
                      <a:pt x="49" y="4"/>
                    </a:cubicBezTo>
                    <a:cubicBezTo>
                      <a:pt x="49" y="4"/>
                      <a:pt x="49" y="6"/>
                      <a:pt x="50" y="5"/>
                    </a:cubicBezTo>
                    <a:cubicBezTo>
                      <a:pt x="63" y="2"/>
                      <a:pt x="78" y="24"/>
                      <a:pt x="82" y="35"/>
                    </a:cubicBezTo>
                    <a:cubicBezTo>
                      <a:pt x="91" y="56"/>
                      <a:pt x="69" y="80"/>
                      <a:pt x="49" y="82"/>
                    </a:cubicBezTo>
                    <a:cubicBezTo>
                      <a:pt x="29" y="85"/>
                      <a:pt x="7" y="68"/>
                      <a:pt x="8" y="47"/>
                    </a:cubicBezTo>
                    <a:cubicBezTo>
                      <a:pt x="8" y="34"/>
                      <a:pt x="17" y="21"/>
                      <a:pt x="27" y="14"/>
                    </a:cubicBezTo>
                    <a:cubicBezTo>
                      <a:pt x="34" y="9"/>
                      <a:pt x="48" y="2"/>
                      <a:pt x="57" y="8"/>
                    </a:cubicBezTo>
                    <a:cubicBezTo>
                      <a:pt x="57" y="9"/>
                      <a:pt x="58" y="7"/>
                      <a:pt x="57" y="7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37" name="Freeform 33"/>
              <p:cNvSpPr/>
              <p:nvPr/>
            </p:nvSpPr>
            <p:spPr>
              <a:xfrm>
                <a:off x="617" y="303"/>
                <a:ext cx="208" cy="212"/>
              </a:xfrm>
              <a:custGeom>
                <a:avLst/>
                <a:gdLst/>
                <a:ahLst/>
                <a:cxnLst>
                  <a:cxn ang="0">
                    <a:pos x="211" y="4842"/>
                  </a:cxn>
                  <a:cxn ang="0">
                    <a:pos x="2841" y="7552"/>
                  </a:cxn>
                  <a:cxn ang="0">
                    <a:pos x="5456" y="7878"/>
                  </a:cxn>
                  <a:cxn ang="0">
                    <a:pos x="8631" y="8093"/>
                  </a:cxn>
                  <a:cxn ang="0">
                    <a:pos x="8631" y="9643"/>
                  </a:cxn>
                  <a:cxn ang="0">
                    <a:pos x="9557" y="13872"/>
                  </a:cxn>
                  <a:cxn ang="0">
                    <a:pos x="9944" y="14084"/>
                  </a:cxn>
                  <a:cxn ang="0">
                    <a:pos x="12007" y="9832"/>
                  </a:cxn>
                  <a:cxn ang="0">
                    <a:pos x="12583" y="7337"/>
                  </a:cxn>
                  <a:cxn ang="0">
                    <a:pos x="9557" y="6532"/>
                  </a:cxn>
                  <a:cxn ang="0">
                    <a:pos x="6593" y="7148"/>
                  </a:cxn>
                  <a:cxn ang="0">
                    <a:pos x="5602" y="6936"/>
                  </a:cxn>
                  <a:cxn ang="0">
                    <a:pos x="5992" y="5194"/>
                  </a:cxn>
                  <a:cxn ang="0">
                    <a:pos x="7129" y="4653"/>
                  </a:cxn>
                  <a:cxn ang="0">
                    <a:pos x="8443" y="2280"/>
                  </a:cxn>
                  <a:cxn ang="0">
                    <a:pos x="8095" y="212"/>
                  </a:cxn>
                  <a:cxn ang="0">
                    <a:pos x="8095" y="0"/>
                  </a:cxn>
                  <a:cxn ang="0">
                    <a:pos x="7306" y="1149"/>
                  </a:cxn>
                  <a:cxn ang="0">
                    <a:pos x="7907" y="1954"/>
                  </a:cxn>
                  <a:cxn ang="0">
                    <a:pos x="7516" y="3644"/>
                  </a:cxn>
                  <a:cxn ang="0">
                    <a:pos x="4878" y="5598"/>
                  </a:cxn>
                  <a:cxn ang="0">
                    <a:pos x="11081" y="6532"/>
                  </a:cxn>
                  <a:cxn ang="0">
                    <a:pos x="10870" y="11588"/>
                  </a:cxn>
                  <a:cxn ang="0">
                    <a:pos x="10343" y="12723"/>
                  </a:cxn>
                  <a:cxn ang="0">
                    <a:pos x="10155" y="13683"/>
                  </a:cxn>
                  <a:cxn ang="0">
                    <a:pos x="10545" y="12723"/>
                  </a:cxn>
                  <a:cxn ang="0">
                    <a:pos x="9944" y="10981"/>
                  </a:cxn>
                  <a:cxn ang="0">
                    <a:pos x="8833" y="8093"/>
                  </a:cxn>
                  <a:cxn ang="0">
                    <a:pos x="5456" y="7741"/>
                  </a:cxn>
                  <a:cxn ang="0">
                    <a:pos x="1316" y="5383"/>
                  </a:cxn>
                  <a:cxn ang="0">
                    <a:pos x="211" y="4653"/>
                  </a:cxn>
                  <a:cxn ang="0">
                    <a:pos x="211" y="4842"/>
                  </a:cxn>
                </a:cxnLst>
                <a:pathLst>
                  <a:path w="73" h="74">
                    <a:moveTo>
                      <a:pt x="1" y="25"/>
                    </a:moveTo>
                    <a:cubicBezTo>
                      <a:pt x="6" y="25"/>
                      <a:pt x="10" y="36"/>
                      <a:pt x="15" y="39"/>
                    </a:cubicBezTo>
                    <a:cubicBezTo>
                      <a:pt x="19" y="42"/>
                      <a:pt x="24" y="42"/>
                      <a:pt x="29" y="41"/>
                    </a:cubicBezTo>
                    <a:cubicBezTo>
                      <a:pt x="33" y="41"/>
                      <a:pt x="44" y="37"/>
                      <a:pt x="46" y="42"/>
                    </a:cubicBezTo>
                    <a:cubicBezTo>
                      <a:pt x="47" y="45"/>
                      <a:pt x="46" y="48"/>
                      <a:pt x="46" y="50"/>
                    </a:cubicBezTo>
                    <a:cubicBezTo>
                      <a:pt x="48" y="59"/>
                      <a:pt x="58" y="60"/>
                      <a:pt x="51" y="72"/>
                    </a:cubicBezTo>
                    <a:cubicBezTo>
                      <a:pt x="51" y="73"/>
                      <a:pt x="52" y="74"/>
                      <a:pt x="53" y="73"/>
                    </a:cubicBezTo>
                    <a:cubicBezTo>
                      <a:pt x="57" y="66"/>
                      <a:pt x="61" y="59"/>
                      <a:pt x="64" y="51"/>
                    </a:cubicBezTo>
                    <a:cubicBezTo>
                      <a:pt x="66" y="47"/>
                      <a:pt x="69" y="42"/>
                      <a:pt x="67" y="38"/>
                    </a:cubicBezTo>
                    <a:cubicBezTo>
                      <a:pt x="66" y="31"/>
                      <a:pt x="56" y="32"/>
                      <a:pt x="51" y="34"/>
                    </a:cubicBezTo>
                    <a:cubicBezTo>
                      <a:pt x="46" y="35"/>
                      <a:pt x="41" y="37"/>
                      <a:pt x="35" y="37"/>
                    </a:cubicBezTo>
                    <a:cubicBezTo>
                      <a:pt x="34" y="37"/>
                      <a:pt x="32" y="37"/>
                      <a:pt x="30" y="36"/>
                    </a:cubicBezTo>
                    <a:cubicBezTo>
                      <a:pt x="28" y="31"/>
                      <a:pt x="29" y="28"/>
                      <a:pt x="32" y="27"/>
                    </a:cubicBezTo>
                    <a:cubicBezTo>
                      <a:pt x="35" y="26"/>
                      <a:pt x="36" y="25"/>
                      <a:pt x="38" y="24"/>
                    </a:cubicBezTo>
                    <a:cubicBezTo>
                      <a:pt x="40" y="22"/>
                      <a:pt x="45" y="15"/>
                      <a:pt x="45" y="12"/>
                    </a:cubicBezTo>
                    <a:cubicBezTo>
                      <a:pt x="45" y="10"/>
                      <a:pt x="36" y="1"/>
                      <a:pt x="43" y="1"/>
                    </a:cubicBezTo>
                    <a:cubicBezTo>
                      <a:pt x="44" y="1"/>
                      <a:pt x="44" y="0"/>
                      <a:pt x="43" y="0"/>
                    </a:cubicBezTo>
                    <a:cubicBezTo>
                      <a:pt x="39" y="0"/>
                      <a:pt x="37" y="1"/>
                      <a:pt x="39" y="6"/>
                    </a:cubicBezTo>
                    <a:cubicBezTo>
                      <a:pt x="40" y="7"/>
                      <a:pt x="41" y="9"/>
                      <a:pt x="42" y="10"/>
                    </a:cubicBezTo>
                    <a:cubicBezTo>
                      <a:pt x="44" y="13"/>
                      <a:pt x="41" y="16"/>
                      <a:pt x="40" y="19"/>
                    </a:cubicBezTo>
                    <a:cubicBezTo>
                      <a:pt x="37" y="25"/>
                      <a:pt x="29" y="24"/>
                      <a:pt x="26" y="29"/>
                    </a:cubicBezTo>
                    <a:cubicBezTo>
                      <a:pt x="18" y="45"/>
                      <a:pt x="55" y="34"/>
                      <a:pt x="59" y="34"/>
                    </a:cubicBezTo>
                    <a:cubicBezTo>
                      <a:pt x="73" y="34"/>
                      <a:pt x="61" y="54"/>
                      <a:pt x="58" y="60"/>
                    </a:cubicBezTo>
                    <a:cubicBezTo>
                      <a:pt x="57" y="62"/>
                      <a:pt x="56" y="64"/>
                      <a:pt x="55" y="66"/>
                    </a:cubicBezTo>
                    <a:cubicBezTo>
                      <a:pt x="53" y="68"/>
                      <a:pt x="53" y="69"/>
                      <a:pt x="54" y="71"/>
                    </a:cubicBezTo>
                    <a:cubicBezTo>
                      <a:pt x="55" y="69"/>
                      <a:pt x="56" y="67"/>
                      <a:pt x="56" y="66"/>
                    </a:cubicBezTo>
                    <a:cubicBezTo>
                      <a:pt x="56" y="62"/>
                      <a:pt x="56" y="59"/>
                      <a:pt x="53" y="57"/>
                    </a:cubicBezTo>
                    <a:cubicBezTo>
                      <a:pt x="48" y="52"/>
                      <a:pt x="48" y="49"/>
                      <a:pt x="47" y="42"/>
                    </a:cubicBezTo>
                    <a:cubicBezTo>
                      <a:pt x="46" y="35"/>
                      <a:pt x="33" y="39"/>
                      <a:pt x="29" y="40"/>
                    </a:cubicBezTo>
                    <a:cubicBezTo>
                      <a:pt x="18" y="42"/>
                      <a:pt x="12" y="36"/>
                      <a:pt x="7" y="28"/>
                    </a:cubicBezTo>
                    <a:cubicBezTo>
                      <a:pt x="6" y="25"/>
                      <a:pt x="4" y="24"/>
                      <a:pt x="1" y="24"/>
                    </a:cubicBezTo>
                    <a:cubicBezTo>
                      <a:pt x="0" y="24"/>
                      <a:pt x="0" y="25"/>
                      <a:pt x="1" y="25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38" name="Freeform 34"/>
              <p:cNvSpPr/>
              <p:nvPr/>
            </p:nvSpPr>
            <p:spPr>
              <a:xfrm>
                <a:off x="634" y="306"/>
                <a:ext cx="103" cy="112"/>
              </a:xfrm>
              <a:custGeom>
                <a:avLst/>
                <a:gdLst/>
                <a:ahLst/>
                <a:cxnLst>
                  <a:cxn ang="0">
                    <a:pos x="607" y="3529"/>
                  </a:cxn>
                  <a:cxn ang="0">
                    <a:pos x="1147" y="2722"/>
                  </a:cxn>
                  <a:cxn ang="0">
                    <a:pos x="1147" y="5451"/>
                  </a:cxn>
                  <a:cxn ang="0">
                    <a:pos x="933" y="6252"/>
                  </a:cxn>
                  <a:cxn ang="0">
                    <a:pos x="2089" y="2507"/>
                  </a:cxn>
                  <a:cxn ang="0">
                    <a:pos x="1940" y="6657"/>
                  </a:cxn>
                  <a:cxn ang="0">
                    <a:pos x="2089" y="7200"/>
                  </a:cxn>
                  <a:cxn ang="0">
                    <a:pos x="3282" y="2507"/>
                  </a:cxn>
                  <a:cxn ang="0">
                    <a:pos x="3096" y="6869"/>
                  </a:cxn>
                  <a:cxn ang="0">
                    <a:pos x="3814" y="2722"/>
                  </a:cxn>
                  <a:cxn ang="0">
                    <a:pos x="3488" y="5632"/>
                  </a:cxn>
                  <a:cxn ang="0">
                    <a:pos x="3096" y="7415"/>
                  </a:cxn>
                  <a:cxn ang="0">
                    <a:pos x="3488" y="6869"/>
                  </a:cxn>
                  <a:cxn ang="0">
                    <a:pos x="3814" y="1961"/>
                  </a:cxn>
                  <a:cxn ang="0">
                    <a:pos x="4028" y="1568"/>
                  </a:cxn>
                  <a:cxn ang="0">
                    <a:pos x="4214" y="2912"/>
                  </a:cxn>
                  <a:cxn ang="0">
                    <a:pos x="4214" y="4075"/>
                  </a:cxn>
                  <a:cxn ang="0">
                    <a:pos x="4970" y="1353"/>
                  </a:cxn>
                  <a:cxn ang="0">
                    <a:pos x="4970" y="3886"/>
                  </a:cxn>
                  <a:cxn ang="0">
                    <a:pos x="4970" y="4288"/>
                  </a:cxn>
                  <a:cxn ang="0">
                    <a:pos x="6157" y="1163"/>
                  </a:cxn>
                  <a:cxn ang="0">
                    <a:pos x="6157" y="2722"/>
                  </a:cxn>
                  <a:cxn ang="0">
                    <a:pos x="6910" y="948"/>
                  </a:cxn>
                  <a:cxn ang="0">
                    <a:pos x="6157" y="3745"/>
                  </a:cxn>
                  <a:cxn ang="0">
                    <a:pos x="5150" y="3340"/>
                  </a:cxn>
                  <a:cxn ang="0">
                    <a:pos x="5551" y="948"/>
                  </a:cxn>
                  <a:cxn ang="0">
                    <a:pos x="5150" y="2318"/>
                  </a:cxn>
                  <a:cxn ang="0">
                    <a:pos x="4214" y="4075"/>
                  </a:cxn>
                  <a:cxn ang="0">
                    <a:pos x="4429" y="1163"/>
                  </a:cxn>
                  <a:cxn ang="0">
                    <a:pos x="4214" y="948"/>
                  </a:cxn>
                  <a:cxn ang="0">
                    <a:pos x="4028" y="2722"/>
                  </a:cxn>
                  <a:cxn ang="0">
                    <a:pos x="3282" y="6869"/>
                  </a:cxn>
                  <a:cxn ang="0">
                    <a:pos x="3282" y="7415"/>
                  </a:cxn>
                  <a:cxn ang="0">
                    <a:pos x="3282" y="6252"/>
                  </a:cxn>
                  <a:cxn ang="0">
                    <a:pos x="3814" y="1772"/>
                  </a:cxn>
                  <a:cxn ang="0">
                    <a:pos x="3625" y="1961"/>
                  </a:cxn>
                  <a:cxn ang="0">
                    <a:pos x="2481" y="6657"/>
                  </a:cxn>
                  <a:cxn ang="0">
                    <a:pos x="2881" y="1772"/>
                  </a:cxn>
                  <a:cxn ang="0">
                    <a:pos x="2275" y="4075"/>
                  </a:cxn>
                  <a:cxn ang="0">
                    <a:pos x="1548" y="5089"/>
                  </a:cxn>
                  <a:cxn ang="0">
                    <a:pos x="1548" y="2507"/>
                  </a:cxn>
                  <a:cxn ang="0">
                    <a:pos x="1548" y="2177"/>
                  </a:cxn>
                  <a:cxn ang="0">
                    <a:pos x="401" y="5304"/>
                  </a:cxn>
                  <a:cxn ang="0">
                    <a:pos x="0" y="5089"/>
                  </a:cxn>
                </a:cxnLst>
                <a:pathLst>
                  <a:path w="36" h="39">
                    <a:moveTo>
                      <a:pt x="1" y="26"/>
                    </a:moveTo>
                    <a:cubicBezTo>
                      <a:pt x="2" y="25"/>
                      <a:pt x="2" y="23"/>
                      <a:pt x="2" y="22"/>
                    </a:cubicBezTo>
                    <a:cubicBezTo>
                      <a:pt x="5" y="19"/>
                      <a:pt x="5" y="18"/>
                      <a:pt x="3" y="18"/>
                    </a:cubicBezTo>
                    <a:cubicBezTo>
                      <a:pt x="2" y="21"/>
                      <a:pt x="2" y="24"/>
                      <a:pt x="1" y="27"/>
                    </a:cubicBezTo>
                    <a:cubicBezTo>
                      <a:pt x="1" y="27"/>
                      <a:pt x="2" y="27"/>
                      <a:pt x="2" y="27"/>
                    </a:cubicBezTo>
                    <a:cubicBezTo>
                      <a:pt x="3" y="23"/>
                      <a:pt x="4" y="18"/>
                      <a:pt x="6" y="14"/>
                    </a:cubicBezTo>
                    <a:cubicBezTo>
                      <a:pt x="6" y="16"/>
                      <a:pt x="6" y="19"/>
                      <a:pt x="5" y="21"/>
                    </a:cubicBezTo>
                    <a:cubicBezTo>
                      <a:pt x="5" y="23"/>
                      <a:pt x="5" y="25"/>
                      <a:pt x="4" y="27"/>
                    </a:cubicBezTo>
                    <a:cubicBezTo>
                      <a:pt x="4" y="28"/>
                      <a:pt x="5" y="29"/>
                      <a:pt x="6" y="28"/>
                    </a:cubicBezTo>
                    <a:cubicBezTo>
                      <a:pt x="7" y="23"/>
                      <a:pt x="8" y="18"/>
                      <a:pt x="10" y="14"/>
                    </a:cubicBezTo>
                    <a:cubicBezTo>
                      <a:pt x="9" y="14"/>
                      <a:pt x="9" y="13"/>
                      <a:pt x="8" y="13"/>
                    </a:cubicBezTo>
                    <a:cubicBezTo>
                      <a:pt x="7" y="20"/>
                      <a:pt x="5" y="26"/>
                      <a:pt x="5" y="32"/>
                    </a:cubicBezTo>
                    <a:cubicBezTo>
                      <a:pt x="5" y="33"/>
                      <a:pt x="6" y="33"/>
                      <a:pt x="7" y="32"/>
                    </a:cubicBezTo>
                    <a:cubicBezTo>
                      <a:pt x="10" y="27"/>
                      <a:pt x="11" y="21"/>
                      <a:pt x="12" y="15"/>
                    </a:cubicBezTo>
                    <a:cubicBezTo>
                      <a:pt x="13" y="13"/>
                      <a:pt x="13" y="12"/>
                      <a:pt x="11" y="13"/>
                    </a:cubicBezTo>
                    <a:cubicBezTo>
                      <a:pt x="11" y="16"/>
                      <a:pt x="11" y="20"/>
                      <a:pt x="10" y="23"/>
                    </a:cubicBezTo>
                    <a:cubicBezTo>
                      <a:pt x="9" y="26"/>
                      <a:pt x="9" y="30"/>
                      <a:pt x="9" y="33"/>
                    </a:cubicBezTo>
                    <a:cubicBezTo>
                      <a:pt x="9" y="34"/>
                      <a:pt x="10" y="34"/>
                      <a:pt x="10" y="34"/>
                    </a:cubicBezTo>
                    <a:cubicBezTo>
                      <a:pt x="14" y="26"/>
                      <a:pt x="14" y="17"/>
                      <a:pt x="16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3" y="18"/>
                      <a:pt x="12" y="28"/>
                      <a:pt x="11" y="37"/>
                    </a:cubicBezTo>
                    <a:cubicBezTo>
                      <a:pt x="11" y="38"/>
                      <a:pt x="13" y="38"/>
                      <a:pt x="13" y="37"/>
                    </a:cubicBezTo>
                    <a:cubicBezTo>
                      <a:pt x="16" y="30"/>
                      <a:pt x="17" y="23"/>
                      <a:pt x="18" y="15"/>
                    </a:cubicBezTo>
                    <a:cubicBezTo>
                      <a:pt x="19" y="13"/>
                      <a:pt x="19" y="13"/>
                      <a:pt x="17" y="13"/>
                    </a:cubicBezTo>
                    <a:cubicBezTo>
                      <a:pt x="17" y="17"/>
                      <a:pt x="17" y="20"/>
                      <a:pt x="16" y="24"/>
                    </a:cubicBezTo>
                    <a:cubicBezTo>
                      <a:pt x="16" y="28"/>
                      <a:pt x="15" y="32"/>
                      <a:pt x="15" y="35"/>
                    </a:cubicBezTo>
                    <a:cubicBezTo>
                      <a:pt x="15" y="35"/>
                      <a:pt x="16" y="35"/>
                      <a:pt x="16" y="35"/>
                    </a:cubicBezTo>
                    <a:cubicBezTo>
                      <a:pt x="16" y="31"/>
                      <a:pt x="17" y="27"/>
                      <a:pt x="18" y="22"/>
                    </a:cubicBezTo>
                    <a:cubicBezTo>
                      <a:pt x="18" y="20"/>
                      <a:pt x="19" y="19"/>
                      <a:pt x="19" y="17"/>
                    </a:cubicBezTo>
                    <a:cubicBezTo>
                      <a:pt x="20" y="16"/>
                      <a:pt x="20" y="15"/>
                      <a:pt x="20" y="14"/>
                    </a:cubicBezTo>
                    <a:cubicBezTo>
                      <a:pt x="21" y="12"/>
                      <a:pt x="21" y="11"/>
                      <a:pt x="20" y="11"/>
                    </a:cubicBezTo>
                    <a:cubicBezTo>
                      <a:pt x="19" y="15"/>
                      <a:pt x="19" y="18"/>
                      <a:pt x="19" y="22"/>
                    </a:cubicBezTo>
                    <a:cubicBezTo>
                      <a:pt x="18" y="24"/>
                      <a:pt x="18" y="27"/>
                      <a:pt x="18" y="29"/>
                    </a:cubicBezTo>
                    <a:cubicBezTo>
                      <a:pt x="17" y="34"/>
                      <a:pt x="19" y="31"/>
                      <a:pt x="19" y="29"/>
                    </a:cubicBezTo>
                    <a:cubicBezTo>
                      <a:pt x="19" y="28"/>
                      <a:pt x="17" y="29"/>
                      <a:pt x="17" y="29"/>
                    </a:cubicBezTo>
                    <a:cubicBezTo>
                      <a:pt x="17" y="32"/>
                      <a:pt x="17" y="35"/>
                      <a:pt x="16" y="38"/>
                    </a:cubicBezTo>
                    <a:cubicBezTo>
                      <a:pt x="16" y="39"/>
                      <a:pt x="17" y="39"/>
                      <a:pt x="17" y="38"/>
                    </a:cubicBezTo>
                    <a:cubicBezTo>
                      <a:pt x="18" y="37"/>
                      <a:pt x="18" y="36"/>
                      <a:pt x="18" y="36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8" y="35"/>
                      <a:pt x="19" y="19"/>
                      <a:pt x="20" y="18"/>
                    </a:cubicBezTo>
                    <a:cubicBezTo>
                      <a:pt x="20" y="16"/>
                      <a:pt x="20" y="13"/>
                      <a:pt x="21" y="11"/>
                    </a:cubicBezTo>
                    <a:cubicBezTo>
                      <a:pt x="20" y="9"/>
                      <a:pt x="20" y="9"/>
                      <a:pt x="20" y="10"/>
                    </a:cubicBezTo>
                    <a:cubicBezTo>
                      <a:pt x="19" y="12"/>
                      <a:pt x="19" y="13"/>
                      <a:pt x="19" y="15"/>
                    </a:cubicBezTo>
                    <a:cubicBezTo>
                      <a:pt x="19" y="15"/>
                      <a:pt x="20" y="16"/>
                      <a:pt x="21" y="15"/>
                    </a:cubicBezTo>
                    <a:cubicBezTo>
                      <a:pt x="21" y="14"/>
                      <a:pt x="21" y="8"/>
                      <a:pt x="21" y="8"/>
                    </a:cubicBezTo>
                    <a:cubicBezTo>
                      <a:pt x="20" y="7"/>
                      <a:pt x="20" y="8"/>
                      <a:pt x="21" y="10"/>
                    </a:cubicBezTo>
                    <a:cubicBezTo>
                      <a:pt x="21" y="13"/>
                      <a:pt x="20" y="16"/>
                      <a:pt x="20" y="20"/>
                    </a:cubicBezTo>
                    <a:cubicBezTo>
                      <a:pt x="21" y="19"/>
                      <a:pt x="22" y="17"/>
                      <a:pt x="22" y="15"/>
                    </a:cubicBezTo>
                    <a:cubicBezTo>
                      <a:pt x="23" y="13"/>
                      <a:pt x="24" y="11"/>
                      <a:pt x="24" y="9"/>
                    </a:cubicBezTo>
                    <a:cubicBezTo>
                      <a:pt x="23" y="8"/>
                      <a:pt x="22" y="9"/>
                      <a:pt x="23" y="11"/>
                    </a:cubicBezTo>
                    <a:cubicBezTo>
                      <a:pt x="23" y="15"/>
                      <a:pt x="22" y="18"/>
                      <a:pt x="22" y="21"/>
                    </a:cubicBezTo>
                    <a:cubicBezTo>
                      <a:pt x="21" y="22"/>
                      <a:pt x="23" y="23"/>
                      <a:pt x="23" y="22"/>
                    </a:cubicBezTo>
                    <a:cubicBezTo>
                      <a:pt x="25" y="17"/>
                      <a:pt x="26" y="12"/>
                      <a:pt x="27" y="7"/>
                    </a:cubicBezTo>
                    <a:cubicBezTo>
                      <a:pt x="27" y="7"/>
                      <a:pt x="26" y="7"/>
                      <a:pt x="26" y="7"/>
                    </a:cubicBezTo>
                    <a:cubicBezTo>
                      <a:pt x="25" y="9"/>
                      <a:pt x="25" y="10"/>
                      <a:pt x="25" y="12"/>
                    </a:cubicBezTo>
                    <a:cubicBezTo>
                      <a:pt x="25" y="15"/>
                      <a:pt x="24" y="17"/>
                      <a:pt x="24" y="20"/>
                    </a:cubicBezTo>
                    <a:cubicBezTo>
                      <a:pt x="24" y="21"/>
                      <a:pt x="25" y="21"/>
                      <a:pt x="26" y="20"/>
                    </a:cubicBezTo>
                    <a:cubicBezTo>
                      <a:pt x="27" y="15"/>
                      <a:pt x="29" y="10"/>
                      <a:pt x="31" y="5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8" y="10"/>
                      <a:pt x="27" y="16"/>
                      <a:pt x="26" y="22"/>
                    </a:cubicBezTo>
                    <a:cubicBezTo>
                      <a:pt x="26" y="23"/>
                      <a:pt x="28" y="23"/>
                      <a:pt x="28" y="22"/>
                    </a:cubicBezTo>
                    <a:cubicBezTo>
                      <a:pt x="29" y="19"/>
                      <a:pt x="29" y="15"/>
                      <a:pt x="30" y="12"/>
                    </a:cubicBezTo>
                    <a:cubicBezTo>
                      <a:pt x="31" y="10"/>
                      <a:pt x="31" y="8"/>
                      <a:pt x="32" y="6"/>
                    </a:cubicBezTo>
                    <a:cubicBezTo>
                      <a:pt x="33" y="3"/>
                      <a:pt x="32" y="2"/>
                      <a:pt x="32" y="6"/>
                    </a:cubicBezTo>
                    <a:cubicBezTo>
                      <a:pt x="32" y="9"/>
                      <a:pt x="32" y="11"/>
                      <a:pt x="31" y="14"/>
                    </a:cubicBezTo>
                    <a:cubicBezTo>
                      <a:pt x="31" y="17"/>
                      <a:pt x="31" y="17"/>
                      <a:pt x="32" y="14"/>
                    </a:cubicBezTo>
                    <a:cubicBezTo>
                      <a:pt x="33" y="9"/>
                      <a:pt x="35" y="9"/>
                      <a:pt x="35" y="15"/>
                    </a:cubicBezTo>
                    <a:cubicBezTo>
                      <a:pt x="35" y="16"/>
                      <a:pt x="36" y="16"/>
                      <a:pt x="36" y="15"/>
                    </a:cubicBezTo>
                    <a:cubicBezTo>
                      <a:pt x="36" y="11"/>
                      <a:pt x="36" y="8"/>
                      <a:pt x="36" y="5"/>
                    </a:cubicBezTo>
                    <a:cubicBezTo>
                      <a:pt x="35" y="4"/>
                      <a:pt x="34" y="4"/>
                      <a:pt x="34" y="5"/>
                    </a:cubicBezTo>
                    <a:cubicBezTo>
                      <a:pt x="32" y="9"/>
                      <a:pt x="31" y="14"/>
                      <a:pt x="31" y="19"/>
                    </a:cubicBezTo>
                    <a:cubicBezTo>
                      <a:pt x="30" y="20"/>
                      <a:pt x="32" y="20"/>
                      <a:pt x="32" y="19"/>
                    </a:cubicBezTo>
                    <a:cubicBezTo>
                      <a:pt x="33" y="13"/>
                      <a:pt x="34" y="7"/>
                      <a:pt x="34" y="1"/>
                    </a:cubicBezTo>
                    <a:cubicBezTo>
                      <a:pt x="34" y="0"/>
                      <a:pt x="32" y="0"/>
                      <a:pt x="32" y="1"/>
                    </a:cubicBezTo>
                    <a:cubicBezTo>
                      <a:pt x="30" y="6"/>
                      <a:pt x="29" y="11"/>
                      <a:pt x="27" y="17"/>
                    </a:cubicBezTo>
                    <a:cubicBezTo>
                      <a:pt x="27" y="21"/>
                      <a:pt x="28" y="21"/>
                      <a:pt x="29" y="15"/>
                    </a:cubicBezTo>
                    <a:cubicBezTo>
                      <a:pt x="29" y="12"/>
                      <a:pt x="30" y="8"/>
                      <a:pt x="31" y="5"/>
                    </a:cubicBezTo>
                    <a:cubicBezTo>
                      <a:pt x="31" y="4"/>
                      <a:pt x="30" y="4"/>
                      <a:pt x="29" y="5"/>
                    </a:cubicBezTo>
                    <a:cubicBezTo>
                      <a:pt x="28" y="9"/>
                      <a:pt x="26" y="13"/>
                      <a:pt x="25" y="17"/>
                    </a:cubicBezTo>
                    <a:cubicBezTo>
                      <a:pt x="25" y="17"/>
                      <a:pt x="26" y="17"/>
                      <a:pt x="26" y="17"/>
                    </a:cubicBezTo>
                    <a:cubicBezTo>
                      <a:pt x="26" y="16"/>
                      <a:pt x="26" y="14"/>
                      <a:pt x="27" y="12"/>
                    </a:cubicBezTo>
                    <a:cubicBezTo>
                      <a:pt x="27" y="10"/>
                      <a:pt x="27" y="7"/>
                      <a:pt x="28" y="4"/>
                    </a:cubicBezTo>
                    <a:cubicBezTo>
                      <a:pt x="28" y="3"/>
                      <a:pt x="26" y="3"/>
                      <a:pt x="26" y="4"/>
                    </a:cubicBezTo>
                    <a:cubicBezTo>
                      <a:pt x="25" y="10"/>
                      <a:pt x="23" y="16"/>
                      <a:pt x="22" y="21"/>
                    </a:cubicBezTo>
                    <a:cubicBezTo>
                      <a:pt x="22" y="22"/>
                      <a:pt x="22" y="22"/>
                      <a:pt x="23" y="22"/>
                    </a:cubicBezTo>
                    <a:cubicBezTo>
                      <a:pt x="24" y="17"/>
                      <a:pt x="25" y="11"/>
                      <a:pt x="25" y="6"/>
                    </a:cubicBezTo>
                    <a:cubicBezTo>
                      <a:pt x="25" y="5"/>
                      <a:pt x="24" y="5"/>
                      <a:pt x="23" y="6"/>
                    </a:cubicBezTo>
                    <a:cubicBezTo>
                      <a:pt x="22" y="11"/>
                      <a:pt x="20" y="17"/>
                      <a:pt x="19" y="22"/>
                    </a:cubicBezTo>
                    <a:cubicBezTo>
                      <a:pt x="19" y="23"/>
                      <a:pt x="21" y="23"/>
                      <a:pt x="21" y="22"/>
                    </a:cubicBezTo>
                    <a:cubicBezTo>
                      <a:pt x="22" y="17"/>
                      <a:pt x="22" y="11"/>
                      <a:pt x="22" y="5"/>
                    </a:cubicBezTo>
                    <a:cubicBezTo>
                      <a:pt x="22" y="4"/>
                      <a:pt x="21" y="4"/>
                      <a:pt x="20" y="5"/>
                    </a:cubicBezTo>
                    <a:cubicBezTo>
                      <a:pt x="20" y="6"/>
                      <a:pt x="20" y="8"/>
                      <a:pt x="20" y="10"/>
                    </a:cubicBezTo>
                    <a:cubicBezTo>
                      <a:pt x="19" y="13"/>
                      <a:pt x="21" y="12"/>
                      <a:pt x="21" y="14"/>
                    </a:cubicBezTo>
                    <a:cubicBezTo>
                      <a:pt x="21" y="12"/>
                      <a:pt x="21" y="10"/>
                      <a:pt x="21" y="8"/>
                    </a:cubicBezTo>
                    <a:cubicBezTo>
                      <a:pt x="21" y="7"/>
                      <a:pt x="20" y="7"/>
                      <a:pt x="20" y="8"/>
                    </a:cubicBezTo>
                    <a:cubicBezTo>
                      <a:pt x="18" y="17"/>
                      <a:pt x="18" y="26"/>
                      <a:pt x="17" y="35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6" y="36"/>
                      <a:pt x="16" y="37"/>
                      <a:pt x="16" y="38"/>
                    </a:cubicBezTo>
                    <a:cubicBezTo>
                      <a:pt x="16" y="38"/>
                      <a:pt x="17" y="38"/>
                      <a:pt x="17" y="38"/>
                    </a:cubicBezTo>
                    <a:cubicBezTo>
                      <a:pt x="18" y="35"/>
                      <a:pt x="18" y="32"/>
                      <a:pt x="19" y="29"/>
                    </a:cubicBezTo>
                    <a:cubicBezTo>
                      <a:pt x="18" y="29"/>
                      <a:pt x="18" y="29"/>
                      <a:pt x="17" y="29"/>
                    </a:cubicBezTo>
                    <a:cubicBezTo>
                      <a:pt x="17" y="30"/>
                      <a:pt x="17" y="31"/>
                      <a:pt x="17" y="32"/>
                    </a:cubicBezTo>
                    <a:cubicBezTo>
                      <a:pt x="17" y="33"/>
                      <a:pt x="19" y="33"/>
                      <a:pt x="19" y="32"/>
                    </a:cubicBezTo>
                    <a:cubicBezTo>
                      <a:pt x="20" y="25"/>
                      <a:pt x="21" y="17"/>
                      <a:pt x="21" y="9"/>
                    </a:cubicBezTo>
                    <a:cubicBezTo>
                      <a:pt x="21" y="8"/>
                      <a:pt x="20" y="8"/>
                      <a:pt x="20" y="9"/>
                    </a:cubicBezTo>
                    <a:cubicBezTo>
                      <a:pt x="18" y="18"/>
                      <a:pt x="15" y="26"/>
                      <a:pt x="15" y="35"/>
                    </a:cubicBezTo>
                    <a:cubicBezTo>
                      <a:pt x="15" y="36"/>
                      <a:pt x="16" y="36"/>
                      <a:pt x="16" y="35"/>
                    </a:cubicBezTo>
                    <a:cubicBezTo>
                      <a:pt x="17" y="27"/>
                      <a:pt x="19" y="19"/>
                      <a:pt x="19" y="10"/>
                    </a:cubicBezTo>
                    <a:cubicBezTo>
                      <a:pt x="19" y="10"/>
                      <a:pt x="18" y="9"/>
                      <a:pt x="17" y="10"/>
                    </a:cubicBezTo>
                    <a:cubicBezTo>
                      <a:pt x="16" y="18"/>
                      <a:pt x="15" y="25"/>
                      <a:pt x="13" y="32"/>
                    </a:cubicBezTo>
                    <a:cubicBezTo>
                      <a:pt x="12" y="35"/>
                      <a:pt x="12" y="35"/>
                      <a:pt x="13" y="34"/>
                    </a:cubicBezTo>
                    <a:cubicBezTo>
                      <a:pt x="13" y="32"/>
                      <a:pt x="13" y="29"/>
                      <a:pt x="14" y="26"/>
                    </a:cubicBezTo>
                    <a:cubicBezTo>
                      <a:pt x="14" y="20"/>
                      <a:pt x="15" y="15"/>
                      <a:pt x="16" y="9"/>
                    </a:cubicBezTo>
                    <a:cubicBezTo>
                      <a:pt x="16" y="8"/>
                      <a:pt x="15" y="8"/>
                      <a:pt x="15" y="9"/>
                    </a:cubicBezTo>
                    <a:cubicBezTo>
                      <a:pt x="13" y="16"/>
                      <a:pt x="12" y="22"/>
                      <a:pt x="10" y="29"/>
                    </a:cubicBezTo>
                    <a:cubicBezTo>
                      <a:pt x="10" y="32"/>
                      <a:pt x="11" y="31"/>
                      <a:pt x="11" y="26"/>
                    </a:cubicBezTo>
                    <a:cubicBezTo>
                      <a:pt x="11" y="24"/>
                      <a:pt x="12" y="22"/>
                      <a:pt x="12" y="21"/>
                    </a:cubicBezTo>
                    <a:cubicBezTo>
                      <a:pt x="12" y="17"/>
                      <a:pt x="13" y="14"/>
                      <a:pt x="13" y="10"/>
                    </a:cubicBezTo>
                    <a:cubicBezTo>
                      <a:pt x="13" y="9"/>
                      <a:pt x="12" y="9"/>
                      <a:pt x="12" y="10"/>
                    </a:cubicBezTo>
                    <a:cubicBezTo>
                      <a:pt x="10" y="15"/>
                      <a:pt x="10" y="21"/>
                      <a:pt x="8" y="26"/>
                    </a:cubicBezTo>
                    <a:cubicBezTo>
                      <a:pt x="5" y="35"/>
                      <a:pt x="7" y="26"/>
                      <a:pt x="7" y="23"/>
                    </a:cubicBezTo>
                    <a:cubicBezTo>
                      <a:pt x="8" y="20"/>
                      <a:pt x="9" y="17"/>
                      <a:pt x="10" y="14"/>
                    </a:cubicBezTo>
                    <a:cubicBezTo>
                      <a:pt x="10" y="13"/>
                      <a:pt x="8" y="12"/>
                      <a:pt x="8" y="13"/>
                    </a:cubicBezTo>
                    <a:cubicBezTo>
                      <a:pt x="6" y="18"/>
                      <a:pt x="6" y="23"/>
                      <a:pt x="4" y="27"/>
                    </a:cubicBezTo>
                    <a:cubicBezTo>
                      <a:pt x="5" y="27"/>
                      <a:pt x="5" y="28"/>
                      <a:pt x="6" y="28"/>
                    </a:cubicBezTo>
                    <a:cubicBezTo>
                      <a:pt x="7" y="22"/>
                      <a:pt x="8" y="17"/>
                      <a:pt x="8" y="11"/>
                    </a:cubicBezTo>
                    <a:cubicBezTo>
                      <a:pt x="8" y="11"/>
                      <a:pt x="7" y="11"/>
                      <a:pt x="6" y="11"/>
                    </a:cubicBezTo>
                    <a:cubicBezTo>
                      <a:pt x="3" y="16"/>
                      <a:pt x="2" y="21"/>
                      <a:pt x="1" y="27"/>
                    </a:cubicBezTo>
                    <a:cubicBezTo>
                      <a:pt x="0" y="28"/>
                      <a:pt x="2" y="28"/>
                      <a:pt x="2" y="27"/>
                    </a:cubicBezTo>
                    <a:cubicBezTo>
                      <a:pt x="3" y="23"/>
                      <a:pt x="4" y="20"/>
                      <a:pt x="5" y="16"/>
                    </a:cubicBezTo>
                    <a:cubicBezTo>
                      <a:pt x="5" y="15"/>
                      <a:pt x="4" y="14"/>
                      <a:pt x="4" y="15"/>
                    </a:cubicBezTo>
                    <a:cubicBezTo>
                      <a:pt x="1" y="19"/>
                      <a:pt x="0" y="22"/>
                      <a:pt x="0" y="26"/>
                    </a:cubicBezTo>
                    <a:cubicBezTo>
                      <a:pt x="0" y="27"/>
                      <a:pt x="2" y="27"/>
                      <a:pt x="1" y="26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39" name="Freeform 35"/>
              <p:cNvSpPr/>
              <p:nvPr/>
            </p:nvSpPr>
            <p:spPr>
              <a:xfrm>
                <a:off x="683" y="406"/>
                <a:ext cx="17" cy="17"/>
              </a:xfrm>
              <a:custGeom>
                <a:avLst/>
                <a:gdLst/>
                <a:ahLst/>
                <a:cxnLst>
                  <a:cxn ang="0">
                    <a:pos x="0" y="385"/>
                  </a:cxn>
                  <a:cxn ang="0">
                    <a:pos x="210" y="907"/>
                  </a:cxn>
                  <a:cxn ang="0">
                    <a:pos x="385" y="907"/>
                  </a:cxn>
                  <a:cxn ang="0">
                    <a:pos x="595" y="595"/>
                  </a:cxn>
                  <a:cxn ang="0">
                    <a:pos x="907" y="385"/>
                  </a:cxn>
                  <a:cxn ang="0">
                    <a:pos x="907" y="210"/>
                  </a:cxn>
                  <a:cxn ang="0">
                    <a:pos x="385" y="385"/>
                  </a:cxn>
                  <a:cxn ang="0">
                    <a:pos x="210" y="706"/>
                  </a:cxn>
                  <a:cxn ang="0">
                    <a:pos x="385" y="706"/>
                  </a:cxn>
                  <a:cxn ang="0">
                    <a:pos x="385" y="385"/>
                  </a:cxn>
                  <a:cxn ang="0">
                    <a:pos x="0" y="385"/>
                  </a:cxn>
                </a:cxnLst>
                <a:pathLst>
                  <a:path w="6" h="6">
                    <a:moveTo>
                      <a:pt x="0" y="2"/>
                    </a:moveTo>
                    <a:cubicBezTo>
                      <a:pt x="0" y="3"/>
                      <a:pt x="0" y="4"/>
                      <a:pt x="1" y="5"/>
                    </a:cubicBezTo>
                    <a:cubicBezTo>
                      <a:pt x="1" y="6"/>
                      <a:pt x="2" y="5"/>
                      <a:pt x="2" y="5"/>
                    </a:cubicBezTo>
                    <a:cubicBezTo>
                      <a:pt x="2" y="4"/>
                      <a:pt x="2" y="3"/>
                      <a:pt x="3" y="3"/>
                    </a:cubicBezTo>
                    <a:cubicBezTo>
                      <a:pt x="4" y="3"/>
                      <a:pt x="5" y="3"/>
                      <a:pt x="5" y="2"/>
                    </a:cubicBezTo>
                    <a:cubicBezTo>
                      <a:pt x="6" y="2"/>
                      <a:pt x="5" y="0"/>
                      <a:pt x="5" y="1"/>
                    </a:cubicBezTo>
                    <a:cubicBezTo>
                      <a:pt x="4" y="1"/>
                      <a:pt x="3" y="1"/>
                      <a:pt x="2" y="2"/>
                    </a:cubicBezTo>
                    <a:cubicBezTo>
                      <a:pt x="1" y="2"/>
                      <a:pt x="1" y="3"/>
                      <a:pt x="1" y="4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2" y="4"/>
                      <a:pt x="2" y="3"/>
                      <a:pt x="2" y="2"/>
                    </a:cubicBezTo>
                    <a:cubicBezTo>
                      <a:pt x="2" y="1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40" name="Freeform 36"/>
              <p:cNvSpPr/>
              <p:nvPr/>
            </p:nvSpPr>
            <p:spPr>
              <a:xfrm>
                <a:off x="737" y="401"/>
                <a:ext cx="68" cy="83"/>
              </a:xfrm>
              <a:custGeom>
                <a:avLst/>
                <a:gdLst/>
                <a:ahLst/>
                <a:cxnLst>
                  <a:cxn ang="0">
                    <a:pos x="210" y="1337"/>
                  </a:cxn>
                  <a:cxn ang="0">
                    <a:pos x="706" y="1148"/>
                  </a:cxn>
                  <a:cxn ang="0">
                    <a:pos x="706" y="2670"/>
                  </a:cxn>
                  <a:cxn ang="0">
                    <a:pos x="1301" y="3827"/>
                  </a:cxn>
                  <a:cxn ang="0">
                    <a:pos x="1799" y="4430"/>
                  </a:cxn>
                  <a:cxn ang="0">
                    <a:pos x="2391" y="4971"/>
                  </a:cxn>
                  <a:cxn ang="0">
                    <a:pos x="2570" y="5366"/>
                  </a:cxn>
                  <a:cxn ang="0">
                    <a:pos x="2916" y="3489"/>
                  </a:cxn>
                  <a:cxn ang="0">
                    <a:pos x="3091" y="3097"/>
                  </a:cxn>
                  <a:cxn ang="0">
                    <a:pos x="3301" y="3097"/>
                  </a:cxn>
                  <a:cxn ang="0">
                    <a:pos x="3686" y="2882"/>
                  </a:cxn>
                  <a:cxn ang="0">
                    <a:pos x="3870" y="1548"/>
                  </a:cxn>
                  <a:cxn ang="0">
                    <a:pos x="2570" y="1949"/>
                  </a:cxn>
                  <a:cxn ang="0">
                    <a:pos x="2391" y="2882"/>
                  </a:cxn>
                  <a:cxn ang="0">
                    <a:pos x="1686" y="2278"/>
                  </a:cxn>
                  <a:cxn ang="0">
                    <a:pos x="1799" y="2882"/>
                  </a:cxn>
                  <a:cxn ang="0">
                    <a:pos x="1301" y="1148"/>
                  </a:cxn>
                  <a:cxn ang="0">
                    <a:pos x="3686" y="1949"/>
                  </a:cxn>
                  <a:cxn ang="0">
                    <a:pos x="3301" y="3286"/>
                  </a:cxn>
                  <a:cxn ang="0">
                    <a:pos x="2570" y="3286"/>
                  </a:cxn>
                  <a:cxn ang="0">
                    <a:pos x="2000" y="3638"/>
                  </a:cxn>
                  <a:cxn ang="0">
                    <a:pos x="1301" y="3827"/>
                  </a:cxn>
                  <a:cxn ang="0">
                    <a:pos x="3091" y="730"/>
                  </a:cxn>
                  <a:cxn ang="0">
                    <a:pos x="1799" y="2882"/>
                  </a:cxn>
                  <a:cxn ang="0">
                    <a:pos x="1686" y="3638"/>
                  </a:cxn>
                  <a:cxn ang="0">
                    <a:pos x="1799" y="2278"/>
                  </a:cxn>
                  <a:cxn ang="0">
                    <a:pos x="1799" y="1148"/>
                  </a:cxn>
                  <a:cxn ang="0">
                    <a:pos x="2391" y="1548"/>
                  </a:cxn>
                  <a:cxn ang="0">
                    <a:pos x="2000" y="2278"/>
                  </a:cxn>
                  <a:cxn ang="0">
                    <a:pos x="3091" y="730"/>
                  </a:cxn>
                  <a:cxn ang="0">
                    <a:pos x="1476" y="4219"/>
                  </a:cxn>
                  <a:cxn ang="0">
                    <a:pos x="2000" y="3638"/>
                  </a:cxn>
                  <a:cxn ang="0">
                    <a:pos x="2391" y="4971"/>
                  </a:cxn>
                  <a:cxn ang="0">
                    <a:pos x="2777" y="4619"/>
                  </a:cxn>
                  <a:cxn ang="0">
                    <a:pos x="2777" y="2882"/>
                  </a:cxn>
                  <a:cxn ang="0">
                    <a:pos x="1301" y="1148"/>
                  </a:cxn>
                  <a:cxn ang="0">
                    <a:pos x="1799" y="2882"/>
                  </a:cxn>
                  <a:cxn ang="0">
                    <a:pos x="1686" y="2278"/>
                  </a:cxn>
                  <a:cxn ang="0">
                    <a:pos x="2391" y="2882"/>
                  </a:cxn>
                  <a:cxn ang="0">
                    <a:pos x="2570" y="1949"/>
                  </a:cxn>
                  <a:cxn ang="0">
                    <a:pos x="4006" y="1737"/>
                  </a:cxn>
                  <a:cxn ang="0">
                    <a:pos x="4006" y="2882"/>
                  </a:cxn>
                  <a:cxn ang="0">
                    <a:pos x="3686" y="3097"/>
                  </a:cxn>
                  <a:cxn ang="0">
                    <a:pos x="3485" y="3286"/>
                  </a:cxn>
                  <a:cxn ang="0">
                    <a:pos x="3301" y="3489"/>
                  </a:cxn>
                  <a:cxn ang="0">
                    <a:pos x="2777" y="5366"/>
                  </a:cxn>
                  <a:cxn ang="0">
                    <a:pos x="2777" y="4971"/>
                  </a:cxn>
                  <a:cxn ang="0">
                    <a:pos x="2185" y="4430"/>
                  </a:cxn>
                  <a:cxn ang="0">
                    <a:pos x="1686" y="3827"/>
                  </a:cxn>
                  <a:cxn ang="0">
                    <a:pos x="1091" y="2670"/>
                  </a:cxn>
                  <a:cxn ang="0">
                    <a:pos x="1091" y="1148"/>
                  </a:cxn>
                  <a:cxn ang="0">
                    <a:pos x="0" y="730"/>
                  </a:cxn>
                </a:cxnLst>
                <a:pathLst>
                  <a:path w="24" h="29">
                    <a:moveTo>
                      <a:pt x="1" y="4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0" y="4"/>
                      <a:pt x="0" y="5"/>
                    </a:cubicBezTo>
                    <a:cubicBezTo>
                      <a:pt x="0" y="5"/>
                      <a:pt x="1" y="6"/>
                      <a:pt x="1" y="7"/>
                    </a:cubicBezTo>
                    <a:cubicBezTo>
                      <a:pt x="1" y="7"/>
                      <a:pt x="2" y="7"/>
                      <a:pt x="2" y="7"/>
                    </a:cubicBezTo>
                    <a:cubicBezTo>
                      <a:pt x="3" y="6"/>
                      <a:pt x="4" y="5"/>
                      <a:pt x="5" y="4"/>
                    </a:cubicBezTo>
                    <a:cubicBezTo>
                      <a:pt x="5" y="4"/>
                      <a:pt x="4" y="3"/>
                      <a:pt x="4" y="3"/>
                    </a:cubicBezTo>
                    <a:cubicBezTo>
                      <a:pt x="4" y="4"/>
                      <a:pt x="4" y="5"/>
                      <a:pt x="4" y="6"/>
                    </a:cubicBezTo>
                    <a:cubicBezTo>
                      <a:pt x="5" y="7"/>
                      <a:pt x="6" y="7"/>
                      <a:pt x="6" y="6"/>
                    </a:cubicBezTo>
                    <a:cubicBezTo>
                      <a:pt x="6" y="5"/>
                      <a:pt x="7" y="4"/>
                      <a:pt x="7" y="3"/>
                    </a:cubicBezTo>
                    <a:cubicBezTo>
                      <a:pt x="7" y="3"/>
                      <a:pt x="6" y="3"/>
                      <a:pt x="6" y="3"/>
                    </a:cubicBezTo>
                    <a:cubicBezTo>
                      <a:pt x="6" y="7"/>
                      <a:pt x="5" y="10"/>
                      <a:pt x="4" y="14"/>
                    </a:cubicBezTo>
                    <a:cubicBezTo>
                      <a:pt x="4" y="15"/>
                      <a:pt x="5" y="15"/>
                      <a:pt x="6" y="14"/>
                    </a:cubicBezTo>
                    <a:cubicBezTo>
                      <a:pt x="6" y="10"/>
                      <a:pt x="7" y="7"/>
                      <a:pt x="9" y="3"/>
                    </a:cubicBezTo>
                    <a:cubicBezTo>
                      <a:pt x="8" y="3"/>
                      <a:pt x="8" y="3"/>
                      <a:pt x="7" y="3"/>
                    </a:cubicBezTo>
                    <a:cubicBezTo>
                      <a:pt x="8" y="9"/>
                      <a:pt x="7" y="14"/>
                      <a:pt x="7" y="20"/>
                    </a:cubicBezTo>
                    <a:cubicBezTo>
                      <a:pt x="7" y="21"/>
                      <a:pt x="8" y="21"/>
                      <a:pt x="9" y="20"/>
                    </a:cubicBezTo>
                    <a:cubicBezTo>
                      <a:pt x="11" y="15"/>
                      <a:pt x="11" y="10"/>
                      <a:pt x="12" y="5"/>
                    </a:cubicBezTo>
                    <a:cubicBezTo>
                      <a:pt x="11" y="5"/>
                      <a:pt x="11" y="5"/>
                      <a:pt x="10" y="5"/>
                    </a:cubicBezTo>
                    <a:cubicBezTo>
                      <a:pt x="11" y="11"/>
                      <a:pt x="11" y="17"/>
                      <a:pt x="10" y="23"/>
                    </a:cubicBezTo>
                    <a:cubicBezTo>
                      <a:pt x="10" y="24"/>
                      <a:pt x="12" y="24"/>
                      <a:pt x="12" y="23"/>
                    </a:cubicBezTo>
                    <a:cubicBezTo>
                      <a:pt x="13" y="16"/>
                      <a:pt x="15" y="9"/>
                      <a:pt x="17" y="1"/>
                    </a:cubicBezTo>
                    <a:cubicBezTo>
                      <a:pt x="16" y="1"/>
                      <a:pt x="16" y="1"/>
                      <a:pt x="15" y="1"/>
                    </a:cubicBezTo>
                    <a:cubicBezTo>
                      <a:pt x="15" y="10"/>
                      <a:pt x="14" y="18"/>
                      <a:pt x="13" y="26"/>
                    </a:cubicBezTo>
                    <a:cubicBezTo>
                      <a:pt x="14" y="26"/>
                      <a:pt x="14" y="26"/>
                      <a:pt x="15" y="26"/>
                    </a:cubicBezTo>
                    <a:cubicBezTo>
                      <a:pt x="15" y="19"/>
                      <a:pt x="16" y="11"/>
                      <a:pt x="17" y="3"/>
                    </a:cubicBezTo>
                    <a:cubicBezTo>
                      <a:pt x="17" y="3"/>
                      <a:pt x="16" y="3"/>
                      <a:pt x="16" y="3"/>
                    </a:cubicBezTo>
                    <a:cubicBezTo>
                      <a:pt x="16" y="12"/>
                      <a:pt x="14" y="20"/>
                      <a:pt x="14" y="28"/>
                    </a:cubicBezTo>
                    <a:cubicBezTo>
                      <a:pt x="14" y="29"/>
                      <a:pt x="15" y="29"/>
                      <a:pt x="15" y="28"/>
                    </a:cubicBezTo>
                    <a:cubicBezTo>
                      <a:pt x="16" y="20"/>
                      <a:pt x="18" y="13"/>
                      <a:pt x="20" y="5"/>
                    </a:cubicBezTo>
                    <a:cubicBezTo>
                      <a:pt x="19" y="5"/>
                      <a:pt x="19" y="5"/>
                      <a:pt x="18" y="5"/>
                    </a:cubicBezTo>
                    <a:cubicBezTo>
                      <a:pt x="18" y="9"/>
                      <a:pt x="17" y="14"/>
                      <a:pt x="16" y="18"/>
                    </a:cubicBezTo>
                    <a:cubicBezTo>
                      <a:pt x="17" y="18"/>
                      <a:pt x="17" y="18"/>
                      <a:pt x="18" y="18"/>
                    </a:cubicBezTo>
                    <a:cubicBezTo>
                      <a:pt x="18" y="13"/>
                      <a:pt x="19" y="8"/>
                      <a:pt x="20" y="2"/>
                    </a:cubicBezTo>
                    <a:cubicBezTo>
                      <a:pt x="19" y="2"/>
                      <a:pt x="19" y="2"/>
                      <a:pt x="18" y="2"/>
                    </a:cubicBezTo>
                    <a:cubicBezTo>
                      <a:pt x="19" y="7"/>
                      <a:pt x="18" y="12"/>
                      <a:pt x="17" y="16"/>
                    </a:cubicBezTo>
                    <a:cubicBezTo>
                      <a:pt x="18" y="16"/>
                      <a:pt x="18" y="17"/>
                      <a:pt x="19" y="17"/>
                    </a:cubicBezTo>
                    <a:cubicBezTo>
                      <a:pt x="19" y="13"/>
                      <a:pt x="19" y="9"/>
                      <a:pt x="20" y="5"/>
                    </a:cubicBezTo>
                    <a:cubicBezTo>
                      <a:pt x="20" y="5"/>
                      <a:pt x="19" y="5"/>
                      <a:pt x="19" y="5"/>
                    </a:cubicBezTo>
                    <a:cubicBezTo>
                      <a:pt x="19" y="9"/>
                      <a:pt x="19" y="12"/>
                      <a:pt x="18" y="16"/>
                    </a:cubicBezTo>
                    <a:cubicBezTo>
                      <a:pt x="19" y="16"/>
                      <a:pt x="19" y="16"/>
                      <a:pt x="20" y="16"/>
                    </a:cubicBezTo>
                    <a:cubicBezTo>
                      <a:pt x="20" y="12"/>
                      <a:pt x="21" y="7"/>
                      <a:pt x="22" y="3"/>
                    </a:cubicBezTo>
                    <a:cubicBezTo>
                      <a:pt x="22" y="3"/>
                      <a:pt x="22" y="3"/>
                      <a:pt x="21" y="3"/>
                    </a:cubicBezTo>
                    <a:cubicBezTo>
                      <a:pt x="21" y="7"/>
                      <a:pt x="21" y="11"/>
                      <a:pt x="20" y="15"/>
                    </a:cubicBezTo>
                    <a:cubicBezTo>
                      <a:pt x="21" y="15"/>
                      <a:pt x="21" y="15"/>
                      <a:pt x="22" y="15"/>
                    </a:cubicBezTo>
                    <a:cubicBezTo>
                      <a:pt x="22" y="10"/>
                      <a:pt x="23" y="5"/>
                      <a:pt x="24" y="1"/>
                    </a:cubicBezTo>
                    <a:cubicBezTo>
                      <a:pt x="24" y="1"/>
                      <a:pt x="23" y="1"/>
                      <a:pt x="23" y="0"/>
                    </a:cubicBezTo>
                    <a:cubicBezTo>
                      <a:pt x="22" y="3"/>
                      <a:pt x="22" y="6"/>
                      <a:pt x="21" y="8"/>
                    </a:cubicBezTo>
                    <a:cubicBezTo>
                      <a:pt x="21" y="8"/>
                      <a:pt x="22" y="8"/>
                      <a:pt x="22" y="8"/>
                    </a:cubicBezTo>
                    <a:cubicBezTo>
                      <a:pt x="21" y="6"/>
                      <a:pt x="20" y="5"/>
                      <a:pt x="19" y="3"/>
                    </a:cubicBezTo>
                    <a:cubicBezTo>
                      <a:pt x="19" y="3"/>
                      <a:pt x="18" y="3"/>
                      <a:pt x="18" y="3"/>
                    </a:cubicBezTo>
                    <a:cubicBezTo>
                      <a:pt x="16" y="5"/>
                      <a:pt x="15" y="7"/>
                      <a:pt x="14" y="10"/>
                    </a:cubicBezTo>
                    <a:cubicBezTo>
                      <a:pt x="15" y="10"/>
                      <a:pt x="15" y="10"/>
                      <a:pt x="16" y="10"/>
                    </a:cubicBezTo>
                    <a:cubicBezTo>
                      <a:pt x="16" y="8"/>
                      <a:pt x="16" y="6"/>
                      <a:pt x="17" y="3"/>
                    </a:cubicBezTo>
                    <a:cubicBezTo>
                      <a:pt x="17" y="2"/>
                      <a:pt x="15" y="2"/>
                      <a:pt x="15" y="3"/>
                    </a:cubicBezTo>
                    <a:cubicBezTo>
                      <a:pt x="14" y="7"/>
                      <a:pt x="14" y="11"/>
                      <a:pt x="13" y="15"/>
                    </a:cubicBezTo>
                    <a:cubicBezTo>
                      <a:pt x="14" y="15"/>
                      <a:pt x="14" y="15"/>
                      <a:pt x="15" y="15"/>
                    </a:cubicBezTo>
                    <a:cubicBezTo>
                      <a:pt x="15" y="11"/>
                      <a:pt x="15" y="6"/>
                      <a:pt x="14" y="2"/>
                    </a:cubicBezTo>
                    <a:cubicBezTo>
                      <a:pt x="14" y="1"/>
                      <a:pt x="13" y="1"/>
                      <a:pt x="13" y="1"/>
                    </a:cubicBezTo>
                    <a:cubicBezTo>
                      <a:pt x="11" y="5"/>
                      <a:pt x="10" y="8"/>
                      <a:pt x="9" y="12"/>
                    </a:cubicBezTo>
                    <a:cubicBezTo>
                      <a:pt x="9" y="12"/>
                      <a:pt x="10" y="12"/>
                      <a:pt x="10" y="12"/>
                    </a:cubicBezTo>
                    <a:cubicBezTo>
                      <a:pt x="10" y="8"/>
                      <a:pt x="10" y="5"/>
                      <a:pt x="11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11" y="6"/>
                      <a:pt x="10" y="11"/>
                      <a:pt x="10" y="15"/>
                    </a:cubicBezTo>
                    <a:cubicBezTo>
                      <a:pt x="10" y="16"/>
                      <a:pt x="11" y="16"/>
                      <a:pt x="11" y="15"/>
                    </a:cubicBezTo>
                    <a:cubicBezTo>
                      <a:pt x="11" y="11"/>
                      <a:pt x="12" y="7"/>
                      <a:pt x="11" y="3"/>
                    </a:cubicBezTo>
                    <a:cubicBezTo>
                      <a:pt x="11" y="3"/>
                      <a:pt x="10" y="3"/>
                      <a:pt x="9" y="3"/>
                    </a:cubicBezTo>
                    <a:cubicBezTo>
                      <a:pt x="9" y="4"/>
                      <a:pt x="8" y="5"/>
                      <a:pt x="7" y="6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12" y="1"/>
                      <a:pt x="14" y="13"/>
                      <a:pt x="14" y="15"/>
                    </a:cubicBezTo>
                    <a:cubicBezTo>
                      <a:pt x="15" y="16"/>
                      <a:pt x="15" y="16"/>
                      <a:pt x="16" y="15"/>
                    </a:cubicBezTo>
                    <a:cubicBezTo>
                      <a:pt x="17" y="13"/>
                      <a:pt x="18" y="12"/>
                      <a:pt x="20" y="10"/>
                    </a:cubicBezTo>
                    <a:cubicBezTo>
                      <a:pt x="20" y="10"/>
                      <a:pt x="20" y="10"/>
                      <a:pt x="19" y="10"/>
                    </a:cubicBezTo>
                    <a:cubicBezTo>
                      <a:pt x="19" y="15"/>
                      <a:pt x="18" y="19"/>
                      <a:pt x="15" y="24"/>
                    </a:cubicBezTo>
                    <a:cubicBezTo>
                      <a:pt x="16" y="24"/>
                      <a:pt x="16" y="24"/>
                      <a:pt x="17" y="24"/>
                    </a:cubicBezTo>
                    <a:cubicBezTo>
                      <a:pt x="17" y="21"/>
                      <a:pt x="17" y="19"/>
                      <a:pt x="18" y="17"/>
                    </a:cubicBezTo>
                    <a:cubicBezTo>
                      <a:pt x="18" y="17"/>
                      <a:pt x="17" y="16"/>
                      <a:pt x="17" y="16"/>
                    </a:cubicBezTo>
                    <a:cubicBezTo>
                      <a:pt x="16" y="19"/>
                      <a:pt x="14" y="23"/>
                      <a:pt x="13" y="26"/>
                    </a:cubicBezTo>
                    <a:cubicBezTo>
                      <a:pt x="14" y="26"/>
                      <a:pt x="14" y="26"/>
                      <a:pt x="15" y="26"/>
                    </a:cubicBezTo>
                    <a:cubicBezTo>
                      <a:pt x="15" y="23"/>
                      <a:pt x="15" y="20"/>
                      <a:pt x="14" y="17"/>
                    </a:cubicBezTo>
                    <a:cubicBezTo>
                      <a:pt x="13" y="14"/>
                      <a:pt x="10" y="14"/>
                      <a:pt x="9" y="12"/>
                    </a:cubicBezTo>
                    <a:cubicBezTo>
                      <a:pt x="8" y="11"/>
                      <a:pt x="7" y="12"/>
                      <a:pt x="7" y="13"/>
                    </a:cubicBezTo>
                    <a:cubicBezTo>
                      <a:pt x="8" y="15"/>
                      <a:pt x="9" y="17"/>
                      <a:pt x="10" y="19"/>
                    </a:cubicBezTo>
                    <a:cubicBezTo>
                      <a:pt x="10" y="20"/>
                      <a:pt x="11" y="20"/>
                      <a:pt x="11" y="19"/>
                    </a:cubicBezTo>
                    <a:cubicBezTo>
                      <a:pt x="11" y="16"/>
                      <a:pt x="10" y="13"/>
                      <a:pt x="10" y="9"/>
                    </a:cubicBezTo>
                    <a:cubicBezTo>
                      <a:pt x="10" y="8"/>
                      <a:pt x="8" y="8"/>
                      <a:pt x="9" y="9"/>
                    </a:cubicBezTo>
                    <a:cubicBezTo>
                      <a:pt x="9" y="11"/>
                      <a:pt x="9" y="13"/>
                      <a:pt x="9" y="15"/>
                    </a:cubicBezTo>
                    <a:cubicBezTo>
                      <a:pt x="9" y="16"/>
                      <a:pt x="8" y="21"/>
                      <a:pt x="7" y="20"/>
                    </a:cubicBezTo>
                    <a:cubicBezTo>
                      <a:pt x="6" y="19"/>
                      <a:pt x="6" y="17"/>
                      <a:pt x="5" y="16"/>
                    </a:cubicBezTo>
                    <a:cubicBezTo>
                      <a:pt x="4" y="12"/>
                      <a:pt x="6" y="12"/>
                      <a:pt x="9" y="9"/>
                    </a:cubicBezTo>
                    <a:cubicBezTo>
                      <a:pt x="10" y="7"/>
                      <a:pt x="1" y="13"/>
                      <a:pt x="12" y="5"/>
                    </a:cubicBezTo>
                    <a:cubicBezTo>
                      <a:pt x="13" y="4"/>
                      <a:pt x="15" y="4"/>
                      <a:pt x="17" y="4"/>
                    </a:cubicBezTo>
                    <a:cubicBezTo>
                      <a:pt x="18" y="4"/>
                      <a:pt x="18" y="2"/>
                      <a:pt x="17" y="2"/>
                    </a:cubicBezTo>
                    <a:cubicBezTo>
                      <a:pt x="16" y="2"/>
                      <a:pt x="15" y="2"/>
                      <a:pt x="15" y="2"/>
                    </a:cubicBezTo>
                    <a:cubicBezTo>
                      <a:pt x="14" y="2"/>
                      <a:pt x="14" y="2"/>
                      <a:pt x="14" y="3"/>
                    </a:cubicBezTo>
                    <a:cubicBezTo>
                      <a:pt x="14" y="7"/>
                      <a:pt x="12" y="11"/>
                      <a:pt x="10" y="15"/>
                    </a:cubicBezTo>
                    <a:cubicBezTo>
                      <a:pt x="11" y="15"/>
                      <a:pt x="11" y="15"/>
                      <a:pt x="12" y="15"/>
                    </a:cubicBezTo>
                    <a:cubicBezTo>
                      <a:pt x="12" y="14"/>
                      <a:pt x="12" y="13"/>
                      <a:pt x="11" y="12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4"/>
                      <a:pt x="9" y="17"/>
                      <a:pt x="9" y="19"/>
                    </a:cubicBezTo>
                    <a:cubicBezTo>
                      <a:pt x="9" y="20"/>
                      <a:pt x="10" y="20"/>
                      <a:pt x="11" y="19"/>
                    </a:cubicBezTo>
                    <a:cubicBezTo>
                      <a:pt x="12" y="15"/>
                      <a:pt x="12" y="12"/>
                      <a:pt x="13" y="8"/>
                    </a:cubicBezTo>
                    <a:cubicBezTo>
                      <a:pt x="13" y="7"/>
                      <a:pt x="11" y="7"/>
                      <a:pt x="11" y="8"/>
                    </a:cubicBezTo>
                    <a:cubicBezTo>
                      <a:pt x="11" y="9"/>
                      <a:pt x="10" y="10"/>
                      <a:pt x="10" y="12"/>
                    </a:cubicBezTo>
                    <a:cubicBezTo>
                      <a:pt x="9" y="11"/>
                      <a:pt x="8" y="11"/>
                      <a:pt x="7" y="11"/>
                    </a:cubicBezTo>
                    <a:cubicBezTo>
                      <a:pt x="8" y="9"/>
                      <a:pt x="9" y="8"/>
                      <a:pt x="11" y="9"/>
                    </a:cubicBezTo>
                    <a:cubicBezTo>
                      <a:pt x="12" y="9"/>
                      <a:pt x="13" y="9"/>
                      <a:pt x="13" y="8"/>
                    </a:cubicBezTo>
                    <a:cubicBezTo>
                      <a:pt x="12" y="6"/>
                      <a:pt x="12" y="7"/>
                      <a:pt x="10" y="6"/>
                    </a:cubicBezTo>
                    <a:cubicBezTo>
                      <a:pt x="10" y="6"/>
                      <a:pt x="10" y="6"/>
                      <a:pt x="9" y="6"/>
                    </a:cubicBezTo>
                    <a:cubicBezTo>
                      <a:pt x="7" y="8"/>
                      <a:pt x="6" y="11"/>
                      <a:pt x="5" y="14"/>
                    </a:cubicBezTo>
                    <a:cubicBezTo>
                      <a:pt x="4" y="14"/>
                      <a:pt x="5" y="14"/>
                      <a:pt x="5" y="15"/>
                    </a:cubicBezTo>
                    <a:cubicBezTo>
                      <a:pt x="10" y="16"/>
                      <a:pt x="12" y="12"/>
                      <a:pt x="13" y="8"/>
                    </a:cubicBezTo>
                    <a:cubicBezTo>
                      <a:pt x="12" y="8"/>
                      <a:pt x="12" y="8"/>
                      <a:pt x="11" y="8"/>
                    </a:cubicBezTo>
                    <a:cubicBezTo>
                      <a:pt x="11" y="11"/>
                      <a:pt x="10" y="15"/>
                      <a:pt x="9" y="19"/>
                    </a:cubicBezTo>
                    <a:cubicBezTo>
                      <a:pt x="10" y="19"/>
                      <a:pt x="10" y="19"/>
                      <a:pt x="11" y="19"/>
                    </a:cubicBezTo>
                    <a:cubicBezTo>
                      <a:pt x="11" y="17"/>
                      <a:pt x="11" y="14"/>
                      <a:pt x="11" y="12"/>
                    </a:cubicBezTo>
                    <a:cubicBezTo>
                      <a:pt x="11" y="12"/>
                      <a:pt x="10" y="12"/>
                      <a:pt x="10" y="12"/>
                    </a:cubicBezTo>
                    <a:cubicBezTo>
                      <a:pt x="10" y="13"/>
                      <a:pt x="10" y="14"/>
                      <a:pt x="10" y="15"/>
                    </a:cubicBezTo>
                    <a:cubicBezTo>
                      <a:pt x="11" y="16"/>
                      <a:pt x="12" y="16"/>
                      <a:pt x="12" y="15"/>
                    </a:cubicBezTo>
                    <a:cubicBezTo>
                      <a:pt x="13" y="13"/>
                      <a:pt x="14" y="4"/>
                      <a:pt x="17" y="4"/>
                    </a:cubicBezTo>
                    <a:cubicBezTo>
                      <a:pt x="17" y="3"/>
                      <a:pt x="17" y="3"/>
                      <a:pt x="17" y="2"/>
                    </a:cubicBezTo>
                    <a:cubicBezTo>
                      <a:pt x="11" y="2"/>
                      <a:pt x="9" y="6"/>
                      <a:pt x="5" y="9"/>
                    </a:cubicBezTo>
                    <a:cubicBezTo>
                      <a:pt x="2" y="12"/>
                      <a:pt x="5" y="20"/>
                      <a:pt x="7" y="22"/>
                    </a:cubicBezTo>
                    <a:cubicBezTo>
                      <a:pt x="7" y="23"/>
                      <a:pt x="8" y="22"/>
                      <a:pt x="8" y="22"/>
                    </a:cubicBezTo>
                    <a:cubicBezTo>
                      <a:pt x="12" y="19"/>
                      <a:pt x="10" y="13"/>
                      <a:pt x="1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13"/>
                      <a:pt x="9" y="16"/>
                      <a:pt x="10" y="19"/>
                    </a:cubicBezTo>
                    <a:cubicBezTo>
                      <a:pt x="10" y="19"/>
                      <a:pt x="11" y="19"/>
                      <a:pt x="11" y="19"/>
                    </a:cubicBezTo>
                    <a:cubicBezTo>
                      <a:pt x="11" y="17"/>
                      <a:pt x="10" y="14"/>
                      <a:pt x="9" y="12"/>
                    </a:cubicBezTo>
                    <a:cubicBezTo>
                      <a:pt x="8" y="12"/>
                      <a:pt x="8" y="13"/>
                      <a:pt x="7" y="13"/>
                    </a:cubicBezTo>
                    <a:cubicBezTo>
                      <a:pt x="8" y="14"/>
                      <a:pt x="9" y="15"/>
                      <a:pt x="11" y="16"/>
                    </a:cubicBezTo>
                    <a:cubicBezTo>
                      <a:pt x="14" y="18"/>
                      <a:pt x="13" y="23"/>
                      <a:pt x="13" y="26"/>
                    </a:cubicBezTo>
                    <a:cubicBezTo>
                      <a:pt x="13" y="27"/>
                      <a:pt x="15" y="27"/>
                      <a:pt x="15" y="26"/>
                    </a:cubicBezTo>
                    <a:cubicBezTo>
                      <a:pt x="16" y="23"/>
                      <a:pt x="17" y="20"/>
                      <a:pt x="18" y="17"/>
                    </a:cubicBezTo>
                    <a:cubicBezTo>
                      <a:pt x="19" y="16"/>
                      <a:pt x="17" y="15"/>
                      <a:pt x="17" y="16"/>
                    </a:cubicBezTo>
                    <a:cubicBezTo>
                      <a:pt x="16" y="19"/>
                      <a:pt x="15" y="21"/>
                      <a:pt x="15" y="24"/>
                    </a:cubicBezTo>
                    <a:cubicBezTo>
                      <a:pt x="15" y="25"/>
                      <a:pt x="16" y="25"/>
                      <a:pt x="17" y="25"/>
                    </a:cubicBezTo>
                    <a:cubicBezTo>
                      <a:pt x="19" y="20"/>
                      <a:pt x="21" y="15"/>
                      <a:pt x="21" y="10"/>
                    </a:cubicBezTo>
                    <a:cubicBezTo>
                      <a:pt x="21" y="9"/>
                      <a:pt x="20" y="9"/>
                      <a:pt x="19" y="9"/>
                    </a:cubicBezTo>
                    <a:cubicBezTo>
                      <a:pt x="17" y="11"/>
                      <a:pt x="16" y="12"/>
                      <a:pt x="15" y="15"/>
                    </a:cubicBezTo>
                    <a:cubicBezTo>
                      <a:pt x="15" y="15"/>
                      <a:pt x="15" y="15"/>
                      <a:pt x="16" y="15"/>
                    </a:cubicBezTo>
                    <a:cubicBezTo>
                      <a:pt x="15" y="11"/>
                      <a:pt x="15" y="6"/>
                      <a:pt x="11" y="3"/>
                    </a:cubicBezTo>
                    <a:cubicBezTo>
                      <a:pt x="11" y="3"/>
                      <a:pt x="10" y="3"/>
                      <a:pt x="10" y="3"/>
                    </a:cubicBezTo>
                    <a:cubicBezTo>
                      <a:pt x="9" y="4"/>
                      <a:pt x="8" y="5"/>
                      <a:pt x="7" y="6"/>
                    </a:cubicBezTo>
                    <a:cubicBezTo>
                      <a:pt x="7" y="7"/>
                      <a:pt x="8" y="8"/>
                      <a:pt x="8" y="7"/>
                    </a:cubicBezTo>
                    <a:cubicBezTo>
                      <a:pt x="9" y="6"/>
                      <a:pt x="10" y="5"/>
                      <a:pt x="11" y="4"/>
                    </a:cubicBezTo>
                    <a:cubicBezTo>
                      <a:pt x="10" y="4"/>
                      <a:pt x="10" y="4"/>
                      <a:pt x="9" y="4"/>
                    </a:cubicBezTo>
                    <a:cubicBezTo>
                      <a:pt x="10" y="8"/>
                      <a:pt x="10" y="12"/>
                      <a:pt x="10" y="15"/>
                    </a:cubicBezTo>
                    <a:cubicBezTo>
                      <a:pt x="10" y="15"/>
                      <a:pt x="11" y="15"/>
                      <a:pt x="11" y="15"/>
                    </a:cubicBezTo>
                    <a:cubicBezTo>
                      <a:pt x="11" y="10"/>
                      <a:pt x="12" y="5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9" y="4"/>
                      <a:pt x="9" y="8"/>
                      <a:pt x="9" y="12"/>
                    </a:cubicBezTo>
                    <a:cubicBezTo>
                      <a:pt x="9" y="13"/>
                      <a:pt x="10" y="13"/>
                      <a:pt x="10" y="12"/>
                    </a:cubicBezTo>
                    <a:cubicBezTo>
                      <a:pt x="11" y="9"/>
                      <a:pt x="12" y="5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6"/>
                      <a:pt x="13" y="11"/>
                      <a:pt x="13" y="15"/>
                    </a:cubicBezTo>
                    <a:cubicBezTo>
                      <a:pt x="13" y="16"/>
                      <a:pt x="14" y="16"/>
                      <a:pt x="15" y="15"/>
                    </a:cubicBezTo>
                    <a:cubicBezTo>
                      <a:pt x="15" y="11"/>
                      <a:pt x="15" y="7"/>
                      <a:pt x="17" y="3"/>
                    </a:cubicBezTo>
                    <a:cubicBezTo>
                      <a:pt x="16" y="3"/>
                      <a:pt x="16" y="3"/>
                      <a:pt x="15" y="3"/>
                    </a:cubicBezTo>
                    <a:cubicBezTo>
                      <a:pt x="15" y="6"/>
                      <a:pt x="15" y="8"/>
                      <a:pt x="14" y="10"/>
                    </a:cubicBezTo>
                    <a:cubicBezTo>
                      <a:pt x="14" y="11"/>
                      <a:pt x="16" y="11"/>
                      <a:pt x="16" y="11"/>
                    </a:cubicBezTo>
                    <a:cubicBezTo>
                      <a:pt x="16" y="10"/>
                      <a:pt x="18" y="4"/>
                      <a:pt x="19" y="5"/>
                    </a:cubicBezTo>
                    <a:cubicBezTo>
                      <a:pt x="19" y="6"/>
                      <a:pt x="20" y="7"/>
                      <a:pt x="21" y="9"/>
                    </a:cubicBezTo>
                    <a:cubicBezTo>
                      <a:pt x="21" y="9"/>
                      <a:pt x="22" y="9"/>
                      <a:pt x="22" y="9"/>
                    </a:cubicBezTo>
                    <a:cubicBezTo>
                      <a:pt x="23" y="6"/>
                      <a:pt x="24" y="4"/>
                      <a:pt x="24" y="1"/>
                    </a:cubicBezTo>
                    <a:cubicBezTo>
                      <a:pt x="24" y="0"/>
                      <a:pt x="23" y="0"/>
                      <a:pt x="23" y="0"/>
                    </a:cubicBezTo>
                    <a:cubicBezTo>
                      <a:pt x="21" y="5"/>
                      <a:pt x="20" y="10"/>
                      <a:pt x="20" y="15"/>
                    </a:cubicBezTo>
                    <a:cubicBezTo>
                      <a:pt x="20" y="15"/>
                      <a:pt x="22" y="15"/>
                      <a:pt x="22" y="15"/>
                    </a:cubicBezTo>
                    <a:cubicBezTo>
                      <a:pt x="22" y="11"/>
                      <a:pt x="23" y="7"/>
                      <a:pt x="23" y="3"/>
                    </a:cubicBezTo>
                    <a:cubicBezTo>
                      <a:pt x="22" y="2"/>
                      <a:pt x="21" y="2"/>
                      <a:pt x="21" y="2"/>
                    </a:cubicBezTo>
                    <a:cubicBezTo>
                      <a:pt x="20" y="7"/>
                      <a:pt x="19" y="11"/>
                      <a:pt x="18" y="16"/>
                    </a:cubicBezTo>
                    <a:cubicBezTo>
                      <a:pt x="18" y="17"/>
                      <a:pt x="20" y="17"/>
                      <a:pt x="20" y="16"/>
                    </a:cubicBezTo>
                    <a:cubicBezTo>
                      <a:pt x="20" y="12"/>
                      <a:pt x="21" y="9"/>
                      <a:pt x="21" y="5"/>
                    </a:cubicBezTo>
                    <a:cubicBezTo>
                      <a:pt x="20" y="4"/>
                      <a:pt x="19" y="4"/>
                      <a:pt x="19" y="5"/>
                    </a:cubicBezTo>
                    <a:cubicBezTo>
                      <a:pt x="18" y="9"/>
                      <a:pt x="17" y="13"/>
                      <a:pt x="17" y="17"/>
                    </a:cubicBezTo>
                    <a:cubicBezTo>
                      <a:pt x="17" y="17"/>
                      <a:pt x="18" y="18"/>
                      <a:pt x="19" y="17"/>
                    </a:cubicBezTo>
                    <a:cubicBezTo>
                      <a:pt x="20" y="12"/>
                      <a:pt x="20" y="7"/>
                      <a:pt x="20" y="2"/>
                    </a:cubicBezTo>
                    <a:cubicBezTo>
                      <a:pt x="20" y="1"/>
                      <a:pt x="19" y="1"/>
                      <a:pt x="18" y="2"/>
                    </a:cubicBezTo>
                    <a:cubicBezTo>
                      <a:pt x="17" y="7"/>
                      <a:pt x="17" y="13"/>
                      <a:pt x="16" y="18"/>
                    </a:cubicBezTo>
                    <a:cubicBezTo>
                      <a:pt x="16" y="19"/>
                      <a:pt x="18" y="19"/>
                      <a:pt x="18" y="18"/>
                    </a:cubicBezTo>
                    <a:cubicBezTo>
                      <a:pt x="19" y="14"/>
                      <a:pt x="20" y="9"/>
                      <a:pt x="20" y="5"/>
                    </a:cubicBezTo>
                    <a:cubicBezTo>
                      <a:pt x="20" y="4"/>
                      <a:pt x="19" y="4"/>
                      <a:pt x="18" y="5"/>
                    </a:cubicBezTo>
                    <a:cubicBezTo>
                      <a:pt x="16" y="12"/>
                      <a:pt x="15" y="20"/>
                      <a:pt x="14" y="28"/>
                    </a:cubicBezTo>
                    <a:cubicBezTo>
                      <a:pt x="14" y="28"/>
                      <a:pt x="15" y="28"/>
                      <a:pt x="15" y="28"/>
                    </a:cubicBezTo>
                    <a:cubicBezTo>
                      <a:pt x="16" y="20"/>
                      <a:pt x="17" y="12"/>
                      <a:pt x="17" y="3"/>
                    </a:cubicBezTo>
                    <a:cubicBezTo>
                      <a:pt x="17" y="2"/>
                      <a:pt x="16" y="2"/>
                      <a:pt x="16" y="3"/>
                    </a:cubicBezTo>
                    <a:cubicBezTo>
                      <a:pt x="14" y="11"/>
                      <a:pt x="14" y="18"/>
                      <a:pt x="13" y="26"/>
                    </a:cubicBezTo>
                    <a:cubicBezTo>
                      <a:pt x="13" y="27"/>
                      <a:pt x="15" y="27"/>
                      <a:pt x="15" y="26"/>
                    </a:cubicBezTo>
                    <a:cubicBezTo>
                      <a:pt x="15" y="18"/>
                      <a:pt x="16" y="10"/>
                      <a:pt x="17" y="1"/>
                    </a:cubicBezTo>
                    <a:cubicBezTo>
                      <a:pt x="17" y="0"/>
                      <a:pt x="15" y="0"/>
                      <a:pt x="15" y="1"/>
                    </a:cubicBezTo>
                    <a:cubicBezTo>
                      <a:pt x="13" y="8"/>
                      <a:pt x="11" y="16"/>
                      <a:pt x="10" y="23"/>
                    </a:cubicBezTo>
                    <a:cubicBezTo>
                      <a:pt x="11" y="23"/>
                      <a:pt x="11" y="23"/>
                      <a:pt x="12" y="23"/>
                    </a:cubicBezTo>
                    <a:cubicBezTo>
                      <a:pt x="12" y="17"/>
                      <a:pt x="12" y="11"/>
                      <a:pt x="12" y="5"/>
                    </a:cubicBezTo>
                    <a:cubicBezTo>
                      <a:pt x="12" y="4"/>
                      <a:pt x="11" y="4"/>
                      <a:pt x="10" y="5"/>
                    </a:cubicBezTo>
                    <a:cubicBezTo>
                      <a:pt x="10" y="10"/>
                      <a:pt x="9" y="15"/>
                      <a:pt x="7" y="20"/>
                    </a:cubicBezTo>
                    <a:cubicBezTo>
                      <a:pt x="8" y="20"/>
                      <a:pt x="8" y="20"/>
                      <a:pt x="9" y="20"/>
                    </a:cubicBezTo>
                    <a:cubicBezTo>
                      <a:pt x="9" y="14"/>
                      <a:pt x="10" y="8"/>
                      <a:pt x="9" y="3"/>
                    </a:cubicBezTo>
                    <a:cubicBezTo>
                      <a:pt x="9" y="2"/>
                      <a:pt x="8" y="2"/>
                      <a:pt x="7" y="3"/>
                    </a:cubicBezTo>
                    <a:cubicBezTo>
                      <a:pt x="6" y="6"/>
                      <a:pt x="5" y="10"/>
                      <a:pt x="4" y="14"/>
                    </a:cubicBezTo>
                    <a:cubicBezTo>
                      <a:pt x="5" y="14"/>
                      <a:pt x="5" y="14"/>
                      <a:pt x="6" y="14"/>
                    </a:cubicBezTo>
                    <a:cubicBezTo>
                      <a:pt x="6" y="11"/>
                      <a:pt x="7" y="7"/>
                      <a:pt x="7" y="3"/>
                    </a:cubicBezTo>
                    <a:cubicBezTo>
                      <a:pt x="7" y="2"/>
                      <a:pt x="6" y="2"/>
                      <a:pt x="6" y="3"/>
                    </a:cubicBezTo>
                    <a:cubicBezTo>
                      <a:pt x="5" y="4"/>
                      <a:pt x="5" y="5"/>
                      <a:pt x="5" y="6"/>
                    </a:cubicBezTo>
                    <a:cubicBezTo>
                      <a:pt x="5" y="6"/>
                      <a:pt x="6" y="6"/>
                      <a:pt x="6" y="6"/>
                    </a:cubicBezTo>
                    <a:cubicBezTo>
                      <a:pt x="6" y="4"/>
                      <a:pt x="6" y="5"/>
                      <a:pt x="5" y="3"/>
                    </a:cubicBezTo>
                    <a:cubicBezTo>
                      <a:pt x="5" y="2"/>
                      <a:pt x="4" y="2"/>
                      <a:pt x="4" y="3"/>
                    </a:cubicBezTo>
                    <a:cubicBezTo>
                      <a:pt x="3" y="5"/>
                      <a:pt x="3" y="6"/>
                      <a:pt x="1" y="4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1" y="5"/>
                      <a:pt x="1" y="4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41" name="Freeform 37"/>
              <p:cNvSpPr/>
              <p:nvPr/>
            </p:nvSpPr>
            <p:spPr>
              <a:xfrm>
                <a:off x="628" y="295"/>
                <a:ext cx="129" cy="117"/>
              </a:xfrm>
              <a:custGeom>
                <a:avLst/>
                <a:gdLst/>
                <a:ahLst/>
                <a:cxnLst>
                  <a:cxn ang="0">
                    <a:pos x="4051" y="5830"/>
                  </a:cxn>
                  <a:cxn ang="0">
                    <a:pos x="5209" y="4903"/>
                  </a:cxn>
                  <a:cxn ang="0">
                    <a:pos x="4455" y="5693"/>
                  </a:cxn>
                  <a:cxn ang="0">
                    <a:pos x="5209" y="3045"/>
                  </a:cxn>
                  <a:cxn ang="0">
                    <a:pos x="3838" y="3396"/>
                  </a:cxn>
                  <a:cxn ang="0">
                    <a:pos x="3297" y="5505"/>
                  </a:cxn>
                  <a:cxn ang="0">
                    <a:pos x="2901" y="7020"/>
                  </a:cxn>
                  <a:cxn ang="0">
                    <a:pos x="2497" y="4186"/>
                  </a:cxn>
                  <a:cxn ang="0">
                    <a:pos x="1766" y="4366"/>
                  </a:cxn>
                  <a:cxn ang="0">
                    <a:pos x="1150" y="4186"/>
                  </a:cxn>
                  <a:cxn ang="0">
                    <a:pos x="757" y="4903"/>
                  </a:cxn>
                  <a:cxn ang="0">
                    <a:pos x="215" y="4512"/>
                  </a:cxn>
                  <a:cxn ang="0">
                    <a:pos x="2901" y="2460"/>
                  </a:cxn>
                  <a:cxn ang="0">
                    <a:pos x="3509" y="2043"/>
                  </a:cxn>
                  <a:cxn ang="0">
                    <a:pos x="2170" y="3396"/>
                  </a:cxn>
                  <a:cxn ang="0">
                    <a:pos x="6952" y="3576"/>
                  </a:cxn>
                  <a:cxn ang="0">
                    <a:pos x="3107" y="6620"/>
                  </a:cxn>
                  <a:cxn ang="0">
                    <a:pos x="1955" y="6832"/>
                  </a:cxn>
                  <a:cxn ang="0">
                    <a:pos x="1955" y="5693"/>
                  </a:cxn>
                  <a:cxn ang="0">
                    <a:pos x="1554" y="4714"/>
                  </a:cxn>
                  <a:cxn ang="0">
                    <a:pos x="1955" y="3396"/>
                  </a:cxn>
                  <a:cxn ang="0">
                    <a:pos x="2497" y="4714"/>
                  </a:cxn>
                  <a:cxn ang="0">
                    <a:pos x="3297" y="4903"/>
                  </a:cxn>
                  <a:cxn ang="0">
                    <a:pos x="4051" y="3576"/>
                  </a:cxn>
                  <a:cxn ang="0">
                    <a:pos x="4856" y="4512"/>
                  </a:cxn>
                  <a:cxn ang="0">
                    <a:pos x="5604" y="3975"/>
                  </a:cxn>
                  <a:cxn ang="0">
                    <a:pos x="6550" y="3396"/>
                  </a:cxn>
                  <a:cxn ang="0">
                    <a:pos x="6550" y="2460"/>
                  </a:cxn>
                  <a:cxn ang="0">
                    <a:pos x="6009" y="2043"/>
                  </a:cxn>
                  <a:cxn ang="0">
                    <a:pos x="5819" y="3396"/>
                  </a:cxn>
                  <a:cxn ang="0">
                    <a:pos x="4856" y="4512"/>
                  </a:cxn>
                  <a:cxn ang="0">
                    <a:pos x="4856" y="2254"/>
                  </a:cxn>
                  <a:cxn ang="0">
                    <a:pos x="4667" y="2859"/>
                  </a:cxn>
                  <a:cxn ang="0">
                    <a:pos x="4266" y="4903"/>
                  </a:cxn>
                  <a:cxn ang="0">
                    <a:pos x="3297" y="4903"/>
                  </a:cxn>
                  <a:cxn ang="0">
                    <a:pos x="3509" y="2645"/>
                  </a:cxn>
                  <a:cxn ang="0">
                    <a:pos x="2712" y="3045"/>
                  </a:cxn>
                  <a:cxn ang="0">
                    <a:pos x="1766" y="4366"/>
                  </a:cxn>
                  <a:cxn ang="0">
                    <a:pos x="1339" y="5302"/>
                  </a:cxn>
                  <a:cxn ang="0">
                    <a:pos x="1150" y="5830"/>
                  </a:cxn>
                  <a:cxn ang="0">
                    <a:pos x="2170" y="6832"/>
                  </a:cxn>
                  <a:cxn ang="0">
                    <a:pos x="2712" y="7762"/>
                  </a:cxn>
                  <a:cxn ang="0">
                    <a:pos x="2901" y="7548"/>
                  </a:cxn>
                  <a:cxn ang="0">
                    <a:pos x="3509" y="7020"/>
                  </a:cxn>
                  <a:cxn ang="0">
                    <a:pos x="1955" y="3045"/>
                  </a:cxn>
                  <a:cxn ang="0">
                    <a:pos x="3107" y="1929"/>
                  </a:cxn>
                  <a:cxn ang="0">
                    <a:pos x="3509" y="2460"/>
                  </a:cxn>
                  <a:cxn ang="0">
                    <a:pos x="401" y="4714"/>
                  </a:cxn>
                  <a:cxn ang="0">
                    <a:pos x="946" y="4512"/>
                  </a:cxn>
                  <a:cxn ang="0">
                    <a:pos x="946" y="5302"/>
                  </a:cxn>
                  <a:cxn ang="0">
                    <a:pos x="1766" y="6620"/>
                  </a:cxn>
                  <a:cxn ang="0">
                    <a:pos x="1955" y="5505"/>
                  </a:cxn>
                  <a:cxn ang="0">
                    <a:pos x="2901" y="4714"/>
                  </a:cxn>
                  <a:cxn ang="0">
                    <a:pos x="3297" y="4512"/>
                  </a:cxn>
                  <a:cxn ang="0">
                    <a:pos x="3297" y="6230"/>
                  </a:cxn>
                  <a:cxn ang="0">
                    <a:pos x="4051" y="4714"/>
                  </a:cxn>
                  <a:cxn ang="0">
                    <a:pos x="5063" y="2859"/>
                  </a:cxn>
                  <a:cxn ang="0">
                    <a:pos x="5392" y="4186"/>
                  </a:cxn>
                  <a:cxn ang="0">
                    <a:pos x="5209" y="4903"/>
                  </a:cxn>
                  <a:cxn ang="0">
                    <a:pos x="4455" y="5693"/>
                  </a:cxn>
                  <a:cxn ang="0">
                    <a:pos x="3838" y="5693"/>
                  </a:cxn>
                  <a:cxn ang="0">
                    <a:pos x="4051" y="4366"/>
                  </a:cxn>
                </a:cxnLst>
                <a:pathLst>
                  <a:path w="45" h="41">
                    <a:moveTo>
                      <a:pt x="21" y="23"/>
                    </a:moveTo>
                    <a:cubicBezTo>
                      <a:pt x="21" y="25"/>
                      <a:pt x="21" y="28"/>
                      <a:pt x="20" y="30"/>
                    </a:cubicBezTo>
                    <a:cubicBezTo>
                      <a:pt x="20" y="31"/>
                      <a:pt x="21" y="32"/>
                      <a:pt x="21" y="31"/>
                    </a:cubicBezTo>
                    <a:cubicBezTo>
                      <a:pt x="24" y="24"/>
                      <a:pt x="22" y="29"/>
                      <a:pt x="21" y="31"/>
                    </a:cubicBezTo>
                    <a:cubicBezTo>
                      <a:pt x="20" y="32"/>
                      <a:pt x="22" y="32"/>
                      <a:pt x="22" y="32"/>
                    </a:cubicBezTo>
                    <a:cubicBezTo>
                      <a:pt x="24" y="30"/>
                      <a:pt x="25" y="28"/>
                      <a:pt x="27" y="26"/>
                    </a:cubicBezTo>
                    <a:cubicBezTo>
                      <a:pt x="28" y="25"/>
                      <a:pt x="27" y="24"/>
                      <a:pt x="26" y="25"/>
                    </a:cubicBezTo>
                    <a:cubicBezTo>
                      <a:pt x="25" y="26"/>
                      <a:pt x="23" y="27"/>
                      <a:pt x="22" y="29"/>
                    </a:cubicBezTo>
                    <a:cubicBezTo>
                      <a:pt x="23" y="29"/>
                      <a:pt x="23" y="29"/>
                      <a:pt x="23" y="30"/>
                    </a:cubicBezTo>
                    <a:cubicBezTo>
                      <a:pt x="26" y="26"/>
                      <a:pt x="29" y="23"/>
                      <a:pt x="31" y="19"/>
                    </a:cubicBezTo>
                    <a:cubicBezTo>
                      <a:pt x="31" y="19"/>
                      <a:pt x="30" y="18"/>
                      <a:pt x="30" y="18"/>
                    </a:cubicBezTo>
                    <a:cubicBezTo>
                      <a:pt x="27" y="19"/>
                      <a:pt x="25" y="20"/>
                      <a:pt x="27" y="16"/>
                    </a:cubicBezTo>
                    <a:cubicBezTo>
                      <a:pt x="27" y="16"/>
                      <a:pt x="26" y="16"/>
                      <a:pt x="26" y="15"/>
                    </a:cubicBezTo>
                    <a:cubicBezTo>
                      <a:pt x="25" y="17"/>
                      <a:pt x="25" y="18"/>
                      <a:pt x="24" y="20"/>
                    </a:cubicBezTo>
                    <a:cubicBezTo>
                      <a:pt x="22" y="24"/>
                      <a:pt x="20" y="21"/>
                      <a:pt x="20" y="18"/>
                    </a:cubicBezTo>
                    <a:cubicBezTo>
                      <a:pt x="20" y="17"/>
                      <a:pt x="19" y="17"/>
                      <a:pt x="18" y="18"/>
                    </a:cubicBezTo>
                    <a:cubicBezTo>
                      <a:pt x="18" y="22"/>
                      <a:pt x="17" y="26"/>
                      <a:pt x="17" y="31"/>
                    </a:cubicBezTo>
                    <a:cubicBezTo>
                      <a:pt x="18" y="31"/>
                      <a:pt x="18" y="31"/>
                      <a:pt x="17" y="29"/>
                    </a:cubicBezTo>
                    <a:cubicBezTo>
                      <a:pt x="18" y="26"/>
                      <a:pt x="17" y="24"/>
                      <a:pt x="17" y="22"/>
                    </a:cubicBezTo>
                    <a:cubicBezTo>
                      <a:pt x="17" y="21"/>
                      <a:pt x="16" y="21"/>
                      <a:pt x="16" y="21"/>
                    </a:cubicBezTo>
                    <a:cubicBezTo>
                      <a:pt x="15" y="26"/>
                      <a:pt x="15" y="31"/>
                      <a:pt x="15" y="37"/>
                    </a:cubicBezTo>
                    <a:cubicBezTo>
                      <a:pt x="15" y="37"/>
                      <a:pt x="16" y="37"/>
                      <a:pt x="16" y="37"/>
                    </a:cubicBezTo>
                    <a:cubicBezTo>
                      <a:pt x="16" y="31"/>
                      <a:pt x="16" y="27"/>
                      <a:pt x="15" y="22"/>
                    </a:cubicBezTo>
                    <a:cubicBezTo>
                      <a:pt x="15" y="21"/>
                      <a:pt x="14" y="21"/>
                      <a:pt x="13" y="22"/>
                    </a:cubicBezTo>
                    <a:cubicBezTo>
                      <a:pt x="13" y="25"/>
                      <a:pt x="11" y="30"/>
                      <a:pt x="12" y="33"/>
                    </a:cubicBezTo>
                    <a:cubicBezTo>
                      <a:pt x="11" y="30"/>
                      <a:pt x="11" y="26"/>
                      <a:pt x="10" y="23"/>
                    </a:cubicBezTo>
                    <a:cubicBezTo>
                      <a:pt x="10" y="22"/>
                      <a:pt x="9" y="23"/>
                      <a:pt x="9" y="23"/>
                    </a:cubicBezTo>
                    <a:cubicBezTo>
                      <a:pt x="9" y="26"/>
                      <a:pt x="9" y="28"/>
                      <a:pt x="9" y="31"/>
                    </a:cubicBezTo>
                    <a:cubicBezTo>
                      <a:pt x="9" y="33"/>
                      <a:pt x="10" y="34"/>
                      <a:pt x="9" y="31"/>
                    </a:cubicBezTo>
                    <a:cubicBezTo>
                      <a:pt x="8" y="28"/>
                      <a:pt x="6" y="26"/>
                      <a:pt x="6" y="22"/>
                    </a:cubicBezTo>
                    <a:cubicBezTo>
                      <a:pt x="6" y="22"/>
                      <a:pt x="5" y="21"/>
                      <a:pt x="5" y="22"/>
                    </a:cubicBezTo>
                    <a:cubicBezTo>
                      <a:pt x="5" y="23"/>
                      <a:pt x="4" y="25"/>
                      <a:pt x="4" y="26"/>
                    </a:cubicBezTo>
                    <a:cubicBezTo>
                      <a:pt x="5" y="26"/>
                      <a:pt x="5" y="26"/>
                      <a:pt x="4" y="26"/>
                    </a:cubicBezTo>
                    <a:cubicBezTo>
                      <a:pt x="5" y="32"/>
                      <a:pt x="4" y="23"/>
                      <a:pt x="4" y="22"/>
                    </a:cubicBezTo>
                    <a:cubicBezTo>
                      <a:pt x="4" y="21"/>
                      <a:pt x="3" y="21"/>
                      <a:pt x="3" y="22"/>
                    </a:cubicBezTo>
                    <a:cubicBezTo>
                      <a:pt x="2" y="22"/>
                      <a:pt x="1" y="23"/>
                      <a:pt x="1" y="24"/>
                    </a:cubicBezTo>
                    <a:cubicBezTo>
                      <a:pt x="0" y="24"/>
                      <a:pt x="1" y="25"/>
                      <a:pt x="2" y="25"/>
                    </a:cubicBezTo>
                    <a:cubicBezTo>
                      <a:pt x="5" y="21"/>
                      <a:pt x="9" y="18"/>
                      <a:pt x="13" y="16"/>
                    </a:cubicBezTo>
                    <a:cubicBezTo>
                      <a:pt x="16" y="15"/>
                      <a:pt x="16" y="14"/>
                      <a:pt x="15" y="13"/>
                    </a:cubicBezTo>
                    <a:cubicBezTo>
                      <a:pt x="12" y="15"/>
                      <a:pt x="10" y="17"/>
                      <a:pt x="8" y="19"/>
                    </a:cubicBezTo>
                    <a:cubicBezTo>
                      <a:pt x="9" y="19"/>
                      <a:pt x="9" y="19"/>
                      <a:pt x="9" y="20"/>
                    </a:cubicBezTo>
                    <a:cubicBezTo>
                      <a:pt x="12" y="16"/>
                      <a:pt x="15" y="14"/>
                      <a:pt x="18" y="11"/>
                    </a:cubicBezTo>
                    <a:cubicBezTo>
                      <a:pt x="17" y="11"/>
                      <a:pt x="17" y="10"/>
                      <a:pt x="16" y="10"/>
                    </a:cubicBezTo>
                    <a:cubicBezTo>
                      <a:pt x="14" y="12"/>
                      <a:pt x="13" y="14"/>
                      <a:pt x="10" y="16"/>
                    </a:cubicBezTo>
                    <a:cubicBezTo>
                      <a:pt x="10" y="17"/>
                      <a:pt x="10" y="17"/>
                      <a:pt x="11" y="18"/>
                    </a:cubicBezTo>
                    <a:cubicBezTo>
                      <a:pt x="14" y="15"/>
                      <a:pt x="18" y="13"/>
                      <a:pt x="22" y="11"/>
                    </a:cubicBezTo>
                    <a:cubicBezTo>
                      <a:pt x="25" y="9"/>
                      <a:pt x="28" y="8"/>
                      <a:pt x="31" y="8"/>
                    </a:cubicBezTo>
                    <a:cubicBezTo>
                      <a:pt x="38" y="7"/>
                      <a:pt x="38" y="15"/>
                      <a:pt x="36" y="19"/>
                    </a:cubicBezTo>
                    <a:cubicBezTo>
                      <a:pt x="33" y="23"/>
                      <a:pt x="27" y="25"/>
                      <a:pt x="22" y="28"/>
                    </a:cubicBezTo>
                    <a:cubicBezTo>
                      <a:pt x="21" y="29"/>
                      <a:pt x="17" y="35"/>
                      <a:pt x="17" y="35"/>
                    </a:cubicBezTo>
                    <a:cubicBezTo>
                      <a:pt x="17" y="35"/>
                      <a:pt x="16" y="35"/>
                      <a:pt x="16" y="35"/>
                    </a:cubicBezTo>
                    <a:cubicBezTo>
                      <a:pt x="16" y="36"/>
                      <a:pt x="16" y="40"/>
                      <a:pt x="15" y="38"/>
                    </a:cubicBezTo>
                    <a:cubicBezTo>
                      <a:pt x="14" y="38"/>
                      <a:pt x="13" y="38"/>
                      <a:pt x="13" y="39"/>
                    </a:cubicBezTo>
                    <a:cubicBezTo>
                      <a:pt x="14" y="41"/>
                      <a:pt x="9" y="36"/>
                      <a:pt x="10" y="36"/>
                    </a:cubicBezTo>
                    <a:cubicBezTo>
                      <a:pt x="6" y="33"/>
                      <a:pt x="10" y="38"/>
                      <a:pt x="12" y="39"/>
                    </a:cubicBezTo>
                    <a:cubicBezTo>
                      <a:pt x="12" y="39"/>
                      <a:pt x="13" y="38"/>
                      <a:pt x="13" y="38"/>
                    </a:cubicBezTo>
                    <a:cubicBezTo>
                      <a:pt x="11" y="35"/>
                      <a:pt x="8" y="33"/>
                      <a:pt x="10" y="30"/>
                    </a:cubicBezTo>
                    <a:cubicBezTo>
                      <a:pt x="12" y="27"/>
                      <a:pt x="11" y="23"/>
                      <a:pt x="11" y="20"/>
                    </a:cubicBezTo>
                    <a:cubicBezTo>
                      <a:pt x="11" y="19"/>
                      <a:pt x="10" y="19"/>
                      <a:pt x="10" y="20"/>
                    </a:cubicBezTo>
                    <a:cubicBezTo>
                      <a:pt x="9" y="21"/>
                      <a:pt x="8" y="23"/>
                      <a:pt x="8" y="25"/>
                    </a:cubicBezTo>
                    <a:cubicBezTo>
                      <a:pt x="9" y="22"/>
                      <a:pt x="11" y="19"/>
                      <a:pt x="13" y="16"/>
                    </a:cubicBezTo>
                    <a:cubicBezTo>
                      <a:pt x="12" y="16"/>
                      <a:pt x="12" y="16"/>
                      <a:pt x="11" y="16"/>
                    </a:cubicBezTo>
                    <a:cubicBezTo>
                      <a:pt x="11" y="16"/>
                      <a:pt x="10" y="17"/>
                      <a:pt x="10" y="18"/>
                    </a:cubicBezTo>
                    <a:cubicBezTo>
                      <a:pt x="8" y="20"/>
                      <a:pt x="8" y="21"/>
                      <a:pt x="10" y="20"/>
                    </a:cubicBezTo>
                    <a:cubicBezTo>
                      <a:pt x="11" y="20"/>
                      <a:pt x="12" y="20"/>
                      <a:pt x="13" y="21"/>
                    </a:cubicBezTo>
                    <a:cubicBezTo>
                      <a:pt x="13" y="22"/>
                      <a:pt x="13" y="24"/>
                      <a:pt x="13" y="25"/>
                    </a:cubicBezTo>
                    <a:cubicBezTo>
                      <a:pt x="13" y="26"/>
                      <a:pt x="14" y="26"/>
                      <a:pt x="15" y="26"/>
                    </a:cubicBezTo>
                    <a:cubicBezTo>
                      <a:pt x="15" y="24"/>
                      <a:pt x="16" y="23"/>
                      <a:pt x="17" y="21"/>
                    </a:cubicBezTo>
                    <a:cubicBezTo>
                      <a:pt x="19" y="15"/>
                      <a:pt x="18" y="23"/>
                      <a:pt x="17" y="26"/>
                    </a:cubicBezTo>
                    <a:cubicBezTo>
                      <a:pt x="18" y="26"/>
                      <a:pt x="18" y="26"/>
                      <a:pt x="19" y="26"/>
                    </a:cubicBezTo>
                    <a:cubicBezTo>
                      <a:pt x="19" y="23"/>
                      <a:pt x="20" y="19"/>
                      <a:pt x="21" y="16"/>
                    </a:cubicBezTo>
                    <a:cubicBezTo>
                      <a:pt x="20" y="16"/>
                      <a:pt x="20" y="16"/>
                      <a:pt x="21" y="19"/>
                    </a:cubicBezTo>
                    <a:cubicBezTo>
                      <a:pt x="20" y="21"/>
                      <a:pt x="21" y="22"/>
                      <a:pt x="22" y="21"/>
                    </a:cubicBezTo>
                    <a:cubicBezTo>
                      <a:pt x="24" y="11"/>
                      <a:pt x="21" y="31"/>
                      <a:pt x="24" y="18"/>
                    </a:cubicBezTo>
                    <a:cubicBezTo>
                      <a:pt x="26" y="9"/>
                      <a:pt x="25" y="21"/>
                      <a:pt x="25" y="24"/>
                    </a:cubicBezTo>
                    <a:cubicBezTo>
                      <a:pt x="25" y="24"/>
                      <a:pt x="26" y="24"/>
                      <a:pt x="26" y="24"/>
                    </a:cubicBezTo>
                    <a:cubicBezTo>
                      <a:pt x="27" y="21"/>
                      <a:pt x="27" y="17"/>
                      <a:pt x="27" y="14"/>
                    </a:cubicBezTo>
                    <a:cubicBezTo>
                      <a:pt x="28" y="8"/>
                      <a:pt x="29" y="19"/>
                      <a:pt x="29" y="21"/>
                    </a:cubicBezTo>
                    <a:cubicBezTo>
                      <a:pt x="28" y="22"/>
                      <a:pt x="30" y="22"/>
                      <a:pt x="30" y="21"/>
                    </a:cubicBezTo>
                    <a:cubicBezTo>
                      <a:pt x="30" y="19"/>
                      <a:pt x="32" y="8"/>
                      <a:pt x="33" y="17"/>
                    </a:cubicBezTo>
                    <a:cubicBezTo>
                      <a:pt x="33" y="18"/>
                      <a:pt x="34" y="18"/>
                      <a:pt x="34" y="18"/>
                    </a:cubicBezTo>
                    <a:cubicBezTo>
                      <a:pt x="34" y="16"/>
                      <a:pt x="35" y="14"/>
                      <a:pt x="36" y="13"/>
                    </a:cubicBezTo>
                    <a:cubicBezTo>
                      <a:pt x="37" y="12"/>
                      <a:pt x="37" y="11"/>
                      <a:pt x="36" y="11"/>
                    </a:cubicBezTo>
                    <a:cubicBezTo>
                      <a:pt x="34" y="12"/>
                      <a:pt x="35" y="12"/>
                      <a:pt x="34" y="13"/>
                    </a:cubicBezTo>
                    <a:cubicBezTo>
                      <a:pt x="32" y="16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1"/>
                    </a:cubicBezTo>
                    <a:cubicBezTo>
                      <a:pt x="33" y="11"/>
                      <a:pt x="32" y="11"/>
                      <a:pt x="31" y="11"/>
                    </a:cubicBezTo>
                    <a:cubicBezTo>
                      <a:pt x="31" y="12"/>
                      <a:pt x="31" y="13"/>
                      <a:pt x="30" y="14"/>
                    </a:cubicBezTo>
                    <a:cubicBezTo>
                      <a:pt x="30" y="14"/>
                      <a:pt x="30" y="15"/>
                      <a:pt x="30" y="16"/>
                    </a:cubicBezTo>
                    <a:cubicBezTo>
                      <a:pt x="28" y="18"/>
                      <a:pt x="28" y="19"/>
                      <a:pt x="30" y="18"/>
                    </a:cubicBezTo>
                    <a:cubicBezTo>
                      <a:pt x="30" y="15"/>
                      <a:pt x="30" y="11"/>
                      <a:pt x="29" y="8"/>
                    </a:cubicBezTo>
                    <a:cubicBezTo>
                      <a:pt x="29" y="7"/>
                      <a:pt x="28" y="7"/>
                      <a:pt x="28" y="8"/>
                    </a:cubicBezTo>
                    <a:cubicBezTo>
                      <a:pt x="25" y="13"/>
                      <a:pt x="25" y="18"/>
                      <a:pt x="25" y="24"/>
                    </a:cubicBezTo>
                    <a:cubicBezTo>
                      <a:pt x="25" y="25"/>
                      <a:pt x="26" y="25"/>
                      <a:pt x="26" y="24"/>
                    </a:cubicBezTo>
                    <a:cubicBezTo>
                      <a:pt x="27" y="20"/>
                      <a:pt x="27" y="16"/>
                      <a:pt x="27" y="12"/>
                    </a:cubicBezTo>
                    <a:cubicBezTo>
                      <a:pt x="27" y="11"/>
                      <a:pt x="26" y="11"/>
                      <a:pt x="25" y="12"/>
                    </a:cubicBezTo>
                    <a:cubicBezTo>
                      <a:pt x="23" y="16"/>
                      <a:pt x="22" y="20"/>
                      <a:pt x="22" y="24"/>
                    </a:cubicBezTo>
                    <a:cubicBezTo>
                      <a:pt x="22" y="25"/>
                      <a:pt x="23" y="26"/>
                      <a:pt x="24" y="25"/>
                    </a:cubicBezTo>
                    <a:cubicBezTo>
                      <a:pt x="24" y="21"/>
                      <a:pt x="24" y="18"/>
                      <a:pt x="24" y="15"/>
                    </a:cubicBezTo>
                    <a:cubicBezTo>
                      <a:pt x="23" y="14"/>
                      <a:pt x="22" y="14"/>
                      <a:pt x="22" y="15"/>
                    </a:cubicBezTo>
                    <a:cubicBezTo>
                      <a:pt x="21" y="18"/>
                      <a:pt x="21" y="22"/>
                      <a:pt x="20" y="26"/>
                    </a:cubicBezTo>
                    <a:cubicBezTo>
                      <a:pt x="20" y="27"/>
                      <a:pt x="22" y="27"/>
                      <a:pt x="22" y="26"/>
                    </a:cubicBezTo>
                    <a:cubicBezTo>
                      <a:pt x="22" y="22"/>
                      <a:pt x="23" y="18"/>
                      <a:pt x="22" y="13"/>
                    </a:cubicBezTo>
                    <a:cubicBezTo>
                      <a:pt x="22" y="13"/>
                      <a:pt x="21" y="12"/>
                      <a:pt x="21" y="13"/>
                    </a:cubicBezTo>
                    <a:cubicBezTo>
                      <a:pt x="19" y="17"/>
                      <a:pt x="18" y="21"/>
                      <a:pt x="17" y="26"/>
                    </a:cubicBezTo>
                    <a:cubicBezTo>
                      <a:pt x="17" y="27"/>
                      <a:pt x="18" y="27"/>
                      <a:pt x="19" y="26"/>
                    </a:cubicBezTo>
                    <a:cubicBezTo>
                      <a:pt x="20" y="22"/>
                      <a:pt x="20" y="18"/>
                      <a:pt x="19" y="14"/>
                    </a:cubicBezTo>
                    <a:cubicBezTo>
                      <a:pt x="19" y="14"/>
                      <a:pt x="18" y="14"/>
                      <a:pt x="18" y="14"/>
                    </a:cubicBezTo>
                    <a:cubicBezTo>
                      <a:pt x="17" y="16"/>
                      <a:pt x="16" y="19"/>
                      <a:pt x="15" y="21"/>
                    </a:cubicBezTo>
                    <a:cubicBezTo>
                      <a:pt x="15" y="24"/>
                      <a:pt x="15" y="24"/>
                      <a:pt x="15" y="21"/>
                    </a:cubicBezTo>
                    <a:cubicBezTo>
                      <a:pt x="15" y="19"/>
                      <a:pt x="14" y="17"/>
                      <a:pt x="14" y="16"/>
                    </a:cubicBezTo>
                    <a:cubicBezTo>
                      <a:pt x="14" y="15"/>
                      <a:pt x="13" y="15"/>
                      <a:pt x="13" y="15"/>
                    </a:cubicBezTo>
                    <a:cubicBezTo>
                      <a:pt x="10" y="17"/>
                      <a:pt x="9" y="20"/>
                      <a:pt x="7" y="23"/>
                    </a:cubicBezTo>
                    <a:cubicBezTo>
                      <a:pt x="7" y="24"/>
                      <a:pt x="8" y="24"/>
                      <a:pt x="9" y="23"/>
                    </a:cubicBezTo>
                    <a:cubicBezTo>
                      <a:pt x="10" y="21"/>
                      <a:pt x="11" y="19"/>
                      <a:pt x="13" y="16"/>
                    </a:cubicBezTo>
                    <a:cubicBezTo>
                      <a:pt x="13" y="16"/>
                      <a:pt x="12" y="15"/>
                      <a:pt x="11" y="16"/>
                    </a:cubicBezTo>
                    <a:cubicBezTo>
                      <a:pt x="9" y="20"/>
                      <a:pt x="7" y="23"/>
                      <a:pt x="7" y="28"/>
                    </a:cubicBezTo>
                    <a:cubicBezTo>
                      <a:pt x="7" y="29"/>
                      <a:pt x="9" y="29"/>
                      <a:pt x="9" y="28"/>
                    </a:cubicBezTo>
                    <a:cubicBezTo>
                      <a:pt x="9" y="26"/>
                      <a:pt x="10" y="24"/>
                      <a:pt x="10" y="22"/>
                    </a:cubicBezTo>
                    <a:cubicBezTo>
                      <a:pt x="10" y="25"/>
                      <a:pt x="9" y="29"/>
                      <a:pt x="6" y="31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7" y="33"/>
                      <a:pt x="8" y="34"/>
                      <a:pt x="9" y="35"/>
                    </a:cubicBezTo>
                    <a:cubicBezTo>
                      <a:pt x="10" y="36"/>
                      <a:pt x="10" y="36"/>
                      <a:pt x="11" y="36"/>
                    </a:cubicBezTo>
                    <a:cubicBezTo>
                      <a:pt x="9" y="35"/>
                      <a:pt x="8" y="34"/>
                      <a:pt x="7" y="33"/>
                    </a:cubicBezTo>
                    <a:cubicBezTo>
                      <a:pt x="6" y="33"/>
                      <a:pt x="6" y="34"/>
                      <a:pt x="6" y="35"/>
                    </a:cubicBezTo>
                    <a:cubicBezTo>
                      <a:pt x="8" y="37"/>
                      <a:pt x="11" y="39"/>
                      <a:pt x="14" y="41"/>
                    </a:cubicBezTo>
                    <a:cubicBezTo>
                      <a:pt x="14" y="41"/>
                      <a:pt x="14" y="41"/>
                      <a:pt x="15" y="41"/>
                    </a:cubicBezTo>
                    <a:cubicBezTo>
                      <a:pt x="15" y="41"/>
                      <a:pt x="15" y="41"/>
                      <a:pt x="15" y="41"/>
                    </a:cubicBezTo>
                    <a:cubicBezTo>
                      <a:pt x="15" y="41"/>
                      <a:pt x="15" y="40"/>
                      <a:pt x="15" y="40"/>
                    </a:cubicBezTo>
                    <a:cubicBezTo>
                      <a:pt x="15" y="39"/>
                      <a:pt x="14" y="40"/>
                      <a:pt x="16" y="41"/>
                    </a:cubicBezTo>
                    <a:cubicBezTo>
                      <a:pt x="16" y="41"/>
                      <a:pt x="17" y="41"/>
                      <a:pt x="17" y="40"/>
                    </a:cubicBezTo>
                    <a:cubicBezTo>
                      <a:pt x="16" y="39"/>
                      <a:pt x="17" y="37"/>
                      <a:pt x="18" y="37"/>
                    </a:cubicBezTo>
                    <a:cubicBezTo>
                      <a:pt x="19" y="37"/>
                      <a:pt x="19" y="36"/>
                      <a:pt x="19" y="36"/>
                    </a:cubicBezTo>
                    <a:cubicBezTo>
                      <a:pt x="19" y="25"/>
                      <a:pt x="45" y="24"/>
                      <a:pt x="38" y="10"/>
                    </a:cubicBezTo>
                    <a:cubicBezTo>
                      <a:pt x="33" y="0"/>
                      <a:pt x="15" y="12"/>
                      <a:pt x="10" y="16"/>
                    </a:cubicBezTo>
                    <a:cubicBezTo>
                      <a:pt x="9" y="17"/>
                      <a:pt x="10" y="18"/>
                      <a:pt x="11" y="18"/>
                    </a:cubicBezTo>
                    <a:cubicBezTo>
                      <a:pt x="13" y="16"/>
                      <a:pt x="15" y="14"/>
                      <a:pt x="18" y="11"/>
                    </a:cubicBezTo>
                    <a:cubicBezTo>
                      <a:pt x="18" y="10"/>
                      <a:pt x="17" y="9"/>
                      <a:pt x="16" y="10"/>
                    </a:cubicBezTo>
                    <a:cubicBezTo>
                      <a:pt x="14" y="13"/>
                      <a:pt x="11" y="15"/>
                      <a:pt x="8" y="19"/>
                    </a:cubicBezTo>
                    <a:cubicBezTo>
                      <a:pt x="8" y="19"/>
                      <a:pt x="9" y="20"/>
                      <a:pt x="9" y="20"/>
                    </a:cubicBezTo>
                    <a:cubicBezTo>
                      <a:pt x="12" y="17"/>
                      <a:pt x="15" y="15"/>
                      <a:pt x="18" y="13"/>
                    </a:cubicBezTo>
                    <a:cubicBezTo>
                      <a:pt x="18" y="12"/>
                      <a:pt x="18" y="11"/>
                      <a:pt x="17" y="12"/>
                    </a:cubicBezTo>
                    <a:cubicBezTo>
                      <a:pt x="11" y="15"/>
                      <a:pt x="5" y="19"/>
                      <a:pt x="1" y="24"/>
                    </a:cubicBezTo>
                    <a:cubicBezTo>
                      <a:pt x="1" y="24"/>
                      <a:pt x="1" y="24"/>
                      <a:pt x="2" y="25"/>
                    </a:cubicBezTo>
                    <a:cubicBezTo>
                      <a:pt x="4" y="23"/>
                      <a:pt x="4" y="28"/>
                      <a:pt x="5" y="30"/>
                    </a:cubicBezTo>
                    <a:cubicBezTo>
                      <a:pt x="5" y="31"/>
                      <a:pt x="7" y="31"/>
                      <a:pt x="6" y="30"/>
                    </a:cubicBezTo>
                    <a:cubicBezTo>
                      <a:pt x="6" y="28"/>
                      <a:pt x="5" y="26"/>
                      <a:pt x="5" y="24"/>
                    </a:cubicBezTo>
                    <a:cubicBezTo>
                      <a:pt x="5" y="23"/>
                      <a:pt x="3" y="23"/>
                      <a:pt x="3" y="24"/>
                    </a:cubicBezTo>
                    <a:cubicBezTo>
                      <a:pt x="3" y="25"/>
                      <a:pt x="3" y="27"/>
                      <a:pt x="3" y="28"/>
                    </a:cubicBezTo>
                    <a:cubicBezTo>
                      <a:pt x="4" y="29"/>
                      <a:pt x="5" y="29"/>
                      <a:pt x="5" y="28"/>
                    </a:cubicBezTo>
                    <a:cubicBezTo>
                      <a:pt x="5" y="27"/>
                      <a:pt x="6" y="26"/>
                      <a:pt x="6" y="25"/>
                    </a:cubicBezTo>
                    <a:cubicBezTo>
                      <a:pt x="6" y="25"/>
                      <a:pt x="4" y="23"/>
                      <a:pt x="5" y="27"/>
                    </a:cubicBezTo>
                    <a:cubicBezTo>
                      <a:pt x="6" y="29"/>
                      <a:pt x="8" y="32"/>
                      <a:pt x="9" y="35"/>
                    </a:cubicBezTo>
                    <a:cubicBezTo>
                      <a:pt x="9" y="36"/>
                      <a:pt x="10" y="36"/>
                      <a:pt x="10" y="35"/>
                    </a:cubicBezTo>
                    <a:cubicBezTo>
                      <a:pt x="10" y="32"/>
                      <a:pt x="10" y="29"/>
                      <a:pt x="10" y="26"/>
                    </a:cubicBezTo>
                    <a:cubicBezTo>
                      <a:pt x="9" y="26"/>
                      <a:pt x="9" y="27"/>
                      <a:pt x="10" y="29"/>
                    </a:cubicBezTo>
                    <a:cubicBezTo>
                      <a:pt x="10" y="31"/>
                      <a:pt x="11" y="33"/>
                      <a:pt x="11" y="36"/>
                    </a:cubicBezTo>
                    <a:cubicBezTo>
                      <a:pt x="12" y="37"/>
                      <a:pt x="13" y="37"/>
                      <a:pt x="13" y="36"/>
                    </a:cubicBezTo>
                    <a:cubicBezTo>
                      <a:pt x="14" y="32"/>
                      <a:pt x="14" y="28"/>
                      <a:pt x="15" y="25"/>
                    </a:cubicBezTo>
                    <a:cubicBezTo>
                      <a:pt x="14" y="27"/>
                      <a:pt x="15" y="33"/>
                      <a:pt x="15" y="37"/>
                    </a:cubicBezTo>
                    <a:cubicBezTo>
                      <a:pt x="15" y="37"/>
                      <a:pt x="16" y="37"/>
                      <a:pt x="16" y="37"/>
                    </a:cubicBezTo>
                    <a:cubicBezTo>
                      <a:pt x="16" y="32"/>
                      <a:pt x="16" y="28"/>
                      <a:pt x="17" y="24"/>
                    </a:cubicBezTo>
                    <a:cubicBezTo>
                      <a:pt x="16" y="23"/>
                      <a:pt x="15" y="24"/>
                      <a:pt x="16" y="26"/>
                    </a:cubicBezTo>
                    <a:cubicBezTo>
                      <a:pt x="16" y="29"/>
                      <a:pt x="16" y="31"/>
                      <a:pt x="16" y="33"/>
                    </a:cubicBezTo>
                    <a:cubicBezTo>
                      <a:pt x="16" y="34"/>
                      <a:pt x="17" y="34"/>
                      <a:pt x="17" y="33"/>
                    </a:cubicBezTo>
                    <a:cubicBezTo>
                      <a:pt x="18" y="29"/>
                      <a:pt x="19" y="25"/>
                      <a:pt x="19" y="21"/>
                    </a:cubicBezTo>
                    <a:cubicBezTo>
                      <a:pt x="19" y="20"/>
                      <a:pt x="18" y="20"/>
                      <a:pt x="19" y="22"/>
                    </a:cubicBezTo>
                    <a:cubicBezTo>
                      <a:pt x="20" y="24"/>
                      <a:pt x="20" y="24"/>
                      <a:pt x="21" y="25"/>
                    </a:cubicBezTo>
                    <a:cubicBezTo>
                      <a:pt x="22" y="26"/>
                      <a:pt x="22" y="25"/>
                      <a:pt x="23" y="25"/>
                    </a:cubicBezTo>
                    <a:cubicBezTo>
                      <a:pt x="24" y="22"/>
                      <a:pt x="26" y="19"/>
                      <a:pt x="27" y="16"/>
                    </a:cubicBezTo>
                    <a:cubicBezTo>
                      <a:pt x="28" y="15"/>
                      <a:pt x="26" y="14"/>
                      <a:pt x="26" y="15"/>
                    </a:cubicBezTo>
                    <a:cubicBezTo>
                      <a:pt x="25" y="17"/>
                      <a:pt x="24" y="18"/>
                      <a:pt x="24" y="20"/>
                    </a:cubicBezTo>
                    <a:cubicBezTo>
                      <a:pt x="24" y="21"/>
                      <a:pt x="24" y="21"/>
                      <a:pt x="25" y="21"/>
                    </a:cubicBezTo>
                    <a:cubicBezTo>
                      <a:pt x="27" y="20"/>
                      <a:pt x="30" y="18"/>
                      <a:pt x="28" y="22"/>
                    </a:cubicBezTo>
                    <a:cubicBezTo>
                      <a:pt x="26" y="24"/>
                      <a:pt x="24" y="27"/>
                      <a:pt x="22" y="29"/>
                    </a:cubicBezTo>
                    <a:cubicBezTo>
                      <a:pt x="22" y="29"/>
                      <a:pt x="23" y="30"/>
                      <a:pt x="23" y="30"/>
                    </a:cubicBezTo>
                    <a:cubicBezTo>
                      <a:pt x="24" y="28"/>
                      <a:pt x="26" y="27"/>
                      <a:pt x="27" y="26"/>
                    </a:cubicBezTo>
                    <a:cubicBezTo>
                      <a:pt x="27" y="26"/>
                      <a:pt x="26" y="25"/>
                      <a:pt x="26" y="25"/>
                    </a:cubicBezTo>
                    <a:cubicBezTo>
                      <a:pt x="25" y="26"/>
                      <a:pt x="23" y="28"/>
                      <a:pt x="22" y="29"/>
                    </a:cubicBezTo>
                    <a:cubicBezTo>
                      <a:pt x="23" y="29"/>
                      <a:pt x="23" y="29"/>
                      <a:pt x="23" y="30"/>
                    </a:cubicBezTo>
                    <a:cubicBezTo>
                      <a:pt x="23" y="28"/>
                      <a:pt x="24" y="27"/>
                      <a:pt x="24" y="26"/>
                    </a:cubicBezTo>
                    <a:cubicBezTo>
                      <a:pt x="24" y="25"/>
                      <a:pt x="23" y="25"/>
                      <a:pt x="23" y="25"/>
                    </a:cubicBezTo>
                    <a:cubicBezTo>
                      <a:pt x="21" y="27"/>
                      <a:pt x="21" y="28"/>
                      <a:pt x="20" y="30"/>
                    </a:cubicBezTo>
                    <a:cubicBezTo>
                      <a:pt x="20" y="30"/>
                      <a:pt x="21" y="31"/>
                      <a:pt x="21" y="31"/>
                    </a:cubicBezTo>
                    <a:cubicBezTo>
                      <a:pt x="22" y="28"/>
                      <a:pt x="22" y="26"/>
                      <a:pt x="22" y="23"/>
                    </a:cubicBezTo>
                    <a:cubicBezTo>
                      <a:pt x="22" y="22"/>
                      <a:pt x="20" y="22"/>
                      <a:pt x="21" y="23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42" name="Freeform 38"/>
              <p:cNvSpPr/>
              <p:nvPr/>
            </p:nvSpPr>
            <p:spPr>
              <a:xfrm>
                <a:off x="1400" y="1890"/>
                <a:ext cx="237" cy="232"/>
              </a:xfrm>
              <a:custGeom>
                <a:avLst/>
                <a:gdLst/>
                <a:ahLst/>
                <a:cxnLst>
                  <a:cxn ang="0">
                    <a:pos x="10639" y="1338"/>
                  </a:cxn>
                  <a:cxn ang="0">
                    <a:pos x="1142" y="4981"/>
                  </a:cxn>
                  <a:cxn ang="0">
                    <a:pos x="5520" y="14470"/>
                  </a:cxn>
                  <a:cxn ang="0">
                    <a:pos x="14831" y="9632"/>
                  </a:cxn>
                  <a:cxn ang="0">
                    <a:pos x="9312" y="1338"/>
                  </a:cxn>
                  <a:cxn ang="0">
                    <a:pos x="9100" y="1550"/>
                  </a:cxn>
                  <a:cxn ang="0">
                    <a:pos x="14620" y="8885"/>
                  </a:cxn>
                  <a:cxn ang="0">
                    <a:pos x="6662" y="14470"/>
                  </a:cxn>
                  <a:cxn ang="0">
                    <a:pos x="1142" y="6719"/>
                  </a:cxn>
                  <a:cxn ang="0">
                    <a:pos x="10428" y="1739"/>
                  </a:cxn>
                  <a:cxn ang="0">
                    <a:pos x="10639" y="1338"/>
                  </a:cxn>
                </a:cxnLst>
                <a:pathLst>
                  <a:path w="83" h="81">
                    <a:moveTo>
                      <a:pt x="56" y="7"/>
                    </a:moveTo>
                    <a:cubicBezTo>
                      <a:pt x="39" y="0"/>
                      <a:pt x="12" y="7"/>
                      <a:pt x="6" y="26"/>
                    </a:cubicBezTo>
                    <a:cubicBezTo>
                      <a:pt x="0" y="45"/>
                      <a:pt x="11" y="68"/>
                      <a:pt x="29" y="75"/>
                    </a:cubicBezTo>
                    <a:cubicBezTo>
                      <a:pt x="47" y="81"/>
                      <a:pt x="73" y="68"/>
                      <a:pt x="78" y="50"/>
                    </a:cubicBezTo>
                    <a:cubicBezTo>
                      <a:pt x="83" y="31"/>
                      <a:pt x="68" y="9"/>
                      <a:pt x="49" y="7"/>
                    </a:cubicBezTo>
                    <a:cubicBezTo>
                      <a:pt x="48" y="7"/>
                      <a:pt x="48" y="8"/>
                      <a:pt x="48" y="8"/>
                    </a:cubicBezTo>
                    <a:cubicBezTo>
                      <a:pt x="66" y="11"/>
                      <a:pt x="78" y="28"/>
                      <a:pt x="77" y="46"/>
                    </a:cubicBezTo>
                    <a:cubicBezTo>
                      <a:pt x="76" y="65"/>
                      <a:pt x="52" y="75"/>
                      <a:pt x="35" y="75"/>
                    </a:cubicBezTo>
                    <a:cubicBezTo>
                      <a:pt x="17" y="74"/>
                      <a:pt x="5" y="51"/>
                      <a:pt x="6" y="35"/>
                    </a:cubicBezTo>
                    <a:cubicBezTo>
                      <a:pt x="6" y="12"/>
                      <a:pt x="36" y="0"/>
                      <a:pt x="55" y="9"/>
                    </a:cubicBezTo>
                    <a:cubicBezTo>
                      <a:pt x="56" y="9"/>
                      <a:pt x="56" y="8"/>
                      <a:pt x="56" y="7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43" name="Freeform 39"/>
              <p:cNvSpPr/>
              <p:nvPr/>
            </p:nvSpPr>
            <p:spPr>
              <a:xfrm>
                <a:off x="1417" y="1902"/>
                <a:ext cx="186" cy="203"/>
              </a:xfrm>
              <a:custGeom>
                <a:avLst/>
                <a:gdLst/>
                <a:ahLst/>
                <a:cxnLst>
                  <a:cxn ang="0">
                    <a:pos x="6699" y="212"/>
                  </a:cxn>
                  <a:cxn ang="0">
                    <a:pos x="3282" y="2876"/>
                  </a:cxn>
                  <a:cxn ang="0">
                    <a:pos x="1333" y="4740"/>
                  </a:cxn>
                  <a:cxn ang="0">
                    <a:pos x="3096" y="6073"/>
                  </a:cxn>
                  <a:cxn ang="0">
                    <a:pos x="3814" y="6287"/>
                  </a:cxn>
                  <a:cxn ang="0">
                    <a:pos x="2278" y="6287"/>
                  </a:cxn>
                  <a:cxn ang="0">
                    <a:pos x="1333" y="6688"/>
                  </a:cxn>
                  <a:cxn ang="0">
                    <a:pos x="933" y="8812"/>
                  </a:cxn>
                  <a:cxn ang="0">
                    <a:pos x="3282" y="10496"/>
                  </a:cxn>
                  <a:cxn ang="0">
                    <a:pos x="6699" y="12972"/>
                  </a:cxn>
                  <a:cxn ang="0">
                    <a:pos x="7500" y="10284"/>
                  </a:cxn>
                  <a:cxn ang="0">
                    <a:pos x="7500" y="7831"/>
                  </a:cxn>
                  <a:cxn ang="0">
                    <a:pos x="7500" y="7079"/>
                  </a:cxn>
                  <a:cxn ang="0">
                    <a:pos x="7500" y="6073"/>
                  </a:cxn>
                  <a:cxn ang="0">
                    <a:pos x="8974" y="6876"/>
                  </a:cxn>
                  <a:cxn ang="0">
                    <a:pos x="9981" y="7291"/>
                  </a:cxn>
                  <a:cxn ang="0">
                    <a:pos x="10914" y="5355"/>
                  </a:cxn>
                  <a:cxn ang="0">
                    <a:pos x="10734" y="1733"/>
                  </a:cxn>
                  <a:cxn ang="0">
                    <a:pos x="10522" y="1939"/>
                  </a:cxn>
                  <a:cxn ang="0">
                    <a:pos x="11129" y="4023"/>
                  </a:cxn>
                  <a:cxn ang="0">
                    <a:pos x="10196" y="4955"/>
                  </a:cxn>
                  <a:cxn ang="0">
                    <a:pos x="9792" y="5141"/>
                  </a:cxn>
                  <a:cxn ang="0">
                    <a:pos x="9392" y="6876"/>
                  </a:cxn>
                  <a:cxn ang="0">
                    <a:pos x="6519" y="5936"/>
                  </a:cxn>
                  <a:cxn ang="0">
                    <a:pos x="7099" y="8223"/>
                  </a:cxn>
                  <a:cxn ang="0">
                    <a:pos x="7500" y="11828"/>
                  </a:cxn>
                  <a:cxn ang="0">
                    <a:pos x="5978" y="12434"/>
                  </a:cxn>
                  <a:cxn ang="0">
                    <a:pos x="4970" y="11288"/>
                  </a:cxn>
                  <a:cxn ang="0">
                    <a:pos x="3637" y="10284"/>
                  </a:cxn>
                  <a:cxn ang="0">
                    <a:pos x="2882" y="10170"/>
                  </a:cxn>
                  <a:cxn ang="0">
                    <a:pos x="2278" y="9744"/>
                  </a:cxn>
                  <a:cxn ang="0">
                    <a:pos x="2278" y="6473"/>
                  </a:cxn>
                  <a:cxn ang="0">
                    <a:pos x="4218" y="6287"/>
                  </a:cxn>
                  <a:cxn ang="0">
                    <a:pos x="4218" y="6073"/>
                  </a:cxn>
                  <a:cxn ang="0">
                    <a:pos x="3637" y="5544"/>
                  </a:cxn>
                  <a:cxn ang="0">
                    <a:pos x="2089" y="6073"/>
                  </a:cxn>
                  <a:cxn ang="0">
                    <a:pos x="2278" y="3597"/>
                  </a:cxn>
                  <a:cxn ang="0">
                    <a:pos x="6911" y="212"/>
                  </a:cxn>
                  <a:cxn ang="0">
                    <a:pos x="6699" y="212"/>
                  </a:cxn>
                </a:cxnLst>
                <a:pathLst>
                  <a:path w="65" h="71">
                    <a:moveTo>
                      <a:pt x="35" y="1"/>
                    </a:moveTo>
                    <a:cubicBezTo>
                      <a:pt x="34" y="10"/>
                      <a:pt x="24" y="12"/>
                      <a:pt x="17" y="15"/>
                    </a:cubicBezTo>
                    <a:cubicBezTo>
                      <a:pt x="12" y="17"/>
                      <a:pt x="9" y="20"/>
                      <a:pt x="7" y="25"/>
                    </a:cubicBezTo>
                    <a:cubicBezTo>
                      <a:pt x="0" y="35"/>
                      <a:pt x="9" y="34"/>
                      <a:pt x="16" y="32"/>
                    </a:cubicBezTo>
                    <a:cubicBezTo>
                      <a:pt x="17" y="31"/>
                      <a:pt x="19" y="31"/>
                      <a:pt x="20" y="33"/>
                    </a:cubicBezTo>
                    <a:cubicBezTo>
                      <a:pt x="18" y="34"/>
                      <a:pt x="14" y="33"/>
                      <a:pt x="12" y="33"/>
                    </a:cubicBezTo>
                    <a:cubicBezTo>
                      <a:pt x="10" y="33"/>
                      <a:pt x="9" y="34"/>
                      <a:pt x="7" y="35"/>
                    </a:cubicBezTo>
                    <a:cubicBezTo>
                      <a:pt x="4" y="36"/>
                      <a:pt x="3" y="43"/>
                      <a:pt x="5" y="46"/>
                    </a:cubicBezTo>
                    <a:cubicBezTo>
                      <a:pt x="8" y="51"/>
                      <a:pt x="12" y="53"/>
                      <a:pt x="17" y="55"/>
                    </a:cubicBezTo>
                    <a:cubicBezTo>
                      <a:pt x="25" y="57"/>
                      <a:pt x="27" y="66"/>
                      <a:pt x="35" y="68"/>
                    </a:cubicBezTo>
                    <a:cubicBezTo>
                      <a:pt x="43" y="71"/>
                      <a:pt x="40" y="58"/>
                      <a:pt x="39" y="54"/>
                    </a:cubicBezTo>
                    <a:cubicBezTo>
                      <a:pt x="38" y="49"/>
                      <a:pt x="38" y="46"/>
                      <a:pt x="39" y="41"/>
                    </a:cubicBezTo>
                    <a:cubicBezTo>
                      <a:pt x="40" y="39"/>
                      <a:pt x="40" y="39"/>
                      <a:pt x="39" y="37"/>
                    </a:cubicBezTo>
                    <a:cubicBezTo>
                      <a:pt x="38" y="35"/>
                      <a:pt x="33" y="28"/>
                      <a:pt x="39" y="32"/>
                    </a:cubicBezTo>
                    <a:cubicBezTo>
                      <a:pt x="42" y="33"/>
                      <a:pt x="44" y="35"/>
                      <a:pt x="47" y="36"/>
                    </a:cubicBezTo>
                    <a:cubicBezTo>
                      <a:pt x="48" y="37"/>
                      <a:pt x="50" y="39"/>
                      <a:pt x="52" y="38"/>
                    </a:cubicBezTo>
                    <a:cubicBezTo>
                      <a:pt x="57" y="36"/>
                      <a:pt x="47" y="26"/>
                      <a:pt x="57" y="28"/>
                    </a:cubicBezTo>
                    <a:cubicBezTo>
                      <a:pt x="65" y="30"/>
                      <a:pt x="57" y="11"/>
                      <a:pt x="56" y="9"/>
                    </a:cubicBezTo>
                    <a:cubicBezTo>
                      <a:pt x="55" y="8"/>
                      <a:pt x="54" y="9"/>
                      <a:pt x="55" y="10"/>
                    </a:cubicBezTo>
                    <a:cubicBezTo>
                      <a:pt x="57" y="13"/>
                      <a:pt x="57" y="17"/>
                      <a:pt x="58" y="21"/>
                    </a:cubicBezTo>
                    <a:cubicBezTo>
                      <a:pt x="60" y="27"/>
                      <a:pt x="56" y="25"/>
                      <a:pt x="53" y="26"/>
                    </a:cubicBezTo>
                    <a:cubicBezTo>
                      <a:pt x="52" y="26"/>
                      <a:pt x="51" y="27"/>
                      <a:pt x="51" y="27"/>
                    </a:cubicBezTo>
                    <a:cubicBezTo>
                      <a:pt x="50" y="29"/>
                      <a:pt x="51" y="37"/>
                      <a:pt x="49" y="36"/>
                    </a:cubicBezTo>
                    <a:cubicBezTo>
                      <a:pt x="47" y="35"/>
                      <a:pt x="36" y="25"/>
                      <a:pt x="34" y="31"/>
                    </a:cubicBezTo>
                    <a:cubicBezTo>
                      <a:pt x="32" y="35"/>
                      <a:pt x="39" y="38"/>
                      <a:pt x="37" y="43"/>
                    </a:cubicBezTo>
                    <a:cubicBezTo>
                      <a:pt x="35" y="49"/>
                      <a:pt x="39" y="57"/>
                      <a:pt x="39" y="62"/>
                    </a:cubicBezTo>
                    <a:cubicBezTo>
                      <a:pt x="40" y="66"/>
                      <a:pt x="37" y="68"/>
                      <a:pt x="31" y="65"/>
                    </a:cubicBezTo>
                    <a:cubicBezTo>
                      <a:pt x="28" y="64"/>
                      <a:pt x="28" y="62"/>
                      <a:pt x="26" y="59"/>
                    </a:cubicBezTo>
                    <a:cubicBezTo>
                      <a:pt x="24" y="57"/>
                      <a:pt x="22" y="55"/>
                      <a:pt x="19" y="54"/>
                    </a:cubicBezTo>
                    <a:cubicBezTo>
                      <a:pt x="18" y="54"/>
                      <a:pt x="17" y="53"/>
                      <a:pt x="15" y="53"/>
                    </a:cubicBezTo>
                    <a:cubicBezTo>
                      <a:pt x="14" y="52"/>
                      <a:pt x="13" y="51"/>
                      <a:pt x="12" y="51"/>
                    </a:cubicBezTo>
                    <a:cubicBezTo>
                      <a:pt x="5" y="48"/>
                      <a:pt x="5" y="42"/>
                      <a:pt x="12" y="34"/>
                    </a:cubicBezTo>
                    <a:cubicBezTo>
                      <a:pt x="16" y="34"/>
                      <a:pt x="19" y="35"/>
                      <a:pt x="22" y="33"/>
                    </a:cubicBezTo>
                    <a:cubicBezTo>
                      <a:pt x="22" y="33"/>
                      <a:pt x="23" y="33"/>
                      <a:pt x="22" y="32"/>
                    </a:cubicBezTo>
                    <a:cubicBezTo>
                      <a:pt x="22" y="30"/>
                      <a:pt x="21" y="29"/>
                      <a:pt x="19" y="29"/>
                    </a:cubicBezTo>
                    <a:cubicBezTo>
                      <a:pt x="16" y="30"/>
                      <a:pt x="13" y="31"/>
                      <a:pt x="11" y="32"/>
                    </a:cubicBezTo>
                    <a:cubicBezTo>
                      <a:pt x="1" y="35"/>
                      <a:pt x="10" y="21"/>
                      <a:pt x="12" y="19"/>
                    </a:cubicBezTo>
                    <a:cubicBezTo>
                      <a:pt x="19" y="12"/>
                      <a:pt x="35" y="14"/>
                      <a:pt x="36" y="1"/>
                    </a:cubicBezTo>
                    <a:cubicBezTo>
                      <a:pt x="36" y="0"/>
                      <a:pt x="35" y="0"/>
                      <a:pt x="35" y="1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44" name="Freeform 40"/>
              <p:cNvSpPr/>
              <p:nvPr/>
            </p:nvSpPr>
            <p:spPr>
              <a:xfrm>
                <a:off x="1431" y="1999"/>
                <a:ext cx="23" cy="34"/>
              </a:xfrm>
              <a:custGeom>
                <a:avLst/>
                <a:gdLst/>
                <a:ahLst/>
                <a:cxnLst>
                  <a:cxn ang="0">
                    <a:pos x="405" y="1686"/>
                  </a:cxn>
                  <a:cxn ang="0">
                    <a:pos x="216" y="1799"/>
                  </a:cxn>
                  <a:cxn ang="0">
                    <a:pos x="405" y="2000"/>
                  </a:cxn>
                  <a:cxn ang="0">
                    <a:pos x="1380" y="210"/>
                  </a:cxn>
                  <a:cxn ang="0">
                    <a:pos x="1164" y="0"/>
                  </a:cxn>
                  <a:cxn ang="0">
                    <a:pos x="216" y="1799"/>
                  </a:cxn>
                  <a:cxn ang="0">
                    <a:pos x="405" y="2000"/>
                  </a:cxn>
                  <a:cxn ang="0">
                    <a:pos x="621" y="1799"/>
                  </a:cxn>
                  <a:cxn ang="0">
                    <a:pos x="405" y="1686"/>
                  </a:cxn>
                </a:cxnLst>
                <a:pathLst>
                  <a:path w="8" h="12">
                    <a:moveTo>
                      <a:pt x="2" y="9"/>
                    </a:moveTo>
                    <a:cubicBezTo>
                      <a:pt x="2" y="9"/>
                      <a:pt x="1" y="10"/>
                      <a:pt x="1" y="10"/>
                    </a:cubicBezTo>
                    <a:cubicBezTo>
                      <a:pt x="1" y="10"/>
                      <a:pt x="2" y="11"/>
                      <a:pt x="2" y="11"/>
                    </a:cubicBezTo>
                    <a:cubicBezTo>
                      <a:pt x="3" y="8"/>
                      <a:pt x="4" y="4"/>
                      <a:pt x="7" y="1"/>
                    </a:cubicBezTo>
                    <a:cubicBezTo>
                      <a:pt x="8" y="1"/>
                      <a:pt x="7" y="0"/>
                      <a:pt x="6" y="0"/>
                    </a:cubicBezTo>
                    <a:cubicBezTo>
                      <a:pt x="3" y="3"/>
                      <a:pt x="2" y="7"/>
                      <a:pt x="1" y="10"/>
                    </a:cubicBezTo>
                    <a:cubicBezTo>
                      <a:pt x="0" y="11"/>
                      <a:pt x="1" y="12"/>
                      <a:pt x="2" y="11"/>
                    </a:cubicBezTo>
                    <a:cubicBezTo>
                      <a:pt x="2" y="11"/>
                      <a:pt x="2" y="10"/>
                      <a:pt x="3" y="10"/>
                    </a:cubicBezTo>
                    <a:cubicBezTo>
                      <a:pt x="3" y="9"/>
                      <a:pt x="2" y="8"/>
                      <a:pt x="2" y="9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45" name="Freeform 41"/>
              <p:cNvSpPr/>
              <p:nvPr/>
            </p:nvSpPr>
            <p:spPr>
              <a:xfrm>
                <a:off x="1437" y="1999"/>
                <a:ext cx="26" cy="43"/>
              </a:xfrm>
              <a:custGeom>
                <a:avLst/>
                <a:gdLst/>
                <a:ahLst/>
                <a:cxnLst>
                  <a:cxn ang="0">
                    <a:pos x="410" y="2901"/>
                  </a:cxn>
                  <a:cxn ang="0">
                    <a:pos x="1811" y="215"/>
                  </a:cxn>
                  <a:cxn ang="0">
                    <a:pos x="1595" y="215"/>
                  </a:cxn>
                  <a:cxn ang="0">
                    <a:pos x="0" y="2712"/>
                  </a:cxn>
                  <a:cxn ang="0">
                    <a:pos x="410" y="2901"/>
                  </a:cxn>
                </a:cxnLst>
                <a:pathLst>
                  <a:path w="9" h="15">
                    <a:moveTo>
                      <a:pt x="2" y="15"/>
                    </a:moveTo>
                    <a:cubicBezTo>
                      <a:pt x="4" y="10"/>
                      <a:pt x="7" y="6"/>
                      <a:pt x="9" y="1"/>
                    </a:cubicBezTo>
                    <a:cubicBezTo>
                      <a:pt x="9" y="0"/>
                      <a:pt x="8" y="0"/>
                      <a:pt x="8" y="1"/>
                    </a:cubicBezTo>
                    <a:cubicBezTo>
                      <a:pt x="6" y="5"/>
                      <a:pt x="3" y="10"/>
                      <a:pt x="0" y="14"/>
                    </a:cubicBezTo>
                    <a:cubicBezTo>
                      <a:pt x="0" y="15"/>
                      <a:pt x="1" y="15"/>
                      <a:pt x="2" y="15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46" name="Freeform 42"/>
              <p:cNvSpPr/>
              <p:nvPr/>
            </p:nvSpPr>
            <p:spPr>
              <a:xfrm>
                <a:off x="1440" y="1999"/>
                <a:ext cx="31" cy="43"/>
              </a:xfrm>
              <a:custGeom>
                <a:avLst/>
                <a:gdLst/>
                <a:ahLst/>
                <a:cxnLst>
                  <a:cxn ang="0">
                    <a:pos x="380" y="2901"/>
                  </a:cxn>
                  <a:cxn ang="0">
                    <a:pos x="690" y="2285"/>
                  </a:cxn>
                  <a:cxn ang="0">
                    <a:pos x="1071" y="1554"/>
                  </a:cxn>
                  <a:cxn ang="0">
                    <a:pos x="1454" y="757"/>
                  </a:cxn>
                  <a:cxn ang="0">
                    <a:pos x="1770" y="215"/>
                  </a:cxn>
                  <a:cxn ang="0">
                    <a:pos x="1564" y="215"/>
                  </a:cxn>
                  <a:cxn ang="0">
                    <a:pos x="1564" y="215"/>
                  </a:cxn>
                  <a:cxn ang="0">
                    <a:pos x="1770" y="215"/>
                  </a:cxn>
                  <a:cxn ang="0">
                    <a:pos x="1770" y="0"/>
                  </a:cxn>
                  <a:cxn ang="0">
                    <a:pos x="1564" y="0"/>
                  </a:cxn>
                  <a:cxn ang="0">
                    <a:pos x="1071" y="1150"/>
                  </a:cxn>
                  <a:cxn ang="0">
                    <a:pos x="690" y="1766"/>
                  </a:cxn>
                  <a:cxn ang="0">
                    <a:pos x="183" y="2712"/>
                  </a:cxn>
                  <a:cxn ang="0">
                    <a:pos x="380" y="2901"/>
                  </a:cxn>
                </a:cxnLst>
                <a:pathLst>
                  <a:path w="11" h="15">
                    <a:moveTo>
                      <a:pt x="2" y="15"/>
                    </a:moveTo>
                    <a:cubicBezTo>
                      <a:pt x="2" y="14"/>
                      <a:pt x="3" y="13"/>
                      <a:pt x="4" y="12"/>
                    </a:cubicBezTo>
                    <a:cubicBezTo>
                      <a:pt x="5" y="11"/>
                      <a:pt x="5" y="9"/>
                      <a:pt x="6" y="8"/>
                    </a:cubicBezTo>
                    <a:cubicBezTo>
                      <a:pt x="7" y="6"/>
                      <a:pt x="8" y="5"/>
                      <a:pt x="8" y="4"/>
                    </a:cubicBezTo>
                    <a:cubicBezTo>
                      <a:pt x="9" y="3"/>
                      <a:pt x="9" y="2"/>
                      <a:pt x="10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0"/>
                      <a:pt x="9" y="0"/>
                      <a:pt x="9" y="1"/>
                    </a:cubicBezTo>
                    <a:cubicBezTo>
                      <a:pt x="9" y="2"/>
                      <a:pt x="10" y="2"/>
                      <a:pt x="10" y="1"/>
                    </a:cubicBezTo>
                    <a:cubicBezTo>
                      <a:pt x="10" y="1"/>
                      <a:pt x="11" y="0"/>
                      <a:pt x="10" y="0"/>
                    </a:cubicBezTo>
                    <a:cubicBezTo>
                      <a:pt x="10" y="0"/>
                      <a:pt x="10" y="0"/>
                      <a:pt x="9" y="0"/>
                    </a:cubicBezTo>
                    <a:cubicBezTo>
                      <a:pt x="8" y="1"/>
                      <a:pt x="7" y="4"/>
                      <a:pt x="6" y="6"/>
                    </a:cubicBezTo>
                    <a:cubicBezTo>
                      <a:pt x="5" y="7"/>
                      <a:pt x="4" y="8"/>
                      <a:pt x="4" y="9"/>
                    </a:cubicBezTo>
                    <a:cubicBezTo>
                      <a:pt x="3" y="10"/>
                      <a:pt x="2" y="13"/>
                      <a:pt x="1" y="14"/>
                    </a:cubicBezTo>
                    <a:cubicBezTo>
                      <a:pt x="0" y="14"/>
                      <a:pt x="1" y="15"/>
                      <a:pt x="2" y="15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47" name="Freeform 43"/>
              <p:cNvSpPr/>
              <p:nvPr/>
            </p:nvSpPr>
            <p:spPr>
              <a:xfrm>
                <a:off x="1448" y="1996"/>
                <a:ext cx="29" cy="52"/>
              </a:xfrm>
              <a:custGeom>
                <a:avLst/>
                <a:gdLst/>
                <a:ahLst/>
                <a:cxnLst>
                  <a:cxn ang="0">
                    <a:pos x="218" y="3420"/>
                  </a:cxn>
                  <a:cxn ang="0">
                    <a:pos x="2053" y="217"/>
                  </a:cxn>
                  <a:cxn ang="0">
                    <a:pos x="1633" y="217"/>
                  </a:cxn>
                  <a:cxn ang="0">
                    <a:pos x="0" y="3204"/>
                  </a:cxn>
                  <a:cxn ang="0">
                    <a:pos x="218" y="3420"/>
                  </a:cxn>
                </a:cxnLst>
                <a:pathLst>
                  <a:path w="10" h="18">
                    <a:moveTo>
                      <a:pt x="1" y="17"/>
                    </a:moveTo>
                    <a:cubicBezTo>
                      <a:pt x="4" y="11"/>
                      <a:pt x="8" y="7"/>
                      <a:pt x="10" y="1"/>
                    </a:cubicBezTo>
                    <a:cubicBezTo>
                      <a:pt x="10" y="0"/>
                      <a:pt x="9" y="0"/>
                      <a:pt x="8" y="1"/>
                    </a:cubicBezTo>
                    <a:cubicBezTo>
                      <a:pt x="6" y="6"/>
                      <a:pt x="2" y="11"/>
                      <a:pt x="0" y="16"/>
                    </a:cubicBezTo>
                    <a:cubicBezTo>
                      <a:pt x="0" y="17"/>
                      <a:pt x="1" y="18"/>
                      <a:pt x="1" y="17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48" name="Freeform 44"/>
              <p:cNvSpPr/>
              <p:nvPr/>
            </p:nvSpPr>
            <p:spPr>
              <a:xfrm>
                <a:off x="1454" y="1999"/>
                <a:ext cx="29" cy="43"/>
              </a:xfrm>
              <a:custGeom>
                <a:avLst/>
                <a:gdLst/>
                <a:ahLst/>
                <a:cxnLst>
                  <a:cxn ang="0">
                    <a:pos x="412" y="2901"/>
                  </a:cxn>
                  <a:cxn ang="0">
                    <a:pos x="2053" y="215"/>
                  </a:cxn>
                  <a:cxn ang="0">
                    <a:pos x="1633" y="215"/>
                  </a:cxn>
                  <a:cxn ang="0">
                    <a:pos x="0" y="2712"/>
                  </a:cxn>
                  <a:cxn ang="0">
                    <a:pos x="412" y="2901"/>
                  </a:cxn>
                </a:cxnLst>
                <a:pathLst>
                  <a:path w="10" h="15">
                    <a:moveTo>
                      <a:pt x="2" y="15"/>
                    </a:moveTo>
                    <a:cubicBezTo>
                      <a:pt x="4" y="10"/>
                      <a:pt x="7" y="6"/>
                      <a:pt x="10" y="1"/>
                    </a:cubicBezTo>
                    <a:cubicBezTo>
                      <a:pt x="10" y="1"/>
                      <a:pt x="9" y="0"/>
                      <a:pt x="8" y="1"/>
                    </a:cubicBezTo>
                    <a:cubicBezTo>
                      <a:pt x="6" y="5"/>
                      <a:pt x="3" y="10"/>
                      <a:pt x="0" y="14"/>
                    </a:cubicBezTo>
                    <a:cubicBezTo>
                      <a:pt x="0" y="15"/>
                      <a:pt x="1" y="15"/>
                      <a:pt x="2" y="15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49" name="Freeform 45"/>
              <p:cNvSpPr/>
              <p:nvPr/>
            </p:nvSpPr>
            <p:spPr>
              <a:xfrm>
                <a:off x="1460" y="1996"/>
                <a:ext cx="34" cy="54"/>
              </a:xfrm>
              <a:custGeom>
                <a:avLst/>
                <a:gdLst/>
                <a:ahLst/>
                <a:cxnLst>
                  <a:cxn ang="0">
                    <a:pos x="385" y="3513"/>
                  </a:cxn>
                  <a:cxn ang="0">
                    <a:pos x="2000" y="210"/>
                  </a:cxn>
                  <a:cxn ang="0">
                    <a:pos x="1799" y="0"/>
                  </a:cxn>
                  <a:cxn ang="0">
                    <a:pos x="0" y="3328"/>
                  </a:cxn>
                  <a:cxn ang="0">
                    <a:pos x="385" y="3513"/>
                  </a:cxn>
                </a:cxnLst>
                <a:pathLst>
                  <a:path w="12" h="19">
                    <a:moveTo>
                      <a:pt x="2" y="19"/>
                    </a:moveTo>
                    <a:cubicBezTo>
                      <a:pt x="3" y="12"/>
                      <a:pt x="7" y="6"/>
                      <a:pt x="11" y="1"/>
                    </a:cubicBezTo>
                    <a:cubicBezTo>
                      <a:pt x="12" y="1"/>
                      <a:pt x="11" y="0"/>
                      <a:pt x="10" y="0"/>
                    </a:cubicBezTo>
                    <a:cubicBezTo>
                      <a:pt x="6" y="6"/>
                      <a:pt x="2" y="12"/>
                      <a:pt x="0" y="18"/>
                    </a:cubicBezTo>
                    <a:cubicBezTo>
                      <a:pt x="0" y="19"/>
                      <a:pt x="1" y="19"/>
                      <a:pt x="2" y="19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50" name="Freeform 46"/>
              <p:cNvSpPr/>
              <p:nvPr/>
            </p:nvSpPr>
            <p:spPr>
              <a:xfrm>
                <a:off x="1465" y="2005"/>
                <a:ext cx="35" cy="51"/>
              </a:xfrm>
              <a:custGeom>
                <a:avLst/>
                <a:gdLst/>
                <a:ahLst/>
                <a:cxnLst>
                  <a:cxn ang="0">
                    <a:pos x="222" y="3091"/>
                  </a:cxn>
                  <a:cxn ang="0">
                    <a:pos x="2304" y="210"/>
                  </a:cxn>
                  <a:cxn ang="0">
                    <a:pos x="2109" y="0"/>
                  </a:cxn>
                  <a:cxn ang="0">
                    <a:pos x="0" y="2916"/>
                  </a:cxn>
                  <a:cxn ang="0">
                    <a:pos x="222" y="3091"/>
                  </a:cxn>
                </a:cxnLst>
                <a:pathLst>
                  <a:path w="12" h="18">
                    <a:moveTo>
                      <a:pt x="1" y="17"/>
                    </a:moveTo>
                    <a:cubicBezTo>
                      <a:pt x="4" y="12"/>
                      <a:pt x="7" y="6"/>
                      <a:pt x="11" y="1"/>
                    </a:cubicBezTo>
                    <a:cubicBezTo>
                      <a:pt x="12" y="0"/>
                      <a:pt x="10" y="0"/>
                      <a:pt x="10" y="0"/>
                    </a:cubicBezTo>
                    <a:cubicBezTo>
                      <a:pt x="6" y="5"/>
                      <a:pt x="3" y="11"/>
                      <a:pt x="0" y="16"/>
                    </a:cubicBezTo>
                    <a:cubicBezTo>
                      <a:pt x="0" y="17"/>
                      <a:pt x="1" y="18"/>
                      <a:pt x="1" y="17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51" name="Freeform 47"/>
              <p:cNvSpPr/>
              <p:nvPr/>
            </p:nvSpPr>
            <p:spPr>
              <a:xfrm>
                <a:off x="1474" y="2010"/>
                <a:ext cx="26" cy="46"/>
              </a:xfrm>
              <a:custGeom>
                <a:avLst/>
                <a:gdLst/>
                <a:ahLst/>
                <a:cxnLst>
                  <a:cxn ang="0">
                    <a:pos x="217" y="2950"/>
                  </a:cxn>
                  <a:cxn ang="0">
                    <a:pos x="1811" y="216"/>
                  </a:cxn>
                  <a:cxn ang="0">
                    <a:pos x="1401" y="0"/>
                  </a:cxn>
                  <a:cxn ang="0">
                    <a:pos x="0" y="2737"/>
                  </a:cxn>
                  <a:cxn ang="0">
                    <a:pos x="217" y="2950"/>
                  </a:cxn>
                </a:cxnLst>
                <a:pathLst>
                  <a:path w="9" h="16">
                    <a:moveTo>
                      <a:pt x="1" y="15"/>
                    </a:moveTo>
                    <a:cubicBezTo>
                      <a:pt x="3" y="10"/>
                      <a:pt x="6" y="5"/>
                      <a:pt x="9" y="1"/>
                    </a:cubicBezTo>
                    <a:cubicBezTo>
                      <a:pt x="9" y="0"/>
                      <a:pt x="8" y="0"/>
                      <a:pt x="7" y="0"/>
                    </a:cubicBezTo>
                    <a:cubicBezTo>
                      <a:pt x="5" y="5"/>
                      <a:pt x="2" y="9"/>
                      <a:pt x="0" y="14"/>
                    </a:cubicBezTo>
                    <a:cubicBezTo>
                      <a:pt x="0" y="15"/>
                      <a:pt x="1" y="16"/>
                      <a:pt x="1" y="15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52" name="Freeform 48"/>
              <p:cNvSpPr/>
              <p:nvPr/>
            </p:nvSpPr>
            <p:spPr>
              <a:xfrm>
                <a:off x="1480" y="2019"/>
                <a:ext cx="23" cy="49"/>
              </a:xfrm>
              <a:custGeom>
                <a:avLst/>
                <a:gdLst/>
                <a:ahLst/>
                <a:cxnLst>
                  <a:cxn ang="0">
                    <a:pos x="216" y="3372"/>
                  </a:cxn>
                  <a:cxn ang="0">
                    <a:pos x="1570" y="406"/>
                  </a:cxn>
                  <a:cxn ang="0">
                    <a:pos x="1380" y="216"/>
                  </a:cxn>
                  <a:cxn ang="0">
                    <a:pos x="0" y="3182"/>
                  </a:cxn>
                  <a:cxn ang="0">
                    <a:pos x="216" y="3372"/>
                  </a:cxn>
                </a:cxnLst>
                <a:pathLst>
                  <a:path w="8" h="17">
                    <a:moveTo>
                      <a:pt x="1" y="17"/>
                    </a:moveTo>
                    <a:cubicBezTo>
                      <a:pt x="3" y="11"/>
                      <a:pt x="6" y="7"/>
                      <a:pt x="8" y="2"/>
                    </a:cubicBezTo>
                    <a:cubicBezTo>
                      <a:pt x="8" y="1"/>
                      <a:pt x="7" y="0"/>
                      <a:pt x="7" y="1"/>
                    </a:cubicBezTo>
                    <a:cubicBezTo>
                      <a:pt x="4" y="6"/>
                      <a:pt x="2" y="11"/>
                      <a:pt x="0" y="16"/>
                    </a:cubicBezTo>
                    <a:cubicBezTo>
                      <a:pt x="0" y="17"/>
                      <a:pt x="1" y="17"/>
                      <a:pt x="1" y="17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53" name="Freeform 49"/>
              <p:cNvSpPr/>
              <p:nvPr/>
            </p:nvSpPr>
            <p:spPr>
              <a:xfrm>
                <a:off x="1485" y="2019"/>
                <a:ext cx="26" cy="49"/>
              </a:xfrm>
              <a:custGeom>
                <a:avLst/>
                <a:gdLst/>
                <a:ahLst/>
                <a:cxnLst>
                  <a:cxn ang="0">
                    <a:pos x="410" y="3182"/>
                  </a:cxn>
                  <a:cxn ang="0">
                    <a:pos x="1595" y="406"/>
                  </a:cxn>
                  <a:cxn ang="0">
                    <a:pos x="1401" y="216"/>
                  </a:cxn>
                  <a:cxn ang="0">
                    <a:pos x="0" y="2966"/>
                  </a:cxn>
                  <a:cxn ang="0">
                    <a:pos x="410" y="3182"/>
                  </a:cxn>
                </a:cxnLst>
                <a:pathLst>
                  <a:path w="9" h="17">
                    <a:moveTo>
                      <a:pt x="2" y="16"/>
                    </a:moveTo>
                    <a:cubicBezTo>
                      <a:pt x="4" y="11"/>
                      <a:pt x="6" y="6"/>
                      <a:pt x="8" y="2"/>
                    </a:cubicBezTo>
                    <a:cubicBezTo>
                      <a:pt x="9" y="1"/>
                      <a:pt x="7" y="0"/>
                      <a:pt x="7" y="1"/>
                    </a:cubicBezTo>
                    <a:cubicBezTo>
                      <a:pt x="5" y="6"/>
                      <a:pt x="3" y="11"/>
                      <a:pt x="0" y="15"/>
                    </a:cubicBezTo>
                    <a:cubicBezTo>
                      <a:pt x="0" y="16"/>
                      <a:pt x="1" y="17"/>
                      <a:pt x="2" y="16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54" name="Freeform 50"/>
              <p:cNvSpPr/>
              <p:nvPr/>
            </p:nvSpPr>
            <p:spPr>
              <a:xfrm>
                <a:off x="1494" y="2025"/>
                <a:ext cx="20" cy="60"/>
              </a:xfrm>
              <a:custGeom>
                <a:avLst/>
                <a:gdLst/>
                <a:ahLst/>
                <a:cxnLst>
                  <a:cxn ang="0">
                    <a:pos x="400" y="3803"/>
                  </a:cxn>
                  <a:cxn ang="0">
                    <a:pos x="1331" y="211"/>
                  </a:cxn>
                  <a:cxn ang="0">
                    <a:pos x="931" y="211"/>
                  </a:cxn>
                  <a:cxn ang="0">
                    <a:pos x="0" y="3803"/>
                  </a:cxn>
                  <a:cxn ang="0">
                    <a:pos x="400" y="3803"/>
                  </a:cxn>
                </a:cxnLst>
                <a:pathLst>
                  <a:path w="7" h="21">
                    <a:moveTo>
                      <a:pt x="2" y="20"/>
                    </a:moveTo>
                    <a:cubicBezTo>
                      <a:pt x="2" y="13"/>
                      <a:pt x="6" y="8"/>
                      <a:pt x="7" y="1"/>
                    </a:cubicBezTo>
                    <a:cubicBezTo>
                      <a:pt x="7" y="0"/>
                      <a:pt x="5" y="0"/>
                      <a:pt x="5" y="1"/>
                    </a:cubicBezTo>
                    <a:cubicBezTo>
                      <a:pt x="4" y="7"/>
                      <a:pt x="1" y="13"/>
                      <a:pt x="0" y="20"/>
                    </a:cubicBezTo>
                    <a:cubicBezTo>
                      <a:pt x="0" y="21"/>
                      <a:pt x="2" y="21"/>
                      <a:pt x="2" y="20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55" name="Freeform 51"/>
              <p:cNvSpPr/>
              <p:nvPr/>
            </p:nvSpPr>
            <p:spPr>
              <a:xfrm>
                <a:off x="1497" y="2045"/>
                <a:ext cx="17" cy="43"/>
              </a:xfrm>
              <a:custGeom>
                <a:avLst/>
                <a:gdLst/>
                <a:ahLst/>
                <a:cxnLst>
                  <a:cxn ang="0">
                    <a:pos x="210" y="2712"/>
                  </a:cxn>
                  <a:cxn ang="0">
                    <a:pos x="1091" y="215"/>
                  </a:cxn>
                  <a:cxn ang="0">
                    <a:pos x="706" y="215"/>
                  </a:cxn>
                  <a:cxn ang="0">
                    <a:pos x="0" y="2712"/>
                  </a:cxn>
                  <a:cxn ang="0">
                    <a:pos x="210" y="2712"/>
                  </a:cxn>
                </a:cxnLst>
                <a:pathLst>
                  <a:path w="6" h="15">
                    <a:moveTo>
                      <a:pt x="1" y="14"/>
                    </a:moveTo>
                    <a:cubicBezTo>
                      <a:pt x="2" y="10"/>
                      <a:pt x="5" y="6"/>
                      <a:pt x="6" y="1"/>
                    </a:cubicBezTo>
                    <a:cubicBezTo>
                      <a:pt x="6" y="0"/>
                      <a:pt x="4" y="0"/>
                      <a:pt x="4" y="1"/>
                    </a:cubicBezTo>
                    <a:cubicBezTo>
                      <a:pt x="3" y="5"/>
                      <a:pt x="1" y="9"/>
                      <a:pt x="0" y="14"/>
                    </a:cubicBezTo>
                    <a:cubicBezTo>
                      <a:pt x="0" y="15"/>
                      <a:pt x="1" y="15"/>
                      <a:pt x="1" y="14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56" name="Freeform 52"/>
              <p:cNvSpPr/>
              <p:nvPr/>
            </p:nvSpPr>
            <p:spPr>
              <a:xfrm>
                <a:off x="1505" y="2050"/>
                <a:ext cx="12" cy="40"/>
              </a:xfrm>
              <a:custGeom>
                <a:avLst/>
                <a:gdLst/>
                <a:ahLst/>
                <a:cxnLst>
                  <a:cxn ang="0">
                    <a:pos x="486" y="2474"/>
                  </a:cxn>
                  <a:cxn ang="0">
                    <a:pos x="972" y="211"/>
                  </a:cxn>
                  <a:cxn ang="0">
                    <a:pos x="486" y="211"/>
                  </a:cxn>
                  <a:cxn ang="0">
                    <a:pos x="243" y="2474"/>
                  </a:cxn>
                  <a:cxn ang="0">
                    <a:pos x="486" y="2474"/>
                  </a:cxn>
                </a:cxnLst>
                <a:pathLst>
                  <a:path w="4" h="14">
                    <a:moveTo>
                      <a:pt x="2" y="13"/>
                    </a:moveTo>
                    <a:cubicBezTo>
                      <a:pt x="2" y="9"/>
                      <a:pt x="3" y="5"/>
                      <a:pt x="4" y="1"/>
                    </a:cubicBezTo>
                    <a:cubicBezTo>
                      <a:pt x="4" y="0"/>
                      <a:pt x="3" y="0"/>
                      <a:pt x="2" y="1"/>
                    </a:cubicBezTo>
                    <a:cubicBezTo>
                      <a:pt x="1" y="5"/>
                      <a:pt x="1" y="9"/>
                      <a:pt x="1" y="13"/>
                    </a:cubicBezTo>
                    <a:cubicBezTo>
                      <a:pt x="0" y="14"/>
                      <a:pt x="2" y="14"/>
                      <a:pt x="2" y="13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57" name="Freeform 53"/>
              <p:cNvSpPr/>
              <p:nvPr/>
            </p:nvSpPr>
            <p:spPr>
              <a:xfrm>
                <a:off x="1511" y="2053"/>
                <a:ext cx="6" cy="43"/>
              </a:xfrm>
              <a:custGeom>
                <a:avLst/>
                <a:gdLst/>
                <a:ahLst/>
                <a:cxnLst>
                  <a:cxn ang="0">
                    <a:pos x="486" y="2712"/>
                  </a:cxn>
                  <a:cxn ang="0">
                    <a:pos x="486" y="215"/>
                  </a:cxn>
                  <a:cxn ang="0">
                    <a:pos x="243" y="215"/>
                  </a:cxn>
                  <a:cxn ang="0">
                    <a:pos x="0" y="2712"/>
                  </a:cxn>
                  <a:cxn ang="0">
                    <a:pos x="486" y="2712"/>
                  </a:cxn>
                </a:cxnLst>
                <a:pathLst>
                  <a:path w="2" h="15">
                    <a:moveTo>
                      <a:pt x="2" y="14"/>
                    </a:moveTo>
                    <a:cubicBezTo>
                      <a:pt x="2" y="10"/>
                      <a:pt x="2" y="5"/>
                      <a:pt x="2" y="1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5"/>
                      <a:pt x="0" y="10"/>
                      <a:pt x="0" y="14"/>
                    </a:cubicBezTo>
                    <a:cubicBezTo>
                      <a:pt x="0" y="15"/>
                      <a:pt x="2" y="15"/>
                      <a:pt x="2" y="14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58" name="Freeform 54"/>
              <p:cNvSpPr/>
              <p:nvPr/>
            </p:nvSpPr>
            <p:spPr>
              <a:xfrm>
                <a:off x="1517" y="2056"/>
                <a:ext cx="8" cy="40"/>
              </a:xfrm>
              <a:custGeom>
                <a:avLst/>
                <a:gdLst/>
                <a:ahLst/>
                <a:cxnLst>
                  <a:cxn ang="0">
                    <a:pos x="248" y="2474"/>
                  </a:cxn>
                  <a:cxn ang="0">
                    <a:pos x="248" y="0"/>
                  </a:cxn>
                  <a:cxn ang="0">
                    <a:pos x="149" y="0"/>
                  </a:cxn>
                  <a:cxn ang="0">
                    <a:pos x="0" y="2260"/>
                  </a:cxn>
                  <a:cxn ang="0">
                    <a:pos x="248" y="2474"/>
                  </a:cxn>
                </a:cxnLst>
                <a:pathLst>
                  <a:path w="3" h="14">
                    <a:moveTo>
                      <a:pt x="2" y="13"/>
                    </a:moveTo>
                    <a:cubicBezTo>
                      <a:pt x="3" y="9"/>
                      <a:pt x="2" y="4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4"/>
                      <a:pt x="1" y="9"/>
                      <a:pt x="0" y="12"/>
                    </a:cubicBezTo>
                    <a:cubicBezTo>
                      <a:pt x="0" y="13"/>
                      <a:pt x="1" y="14"/>
                      <a:pt x="2" y="13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59" name="Freeform 55"/>
              <p:cNvSpPr/>
              <p:nvPr/>
            </p:nvSpPr>
            <p:spPr>
              <a:xfrm>
                <a:off x="1520" y="2045"/>
                <a:ext cx="5" cy="40"/>
              </a:xfrm>
              <a:custGeom>
                <a:avLst/>
                <a:gdLst/>
                <a:ahLst/>
                <a:cxnLst>
                  <a:cxn ang="0">
                    <a:pos x="208" y="2474"/>
                  </a:cxn>
                  <a:cxn ang="0">
                    <a:pos x="208" y="211"/>
                  </a:cxn>
                  <a:cxn ang="0">
                    <a:pos x="0" y="211"/>
                  </a:cxn>
                  <a:cxn ang="0">
                    <a:pos x="0" y="2474"/>
                  </a:cxn>
                  <a:cxn ang="0">
                    <a:pos x="208" y="2474"/>
                  </a:cxn>
                </a:cxnLst>
                <a:pathLst>
                  <a:path w="2" h="14">
                    <a:moveTo>
                      <a:pt x="2" y="13"/>
                    </a:moveTo>
                    <a:cubicBezTo>
                      <a:pt x="2" y="9"/>
                      <a:pt x="2" y="5"/>
                      <a:pt x="2" y="1"/>
                    </a:cubicBezTo>
                    <a:cubicBezTo>
                      <a:pt x="2" y="0"/>
                      <a:pt x="0" y="0"/>
                      <a:pt x="0" y="1"/>
                    </a:cubicBezTo>
                    <a:cubicBezTo>
                      <a:pt x="0" y="5"/>
                      <a:pt x="0" y="9"/>
                      <a:pt x="0" y="13"/>
                    </a:cubicBezTo>
                    <a:cubicBezTo>
                      <a:pt x="0" y="14"/>
                      <a:pt x="2" y="14"/>
                      <a:pt x="2" y="13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60" name="Freeform 56"/>
              <p:cNvSpPr/>
              <p:nvPr/>
            </p:nvSpPr>
            <p:spPr>
              <a:xfrm>
                <a:off x="1434" y="1956"/>
                <a:ext cx="29" cy="34"/>
              </a:xfrm>
              <a:custGeom>
                <a:avLst/>
                <a:gdLst/>
                <a:ahLst/>
                <a:cxnLst>
                  <a:cxn ang="0">
                    <a:pos x="218" y="2185"/>
                  </a:cxn>
                  <a:cxn ang="0">
                    <a:pos x="1833" y="210"/>
                  </a:cxn>
                  <a:cxn ang="0">
                    <a:pos x="1633" y="0"/>
                  </a:cxn>
                  <a:cxn ang="0">
                    <a:pos x="0" y="2000"/>
                  </a:cxn>
                  <a:cxn ang="0">
                    <a:pos x="218" y="2185"/>
                  </a:cxn>
                </a:cxnLst>
                <a:pathLst>
                  <a:path w="10" h="12">
                    <a:moveTo>
                      <a:pt x="1" y="12"/>
                    </a:moveTo>
                    <a:cubicBezTo>
                      <a:pt x="4" y="8"/>
                      <a:pt x="6" y="4"/>
                      <a:pt x="9" y="1"/>
                    </a:cubicBezTo>
                    <a:cubicBezTo>
                      <a:pt x="10" y="1"/>
                      <a:pt x="9" y="0"/>
                      <a:pt x="8" y="0"/>
                    </a:cubicBezTo>
                    <a:cubicBezTo>
                      <a:pt x="5" y="3"/>
                      <a:pt x="3" y="7"/>
                      <a:pt x="0" y="11"/>
                    </a:cubicBezTo>
                    <a:cubicBezTo>
                      <a:pt x="0" y="11"/>
                      <a:pt x="1" y="12"/>
                      <a:pt x="1" y="12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61" name="Freeform 57"/>
              <p:cNvSpPr/>
              <p:nvPr/>
            </p:nvSpPr>
            <p:spPr>
              <a:xfrm>
                <a:off x="1437" y="1956"/>
                <a:ext cx="31" cy="34"/>
              </a:xfrm>
              <a:custGeom>
                <a:avLst/>
                <a:gdLst/>
                <a:ahLst/>
                <a:cxnLst>
                  <a:cxn ang="0">
                    <a:pos x="380" y="2000"/>
                  </a:cxn>
                  <a:cxn ang="0">
                    <a:pos x="1770" y="210"/>
                  </a:cxn>
                  <a:cxn ang="0">
                    <a:pos x="1564" y="0"/>
                  </a:cxn>
                  <a:cxn ang="0">
                    <a:pos x="0" y="2000"/>
                  </a:cxn>
                  <a:cxn ang="0">
                    <a:pos x="380" y="2000"/>
                  </a:cxn>
                </a:cxnLst>
                <a:pathLst>
                  <a:path w="11" h="12">
                    <a:moveTo>
                      <a:pt x="2" y="11"/>
                    </a:moveTo>
                    <a:cubicBezTo>
                      <a:pt x="3" y="7"/>
                      <a:pt x="7" y="4"/>
                      <a:pt x="10" y="1"/>
                    </a:cubicBezTo>
                    <a:cubicBezTo>
                      <a:pt x="11" y="1"/>
                      <a:pt x="10" y="0"/>
                      <a:pt x="9" y="0"/>
                    </a:cubicBezTo>
                    <a:cubicBezTo>
                      <a:pt x="6" y="3"/>
                      <a:pt x="2" y="7"/>
                      <a:pt x="0" y="11"/>
                    </a:cubicBezTo>
                    <a:cubicBezTo>
                      <a:pt x="0" y="12"/>
                      <a:pt x="1" y="12"/>
                      <a:pt x="2" y="11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62" name="Freeform 58"/>
              <p:cNvSpPr/>
              <p:nvPr/>
            </p:nvSpPr>
            <p:spPr>
              <a:xfrm>
                <a:off x="1454" y="1956"/>
                <a:ext cx="23" cy="29"/>
              </a:xfrm>
              <a:custGeom>
                <a:avLst/>
                <a:gdLst/>
                <a:ahLst/>
                <a:cxnLst>
                  <a:cxn ang="0">
                    <a:pos x="405" y="2053"/>
                  </a:cxn>
                  <a:cxn ang="0">
                    <a:pos x="1570" y="218"/>
                  </a:cxn>
                  <a:cxn ang="0">
                    <a:pos x="1380" y="0"/>
                  </a:cxn>
                  <a:cxn ang="0">
                    <a:pos x="0" y="1833"/>
                  </a:cxn>
                  <a:cxn ang="0">
                    <a:pos x="405" y="2053"/>
                  </a:cxn>
                </a:cxnLst>
                <a:pathLst>
                  <a:path w="8" h="10">
                    <a:moveTo>
                      <a:pt x="2" y="10"/>
                    </a:moveTo>
                    <a:cubicBezTo>
                      <a:pt x="4" y="7"/>
                      <a:pt x="6" y="4"/>
                      <a:pt x="8" y="1"/>
                    </a:cubicBezTo>
                    <a:cubicBezTo>
                      <a:pt x="8" y="0"/>
                      <a:pt x="7" y="0"/>
                      <a:pt x="7" y="0"/>
                    </a:cubicBezTo>
                    <a:cubicBezTo>
                      <a:pt x="5" y="3"/>
                      <a:pt x="3" y="6"/>
                      <a:pt x="0" y="9"/>
                    </a:cubicBezTo>
                    <a:cubicBezTo>
                      <a:pt x="0" y="10"/>
                      <a:pt x="1" y="10"/>
                      <a:pt x="2" y="10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63" name="Freeform 59"/>
              <p:cNvSpPr/>
              <p:nvPr/>
            </p:nvSpPr>
            <p:spPr>
              <a:xfrm>
                <a:off x="1454" y="1956"/>
                <a:ext cx="26" cy="32"/>
              </a:xfrm>
              <a:custGeom>
                <a:avLst/>
                <a:gdLst/>
                <a:ahLst/>
                <a:cxnLst>
                  <a:cxn ang="0">
                    <a:pos x="410" y="2065"/>
                  </a:cxn>
                  <a:cxn ang="0">
                    <a:pos x="1595" y="221"/>
                  </a:cxn>
                  <a:cxn ang="0">
                    <a:pos x="1401" y="0"/>
                  </a:cxn>
                  <a:cxn ang="0">
                    <a:pos x="0" y="2065"/>
                  </a:cxn>
                  <a:cxn ang="0">
                    <a:pos x="410" y="2065"/>
                  </a:cxn>
                </a:cxnLst>
                <a:pathLst>
                  <a:path w="9" h="11">
                    <a:moveTo>
                      <a:pt x="2" y="10"/>
                    </a:moveTo>
                    <a:cubicBezTo>
                      <a:pt x="3" y="7"/>
                      <a:pt x="6" y="4"/>
                      <a:pt x="8" y="1"/>
                    </a:cubicBezTo>
                    <a:cubicBezTo>
                      <a:pt x="9" y="1"/>
                      <a:pt x="8" y="0"/>
                      <a:pt x="7" y="0"/>
                    </a:cubicBezTo>
                    <a:cubicBezTo>
                      <a:pt x="5" y="3"/>
                      <a:pt x="2" y="6"/>
                      <a:pt x="0" y="10"/>
                    </a:cubicBezTo>
                    <a:cubicBezTo>
                      <a:pt x="0" y="10"/>
                      <a:pt x="1" y="11"/>
                      <a:pt x="2" y="10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64" name="Freeform 60"/>
              <p:cNvSpPr/>
              <p:nvPr/>
            </p:nvSpPr>
            <p:spPr>
              <a:xfrm>
                <a:off x="1460" y="1950"/>
                <a:ext cx="34" cy="32"/>
              </a:xfrm>
              <a:custGeom>
                <a:avLst/>
                <a:gdLst/>
                <a:ahLst/>
                <a:cxnLst>
                  <a:cxn ang="0">
                    <a:pos x="385" y="2292"/>
                  </a:cxn>
                  <a:cxn ang="0">
                    <a:pos x="2000" y="221"/>
                  </a:cxn>
                  <a:cxn ang="0">
                    <a:pos x="1799" y="221"/>
                  </a:cxn>
                  <a:cxn ang="0">
                    <a:pos x="210" y="1871"/>
                  </a:cxn>
                  <a:cxn ang="0">
                    <a:pos x="385" y="2292"/>
                  </a:cxn>
                </a:cxnLst>
                <a:pathLst>
                  <a:path w="12" h="11">
                    <a:moveTo>
                      <a:pt x="2" y="11"/>
                    </a:moveTo>
                    <a:cubicBezTo>
                      <a:pt x="6" y="8"/>
                      <a:pt x="9" y="5"/>
                      <a:pt x="11" y="1"/>
                    </a:cubicBezTo>
                    <a:cubicBezTo>
                      <a:pt x="12" y="1"/>
                      <a:pt x="10" y="0"/>
                      <a:pt x="10" y="1"/>
                    </a:cubicBezTo>
                    <a:cubicBezTo>
                      <a:pt x="8" y="4"/>
                      <a:pt x="5" y="7"/>
                      <a:pt x="1" y="9"/>
                    </a:cubicBezTo>
                    <a:cubicBezTo>
                      <a:pt x="0" y="10"/>
                      <a:pt x="1" y="11"/>
                      <a:pt x="2" y="11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65" name="Freeform 61"/>
              <p:cNvSpPr/>
              <p:nvPr/>
            </p:nvSpPr>
            <p:spPr>
              <a:xfrm>
                <a:off x="1474" y="1962"/>
                <a:ext cx="23" cy="28"/>
              </a:xfrm>
              <a:custGeom>
                <a:avLst/>
                <a:gdLst/>
                <a:ahLst/>
                <a:cxnLst>
                  <a:cxn ang="0">
                    <a:pos x="216" y="1537"/>
                  </a:cxn>
                  <a:cxn ang="0">
                    <a:pos x="1570" y="375"/>
                  </a:cxn>
                  <a:cxn ang="0">
                    <a:pos x="1380" y="174"/>
                  </a:cxn>
                  <a:cxn ang="0">
                    <a:pos x="0" y="1364"/>
                  </a:cxn>
                  <a:cxn ang="0">
                    <a:pos x="216" y="1537"/>
                  </a:cxn>
                </a:cxnLst>
                <a:pathLst>
                  <a:path w="8" h="10">
                    <a:moveTo>
                      <a:pt x="1" y="9"/>
                    </a:moveTo>
                    <a:cubicBezTo>
                      <a:pt x="4" y="7"/>
                      <a:pt x="6" y="4"/>
                      <a:pt x="8" y="2"/>
                    </a:cubicBezTo>
                    <a:cubicBezTo>
                      <a:pt x="8" y="1"/>
                      <a:pt x="7" y="0"/>
                      <a:pt x="7" y="1"/>
                    </a:cubicBezTo>
                    <a:cubicBezTo>
                      <a:pt x="5" y="4"/>
                      <a:pt x="3" y="6"/>
                      <a:pt x="0" y="8"/>
                    </a:cubicBezTo>
                    <a:cubicBezTo>
                      <a:pt x="0" y="8"/>
                      <a:pt x="0" y="10"/>
                      <a:pt x="1" y="9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66" name="Freeform 62"/>
              <p:cNvSpPr/>
              <p:nvPr/>
            </p:nvSpPr>
            <p:spPr>
              <a:xfrm>
                <a:off x="1477" y="1965"/>
                <a:ext cx="31" cy="31"/>
              </a:xfrm>
              <a:custGeom>
                <a:avLst/>
                <a:gdLst/>
                <a:ahLst/>
                <a:cxnLst>
                  <a:cxn ang="0">
                    <a:pos x="380" y="1770"/>
                  </a:cxn>
                  <a:cxn ang="0">
                    <a:pos x="1770" y="183"/>
                  </a:cxn>
                  <a:cxn ang="0">
                    <a:pos x="1564" y="0"/>
                  </a:cxn>
                  <a:cxn ang="0">
                    <a:pos x="183" y="1564"/>
                  </a:cxn>
                  <a:cxn ang="0">
                    <a:pos x="380" y="1770"/>
                  </a:cxn>
                </a:cxnLst>
                <a:pathLst>
                  <a:path w="11" h="11">
                    <a:moveTo>
                      <a:pt x="2" y="10"/>
                    </a:moveTo>
                    <a:cubicBezTo>
                      <a:pt x="5" y="7"/>
                      <a:pt x="7" y="4"/>
                      <a:pt x="10" y="1"/>
                    </a:cubicBezTo>
                    <a:cubicBezTo>
                      <a:pt x="11" y="1"/>
                      <a:pt x="10" y="0"/>
                      <a:pt x="9" y="0"/>
                    </a:cubicBezTo>
                    <a:cubicBezTo>
                      <a:pt x="6" y="3"/>
                      <a:pt x="4" y="6"/>
                      <a:pt x="1" y="9"/>
                    </a:cubicBezTo>
                    <a:cubicBezTo>
                      <a:pt x="0" y="10"/>
                      <a:pt x="1" y="11"/>
                      <a:pt x="2" y="10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67" name="Freeform 63"/>
              <p:cNvSpPr/>
              <p:nvPr/>
            </p:nvSpPr>
            <p:spPr>
              <a:xfrm>
                <a:off x="1480" y="1973"/>
                <a:ext cx="31" cy="46"/>
              </a:xfrm>
              <a:custGeom>
                <a:avLst/>
                <a:gdLst/>
                <a:ahLst/>
                <a:cxnLst>
                  <a:cxn ang="0">
                    <a:pos x="380" y="2950"/>
                  </a:cxn>
                  <a:cxn ang="0">
                    <a:pos x="1770" y="405"/>
                  </a:cxn>
                  <a:cxn ang="0">
                    <a:pos x="1564" y="216"/>
                  </a:cxn>
                  <a:cxn ang="0">
                    <a:pos x="183" y="2737"/>
                  </a:cxn>
                  <a:cxn ang="0">
                    <a:pos x="380" y="2950"/>
                  </a:cxn>
                </a:cxnLst>
                <a:pathLst>
                  <a:path w="11" h="16">
                    <a:moveTo>
                      <a:pt x="2" y="15"/>
                    </a:moveTo>
                    <a:cubicBezTo>
                      <a:pt x="4" y="11"/>
                      <a:pt x="8" y="6"/>
                      <a:pt x="10" y="2"/>
                    </a:cubicBezTo>
                    <a:cubicBezTo>
                      <a:pt x="11" y="1"/>
                      <a:pt x="10" y="0"/>
                      <a:pt x="9" y="1"/>
                    </a:cubicBezTo>
                    <a:cubicBezTo>
                      <a:pt x="6" y="6"/>
                      <a:pt x="3" y="10"/>
                      <a:pt x="1" y="14"/>
                    </a:cubicBezTo>
                    <a:cubicBezTo>
                      <a:pt x="0" y="15"/>
                      <a:pt x="1" y="16"/>
                      <a:pt x="2" y="15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68" name="Freeform 64"/>
              <p:cNvSpPr/>
              <p:nvPr/>
            </p:nvSpPr>
            <p:spPr>
              <a:xfrm>
                <a:off x="1491" y="1968"/>
                <a:ext cx="29" cy="54"/>
              </a:xfrm>
              <a:custGeom>
                <a:avLst/>
                <a:gdLst/>
                <a:ahLst/>
                <a:cxnLst>
                  <a:cxn ang="0">
                    <a:pos x="218" y="3328"/>
                  </a:cxn>
                  <a:cxn ang="0">
                    <a:pos x="1833" y="210"/>
                  </a:cxn>
                  <a:cxn ang="0">
                    <a:pos x="1633" y="210"/>
                  </a:cxn>
                  <a:cxn ang="0">
                    <a:pos x="0" y="3126"/>
                  </a:cxn>
                  <a:cxn ang="0">
                    <a:pos x="218" y="3328"/>
                  </a:cxn>
                </a:cxnLst>
                <a:pathLst>
                  <a:path w="10" h="19">
                    <a:moveTo>
                      <a:pt x="1" y="18"/>
                    </a:moveTo>
                    <a:cubicBezTo>
                      <a:pt x="4" y="12"/>
                      <a:pt x="6" y="7"/>
                      <a:pt x="9" y="1"/>
                    </a:cubicBezTo>
                    <a:cubicBezTo>
                      <a:pt x="10" y="1"/>
                      <a:pt x="9" y="0"/>
                      <a:pt x="8" y="1"/>
                    </a:cubicBezTo>
                    <a:cubicBezTo>
                      <a:pt x="5" y="6"/>
                      <a:pt x="3" y="12"/>
                      <a:pt x="0" y="17"/>
                    </a:cubicBezTo>
                    <a:cubicBezTo>
                      <a:pt x="0" y="18"/>
                      <a:pt x="1" y="19"/>
                      <a:pt x="1" y="18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69" name="Freeform 65"/>
              <p:cNvSpPr/>
              <p:nvPr/>
            </p:nvSpPr>
            <p:spPr>
              <a:xfrm>
                <a:off x="1483" y="1930"/>
                <a:ext cx="31" cy="40"/>
              </a:xfrm>
              <a:custGeom>
                <a:avLst/>
                <a:gdLst/>
                <a:ahLst/>
                <a:cxnLst>
                  <a:cxn ang="0">
                    <a:pos x="380" y="2660"/>
                  </a:cxn>
                  <a:cxn ang="0">
                    <a:pos x="1770" y="400"/>
                  </a:cxn>
                  <a:cxn ang="0">
                    <a:pos x="1564" y="211"/>
                  </a:cxn>
                  <a:cxn ang="0">
                    <a:pos x="183" y="2474"/>
                  </a:cxn>
                  <a:cxn ang="0">
                    <a:pos x="380" y="2660"/>
                  </a:cxn>
                </a:cxnLst>
                <a:pathLst>
                  <a:path w="11" h="14">
                    <a:moveTo>
                      <a:pt x="2" y="14"/>
                    </a:moveTo>
                    <a:cubicBezTo>
                      <a:pt x="4" y="9"/>
                      <a:pt x="7" y="6"/>
                      <a:pt x="10" y="2"/>
                    </a:cubicBezTo>
                    <a:cubicBezTo>
                      <a:pt x="11" y="1"/>
                      <a:pt x="10" y="0"/>
                      <a:pt x="9" y="1"/>
                    </a:cubicBezTo>
                    <a:cubicBezTo>
                      <a:pt x="6" y="5"/>
                      <a:pt x="2" y="8"/>
                      <a:pt x="1" y="13"/>
                    </a:cubicBezTo>
                    <a:cubicBezTo>
                      <a:pt x="0" y="14"/>
                      <a:pt x="2" y="14"/>
                      <a:pt x="2" y="14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70" name="Freeform 66"/>
              <p:cNvSpPr/>
              <p:nvPr/>
            </p:nvSpPr>
            <p:spPr>
              <a:xfrm>
                <a:off x="1480" y="1925"/>
                <a:ext cx="34" cy="37"/>
              </a:xfrm>
              <a:custGeom>
                <a:avLst/>
                <a:gdLst/>
                <a:ahLst/>
                <a:cxnLst>
                  <a:cxn ang="0">
                    <a:pos x="385" y="2422"/>
                  </a:cxn>
                  <a:cxn ang="0">
                    <a:pos x="2000" y="390"/>
                  </a:cxn>
                  <a:cxn ang="0">
                    <a:pos x="1799" y="211"/>
                  </a:cxn>
                  <a:cxn ang="0">
                    <a:pos x="210" y="2237"/>
                  </a:cxn>
                  <a:cxn ang="0">
                    <a:pos x="385" y="2422"/>
                  </a:cxn>
                </a:cxnLst>
                <a:pathLst>
                  <a:path w="12" h="13">
                    <a:moveTo>
                      <a:pt x="2" y="13"/>
                    </a:moveTo>
                    <a:cubicBezTo>
                      <a:pt x="4" y="9"/>
                      <a:pt x="9" y="6"/>
                      <a:pt x="11" y="2"/>
                    </a:cubicBezTo>
                    <a:cubicBezTo>
                      <a:pt x="12" y="1"/>
                      <a:pt x="11" y="0"/>
                      <a:pt x="10" y="1"/>
                    </a:cubicBezTo>
                    <a:cubicBezTo>
                      <a:pt x="7" y="5"/>
                      <a:pt x="3" y="8"/>
                      <a:pt x="1" y="12"/>
                    </a:cubicBezTo>
                    <a:cubicBezTo>
                      <a:pt x="0" y="13"/>
                      <a:pt x="1" y="13"/>
                      <a:pt x="2" y="13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71" name="Freeform 67"/>
              <p:cNvSpPr/>
              <p:nvPr/>
            </p:nvSpPr>
            <p:spPr>
              <a:xfrm>
                <a:off x="1457" y="1939"/>
                <a:ext cx="28" cy="29"/>
              </a:xfrm>
              <a:custGeom>
                <a:avLst/>
                <a:gdLst/>
                <a:ahLst/>
                <a:cxnLst>
                  <a:cxn ang="0">
                    <a:pos x="375" y="1833"/>
                  </a:cxn>
                  <a:cxn ang="0">
                    <a:pos x="1708" y="218"/>
                  </a:cxn>
                  <a:cxn ang="0">
                    <a:pos x="1537" y="0"/>
                  </a:cxn>
                  <a:cxn ang="0">
                    <a:pos x="174" y="1633"/>
                  </a:cxn>
                  <a:cxn ang="0">
                    <a:pos x="375" y="1833"/>
                  </a:cxn>
                </a:cxnLst>
                <a:pathLst>
                  <a:path w="10" h="10">
                    <a:moveTo>
                      <a:pt x="2" y="9"/>
                    </a:moveTo>
                    <a:cubicBezTo>
                      <a:pt x="4" y="6"/>
                      <a:pt x="7" y="4"/>
                      <a:pt x="10" y="1"/>
                    </a:cubicBezTo>
                    <a:cubicBezTo>
                      <a:pt x="10" y="1"/>
                      <a:pt x="9" y="0"/>
                      <a:pt x="9" y="0"/>
                    </a:cubicBezTo>
                    <a:cubicBezTo>
                      <a:pt x="6" y="3"/>
                      <a:pt x="3" y="5"/>
                      <a:pt x="1" y="8"/>
                    </a:cubicBezTo>
                    <a:cubicBezTo>
                      <a:pt x="0" y="9"/>
                      <a:pt x="1" y="10"/>
                      <a:pt x="2" y="9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72" name="Freeform 68"/>
              <p:cNvSpPr/>
              <p:nvPr/>
            </p:nvSpPr>
            <p:spPr>
              <a:xfrm>
                <a:off x="1477" y="1919"/>
                <a:ext cx="48" cy="34"/>
              </a:xfrm>
              <a:custGeom>
                <a:avLst/>
                <a:gdLst/>
                <a:ahLst/>
                <a:cxnLst>
                  <a:cxn ang="0">
                    <a:pos x="384" y="2000"/>
                  </a:cxn>
                  <a:cxn ang="0">
                    <a:pos x="2863" y="385"/>
                  </a:cxn>
                  <a:cxn ang="0">
                    <a:pos x="2680" y="0"/>
                  </a:cxn>
                  <a:cxn ang="0">
                    <a:pos x="184" y="1799"/>
                  </a:cxn>
                  <a:cxn ang="0">
                    <a:pos x="384" y="2000"/>
                  </a:cxn>
                </a:cxnLst>
                <a:pathLst>
                  <a:path w="17" h="12">
                    <a:moveTo>
                      <a:pt x="2" y="11"/>
                    </a:moveTo>
                    <a:cubicBezTo>
                      <a:pt x="7" y="8"/>
                      <a:pt x="11" y="5"/>
                      <a:pt x="16" y="2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1" y="4"/>
                      <a:pt x="6" y="7"/>
                      <a:pt x="1" y="10"/>
                    </a:cubicBezTo>
                    <a:cubicBezTo>
                      <a:pt x="0" y="11"/>
                      <a:pt x="1" y="12"/>
                      <a:pt x="2" y="11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73" name="Freeform 69"/>
              <p:cNvSpPr/>
              <p:nvPr/>
            </p:nvSpPr>
            <p:spPr>
              <a:xfrm>
                <a:off x="1497" y="1899"/>
                <a:ext cx="26" cy="43"/>
              </a:xfrm>
              <a:custGeom>
                <a:avLst/>
                <a:gdLst/>
                <a:ahLst/>
                <a:cxnLst>
                  <a:cxn ang="0">
                    <a:pos x="410" y="2712"/>
                  </a:cxn>
                  <a:cxn ang="0">
                    <a:pos x="1811" y="401"/>
                  </a:cxn>
                  <a:cxn ang="0">
                    <a:pos x="1595" y="215"/>
                  </a:cxn>
                  <a:cxn ang="0">
                    <a:pos x="217" y="2712"/>
                  </a:cxn>
                  <a:cxn ang="0">
                    <a:pos x="410" y="2712"/>
                  </a:cxn>
                </a:cxnLst>
                <a:pathLst>
                  <a:path w="9" h="15">
                    <a:moveTo>
                      <a:pt x="2" y="14"/>
                    </a:moveTo>
                    <a:cubicBezTo>
                      <a:pt x="4" y="10"/>
                      <a:pt x="7" y="6"/>
                      <a:pt x="9" y="2"/>
                    </a:cubicBezTo>
                    <a:cubicBezTo>
                      <a:pt x="9" y="1"/>
                      <a:pt x="8" y="0"/>
                      <a:pt x="8" y="1"/>
                    </a:cubicBezTo>
                    <a:cubicBezTo>
                      <a:pt x="6" y="6"/>
                      <a:pt x="3" y="10"/>
                      <a:pt x="1" y="14"/>
                    </a:cubicBezTo>
                    <a:cubicBezTo>
                      <a:pt x="0" y="15"/>
                      <a:pt x="1" y="15"/>
                      <a:pt x="2" y="14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74" name="Freeform 70"/>
              <p:cNvSpPr/>
              <p:nvPr/>
            </p:nvSpPr>
            <p:spPr>
              <a:xfrm>
                <a:off x="1500" y="1905"/>
                <a:ext cx="25" cy="60"/>
              </a:xfrm>
              <a:custGeom>
                <a:avLst/>
                <a:gdLst/>
                <a:ahLst/>
                <a:cxnLst>
                  <a:cxn ang="0">
                    <a:pos x="1133" y="211"/>
                  </a:cxn>
                  <a:cxn ang="0">
                    <a:pos x="0" y="3591"/>
                  </a:cxn>
                  <a:cxn ang="0">
                    <a:pos x="169" y="3803"/>
                  </a:cxn>
                  <a:cxn ang="0">
                    <a:pos x="1481" y="211"/>
                  </a:cxn>
                  <a:cxn ang="0">
                    <a:pos x="1133" y="211"/>
                  </a:cxn>
                </a:cxnLst>
                <a:pathLst>
                  <a:path w="9" h="21">
                    <a:moveTo>
                      <a:pt x="7" y="1"/>
                    </a:moveTo>
                    <a:cubicBezTo>
                      <a:pt x="7" y="8"/>
                      <a:pt x="3" y="14"/>
                      <a:pt x="0" y="19"/>
                    </a:cubicBezTo>
                    <a:cubicBezTo>
                      <a:pt x="0" y="20"/>
                      <a:pt x="1" y="21"/>
                      <a:pt x="1" y="20"/>
                    </a:cubicBezTo>
                    <a:cubicBezTo>
                      <a:pt x="5" y="14"/>
                      <a:pt x="9" y="8"/>
                      <a:pt x="9" y="1"/>
                    </a:cubicBezTo>
                    <a:cubicBezTo>
                      <a:pt x="9" y="0"/>
                      <a:pt x="7" y="0"/>
                      <a:pt x="7" y="1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75" name="Freeform 71"/>
              <p:cNvSpPr/>
              <p:nvPr/>
            </p:nvSpPr>
            <p:spPr>
              <a:xfrm>
                <a:off x="1503" y="1905"/>
                <a:ext cx="25" cy="63"/>
              </a:xfrm>
              <a:custGeom>
                <a:avLst/>
                <a:gdLst/>
                <a:ahLst/>
                <a:cxnLst>
                  <a:cxn ang="0">
                    <a:pos x="1303" y="212"/>
                  </a:cxn>
                  <a:cxn ang="0">
                    <a:pos x="0" y="4043"/>
                  </a:cxn>
                  <a:cxn ang="0">
                    <a:pos x="364" y="4224"/>
                  </a:cxn>
                  <a:cxn ang="0">
                    <a:pos x="1481" y="212"/>
                  </a:cxn>
                  <a:cxn ang="0">
                    <a:pos x="1303" y="212"/>
                  </a:cxn>
                </a:cxnLst>
                <a:pathLst>
                  <a:path w="9" h="22">
                    <a:moveTo>
                      <a:pt x="8" y="1"/>
                    </a:moveTo>
                    <a:cubicBezTo>
                      <a:pt x="7" y="8"/>
                      <a:pt x="4" y="15"/>
                      <a:pt x="0" y="21"/>
                    </a:cubicBezTo>
                    <a:cubicBezTo>
                      <a:pt x="0" y="22"/>
                      <a:pt x="1" y="22"/>
                      <a:pt x="2" y="22"/>
                    </a:cubicBezTo>
                    <a:cubicBezTo>
                      <a:pt x="5" y="15"/>
                      <a:pt x="9" y="9"/>
                      <a:pt x="9" y="1"/>
                    </a:cubicBezTo>
                    <a:cubicBezTo>
                      <a:pt x="9" y="0"/>
                      <a:pt x="8" y="0"/>
                      <a:pt x="8" y="1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76" name="Freeform 72"/>
              <p:cNvSpPr/>
              <p:nvPr/>
            </p:nvSpPr>
            <p:spPr>
              <a:xfrm>
                <a:off x="1517" y="1905"/>
                <a:ext cx="20" cy="57"/>
              </a:xfrm>
              <a:custGeom>
                <a:avLst/>
                <a:gdLst/>
                <a:ahLst/>
                <a:cxnLst>
                  <a:cxn ang="0">
                    <a:pos x="1143" y="390"/>
                  </a:cxn>
                  <a:cxn ang="0">
                    <a:pos x="1143" y="211"/>
                  </a:cxn>
                  <a:cxn ang="0">
                    <a:pos x="931" y="211"/>
                  </a:cxn>
                  <a:cxn ang="0">
                    <a:pos x="726" y="1713"/>
                  </a:cxn>
                  <a:cxn ang="0">
                    <a:pos x="400" y="2639"/>
                  </a:cxn>
                  <a:cxn ang="0">
                    <a:pos x="211" y="3169"/>
                  </a:cxn>
                  <a:cxn ang="0">
                    <a:pos x="0" y="3565"/>
                  </a:cxn>
                  <a:cxn ang="0">
                    <a:pos x="400" y="3354"/>
                  </a:cxn>
                  <a:cxn ang="0">
                    <a:pos x="0" y="3354"/>
                  </a:cxn>
                  <a:cxn ang="0">
                    <a:pos x="0" y="3565"/>
                  </a:cxn>
                  <a:cxn ang="0">
                    <a:pos x="211" y="3753"/>
                  </a:cxn>
                  <a:cxn ang="0">
                    <a:pos x="211" y="3753"/>
                  </a:cxn>
                  <a:cxn ang="0">
                    <a:pos x="211" y="3753"/>
                  </a:cxn>
                  <a:cxn ang="0">
                    <a:pos x="726" y="2639"/>
                  </a:cxn>
                  <a:cxn ang="0">
                    <a:pos x="1143" y="926"/>
                  </a:cxn>
                  <a:cxn ang="0">
                    <a:pos x="1143" y="0"/>
                  </a:cxn>
                  <a:cxn ang="0">
                    <a:pos x="931" y="211"/>
                  </a:cxn>
                  <a:cxn ang="0">
                    <a:pos x="931" y="211"/>
                  </a:cxn>
                  <a:cxn ang="0">
                    <a:pos x="1143" y="390"/>
                  </a:cxn>
                </a:cxnLst>
                <a:pathLst>
                  <a:path w="7" h="20">
                    <a:moveTo>
                      <a:pt x="6" y="2"/>
                    </a:moveTo>
                    <a:cubicBezTo>
                      <a:pt x="6" y="2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6" y="2"/>
                      <a:pt x="4" y="7"/>
                      <a:pt x="4" y="9"/>
                    </a:cubicBezTo>
                    <a:cubicBezTo>
                      <a:pt x="4" y="11"/>
                      <a:pt x="3" y="13"/>
                      <a:pt x="2" y="14"/>
                    </a:cubicBezTo>
                    <a:cubicBezTo>
                      <a:pt x="2" y="15"/>
                      <a:pt x="1" y="16"/>
                      <a:pt x="1" y="17"/>
                    </a:cubicBezTo>
                    <a:cubicBezTo>
                      <a:pt x="1" y="17"/>
                      <a:pt x="1" y="18"/>
                      <a:pt x="0" y="19"/>
                    </a:cubicBezTo>
                    <a:cubicBezTo>
                      <a:pt x="0" y="19"/>
                      <a:pt x="1" y="19"/>
                      <a:pt x="2" y="18"/>
                    </a:cubicBezTo>
                    <a:cubicBezTo>
                      <a:pt x="2" y="18"/>
                      <a:pt x="0" y="17"/>
                      <a:pt x="0" y="18"/>
                    </a:cubicBezTo>
                    <a:cubicBezTo>
                      <a:pt x="0" y="18"/>
                      <a:pt x="0" y="19"/>
                      <a:pt x="0" y="19"/>
                    </a:cubicBezTo>
                    <a:cubicBezTo>
                      <a:pt x="0" y="20"/>
                      <a:pt x="0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3" y="18"/>
                      <a:pt x="3" y="16"/>
                      <a:pt x="4" y="14"/>
                    </a:cubicBezTo>
                    <a:cubicBezTo>
                      <a:pt x="5" y="11"/>
                      <a:pt x="6" y="8"/>
                      <a:pt x="6" y="5"/>
                    </a:cubicBezTo>
                    <a:cubicBezTo>
                      <a:pt x="7" y="3"/>
                      <a:pt x="7" y="1"/>
                      <a:pt x="6" y="0"/>
                    </a:cubicBezTo>
                    <a:cubicBezTo>
                      <a:pt x="6" y="0"/>
                      <a:pt x="5" y="0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2"/>
                      <a:pt x="5" y="3"/>
                      <a:pt x="6" y="2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77" name="Freeform 73"/>
              <p:cNvSpPr/>
              <p:nvPr/>
            </p:nvSpPr>
            <p:spPr>
              <a:xfrm>
                <a:off x="1523" y="1910"/>
                <a:ext cx="20" cy="55"/>
              </a:xfrm>
              <a:custGeom>
                <a:avLst/>
                <a:gdLst/>
                <a:ahLst/>
                <a:cxnLst>
                  <a:cxn ang="0">
                    <a:pos x="931" y="0"/>
                  </a:cxn>
                  <a:cxn ang="0">
                    <a:pos x="211" y="3662"/>
                  </a:cxn>
                  <a:cxn ang="0">
                    <a:pos x="400" y="3662"/>
                  </a:cxn>
                  <a:cxn ang="0">
                    <a:pos x="1331" y="0"/>
                  </a:cxn>
                  <a:cxn ang="0">
                    <a:pos x="931" y="0"/>
                  </a:cxn>
                </a:cxnLst>
                <a:pathLst>
                  <a:path w="7" h="19">
                    <a:moveTo>
                      <a:pt x="5" y="0"/>
                    </a:moveTo>
                    <a:cubicBezTo>
                      <a:pt x="6" y="7"/>
                      <a:pt x="2" y="12"/>
                      <a:pt x="1" y="18"/>
                    </a:cubicBezTo>
                    <a:cubicBezTo>
                      <a:pt x="0" y="19"/>
                      <a:pt x="2" y="19"/>
                      <a:pt x="2" y="18"/>
                    </a:cubicBezTo>
                    <a:cubicBezTo>
                      <a:pt x="4" y="12"/>
                      <a:pt x="7" y="7"/>
                      <a:pt x="7" y="0"/>
                    </a:cubicBezTo>
                    <a:cubicBezTo>
                      <a:pt x="7" y="0"/>
                      <a:pt x="5" y="0"/>
                      <a:pt x="5" y="0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78" name="Freeform 74"/>
              <p:cNvSpPr/>
              <p:nvPr/>
            </p:nvSpPr>
            <p:spPr>
              <a:xfrm>
                <a:off x="1531" y="1910"/>
                <a:ext cx="17" cy="58"/>
              </a:xfrm>
              <a:custGeom>
                <a:avLst/>
                <a:gdLst/>
                <a:ahLst/>
                <a:cxnLst>
                  <a:cxn ang="0">
                    <a:pos x="907" y="218"/>
                  </a:cxn>
                  <a:cxn ang="0">
                    <a:pos x="0" y="3683"/>
                  </a:cxn>
                  <a:cxn ang="0">
                    <a:pos x="210" y="3903"/>
                  </a:cxn>
                  <a:cxn ang="0">
                    <a:pos x="907" y="2271"/>
                  </a:cxn>
                  <a:cxn ang="0">
                    <a:pos x="1091" y="218"/>
                  </a:cxn>
                  <a:cxn ang="0">
                    <a:pos x="907" y="218"/>
                  </a:cxn>
                </a:cxnLst>
                <a:pathLst>
                  <a:path w="6" h="20">
                    <a:moveTo>
                      <a:pt x="5" y="1"/>
                    </a:moveTo>
                    <a:cubicBezTo>
                      <a:pt x="5" y="6"/>
                      <a:pt x="3" y="14"/>
                      <a:pt x="0" y="18"/>
                    </a:cubicBezTo>
                    <a:cubicBezTo>
                      <a:pt x="0" y="19"/>
                      <a:pt x="1" y="20"/>
                      <a:pt x="1" y="19"/>
                    </a:cubicBezTo>
                    <a:cubicBezTo>
                      <a:pt x="3" y="17"/>
                      <a:pt x="4" y="14"/>
                      <a:pt x="5" y="11"/>
                    </a:cubicBezTo>
                    <a:cubicBezTo>
                      <a:pt x="6" y="8"/>
                      <a:pt x="6" y="4"/>
                      <a:pt x="6" y="1"/>
                    </a:cubicBezTo>
                    <a:cubicBezTo>
                      <a:pt x="6" y="0"/>
                      <a:pt x="5" y="0"/>
                      <a:pt x="5" y="1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79" name="Freeform 75"/>
              <p:cNvSpPr/>
              <p:nvPr/>
            </p:nvSpPr>
            <p:spPr>
              <a:xfrm>
                <a:off x="1534" y="1916"/>
                <a:ext cx="20" cy="52"/>
              </a:xfrm>
              <a:custGeom>
                <a:avLst/>
                <a:gdLst/>
                <a:ahLst/>
                <a:cxnLst>
                  <a:cxn ang="0">
                    <a:pos x="931" y="217"/>
                  </a:cxn>
                  <a:cxn ang="0">
                    <a:pos x="0" y="3204"/>
                  </a:cxn>
                  <a:cxn ang="0">
                    <a:pos x="400" y="3420"/>
                  </a:cxn>
                  <a:cxn ang="0">
                    <a:pos x="1143" y="217"/>
                  </a:cxn>
                  <a:cxn ang="0">
                    <a:pos x="931" y="217"/>
                  </a:cxn>
                </a:cxnLst>
                <a:pathLst>
                  <a:path w="7" h="18">
                    <a:moveTo>
                      <a:pt x="5" y="1"/>
                    </a:moveTo>
                    <a:cubicBezTo>
                      <a:pt x="6" y="6"/>
                      <a:pt x="3" y="12"/>
                      <a:pt x="0" y="16"/>
                    </a:cubicBezTo>
                    <a:cubicBezTo>
                      <a:pt x="0" y="17"/>
                      <a:pt x="1" y="18"/>
                      <a:pt x="2" y="17"/>
                    </a:cubicBezTo>
                    <a:cubicBezTo>
                      <a:pt x="4" y="12"/>
                      <a:pt x="7" y="6"/>
                      <a:pt x="6" y="1"/>
                    </a:cubicBezTo>
                    <a:cubicBezTo>
                      <a:pt x="6" y="0"/>
                      <a:pt x="5" y="0"/>
                      <a:pt x="5" y="1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80" name="Freeform 76"/>
              <p:cNvSpPr/>
              <p:nvPr/>
            </p:nvSpPr>
            <p:spPr>
              <a:xfrm>
                <a:off x="1528" y="1919"/>
                <a:ext cx="35" cy="57"/>
              </a:xfrm>
              <a:custGeom>
                <a:avLst/>
                <a:gdLst/>
                <a:ahLst/>
                <a:cxnLst>
                  <a:cxn ang="0">
                    <a:pos x="2109" y="211"/>
                  </a:cxn>
                  <a:cxn ang="0">
                    <a:pos x="222" y="3354"/>
                  </a:cxn>
                  <a:cxn ang="0">
                    <a:pos x="452" y="3565"/>
                  </a:cxn>
                  <a:cxn ang="0">
                    <a:pos x="2535" y="211"/>
                  </a:cxn>
                  <a:cxn ang="0">
                    <a:pos x="2109" y="211"/>
                  </a:cxn>
                </a:cxnLst>
                <a:pathLst>
                  <a:path w="12" h="20">
                    <a:moveTo>
                      <a:pt x="10" y="1"/>
                    </a:moveTo>
                    <a:cubicBezTo>
                      <a:pt x="10" y="8"/>
                      <a:pt x="5" y="14"/>
                      <a:pt x="1" y="18"/>
                    </a:cubicBezTo>
                    <a:cubicBezTo>
                      <a:pt x="0" y="19"/>
                      <a:pt x="1" y="20"/>
                      <a:pt x="2" y="19"/>
                    </a:cubicBezTo>
                    <a:cubicBezTo>
                      <a:pt x="7" y="14"/>
                      <a:pt x="11" y="8"/>
                      <a:pt x="12" y="1"/>
                    </a:cubicBezTo>
                    <a:cubicBezTo>
                      <a:pt x="12" y="0"/>
                      <a:pt x="10" y="0"/>
                      <a:pt x="10" y="1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81" name="Freeform 77"/>
              <p:cNvSpPr/>
              <p:nvPr/>
            </p:nvSpPr>
            <p:spPr>
              <a:xfrm>
                <a:off x="1485" y="1936"/>
                <a:ext cx="49" cy="94"/>
              </a:xfrm>
              <a:custGeom>
                <a:avLst/>
                <a:gdLst/>
                <a:ahLst/>
                <a:cxnLst>
                  <a:cxn ang="0">
                    <a:pos x="3372" y="601"/>
                  </a:cxn>
                  <a:cxn ang="0">
                    <a:pos x="1386" y="2239"/>
                  </a:cxn>
                  <a:cxn ang="0">
                    <a:pos x="2418" y="715"/>
                  </a:cxn>
                  <a:cxn ang="0">
                    <a:pos x="623" y="2239"/>
                  </a:cxn>
                  <a:cxn ang="0">
                    <a:pos x="1796" y="715"/>
                  </a:cxn>
                  <a:cxn ang="0">
                    <a:pos x="1170" y="1111"/>
                  </a:cxn>
                  <a:cxn ang="0">
                    <a:pos x="2202" y="715"/>
                  </a:cxn>
                  <a:cxn ang="0">
                    <a:pos x="839" y="3025"/>
                  </a:cxn>
                  <a:cxn ang="0">
                    <a:pos x="2202" y="2427"/>
                  </a:cxn>
                  <a:cxn ang="0">
                    <a:pos x="216" y="4350"/>
                  </a:cxn>
                  <a:cxn ang="0">
                    <a:pos x="2418" y="2427"/>
                  </a:cxn>
                  <a:cxn ang="0">
                    <a:pos x="954" y="4486"/>
                  </a:cxn>
                  <a:cxn ang="0">
                    <a:pos x="1386" y="4350"/>
                  </a:cxn>
                  <a:cxn ang="0">
                    <a:pos x="839" y="5452"/>
                  </a:cxn>
                  <a:cxn ang="0">
                    <a:pos x="1796" y="4350"/>
                  </a:cxn>
                  <a:cxn ang="0">
                    <a:pos x="839" y="5802"/>
                  </a:cxn>
                  <a:cxn ang="0">
                    <a:pos x="1170" y="5988"/>
                  </a:cxn>
                  <a:cxn ang="0">
                    <a:pos x="1796" y="5267"/>
                  </a:cxn>
                  <a:cxn ang="0">
                    <a:pos x="1170" y="5988"/>
                  </a:cxn>
                  <a:cxn ang="0">
                    <a:pos x="1796" y="4666"/>
                  </a:cxn>
                  <a:cxn ang="0">
                    <a:pos x="954" y="5592"/>
                  </a:cxn>
                  <a:cxn ang="0">
                    <a:pos x="1796" y="4350"/>
                  </a:cxn>
                  <a:cxn ang="0">
                    <a:pos x="954" y="5452"/>
                  </a:cxn>
                  <a:cxn ang="0">
                    <a:pos x="1386" y="4139"/>
                  </a:cxn>
                  <a:cxn ang="0">
                    <a:pos x="954" y="4486"/>
                  </a:cxn>
                  <a:cxn ang="0">
                    <a:pos x="2418" y="2427"/>
                  </a:cxn>
                  <a:cxn ang="0">
                    <a:pos x="216" y="4350"/>
                  </a:cxn>
                  <a:cxn ang="0">
                    <a:pos x="2202" y="2239"/>
                  </a:cxn>
                  <a:cxn ang="0">
                    <a:pos x="839" y="3025"/>
                  </a:cxn>
                  <a:cxn ang="0">
                    <a:pos x="2966" y="211"/>
                  </a:cxn>
                  <a:cxn ang="0">
                    <a:pos x="1170" y="1111"/>
                  </a:cxn>
                  <a:cxn ang="0">
                    <a:pos x="1796" y="715"/>
                  </a:cxn>
                  <a:cxn ang="0">
                    <a:pos x="623" y="2239"/>
                  </a:cxn>
                  <a:cxn ang="0">
                    <a:pos x="2418" y="715"/>
                  </a:cxn>
                  <a:cxn ang="0">
                    <a:pos x="1170" y="2239"/>
                  </a:cxn>
                  <a:cxn ang="0">
                    <a:pos x="3372" y="715"/>
                  </a:cxn>
                  <a:cxn ang="0">
                    <a:pos x="2012" y="2239"/>
                  </a:cxn>
                </a:cxnLst>
                <a:pathLst>
                  <a:path w="17" h="33">
                    <a:moveTo>
                      <a:pt x="11" y="13"/>
                    </a:moveTo>
                    <a:cubicBezTo>
                      <a:pt x="13" y="10"/>
                      <a:pt x="15" y="7"/>
                      <a:pt x="17" y="3"/>
                    </a:cubicBezTo>
                    <a:cubicBezTo>
                      <a:pt x="17" y="3"/>
                      <a:pt x="16" y="2"/>
                      <a:pt x="16" y="3"/>
                    </a:cubicBezTo>
                    <a:cubicBezTo>
                      <a:pt x="12" y="6"/>
                      <a:pt x="9" y="9"/>
                      <a:pt x="7" y="12"/>
                    </a:cubicBezTo>
                    <a:cubicBezTo>
                      <a:pt x="7" y="12"/>
                      <a:pt x="7" y="13"/>
                      <a:pt x="8" y="13"/>
                    </a:cubicBezTo>
                    <a:cubicBezTo>
                      <a:pt x="9" y="10"/>
                      <a:pt x="11" y="7"/>
                      <a:pt x="12" y="4"/>
                    </a:cubicBezTo>
                    <a:cubicBezTo>
                      <a:pt x="13" y="3"/>
                      <a:pt x="12" y="3"/>
                      <a:pt x="11" y="3"/>
                    </a:cubicBezTo>
                    <a:cubicBezTo>
                      <a:pt x="8" y="6"/>
                      <a:pt x="6" y="9"/>
                      <a:pt x="3" y="12"/>
                    </a:cubicBezTo>
                    <a:cubicBezTo>
                      <a:pt x="4" y="12"/>
                      <a:pt x="4" y="13"/>
                      <a:pt x="4" y="13"/>
                    </a:cubicBezTo>
                    <a:cubicBezTo>
                      <a:pt x="6" y="10"/>
                      <a:pt x="8" y="7"/>
                      <a:pt x="9" y="4"/>
                    </a:cubicBezTo>
                    <a:cubicBezTo>
                      <a:pt x="10" y="3"/>
                      <a:pt x="9" y="3"/>
                      <a:pt x="8" y="3"/>
                    </a:cubicBezTo>
                    <a:cubicBezTo>
                      <a:pt x="7" y="4"/>
                      <a:pt x="7" y="5"/>
                      <a:pt x="6" y="6"/>
                    </a:cubicBezTo>
                    <a:cubicBezTo>
                      <a:pt x="5" y="6"/>
                      <a:pt x="6" y="7"/>
                      <a:pt x="6" y="7"/>
                    </a:cubicBezTo>
                    <a:cubicBezTo>
                      <a:pt x="8" y="6"/>
                      <a:pt x="10" y="5"/>
                      <a:pt x="11" y="4"/>
                    </a:cubicBezTo>
                    <a:cubicBezTo>
                      <a:pt x="15" y="1"/>
                      <a:pt x="12" y="5"/>
                      <a:pt x="11" y="6"/>
                    </a:cubicBezTo>
                    <a:cubicBezTo>
                      <a:pt x="9" y="10"/>
                      <a:pt x="6" y="13"/>
                      <a:pt x="4" y="16"/>
                    </a:cubicBezTo>
                    <a:cubicBezTo>
                      <a:pt x="4" y="17"/>
                      <a:pt x="4" y="17"/>
                      <a:pt x="5" y="17"/>
                    </a:cubicBezTo>
                    <a:cubicBezTo>
                      <a:pt x="7" y="16"/>
                      <a:pt x="9" y="14"/>
                      <a:pt x="11" y="13"/>
                    </a:cubicBezTo>
                    <a:cubicBezTo>
                      <a:pt x="11" y="12"/>
                      <a:pt x="10" y="12"/>
                      <a:pt x="10" y="12"/>
                    </a:cubicBezTo>
                    <a:cubicBezTo>
                      <a:pt x="7" y="16"/>
                      <a:pt x="3" y="19"/>
                      <a:pt x="1" y="23"/>
                    </a:cubicBezTo>
                    <a:cubicBezTo>
                      <a:pt x="0" y="24"/>
                      <a:pt x="1" y="25"/>
                      <a:pt x="1" y="24"/>
                    </a:cubicBezTo>
                    <a:cubicBezTo>
                      <a:pt x="6" y="21"/>
                      <a:pt x="9" y="17"/>
                      <a:pt x="12" y="13"/>
                    </a:cubicBezTo>
                    <a:cubicBezTo>
                      <a:pt x="12" y="12"/>
                      <a:pt x="11" y="12"/>
                      <a:pt x="11" y="12"/>
                    </a:cubicBezTo>
                    <a:cubicBezTo>
                      <a:pt x="8" y="16"/>
                      <a:pt x="6" y="19"/>
                      <a:pt x="5" y="24"/>
                    </a:cubicBezTo>
                    <a:cubicBezTo>
                      <a:pt x="4" y="25"/>
                      <a:pt x="5" y="25"/>
                      <a:pt x="6" y="25"/>
                    </a:cubicBezTo>
                    <a:cubicBezTo>
                      <a:pt x="7" y="24"/>
                      <a:pt x="6" y="24"/>
                      <a:pt x="7" y="23"/>
                    </a:cubicBezTo>
                    <a:cubicBezTo>
                      <a:pt x="7" y="23"/>
                      <a:pt x="6" y="23"/>
                      <a:pt x="6" y="22"/>
                    </a:cubicBezTo>
                    <a:cubicBezTo>
                      <a:pt x="5" y="25"/>
                      <a:pt x="5" y="27"/>
                      <a:pt x="4" y="29"/>
                    </a:cubicBezTo>
                    <a:cubicBezTo>
                      <a:pt x="4" y="29"/>
                      <a:pt x="5" y="30"/>
                      <a:pt x="6" y="29"/>
                    </a:cubicBezTo>
                    <a:cubicBezTo>
                      <a:pt x="7" y="27"/>
                      <a:pt x="8" y="25"/>
                      <a:pt x="9" y="23"/>
                    </a:cubicBezTo>
                    <a:cubicBezTo>
                      <a:pt x="8" y="23"/>
                      <a:pt x="8" y="22"/>
                      <a:pt x="8" y="22"/>
                    </a:cubicBezTo>
                    <a:cubicBezTo>
                      <a:pt x="7" y="25"/>
                      <a:pt x="5" y="28"/>
                      <a:pt x="4" y="31"/>
                    </a:cubicBezTo>
                    <a:cubicBezTo>
                      <a:pt x="4" y="31"/>
                      <a:pt x="5" y="32"/>
                      <a:pt x="6" y="31"/>
                    </a:cubicBezTo>
                    <a:cubicBezTo>
                      <a:pt x="7" y="28"/>
                      <a:pt x="9" y="27"/>
                      <a:pt x="6" y="32"/>
                    </a:cubicBezTo>
                    <a:cubicBezTo>
                      <a:pt x="6" y="32"/>
                      <a:pt x="7" y="32"/>
                      <a:pt x="7" y="33"/>
                    </a:cubicBezTo>
                    <a:cubicBezTo>
                      <a:pt x="8" y="31"/>
                      <a:pt x="9" y="29"/>
                      <a:pt x="9" y="28"/>
                    </a:cubicBezTo>
                    <a:cubicBezTo>
                      <a:pt x="10" y="27"/>
                      <a:pt x="9" y="26"/>
                      <a:pt x="8" y="27"/>
                    </a:cubicBezTo>
                    <a:cubicBezTo>
                      <a:pt x="7" y="29"/>
                      <a:pt x="7" y="30"/>
                      <a:pt x="6" y="32"/>
                    </a:cubicBezTo>
                    <a:cubicBezTo>
                      <a:pt x="6" y="33"/>
                      <a:pt x="7" y="33"/>
                      <a:pt x="7" y="33"/>
                    </a:cubicBezTo>
                    <a:cubicBezTo>
                      <a:pt x="8" y="30"/>
                      <a:pt x="9" y="28"/>
                      <a:pt x="9" y="25"/>
                    </a:cubicBezTo>
                    <a:cubicBezTo>
                      <a:pt x="10" y="25"/>
                      <a:pt x="9" y="24"/>
                      <a:pt x="8" y="25"/>
                    </a:cubicBezTo>
                    <a:cubicBezTo>
                      <a:pt x="7" y="26"/>
                      <a:pt x="6" y="28"/>
                      <a:pt x="5" y="30"/>
                    </a:cubicBezTo>
                    <a:cubicBezTo>
                      <a:pt x="5" y="31"/>
                      <a:pt x="5" y="31"/>
                      <a:pt x="6" y="31"/>
                    </a:cubicBezTo>
                    <a:cubicBezTo>
                      <a:pt x="7" y="28"/>
                      <a:pt x="8" y="25"/>
                      <a:pt x="9" y="23"/>
                    </a:cubicBezTo>
                    <a:cubicBezTo>
                      <a:pt x="9" y="22"/>
                      <a:pt x="8" y="21"/>
                      <a:pt x="8" y="22"/>
                    </a:cubicBezTo>
                    <a:cubicBezTo>
                      <a:pt x="7" y="24"/>
                      <a:pt x="6" y="26"/>
                      <a:pt x="5" y="29"/>
                    </a:cubicBezTo>
                    <a:cubicBezTo>
                      <a:pt x="5" y="29"/>
                      <a:pt x="5" y="29"/>
                      <a:pt x="6" y="29"/>
                    </a:cubicBezTo>
                    <a:cubicBezTo>
                      <a:pt x="6" y="27"/>
                      <a:pt x="7" y="25"/>
                      <a:pt x="7" y="22"/>
                    </a:cubicBezTo>
                    <a:cubicBezTo>
                      <a:pt x="7" y="22"/>
                      <a:pt x="6" y="21"/>
                      <a:pt x="6" y="22"/>
                    </a:cubicBezTo>
                    <a:cubicBezTo>
                      <a:pt x="5" y="23"/>
                      <a:pt x="5" y="23"/>
                      <a:pt x="5" y="24"/>
                    </a:cubicBezTo>
                    <a:cubicBezTo>
                      <a:pt x="5" y="24"/>
                      <a:pt x="6" y="24"/>
                      <a:pt x="6" y="24"/>
                    </a:cubicBezTo>
                    <a:cubicBezTo>
                      <a:pt x="7" y="20"/>
                      <a:pt x="10" y="16"/>
                      <a:pt x="12" y="13"/>
                    </a:cubicBezTo>
                    <a:cubicBezTo>
                      <a:pt x="13" y="12"/>
                      <a:pt x="12" y="11"/>
                      <a:pt x="11" y="12"/>
                    </a:cubicBezTo>
                    <a:cubicBezTo>
                      <a:pt x="8" y="15"/>
                      <a:pt x="5" y="20"/>
                      <a:pt x="1" y="23"/>
                    </a:cubicBezTo>
                    <a:cubicBezTo>
                      <a:pt x="1" y="23"/>
                      <a:pt x="1" y="24"/>
                      <a:pt x="2" y="24"/>
                    </a:cubicBezTo>
                    <a:cubicBezTo>
                      <a:pt x="5" y="20"/>
                      <a:pt x="8" y="17"/>
                      <a:pt x="11" y="12"/>
                    </a:cubicBezTo>
                    <a:cubicBezTo>
                      <a:pt x="11" y="12"/>
                      <a:pt x="11" y="11"/>
                      <a:pt x="10" y="11"/>
                    </a:cubicBezTo>
                    <a:cubicBezTo>
                      <a:pt x="8" y="13"/>
                      <a:pt x="6" y="14"/>
                      <a:pt x="4" y="16"/>
                    </a:cubicBezTo>
                    <a:cubicBezTo>
                      <a:pt x="4" y="16"/>
                      <a:pt x="5" y="16"/>
                      <a:pt x="5" y="17"/>
                    </a:cubicBezTo>
                    <a:cubicBezTo>
                      <a:pt x="8" y="12"/>
                      <a:pt x="13" y="7"/>
                      <a:pt x="15" y="1"/>
                    </a:cubicBezTo>
                    <a:cubicBezTo>
                      <a:pt x="15" y="1"/>
                      <a:pt x="14" y="0"/>
                      <a:pt x="14" y="1"/>
                    </a:cubicBezTo>
                    <a:cubicBezTo>
                      <a:pt x="11" y="2"/>
                      <a:pt x="9" y="4"/>
                      <a:pt x="6" y="6"/>
                    </a:cubicBezTo>
                    <a:cubicBezTo>
                      <a:pt x="6" y="6"/>
                      <a:pt x="6" y="6"/>
                      <a:pt x="7" y="7"/>
                    </a:cubicBezTo>
                    <a:cubicBezTo>
                      <a:pt x="7" y="6"/>
                      <a:pt x="8" y="5"/>
                      <a:pt x="9" y="4"/>
                    </a:cubicBezTo>
                    <a:cubicBezTo>
                      <a:pt x="9" y="4"/>
                      <a:pt x="9" y="4"/>
                      <a:pt x="8" y="3"/>
                    </a:cubicBezTo>
                    <a:cubicBezTo>
                      <a:pt x="7" y="7"/>
                      <a:pt x="5" y="9"/>
                      <a:pt x="3" y="12"/>
                    </a:cubicBezTo>
                    <a:cubicBezTo>
                      <a:pt x="3" y="13"/>
                      <a:pt x="4" y="14"/>
                      <a:pt x="4" y="13"/>
                    </a:cubicBezTo>
                    <a:cubicBezTo>
                      <a:pt x="7" y="10"/>
                      <a:pt x="9" y="7"/>
                      <a:pt x="12" y="4"/>
                    </a:cubicBezTo>
                    <a:cubicBezTo>
                      <a:pt x="12" y="4"/>
                      <a:pt x="11" y="4"/>
                      <a:pt x="11" y="3"/>
                    </a:cubicBezTo>
                    <a:cubicBezTo>
                      <a:pt x="10" y="6"/>
                      <a:pt x="8" y="9"/>
                      <a:pt x="6" y="12"/>
                    </a:cubicBezTo>
                    <a:cubicBezTo>
                      <a:pt x="6" y="13"/>
                      <a:pt x="7" y="14"/>
                      <a:pt x="7" y="13"/>
                    </a:cubicBezTo>
                    <a:cubicBezTo>
                      <a:pt x="10" y="10"/>
                      <a:pt x="13" y="7"/>
                      <a:pt x="17" y="4"/>
                    </a:cubicBezTo>
                    <a:cubicBezTo>
                      <a:pt x="16" y="3"/>
                      <a:pt x="16" y="3"/>
                      <a:pt x="15" y="3"/>
                    </a:cubicBezTo>
                    <a:cubicBezTo>
                      <a:pt x="14" y="6"/>
                      <a:pt x="12" y="9"/>
                      <a:pt x="10" y="12"/>
                    </a:cubicBezTo>
                    <a:cubicBezTo>
                      <a:pt x="9" y="13"/>
                      <a:pt x="10" y="14"/>
                      <a:pt x="11" y="13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82" name="Freeform 78"/>
              <p:cNvSpPr/>
              <p:nvPr/>
            </p:nvSpPr>
            <p:spPr>
              <a:xfrm>
                <a:off x="1494" y="1959"/>
                <a:ext cx="37" cy="94"/>
              </a:xfrm>
              <a:custGeom>
                <a:avLst/>
                <a:gdLst/>
                <a:ahLst/>
                <a:cxnLst>
                  <a:cxn ang="0">
                    <a:pos x="1500" y="3025"/>
                  </a:cxn>
                  <a:cxn ang="0">
                    <a:pos x="1110" y="4877"/>
                  </a:cxn>
                  <a:cxn ang="0">
                    <a:pos x="1312" y="4877"/>
                  </a:cxn>
                  <a:cxn ang="0">
                    <a:pos x="1500" y="4877"/>
                  </a:cxn>
                  <a:cxn ang="0">
                    <a:pos x="1110" y="5988"/>
                  </a:cxn>
                  <a:cxn ang="0">
                    <a:pos x="1312" y="5988"/>
                  </a:cxn>
                  <a:cxn ang="0">
                    <a:pos x="1312" y="3561"/>
                  </a:cxn>
                  <a:cxn ang="0">
                    <a:pos x="1110" y="1527"/>
                  </a:cxn>
                  <a:cxn ang="0">
                    <a:pos x="1711" y="601"/>
                  </a:cxn>
                  <a:cxn ang="0">
                    <a:pos x="1847" y="926"/>
                  </a:cxn>
                  <a:cxn ang="0">
                    <a:pos x="2026" y="926"/>
                  </a:cxn>
                  <a:cxn ang="0">
                    <a:pos x="1847" y="1111"/>
                  </a:cxn>
                  <a:cxn ang="0">
                    <a:pos x="1847" y="1527"/>
                  </a:cxn>
                  <a:cxn ang="0">
                    <a:pos x="2422" y="715"/>
                  </a:cxn>
                  <a:cxn ang="0">
                    <a:pos x="2237" y="601"/>
                  </a:cxn>
                  <a:cxn ang="0">
                    <a:pos x="1847" y="715"/>
                  </a:cxn>
                  <a:cxn ang="0">
                    <a:pos x="2237" y="926"/>
                  </a:cxn>
                  <a:cxn ang="0">
                    <a:pos x="2422" y="211"/>
                  </a:cxn>
                  <a:cxn ang="0">
                    <a:pos x="2237" y="0"/>
                  </a:cxn>
                  <a:cxn ang="0">
                    <a:pos x="1110" y="5988"/>
                  </a:cxn>
                  <a:cxn ang="0">
                    <a:pos x="1312" y="5988"/>
                  </a:cxn>
                  <a:cxn ang="0">
                    <a:pos x="1711" y="4139"/>
                  </a:cxn>
                  <a:cxn ang="0">
                    <a:pos x="1500" y="3951"/>
                  </a:cxn>
                  <a:cxn ang="0">
                    <a:pos x="1110" y="4877"/>
                  </a:cxn>
                  <a:cxn ang="0">
                    <a:pos x="1312" y="4877"/>
                  </a:cxn>
                  <a:cxn ang="0">
                    <a:pos x="1711" y="3025"/>
                  </a:cxn>
                  <a:cxn ang="0">
                    <a:pos x="1500" y="3025"/>
                  </a:cxn>
                </a:cxnLst>
                <a:pathLst>
                  <a:path w="13" h="33">
                    <a:moveTo>
                      <a:pt x="8" y="16"/>
                    </a:moveTo>
                    <a:cubicBezTo>
                      <a:pt x="8" y="19"/>
                      <a:pt x="7" y="23"/>
                      <a:pt x="6" y="26"/>
                    </a:cubicBezTo>
                    <a:cubicBezTo>
                      <a:pt x="6" y="26"/>
                      <a:pt x="7" y="26"/>
                      <a:pt x="7" y="26"/>
                    </a:cubicBezTo>
                    <a:cubicBezTo>
                      <a:pt x="7" y="26"/>
                      <a:pt x="8" y="26"/>
                      <a:pt x="8" y="26"/>
                    </a:cubicBezTo>
                    <a:cubicBezTo>
                      <a:pt x="7" y="28"/>
                      <a:pt x="7" y="30"/>
                      <a:pt x="6" y="32"/>
                    </a:cubicBezTo>
                    <a:cubicBezTo>
                      <a:pt x="6" y="32"/>
                      <a:pt x="6" y="32"/>
                      <a:pt x="7" y="32"/>
                    </a:cubicBezTo>
                    <a:cubicBezTo>
                      <a:pt x="8" y="28"/>
                      <a:pt x="8" y="23"/>
                      <a:pt x="7" y="19"/>
                    </a:cubicBezTo>
                    <a:cubicBezTo>
                      <a:pt x="7" y="15"/>
                      <a:pt x="6" y="12"/>
                      <a:pt x="6" y="8"/>
                    </a:cubicBezTo>
                    <a:cubicBezTo>
                      <a:pt x="7" y="6"/>
                      <a:pt x="8" y="5"/>
                      <a:pt x="9" y="3"/>
                    </a:cubicBezTo>
                    <a:cubicBezTo>
                      <a:pt x="12" y="0"/>
                      <a:pt x="11" y="3"/>
                      <a:pt x="10" y="5"/>
                    </a:cubicBezTo>
                    <a:cubicBezTo>
                      <a:pt x="10" y="5"/>
                      <a:pt x="11" y="6"/>
                      <a:pt x="11" y="5"/>
                    </a:cubicBezTo>
                    <a:cubicBezTo>
                      <a:pt x="11" y="6"/>
                      <a:pt x="10" y="6"/>
                      <a:pt x="10" y="6"/>
                    </a:cubicBezTo>
                    <a:cubicBezTo>
                      <a:pt x="9" y="7"/>
                      <a:pt x="10" y="8"/>
                      <a:pt x="10" y="8"/>
                    </a:cubicBezTo>
                    <a:cubicBezTo>
                      <a:pt x="12" y="6"/>
                      <a:pt x="13" y="6"/>
                      <a:pt x="13" y="4"/>
                    </a:cubicBezTo>
                    <a:cubicBezTo>
                      <a:pt x="13" y="3"/>
                      <a:pt x="12" y="3"/>
                      <a:pt x="12" y="3"/>
                    </a:cubicBezTo>
                    <a:cubicBezTo>
                      <a:pt x="11" y="4"/>
                      <a:pt x="11" y="4"/>
                      <a:pt x="10" y="4"/>
                    </a:cubicBezTo>
                    <a:cubicBezTo>
                      <a:pt x="11" y="5"/>
                      <a:pt x="11" y="5"/>
                      <a:pt x="12" y="5"/>
                    </a:cubicBezTo>
                    <a:cubicBezTo>
                      <a:pt x="12" y="4"/>
                      <a:pt x="12" y="2"/>
                      <a:pt x="13" y="1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0" y="7"/>
                      <a:pt x="8" y="21"/>
                      <a:pt x="6" y="32"/>
                    </a:cubicBezTo>
                    <a:cubicBezTo>
                      <a:pt x="5" y="32"/>
                      <a:pt x="6" y="33"/>
                      <a:pt x="7" y="32"/>
                    </a:cubicBezTo>
                    <a:cubicBezTo>
                      <a:pt x="8" y="29"/>
                      <a:pt x="9" y="25"/>
                      <a:pt x="9" y="22"/>
                    </a:cubicBezTo>
                    <a:cubicBezTo>
                      <a:pt x="10" y="21"/>
                      <a:pt x="9" y="21"/>
                      <a:pt x="8" y="21"/>
                    </a:cubicBezTo>
                    <a:cubicBezTo>
                      <a:pt x="7" y="23"/>
                      <a:pt x="6" y="24"/>
                      <a:pt x="6" y="26"/>
                    </a:cubicBezTo>
                    <a:cubicBezTo>
                      <a:pt x="6" y="27"/>
                      <a:pt x="7" y="27"/>
                      <a:pt x="7" y="26"/>
                    </a:cubicBezTo>
                    <a:cubicBezTo>
                      <a:pt x="8" y="23"/>
                      <a:pt x="9" y="19"/>
                      <a:pt x="9" y="16"/>
                    </a:cubicBezTo>
                    <a:cubicBezTo>
                      <a:pt x="9" y="15"/>
                      <a:pt x="8" y="15"/>
                      <a:pt x="8" y="16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83" name="Freeform 79"/>
              <p:cNvSpPr/>
              <p:nvPr/>
            </p:nvSpPr>
            <p:spPr>
              <a:xfrm>
                <a:off x="1511" y="1965"/>
                <a:ext cx="29" cy="23"/>
              </a:xfrm>
              <a:custGeom>
                <a:avLst/>
                <a:gdLst/>
                <a:ahLst/>
                <a:cxnLst>
                  <a:cxn ang="0">
                    <a:pos x="218" y="952"/>
                  </a:cxn>
                  <a:cxn ang="0">
                    <a:pos x="0" y="1164"/>
                  </a:cxn>
                  <a:cxn ang="0">
                    <a:pos x="218" y="1380"/>
                  </a:cxn>
                  <a:cxn ang="0">
                    <a:pos x="1195" y="621"/>
                  </a:cxn>
                  <a:cxn ang="0">
                    <a:pos x="1076" y="621"/>
                  </a:cxn>
                  <a:cxn ang="0">
                    <a:pos x="1076" y="1380"/>
                  </a:cxn>
                  <a:cxn ang="0">
                    <a:pos x="1195" y="1570"/>
                  </a:cxn>
                  <a:cxn ang="0">
                    <a:pos x="1833" y="216"/>
                  </a:cxn>
                  <a:cxn ang="0">
                    <a:pos x="1633" y="216"/>
                  </a:cxn>
                  <a:cxn ang="0">
                    <a:pos x="1633" y="1380"/>
                  </a:cxn>
                  <a:cxn ang="0">
                    <a:pos x="1833" y="1380"/>
                  </a:cxn>
                  <a:cxn ang="0">
                    <a:pos x="2053" y="621"/>
                  </a:cxn>
                  <a:cxn ang="0">
                    <a:pos x="1833" y="405"/>
                  </a:cxn>
                  <a:cxn ang="0">
                    <a:pos x="1633" y="1164"/>
                  </a:cxn>
                  <a:cxn ang="0">
                    <a:pos x="1833" y="1380"/>
                  </a:cxn>
                  <a:cxn ang="0">
                    <a:pos x="1833" y="216"/>
                  </a:cxn>
                  <a:cxn ang="0">
                    <a:pos x="1633" y="216"/>
                  </a:cxn>
                  <a:cxn ang="0">
                    <a:pos x="1076" y="1380"/>
                  </a:cxn>
                  <a:cxn ang="0">
                    <a:pos x="1195" y="1570"/>
                  </a:cxn>
                  <a:cxn ang="0">
                    <a:pos x="1195" y="621"/>
                  </a:cxn>
                  <a:cxn ang="0">
                    <a:pos x="1076" y="621"/>
                  </a:cxn>
                  <a:cxn ang="0">
                    <a:pos x="0" y="1164"/>
                  </a:cxn>
                  <a:cxn ang="0">
                    <a:pos x="218" y="1380"/>
                  </a:cxn>
                  <a:cxn ang="0">
                    <a:pos x="412" y="1164"/>
                  </a:cxn>
                  <a:cxn ang="0">
                    <a:pos x="218" y="952"/>
                  </a:cxn>
                </a:cxnLst>
                <a:pathLst>
                  <a:path w="10" h="8">
                    <a:moveTo>
                      <a:pt x="1" y="5"/>
                    </a:moveTo>
                    <a:cubicBezTo>
                      <a:pt x="1" y="5"/>
                      <a:pt x="0" y="5"/>
                      <a:pt x="0" y="6"/>
                    </a:cubicBezTo>
                    <a:cubicBezTo>
                      <a:pt x="0" y="6"/>
                      <a:pt x="0" y="7"/>
                      <a:pt x="1" y="7"/>
                    </a:cubicBezTo>
                    <a:cubicBezTo>
                      <a:pt x="3" y="6"/>
                      <a:pt x="5" y="5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5" y="4"/>
                      <a:pt x="5" y="6"/>
                      <a:pt x="5" y="7"/>
                    </a:cubicBezTo>
                    <a:cubicBezTo>
                      <a:pt x="4" y="8"/>
                      <a:pt x="5" y="8"/>
                      <a:pt x="6" y="8"/>
                    </a:cubicBezTo>
                    <a:cubicBezTo>
                      <a:pt x="7" y="6"/>
                      <a:pt x="8" y="3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8" y="3"/>
                      <a:pt x="8" y="5"/>
                      <a:pt x="8" y="7"/>
                    </a:cubicBezTo>
                    <a:cubicBezTo>
                      <a:pt x="8" y="7"/>
                      <a:pt x="9" y="8"/>
                      <a:pt x="9" y="7"/>
                    </a:cubicBezTo>
                    <a:cubicBezTo>
                      <a:pt x="10" y="6"/>
                      <a:pt x="10" y="4"/>
                      <a:pt x="10" y="3"/>
                    </a:cubicBezTo>
                    <a:cubicBezTo>
                      <a:pt x="10" y="2"/>
                      <a:pt x="9" y="2"/>
                      <a:pt x="9" y="2"/>
                    </a:cubicBezTo>
                    <a:cubicBezTo>
                      <a:pt x="9" y="4"/>
                      <a:pt x="8" y="5"/>
                      <a:pt x="8" y="6"/>
                    </a:cubicBezTo>
                    <a:cubicBezTo>
                      <a:pt x="8" y="7"/>
                      <a:pt x="9" y="7"/>
                      <a:pt x="9" y="7"/>
                    </a:cubicBezTo>
                    <a:cubicBezTo>
                      <a:pt x="10" y="5"/>
                      <a:pt x="10" y="3"/>
                      <a:pt x="9" y="1"/>
                    </a:cubicBezTo>
                    <a:cubicBezTo>
                      <a:pt x="9" y="0"/>
                      <a:pt x="8" y="0"/>
                      <a:pt x="8" y="1"/>
                    </a:cubicBezTo>
                    <a:cubicBezTo>
                      <a:pt x="7" y="3"/>
                      <a:pt x="6" y="5"/>
                      <a:pt x="5" y="7"/>
                    </a:cubicBezTo>
                    <a:cubicBezTo>
                      <a:pt x="5" y="7"/>
                      <a:pt x="6" y="7"/>
                      <a:pt x="6" y="8"/>
                    </a:cubicBezTo>
                    <a:cubicBezTo>
                      <a:pt x="6" y="6"/>
                      <a:pt x="6" y="5"/>
                      <a:pt x="6" y="3"/>
                    </a:cubicBezTo>
                    <a:cubicBezTo>
                      <a:pt x="6" y="2"/>
                      <a:pt x="5" y="2"/>
                      <a:pt x="5" y="3"/>
                    </a:cubicBezTo>
                    <a:cubicBezTo>
                      <a:pt x="4" y="4"/>
                      <a:pt x="2" y="5"/>
                      <a:pt x="0" y="6"/>
                    </a:cubicBezTo>
                    <a:cubicBezTo>
                      <a:pt x="1" y="6"/>
                      <a:pt x="1" y="6"/>
                      <a:pt x="1" y="7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3" y="5"/>
                      <a:pt x="2" y="4"/>
                      <a:pt x="1" y="5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84" name="Freeform 80"/>
              <p:cNvSpPr/>
              <p:nvPr/>
            </p:nvSpPr>
            <p:spPr>
              <a:xfrm>
                <a:off x="1540" y="1959"/>
                <a:ext cx="8" cy="31"/>
              </a:xfrm>
              <a:custGeom>
                <a:avLst/>
                <a:gdLst/>
                <a:ahLst/>
                <a:cxnLst>
                  <a:cxn ang="0">
                    <a:pos x="149" y="183"/>
                  </a:cxn>
                  <a:cxn ang="0">
                    <a:pos x="0" y="1770"/>
                  </a:cxn>
                  <a:cxn ang="0">
                    <a:pos x="149" y="1770"/>
                  </a:cxn>
                  <a:cxn ang="0">
                    <a:pos x="248" y="1071"/>
                  </a:cxn>
                  <a:cxn ang="0">
                    <a:pos x="149" y="1071"/>
                  </a:cxn>
                  <a:cxn ang="0">
                    <a:pos x="0" y="1770"/>
                  </a:cxn>
                  <a:cxn ang="0">
                    <a:pos x="149" y="1770"/>
                  </a:cxn>
                  <a:cxn ang="0">
                    <a:pos x="397" y="183"/>
                  </a:cxn>
                  <a:cxn ang="0">
                    <a:pos x="149" y="183"/>
                  </a:cxn>
                </a:cxnLst>
                <a:pathLst>
                  <a:path w="3" h="11">
                    <a:moveTo>
                      <a:pt x="1" y="1"/>
                    </a:moveTo>
                    <a:cubicBezTo>
                      <a:pt x="1" y="4"/>
                      <a:pt x="0" y="7"/>
                      <a:pt x="0" y="10"/>
                    </a:cubicBezTo>
                    <a:cubicBezTo>
                      <a:pt x="0" y="10"/>
                      <a:pt x="0" y="10"/>
                      <a:pt x="1" y="10"/>
                    </a:cubicBezTo>
                    <a:cubicBezTo>
                      <a:pt x="1" y="8"/>
                      <a:pt x="2" y="7"/>
                      <a:pt x="2" y="6"/>
                    </a:cubicBezTo>
                    <a:cubicBezTo>
                      <a:pt x="2" y="5"/>
                      <a:pt x="1" y="5"/>
                      <a:pt x="1" y="6"/>
                    </a:cubicBezTo>
                    <a:cubicBezTo>
                      <a:pt x="0" y="7"/>
                      <a:pt x="0" y="8"/>
                      <a:pt x="0" y="10"/>
                    </a:cubicBezTo>
                    <a:cubicBezTo>
                      <a:pt x="0" y="11"/>
                      <a:pt x="1" y="11"/>
                      <a:pt x="1" y="10"/>
                    </a:cubicBezTo>
                    <a:cubicBezTo>
                      <a:pt x="2" y="7"/>
                      <a:pt x="3" y="4"/>
                      <a:pt x="3" y="1"/>
                    </a:cubicBezTo>
                    <a:cubicBezTo>
                      <a:pt x="3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85" name="Freeform 81"/>
              <p:cNvSpPr/>
              <p:nvPr/>
            </p:nvSpPr>
            <p:spPr>
              <a:xfrm>
                <a:off x="1537" y="1956"/>
                <a:ext cx="14" cy="37"/>
              </a:xfrm>
              <a:custGeom>
                <a:avLst/>
                <a:gdLst/>
                <a:ahLst/>
                <a:cxnLst>
                  <a:cxn ang="0">
                    <a:pos x="375" y="211"/>
                  </a:cxn>
                  <a:cxn ang="0">
                    <a:pos x="0" y="2237"/>
                  </a:cxn>
                  <a:cxn ang="0">
                    <a:pos x="375" y="2422"/>
                  </a:cxn>
                  <a:cxn ang="0">
                    <a:pos x="683" y="1110"/>
                  </a:cxn>
                  <a:cxn ang="0">
                    <a:pos x="487" y="922"/>
                  </a:cxn>
                  <a:cxn ang="0">
                    <a:pos x="174" y="2237"/>
                  </a:cxn>
                  <a:cxn ang="0">
                    <a:pos x="375" y="2237"/>
                  </a:cxn>
                  <a:cxn ang="0">
                    <a:pos x="683" y="390"/>
                  </a:cxn>
                  <a:cxn ang="0">
                    <a:pos x="375" y="211"/>
                  </a:cxn>
                </a:cxnLst>
                <a:pathLst>
                  <a:path w="5" h="13">
                    <a:moveTo>
                      <a:pt x="2" y="1"/>
                    </a:moveTo>
                    <a:cubicBezTo>
                      <a:pt x="1" y="5"/>
                      <a:pt x="1" y="9"/>
                      <a:pt x="0" y="12"/>
                    </a:cubicBezTo>
                    <a:cubicBezTo>
                      <a:pt x="0" y="13"/>
                      <a:pt x="1" y="13"/>
                      <a:pt x="2" y="13"/>
                    </a:cubicBezTo>
                    <a:cubicBezTo>
                      <a:pt x="3" y="10"/>
                      <a:pt x="4" y="8"/>
                      <a:pt x="4" y="6"/>
                    </a:cubicBezTo>
                    <a:cubicBezTo>
                      <a:pt x="5" y="5"/>
                      <a:pt x="3" y="5"/>
                      <a:pt x="3" y="5"/>
                    </a:cubicBezTo>
                    <a:cubicBezTo>
                      <a:pt x="2" y="8"/>
                      <a:pt x="1" y="10"/>
                      <a:pt x="1" y="12"/>
                    </a:cubicBezTo>
                    <a:cubicBezTo>
                      <a:pt x="1" y="12"/>
                      <a:pt x="1" y="12"/>
                      <a:pt x="2" y="12"/>
                    </a:cubicBezTo>
                    <a:cubicBezTo>
                      <a:pt x="2" y="9"/>
                      <a:pt x="3" y="5"/>
                      <a:pt x="4" y="2"/>
                    </a:cubicBezTo>
                    <a:cubicBezTo>
                      <a:pt x="4" y="1"/>
                      <a:pt x="3" y="0"/>
                      <a:pt x="2" y="1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86" name="Freeform 82"/>
              <p:cNvSpPr/>
              <p:nvPr/>
            </p:nvSpPr>
            <p:spPr>
              <a:xfrm>
                <a:off x="1543" y="1956"/>
                <a:ext cx="5" cy="29"/>
              </a:xfrm>
              <a:custGeom>
                <a:avLst/>
                <a:gdLst/>
                <a:ahLst/>
                <a:cxnLst>
                  <a:cxn ang="0">
                    <a:pos x="0" y="412"/>
                  </a:cxn>
                  <a:cxn ang="0">
                    <a:pos x="125" y="1833"/>
                  </a:cxn>
                  <a:cxn ang="0">
                    <a:pos x="208" y="1833"/>
                  </a:cxn>
                  <a:cxn ang="0">
                    <a:pos x="208" y="1633"/>
                  </a:cxn>
                  <a:cxn ang="0">
                    <a:pos x="125" y="1633"/>
                  </a:cxn>
                  <a:cxn ang="0">
                    <a:pos x="125" y="1833"/>
                  </a:cxn>
                  <a:cxn ang="0">
                    <a:pos x="208" y="1833"/>
                  </a:cxn>
                  <a:cxn ang="0">
                    <a:pos x="208" y="218"/>
                  </a:cxn>
                  <a:cxn ang="0">
                    <a:pos x="0" y="412"/>
                  </a:cxn>
                </a:cxnLst>
                <a:pathLst>
                  <a:path w="2" h="10">
                    <a:moveTo>
                      <a:pt x="0" y="2"/>
                    </a:moveTo>
                    <a:cubicBezTo>
                      <a:pt x="1" y="4"/>
                      <a:pt x="1" y="7"/>
                      <a:pt x="1" y="9"/>
                    </a:cubicBezTo>
                    <a:cubicBezTo>
                      <a:pt x="1" y="9"/>
                      <a:pt x="2" y="9"/>
                      <a:pt x="2" y="9"/>
                    </a:cubicBezTo>
                    <a:cubicBezTo>
                      <a:pt x="2" y="9"/>
                      <a:pt x="2" y="9"/>
                      <a:pt x="2" y="8"/>
                    </a:cubicBezTo>
                    <a:cubicBezTo>
                      <a:pt x="2" y="7"/>
                      <a:pt x="1" y="7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10"/>
                      <a:pt x="2" y="10"/>
                      <a:pt x="2" y="9"/>
                    </a:cubicBezTo>
                    <a:cubicBezTo>
                      <a:pt x="2" y="7"/>
                      <a:pt x="2" y="4"/>
                      <a:pt x="2" y="1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87" name="Freeform 83"/>
              <p:cNvSpPr/>
              <p:nvPr/>
            </p:nvSpPr>
            <p:spPr>
              <a:xfrm>
                <a:off x="1537" y="1965"/>
                <a:ext cx="23" cy="40"/>
              </a:xfrm>
              <a:custGeom>
                <a:avLst/>
                <a:gdLst/>
                <a:ahLst/>
                <a:cxnLst>
                  <a:cxn ang="0">
                    <a:pos x="834" y="603"/>
                  </a:cxn>
                  <a:cxn ang="0">
                    <a:pos x="834" y="1934"/>
                  </a:cxn>
                  <a:cxn ang="0">
                    <a:pos x="952" y="1934"/>
                  </a:cxn>
                  <a:cxn ang="0">
                    <a:pos x="834" y="1723"/>
                  </a:cxn>
                  <a:cxn ang="0">
                    <a:pos x="621" y="1934"/>
                  </a:cxn>
                  <a:cxn ang="0">
                    <a:pos x="834" y="2474"/>
                  </a:cxn>
                  <a:cxn ang="0">
                    <a:pos x="952" y="2260"/>
                  </a:cxn>
                  <a:cxn ang="0">
                    <a:pos x="405" y="1543"/>
                  </a:cxn>
                  <a:cxn ang="0">
                    <a:pos x="216" y="1723"/>
                  </a:cxn>
                  <a:cxn ang="0">
                    <a:pos x="1380" y="2660"/>
                  </a:cxn>
                  <a:cxn ang="0">
                    <a:pos x="1570" y="2660"/>
                  </a:cxn>
                  <a:cxn ang="0">
                    <a:pos x="1380" y="1331"/>
                  </a:cxn>
                  <a:cxn ang="0">
                    <a:pos x="1164" y="1331"/>
                  </a:cxn>
                  <a:cxn ang="0">
                    <a:pos x="1380" y="2474"/>
                  </a:cxn>
                  <a:cxn ang="0">
                    <a:pos x="1570" y="2474"/>
                  </a:cxn>
                  <a:cxn ang="0">
                    <a:pos x="1570" y="211"/>
                  </a:cxn>
                  <a:cxn ang="0">
                    <a:pos x="1380" y="211"/>
                  </a:cxn>
                  <a:cxn ang="0">
                    <a:pos x="1164" y="1934"/>
                  </a:cxn>
                  <a:cxn ang="0">
                    <a:pos x="1380" y="1934"/>
                  </a:cxn>
                  <a:cxn ang="0">
                    <a:pos x="1570" y="931"/>
                  </a:cxn>
                  <a:cxn ang="0">
                    <a:pos x="1380" y="931"/>
                  </a:cxn>
                  <a:cxn ang="0">
                    <a:pos x="1164" y="1934"/>
                  </a:cxn>
                  <a:cxn ang="0">
                    <a:pos x="1380" y="1934"/>
                  </a:cxn>
                  <a:cxn ang="0">
                    <a:pos x="1570" y="211"/>
                  </a:cxn>
                  <a:cxn ang="0">
                    <a:pos x="1380" y="211"/>
                  </a:cxn>
                  <a:cxn ang="0">
                    <a:pos x="1380" y="2474"/>
                  </a:cxn>
                  <a:cxn ang="0">
                    <a:pos x="1570" y="2474"/>
                  </a:cxn>
                  <a:cxn ang="0">
                    <a:pos x="1380" y="1331"/>
                  </a:cxn>
                  <a:cxn ang="0">
                    <a:pos x="1164" y="1331"/>
                  </a:cxn>
                  <a:cxn ang="0">
                    <a:pos x="1164" y="2474"/>
                  </a:cxn>
                  <a:cxn ang="0">
                    <a:pos x="1570" y="2474"/>
                  </a:cxn>
                  <a:cxn ang="0">
                    <a:pos x="405" y="1543"/>
                  </a:cxn>
                  <a:cxn ang="0">
                    <a:pos x="216" y="1723"/>
                  </a:cxn>
                  <a:cxn ang="0">
                    <a:pos x="834" y="2474"/>
                  </a:cxn>
                  <a:cxn ang="0">
                    <a:pos x="952" y="2260"/>
                  </a:cxn>
                  <a:cxn ang="0">
                    <a:pos x="834" y="1723"/>
                  </a:cxn>
                  <a:cxn ang="0">
                    <a:pos x="621" y="1934"/>
                  </a:cxn>
                  <a:cxn ang="0">
                    <a:pos x="834" y="2074"/>
                  </a:cxn>
                  <a:cxn ang="0">
                    <a:pos x="952" y="1934"/>
                  </a:cxn>
                  <a:cxn ang="0">
                    <a:pos x="952" y="603"/>
                  </a:cxn>
                  <a:cxn ang="0">
                    <a:pos x="834" y="603"/>
                  </a:cxn>
                </a:cxnLst>
                <a:pathLst>
                  <a:path w="8" h="14">
                    <a:moveTo>
                      <a:pt x="4" y="3"/>
                    </a:moveTo>
                    <a:cubicBezTo>
                      <a:pt x="4" y="6"/>
                      <a:pt x="4" y="8"/>
                      <a:pt x="4" y="10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5" y="9"/>
                      <a:pt x="5" y="9"/>
                      <a:pt x="4" y="9"/>
                    </a:cubicBezTo>
                    <a:cubicBezTo>
                      <a:pt x="4" y="9"/>
                      <a:pt x="3" y="9"/>
                      <a:pt x="3" y="10"/>
                    </a:cubicBezTo>
                    <a:cubicBezTo>
                      <a:pt x="3" y="11"/>
                      <a:pt x="4" y="12"/>
                      <a:pt x="4" y="13"/>
                    </a:cubicBezTo>
                    <a:cubicBezTo>
                      <a:pt x="4" y="13"/>
                      <a:pt x="5" y="12"/>
                      <a:pt x="5" y="12"/>
                    </a:cubicBezTo>
                    <a:cubicBezTo>
                      <a:pt x="4" y="11"/>
                      <a:pt x="3" y="10"/>
                      <a:pt x="2" y="8"/>
                    </a:cubicBezTo>
                    <a:cubicBezTo>
                      <a:pt x="2" y="9"/>
                      <a:pt x="1" y="9"/>
                      <a:pt x="1" y="9"/>
                    </a:cubicBezTo>
                    <a:cubicBezTo>
                      <a:pt x="3" y="11"/>
                      <a:pt x="5" y="12"/>
                      <a:pt x="7" y="14"/>
                    </a:cubicBezTo>
                    <a:cubicBezTo>
                      <a:pt x="7" y="14"/>
                      <a:pt x="8" y="14"/>
                      <a:pt x="8" y="14"/>
                    </a:cubicBezTo>
                    <a:cubicBezTo>
                      <a:pt x="8" y="11"/>
                      <a:pt x="8" y="9"/>
                      <a:pt x="7" y="7"/>
                    </a:cubicBezTo>
                    <a:cubicBezTo>
                      <a:pt x="6" y="6"/>
                      <a:pt x="5" y="7"/>
                      <a:pt x="6" y="7"/>
                    </a:cubicBezTo>
                    <a:cubicBezTo>
                      <a:pt x="6" y="9"/>
                      <a:pt x="7" y="11"/>
                      <a:pt x="7" y="13"/>
                    </a:cubicBezTo>
                    <a:cubicBezTo>
                      <a:pt x="7" y="14"/>
                      <a:pt x="8" y="14"/>
                      <a:pt x="8" y="13"/>
                    </a:cubicBezTo>
                    <a:cubicBezTo>
                      <a:pt x="8" y="9"/>
                      <a:pt x="8" y="5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4"/>
                      <a:pt x="7" y="7"/>
                      <a:pt x="6" y="10"/>
                    </a:cubicBezTo>
                    <a:cubicBezTo>
                      <a:pt x="6" y="10"/>
                      <a:pt x="7" y="10"/>
                      <a:pt x="7" y="10"/>
                    </a:cubicBezTo>
                    <a:cubicBezTo>
                      <a:pt x="7" y="9"/>
                      <a:pt x="8" y="7"/>
                      <a:pt x="8" y="5"/>
                    </a:cubicBezTo>
                    <a:cubicBezTo>
                      <a:pt x="8" y="4"/>
                      <a:pt x="7" y="4"/>
                      <a:pt x="7" y="5"/>
                    </a:cubicBezTo>
                    <a:cubicBezTo>
                      <a:pt x="6" y="7"/>
                      <a:pt x="6" y="8"/>
                      <a:pt x="6" y="10"/>
                    </a:cubicBezTo>
                    <a:cubicBezTo>
                      <a:pt x="6" y="11"/>
                      <a:pt x="7" y="11"/>
                      <a:pt x="7" y="10"/>
                    </a:cubicBezTo>
                    <a:cubicBezTo>
                      <a:pt x="8" y="7"/>
                      <a:pt x="8" y="4"/>
                      <a:pt x="8" y="1"/>
                    </a:cubicBezTo>
                    <a:cubicBezTo>
                      <a:pt x="8" y="0"/>
                      <a:pt x="7" y="0"/>
                      <a:pt x="7" y="1"/>
                    </a:cubicBezTo>
                    <a:cubicBezTo>
                      <a:pt x="7" y="5"/>
                      <a:pt x="7" y="9"/>
                      <a:pt x="7" y="13"/>
                    </a:cubicBezTo>
                    <a:cubicBezTo>
                      <a:pt x="7" y="13"/>
                      <a:pt x="7" y="13"/>
                      <a:pt x="8" y="13"/>
                    </a:cubicBezTo>
                    <a:cubicBezTo>
                      <a:pt x="8" y="11"/>
                      <a:pt x="8" y="9"/>
                      <a:pt x="7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7" y="9"/>
                      <a:pt x="7" y="11"/>
                      <a:pt x="6" y="13"/>
                    </a:cubicBezTo>
                    <a:cubicBezTo>
                      <a:pt x="7" y="13"/>
                      <a:pt x="7" y="13"/>
                      <a:pt x="8" y="13"/>
                    </a:cubicBezTo>
                    <a:cubicBezTo>
                      <a:pt x="6" y="11"/>
                      <a:pt x="4" y="10"/>
                      <a:pt x="2" y="8"/>
                    </a:cubicBezTo>
                    <a:cubicBezTo>
                      <a:pt x="1" y="8"/>
                      <a:pt x="0" y="9"/>
                      <a:pt x="1" y="9"/>
                    </a:cubicBezTo>
                    <a:cubicBezTo>
                      <a:pt x="2" y="10"/>
                      <a:pt x="3" y="12"/>
                      <a:pt x="4" y="13"/>
                    </a:cubicBezTo>
                    <a:cubicBezTo>
                      <a:pt x="5" y="14"/>
                      <a:pt x="6" y="13"/>
                      <a:pt x="5" y="12"/>
                    </a:cubicBezTo>
                    <a:cubicBezTo>
                      <a:pt x="5" y="11"/>
                      <a:pt x="5" y="10"/>
                      <a:pt x="4" y="9"/>
                    </a:cubicBezTo>
                    <a:cubicBezTo>
                      <a:pt x="4" y="10"/>
                      <a:pt x="4" y="10"/>
                      <a:pt x="3" y="10"/>
                    </a:cubicBezTo>
                    <a:cubicBezTo>
                      <a:pt x="4" y="10"/>
                      <a:pt x="4" y="11"/>
                      <a:pt x="4" y="11"/>
                    </a:cubicBezTo>
                    <a:cubicBezTo>
                      <a:pt x="5" y="11"/>
                      <a:pt x="5" y="11"/>
                      <a:pt x="5" y="10"/>
                    </a:cubicBezTo>
                    <a:cubicBezTo>
                      <a:pt x="6" y="8"/>
                      <a:pt x="6" y="6"/>
                      <a:pt x="5" y="3"/>
                    </a:cubicBezTo>
                    <a:cubicBezTo>
                      <a:pt x="5" y="2"/>
                      <a:pt x="3" y="3"/>
                      <a:pt x="4" y="3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88" name="Freeform 84"/>
              <p:cNvSpPr/>
              <p:nvPr/>
            </p:nvSpPr>
            <p:spPr>
              <a:xfrm>
                <a:off x="1545" y="1939"/>
                <a:ext cx="18" cy="40"/>
              </a:xfrm>
              <a:custGeom>
                <a:avLst/>
                <a:gdLst/>
                <a:ahLst/>
                <a:cxnLst>
                  <a:cxn ang="0">
                    <a:pos x="243" y="2474"/>
                  </a:cxn>
                  <a:cxn ang="0">
                    <a:pos x="1458" y="211"/>
                  </a:cxn>
                  <a:cxn ang="0">
                    <a:pos x="1215" y="211"/>
                  </a:cxn>
                  <a:cxn ang="0">
                    <a:pos x="243" y="2074"/>
                  </a:cxn>
                  <a:cxn ang="0">
                    <a:pos x="486" y="2074"/>
                  </a:cxn>
                  <a:cxn ang="0">
                    <a:pos x="729" y="1143"/>
                  </a:cxn>
                  <a:cxn ang="0">
                    <a:pos x="486" y="931"/>
                  </a:cxn>
                  <a:cxn ang="0">
                    <a:pos x="0" y="2074"/>
                  </a:cxn>
                  <a:cxn ang="0">
                    <a:pos x="486" y="2074"/>
                  </a:cxn>
                  <a:cxn ang="0">
                    <a:pos x="1458" y="211"/>
                  </a:cxn>
                  <a:cxn ang="0">
                    <a:pos x="1215" y="0"/>
                  </a:cxn>
                  <a:cxn ang="0">
                    <a:pos x="0" y="2474"/>
                  </a:cxn>
                  <a:cxn ang="0">
                    <a:pos x="243" y="2474"/>
                  </a:cxn>
                </a:cxnLst>
                <a:pathLst>
                  <a:path w="6" h="14">
                    <a:moveTo>
                      <a:pt x="1" y="13"/>
                    </a:moveTo>
                    <a:cubicBezTo>
                      <a:pt x="1" y="9"/>
                      <a:pt x="3" y="5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4" y="4"/>
                      <a:pt x="2" y="7"/>
                      <a:pt x="1" y="11"/>
                    </a:cubicBezTo>
                    <a:cubicBezTo>
                      <a:pt x="1" y="11"/>
                      <a:pt x="1" y="11"/>
                      <a:pt x="2" y="11"/>
                    </a:cubicBezTo>
                    <a:cubicBezTo>
                      <a:pt x="2" y="9"/>
                      <a:pt x="3" y="8"/>
                      <a:pt x="3" y="6"/>
                    </a:cubicBezTo>
                    <a:cubicBezTo>
                      <a:pt x="3" y="5"/>
                      <a:pt x="2" y="5"/>
                      <a:pt x="2" y="5"/>
                    </a:cubicBezTo>
                    <a:cubicBezTo>
                      <a:pt x="1" y="7"/>
                      <a:pt x="1" y="9"/>
                      <a:pt x="0" y="11"/>
                    </a:cubicBezTo>
                    <a:cubicBezTo>
                      <a:pt x="0" y="11"/>
                      <a:pt x="1" y="12"/>
                      <a:pt x="2" y="11"/>
                    </a:cubicBezTo>
                    <a:cubicBezTo>
                      <a:pt x="3" y="8"/>
                      <a:pt x="5" y="5"/>
                      <a:pt x="6" y="1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2" y="4"/>
                      <a:pt x="0" y="9"/>
                      <a:pt x="0" y="13"/>
                    </a:cubicBezTo>
                    <a:cubicBezTo>
                      <a:pt x="0" y="14"/>
                      <a:pt x="1" y="14"/>
                      <a:pt x="1" y="13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89" name="Freeform 85"/>
              <p:cNvSpPr/>
              <p:nvPr/>
            </p:nvSpPr>
            <p:spPr>
              <a:xfrm>
                <a:off x="1540" y="1933"/>
                <a:ext cx="25" cy="29"/>
              </a:xfrm>
              <a:custGeom>
                <a:avLst/>
                <a:gdLst/>
                <a:ahLst/>
                <a:cxnLst>
                  <a:cxn ang="0">
                    <a:pos x="1133" y="218"/>
                  </a:cxn>
                  <a:cxn ang="0">
                    <a:pos x="169" y="1833"/>
                  </a:cxn>
                  <a:cxn ang="0">
                    <a:pos x="364" y="1833"/>
                  </a:cxn>
                  <a:cxn ang="0">
                    <a:pos x="469" y="858"/>
                  </a:cxn>
                  <a:cxn ang="0">
                    <a:pos x="169" y="858"/>
                  </a:cxn>
                  <a:cxn ang="0">
                    <a:pos x="169" y="2053"/>
                  </a:cxn>
                  <a:cxn ang="0">
                    <a:pos x="364" y="2053"/>
                  </a:cxn>
                  <a:cxn ang="0">
                    <a:pos x="1303" y="218"/>
                  </a:cxn>
                  <a:cxn ang="0">
                    <a:pos x="1133" y="218"/>
                  </a:cxn>
                </a:cxnLst>
                <a:pathLst>
                  <a:path w="9" h="10">
                    <a:moveTo>
                      <a:pt x="7" y="1"/>
                    </a:moveTo>
                    <a:cubicBezTo>
                      <a:pt x="5" y="3"/>
                      <a:pt x="3" y="7"/>
                      <a:pt x="1" y="9"/>
                    </a:cubicBezTo>
                    <a:cubicBezTo>
                      <a:pt x="1" y="9"/>
                      <a:pt x="2" y="9"/>
                      <a:pt x="2" y="9"/>
                    </a:cubicBezTo>
                    <a:cubicBezTo>
                      <a:pt x="1" y="8"/>
                      <a:pt x="2" y="6"/>
                      <a:pt x="3" y="4"/>
                    </a:cubicBezTo>
                    <a:cubicBezTo>
                      <a:pt x="3" y="3"/>
                      <a:pt x="2" y="3"/>
                      <a:pt x="1" y="4"/>
                    </a:cubicBezTo>
                    <a:cubicBezTo>
                      <a:pt x="0" y="6"/>
                      <a:pt x="0" y="8"/>
                      <a:pt x="1" y="10"/>
                    </a:cubicBezTo>
                    <a:cubicBezTo>
                      <a:pt x="1" y="10"/>
                      <a:pt x="1" y="10"/>
                      <a:pt x="2" y="10"/>
                    </a:cubicBezTo>
                    <a:cubicBezTo>
                      <a:pt x="4" y="7"/>
                      <a:pt x="6" y="4"/>
                      <a:pt x="8" y="1"/>
                    </a:cubicBezTo>
                    <a:cubicBezTo>
                      <a:pt x="9" y="1"/>
                      <a:pt x="7" y="0"/>
                      <a:pt x="7" y="1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90" name="Freeform 86"/>
              <p:cNvSpPr/>
              <p:nvPr/>
            </p:nvSpPr>
            <p:spPr>
              <a:xfrm>
                <a:off x="1434" y="1910"/>
                <a:ext cx="154" cy="189"/>
              </a:xfrm>
              <a:custGeom>
                <a:avLst/>
                <a:gdLst/>
                <a:ahLst/>
                <a:cxnLst>
                  <a:cxn ang="0">
                    <a:pos x="6214" y="2887"/>
                  </a:cxn>
                  <a:cxn ang="0">
                    <a:pos x="8142" y="3640"/>
                  </a:cxn>
                  <a:cxn ang="0">
                    <a:pos x="8678" y="3640"/>
                  </a:cxn>
                  <a:cxn ang="0">
                    <a:pos x="9468" y="4436"/>
                  </a:cxn>
                  <a:cxn ang="0">
                    <a:pos x="8467" y="1337"/>
                  </a:cxn>
                  <a:cxn ang="0">
                    <a:pos x="6613" y="942"/>
                  </a:cxn>
                  <a:cxn ang="0">
                    <a:pos x="4497" y="3502"/>
                  </a:cxn>
                  <a:cxn ang="0">
                    <a:pos x="2253" y="4651"/>
                  </a:cxn>
                  <a:cxn ang="0">
                    <a:pos x="1928" y="3502"/>
                  </a:cxn>
                  <a:cxn ang="0">
                    <a:pos x="1717" y="3098"/>
                  </a:cxn>
                  <a:cxn ang="0">
                    <a:pos x="3043" y="3502"/>
                  </a:cxn>
                  <a:cxn ang="0">
                    <a:pos x="4360" y="2156"/>
                  </a:cxn>
                  <a:cxn ang="0">
                    <a:pos x="4497" y="4436"/>
                  </a:cxn>
                  <a:cxn ang="0">
                    <a:pos x="1115" y="7142"/>
                  </a:cxn>
                  <a:cxn ang="0">
                    <a:pos x="1717" y="7142"/>
                  </a:cxn>
                  <a:cxn ang="0">
                    <a:pos x="2455" y="9086"/>
                  </a:cxn>
                  <a:cxn ang="0">
                    <a:pos x="3368" y="7864"/>
                  </a:cxn>
                  <a:cxn ang="0">
                    <a:pos x="4360" y="8668"/>
                  </a:cxn>
                  <a:cxn ang="0">
                    <a:pos x="3970" y="10424"/>
                  </a:cxn>
                  <a:cxn ang="0">
                    <a:pos x="3368" y="10759"/>
                  </a:cxn>
                  <a:cxn ang="0">
                    <a:pos x="2042" y="9209"/>
                  </a:cxn>
                  <a:cxn ang="0">
                    <a:pos x="4497" y="10759"/>
                  </a:cxn>
                  <a:cxn ang="0">
                    <a:pos x="4497" y="10759"/>
                  </a:cxn>
                  <a:cxn ang="0">
                    <a:pos x="5498" y="11578"/>
                  </a:cxn>
                  <a:cxn ang="0">
                    <a:pos x="6026" y="11578"/>
                  </a:cxn>
                  <a:cxn ang="0">
                    <a:pos x="5498" y="7142"/>
                  </a:cxn>
                  <a:cxn ang="0">
                    <a:pos x="5498" y="9413"/>
                  </a:cxn>
                  <a:cxn ang="0">
                    <a:pos x="5684" y="10028"/>
                  </a:cxn>
                  <a:cxn ang="0">
                    <a:pos x="5498" y="9817"/>
                  </a:cxn>
                  <a:cxn ang="0">
                    <a:pos x="4897" y="11366"/>
                  </a:cxn>
                  <a:cxn ang="0">
                    <a:pos x="4686" y="10028"/>
                  </a:cxn>
                  <a:cxn ang="0">
                    <a:pos x="3043" y="9817"/>
                  </a:cxn>
                  <a:cxn ang="0">
                    <a:pos x="4360" y="11366"/>
                  </a:cxn>
                  <a:cxn ang="0">
                    <a:pos x="4172" y="10759"/>
                  </a:cxn>
                  <a:cxn ang="0">
                    <a:pos x="4360" y="9817"/>
                  </a:cxn>
                  <a:cxn ang="0">
                    <a:pos x="4172" y="7726"/>
                  </a:cxn>
                  <a:cxn ang="0">
                    <a:pos x="3782" y="7322"/>
                  </a:cxn>
                  <a:cxn ang="0">
                    <a:pos x="2855" y="8479"/>
                  </a:cxn>
                  <a:cxn ang="0">
                    <a:pos x="1928" y="7864"/>
                  </a:cxn>
                  <a:cxn ang="0">
                    <a:pos x="2253" y="6526"/>
                  </a:cxn>
                  <a:cxn ang="0">
                    <a:pos x="1717" y="6526"/>
                  </a:cxn>
                  <a:cxn ang="0">
                    <a:pos x="2855" y="5773"/>
                  </a:cxn>
                  <a:cxn ang="0">
                    <a:pos x="6026" y="1953"/>
                  </a:cxn>
                  <a:cxn ang="0">
                    <a:pos x="3368" y="2698"/>
                  </a:cxn>
                  <a:cxn ang="0">
                    <a:pos x="2253" y="2887"/>
                  </a:cxn>
                  <a:cxn ang="0">
                    <a:pos x="1115" y="4977"/>
                  </a:cxn>
                  <a:cxn ang="0">
                    <a:pos x="2855" y="4224"/>
                  </a:cxn>
                  <a:cxn ang="0">
                    <a:pos x="5498" y="2156"/>
                  </a:cxn>
                  <a:cxn ang="0">
                    <a:pos x="6816" y="1549"/>
                  </a:cxn>
                  <a:cxn ang="0">
                    <a:pos x="8678" y="2279"/>
                  </a:cxn>
                  <a:cxn ang="0">
                    <a:pos x="9069" y="1549"/>
                  </a:cxn>
                  <a:cxn ang="0">
                    <a:pos x="9996" y="3829"/>
                  </a:cxn>
                  <a:cxn ang="0">
                    <a:pos x="9468" y="3502"/>
                  </a:cxn>
                  <a:cxn ang="0">
                    <a:pos x="9254" y="2887"/>
                  </a:cxn>
                  <a:cxn ang="0">
                    <a:pos x="8467" y="4224"/>
                  </a:cxn>
                  <a:cxn ang="0">
                    <a:pos x="8256" y="2156"/>
                  </a:cxn>
                  <a:cxn ang="0">
                    <a:pos x="6214" y="1738"/>
                  </a:cxn>
                  <a:cxn ang="0">
                    <a:pos x="6816" y="2494"/>
                  </a:cxn>
                </a:cxnLst>
                <a:pathLst>
                  <a:path w="54" h="66">
                    <a:moveTo>
                      <a:pt x="44" y="8"/>
                    </a:moveTo>
                    <a:cubicBezTo>
                      <a:pt x="42" y="9"/>
                      <a:pt x="40" y="10"/>
                      <a:pt x="38" y="11"/>
                    </a:cubicBezTo>
                    <a:cubicBezTo>
                      <a:pt x="39" y="11"/>
                      <a:pt x="41" y="6"/>
                      <a:pt x="41" y="4"/>
                    </a:cubicBezTo>
                    <a:cubicBezTo>
                      <a:pt x="42" y="3"/>
                      <a:pt x="41" y="3"/>
                      <a:pt x="40" y="3"/>
                    </a:cubicBezTo>
                    <a:cubicBezTo>
                      <a:pt x="38" y="6"/>
                      <a:pt x="36" y="9"/>
                      <a:pt x="35" y="13"/>
                    </a:cubicBezTo>
                    <a:cubicBezTo>
                      <a:pt x="34" y="14"/>
                      <a:pt x="32" y="22"/>
                      <a:pt x="33" y="15"/>
                    </a:cubicBezTo>
                    <a:cubicBezTo>
                      <a:pt x="34" y="11"/>
                      <a:pt x="37" y="8"/>
                      <a:pt x="38" y="5"/>
                    </a:cubicBezTo>
                    <a:cubicBezTo>
                      <a:pt x="39" y="4"/>
                      <a:pt x="38" y="3"/>
                      <a:pt x="37" y="4"/>
                    </a:cubicBezTo>
                    <a:cubicBezTo>
                      <a:pt x="32" y="6"/>
                      <a:pt x="34" y="6"/>
                      <a:pt x="43" y="6"/>
                    </a:cubicBezTo>
                    <a:cubicBezTo>
                      <a:pt x="43" y="8"/>
                      <a:pt x="43" y="10"/>
                      <a:pt x="43" y="11"/>
                    </a:cubicBezTo>
                    <a:cubicBezTo>
                      <a:pt x="42" y="14"/>
                      <a:pt x="42" y="16"/>
                      <a:pt x="41" y="18"/>
                    </a:cubicBezTo>
                    <a:cubicBezTo>
                      <a:pt x="41" y="19"/>
                      <a:pt x="42" y="19"/>
                      <a:pt x="43" y="19"/>
                    </a:cubicBezTo>
                    <a:cubicBezTo>
                      <a:pt x="44" y="12"/>
                      <a:pt x="42" y="20"/>
                      <a:pt x="42" y="20"/>
                    </a:cubicBezTo>
                    <a:cubicBezTo>
                      <a:pt x="43" y="21"/>
                      <a:pt x="43" y="21"/>
                      <a:pt x="44" y="19"/>
                    </a:cubicBezTo>
                    <a:cubicBezTo>
                      <a:pt x="43" y="21"/>
                      <a:pt x="43" y="23"/>
                      <a:pt x="43" y="25"/>
                    </a:cubicBezTo>
                    <a:cubicBezTo>
                      <a:pt x="43" y="26"/>
                      <a:pt x="44" y="26"/>
                      <a:pt x="44" y="25"/>
                    </a:cubicBezTo>
                    <a:cubicBezTo>
                      <a:pt x="45" y="29"/>
                      <a:pt x="45" y="29"/>
                      <a:pt x="45" y="26"/>
                    </a:cubicBezTo>
                    <a:cubicBezTo>
                      <a:pt x="45" y="24"/>
                      <a:pt x="45" y="22"/>
                      <a:pt x="46" y="19"/>
                    </a:cubicBezTo>
                    <a:cubicBezTo>
                      <a:pt x="47" y="17"/>
                      <a:pt x="47" y="17"/>
                      <a:pt x="48" y="19"/>
                    </a:cubicBezTo>
                    <a:cubicBezTo>
                      <a:pt x="47" y="19"/>
                      <a:pt x="47" y="19"/>
                      <a:pt x="47" y="19"/>
                    </a:cubicBezTo>
                    <a:cubicBezTo>
                      <a:pt x="46" y="20"/>
                      <a:pt x="46" y="21"/>
                      <a:pt x="46" y="22"/>
                    </a:cubicBezTo>
                    <a:cubicBezTo>
                      <a:pt x="46" y="23"/>
                      <a:pt x="47" y="23"/>
                      <a:pt x="48" y="22"/>
                    </a:cubicBezTo>
                    <a:cubicBezTo>
                      <a:pt x="49" y="21"/>
                      <a:pt x="49" y="19"/>
                      <a:pt x="49" y="23"/>
                    </a:cubicBezTo>
                    <a:cubicBezTo>
                      <a:pt x="49" y="23"/>
                      <a:pt x="50" y="23"/>
                      <a:pt x="50" y="23"/>
                    </a:cubicBezTo>
                    <a:cubicBezTo>
                      <a:pt x="54" y="18"/>
                      <a:pt x="49" y="10"/>
                      <a:pt x="45" y="7"/>
                    </a:cubicBezTo>
                    <a:cubicBezTo>
                      <a:pt x="44" y="7"/>
                      <a:pt x="44" y="7"/>
                      <a:pt x="44" y="8"/>
                    </a:cubicBezTo>
                    <a:cubicBezTo>
                      <a:pt x="45" y="10"/>
                      <a:pt x="46" y="13"/>
                      <a:pt x="47" y="15"/>
                    </a:cubicBezTo>
                    <a:cubicBezTo>
                      <a:pt x="47" y="16"/>
                      <a:pt x="48" y="16"/>
                      <a:pt x="48" y="15"/>
                    </a:cubicBezTo>
                    <a:cubicBezTo>
                      <a:pt x="46" y="0"/>
                      <a:pt x="49" y="21"/>
                      <a:pt x="47" y="14"/>
                    </a:cubicBezTo>
                    <a:cubicBezTo>
                      <a:pt x="45" y="11"/>
                      <a:pt x="46" y="11"/>
                      <a:pt x="45" y="7"/>
                    </a:cubicBezTo>
                    <a:cubicBezTo>
                      <a:pt x="45" y="6"/>
                      <a:pt x="44" y="6"/>
                      <a:pt x="44" y="7"/>
                    </a:cubicBezTo>
                    <a:cubicBezTo>
                      <a:pt x="44" y="8"/>
                      <a:pt x="45" y="19"/>
                      <a:pt x="44" y="15"/>
                    </a:cubicBezTo>
                    <a:cubicBezTo>
                      <a:pt x="43" y="13"/>
                      <a:pt x="43" y="12"/>
                      <a:pt x="43" y="10"/>
                    </a:cubicBezTo>
                    <a:cubicBezTo>
                      <a:pt x="42" y="8"/>
                      <a:pt x="41" y="7"/>
                      <a:pt x="40" y="6"/>
                    </a:cubicBezTo>
                    <a:cubicBezTo>
                      <a:pt x="37" y="3"/>
                      <a:pt x="36" y="10"/>
                      <a:pt x="37" y="6"/>
                    </a:cubicBezTo>
                    <a:cubicBezTo>
                      <a:pt x="37" y="5"/>
                      <a:pt x="36" y="4"/>
                      <a:pt x="35" y="5"/>
                    </a:cubicBezTo>
                    <a:cubicBezTo>
                      <a:pt x="33" y="9"/>
                      <a:pt x="33" y="10"/>
                      <a:pt x="35" y="5"/>
                    </a:cubicBezTo>
                    <a:cubicBezTo>
                      <a:pt x="35" y="4"/>
                      <a:pt x="34" y="4"/>
                      <a:pt x="34" y="5"/>
                    </a:cubicBezTo>
                    <a:cubicBezTo>
                      <a:pt x="31" y="8"/>
                      <a:pt x="25" y="21"/>
                      <a:pt x="31" y="8"/>
                    </a:cubicBezTo>
                    <a:cubicBezTo>
                      <a:pt x="31" y="8"/>
                      <a:pt x="30" y="7"/>
                      <a:pt x="30" y="8"/>
                    </a:cubicBezTo>
                    <a:cubicBezTo>
                      <a:pt x="28" y="11"/>
                      <a:pt x="26" y="14"/>
                      <a:pt x="23" y="17"/>
                    </a:cubicBezTo>
                    <a:cubicBezTo>
                      <a:pt x="22" y="17"/>
                      <a:pt x="23" y="18"/>
                      <a:pt x="24" y="18"/>
                    </a:cubicBezTo>
                    <a:cubicBezTo>
                      <a:pt x="25" y="17"/>
                      <a:pt x="27" y="15"/>
                      <a:pt x="28" y="14"/>
                    </a:cubicBezTo>
                    <a:cubicBezTo>
                      <a:pt x="28" y="14"/>
                      <a:pt x="28" y="13"/>
                      <a:pt x="27" y="13"/>
                    </a:cubicBezTo>
                    <a:cubicBezTo>
                      <a:pt x="24" y="15"/>
                      <a:pt x="21" y="16"/>
                      <a:pt x="19" y="18"/>
                    </a:cubicBezTo>
                    <a:cubicBezTo>
                      <a:pt x="16" y="20"/>
                      <a:pt x="17" y="21"/>
                      <a:pt x="19" y="17"/>
                    </a:cubicBezTo>
                    <a:cubicBezTo>
                      <a:pt x="19" y="17"/>
                      <a:pt x="18" y="16"/>
                      <a:pt x="18" y="17"/>
                    </a:cubicBezTo>
                    <a:cubicBezTo>
                      <a:pt x="16" y="19"/>
                      <a:pt x="14" y="21"/>
                      <a:pt x="12" y="24"/>
                    </a:cubicBezTo>
                    <a:cubicBezTo>
                      <a:pt x="11" y="24"/>
                      <a:pt x="12" y="25"/>
                      <a:pt x="13" y="25"/>
                    </a:cubicBezTo>
                    <a:cubicBezTo>
                      <a:pt x="13" y="24"/>
                      <a:pt x="14" y="24"/>
                      <a:pt x="14" y="24"/>
                    </a:cubicBezTo>
                    <a:cubicBezTo>
                      <a:pt x="15" y="23"/>
                      <a:pt x="14" y="22"/>
                      <a:pt x="14" y="22"/>
                    </a:cubicBezTo>
                    <a:cubicBezTo>
                      <a:pt x="11" y="24"/>
                      <a:pt x="7" y="24"/>
                      <a:pt x="4" y="26"/>
                    </a:cubicBezTo>
                    <a:cubicBezTo>
                      <a:pt x="7" y="24"/>
                      <a:pt x="9" y="22"/>
                      <a:pt x="11" y="19"/>
                    </a:cubicBezTo>
                    <a:cubicBezTo>
                      <a:pt x="12" y="19"/>
                      <a:pt x="11" y="18"/>
                      <a:pt x="10" y="18"/>
                    </a:cubicBezTo>
                    <a:cubicBezTo>
                      <a:pt x="10" y="19"/>
                      <a:pt x="9" y="20"/>
                      <a:pt x="9" y="21"/>
                    </a:cubicBezTo>
                    <a:cubicBezTo>
                      <a:pt x="6" y="22"/>
                      <a:pt x="6" y="23"/>
                      <a:pt x="8" y="24"/>
                    </a:cubicBezTo>
                    <a:cubicBezTo>
                      <a:pt x="10" y="21"/>
                      <a:pt x="11" y="19"/>
                      <a:pt x="14" y="17"/>
                    </a:cubicBezTo>
                    <a:cubicBezTo>
                      <a:pt x="14" y="17"/>
                      <a:pt x="14" y="16"/>
                      <a:pt x="13" y="16"/>
                    </a:cubicBezTo>
                    <a:cubicBezTo>
                      <a:pt x="12" y="17"/>
                      <a:pt x="11" y="17"/>
                      <a:pt x="11" y="18"/>
                    </a:cubicBezTo>
                    <a:cubicBezTo>
                      <a:pt x="10" y="18"/>
                      <a:pt x="9" y="18"/>
                      <a:pt x="9" y="16"/>
                    </a:cubicBezTo>
                    <a:cubicBezTo>
                      <a:pt x="7" y="18"/>
                      <a:pt x="6" y="20"/>
                      <a:pt x="5" y="21"/>
                    </a:cubicBezTo>
                    <a:cubicBezTo>
                      <a:pt x="7" y="19"/>
                      <a:pt x="9" y="16"/>
                      <a:pt x="11" y="14"/>
                    </a:cubicBezTo>
                    <a:cubicBezTo>
                      <a:pt x="9" y="16"/>
                      <a:pt x="7" y="18"/>
                      <a:pt x="6" y="21"/>
                    </a:cubicBezTo>
                    <a:cubicBezTo>
                      <a:pt x="6" y="21"/>
                      <a:pt x="6" y="22"/>
                      <a:pt x="7" y="21"/>
                    </a:cubicBezTo>
                    <a:cubicBezTo>
                      <a:pt x="10" y="20"/>
                      <a:pt x="10" y="19"/>
                      <a:pt x="13" y="17"/>
                    </a:cubicBezTo>
                    <a:cubicBezTo>
                      <a:pt x="14" y="17"/>
                      <a:pt x="15" y="18"/>
                      <a:pt x="16" y="18"/>
                    </a:cubicBezTo>
                    <a:cubicBezTo>
                      <a:pt x="17" y="16"/>
                      <a:pt x="18" y="15"/>
                      <a:pt x="19" y="13"/>
                    </a:cubicBezTo>
                    <a:cubicBezTo>
                      <a:pt x="19" y="12"/>
                      <a:pt x="18" y="12"/>
                      <a:pt x="18" y="12"/>
                    </a:cubicBezTo>
                    <a:cubicBezTo>
                      <a:pt x="16" y="14"/>
                      <a:pt x="15" y="15"/>
                      <a:pt x="13" y="17"/>
                    </a:cubicBezTo>
                    <a:cubicBezTo>
                      <a:pt x="13" y="18"/>
                      <a:pt x="13" y="18"/>
                      <a:pt x="14" y="18"/>
                    </a:cubicBezTo>
                    <a:cubicBezTo>
                      <a:pt x="17" y="17"/>
                      <a:pt x="19" y="16"/>
                      <a:pt x="22" y="14"/>
                    </a:cubicBezTo>
                    <a:cubicBezTo>
                      <a:pt x="24" y="13"/>
                      <a:pt x="25" y="12"/>
                      <a:pt x="23" y="11"/>
                    </a:cubicBezTo>
                    <a:cubicBezTo>
                      <a:pt x="22" y="13"/>
                      <a:pt x="21" y="14"/>
                      <a:pt x="20" y="16"/>
                    </a:cubicBezTo>
                    <a:cubicBezTo>
                      <a:pt x="20" y="16"/>
                      <a:pt x="20" y="17"/>
                      <a:pt x="21" y="17"/>
                    </a:cubicBezTo>
                    <a:cubicBezTo>
                      <a:pt x="24" y="16"/>
                      <a:pt x="27" y="15"/>
                      <a:pt x="30" y="13"/>
                    </a:cubicBezTo>
                    <a:cubicBezTo>
                      <a:pt x="33" y="11"/>
                      <a:pt x="29" y="21"/>
                      <a:pt x="29" y="20"/>
                    </a:cubicBezTo>
                    <a:cubicBezTo>
                      <a:pt x="27" y="25"/>
                      <a:pt x="23" y="28"/>
                      <a:pt x="19" y="30"/>
                    </a:cubicBezTo>
                    <a:cubicBezTo>
                      <a:pt x="21" y="29"/>
                      <a:pt x="23" y="26"/>
                      <a:pt x="24" y="23"/>
                    </a:cubicBezTo>
                    <a:cubicBezTo>
                      <a:pt x="24" y="23"/>
                      <a:pt x="24" y="22"/>
                      <a:pt x="23" y="23"/>
                    </a:cubicBezTo>
                    <a:cubicBezTo>
                      <a:pt x="18" y="28"/>
                      <a:pt x="15" y="32"/>
                      <a:pt x="7" y="33"/>
                    </a:cubicBezTo>
                    <a:cubicBezTo>
                      <a:pt x="7" y="33"/>
                      <a:pt x="6" y="34"/>
                      <a:pt x="4" y="35"/>
                    </a:cubicBezTo>
                    <a:cubicBezTo>
                      <a:pt x="3" y="36"/>
                      <a:pt x="3" y="38"/>
                      <a:pt x="2" y="40"/>
                    </a:cubicBezTo>
                    <a:cubicBezTo>
                      <a:pt x="2" y="40"/>
                      <a:pt x="3" y="41"/>
                      <a:pt x="3" y="40"/>
                    </a:cubicBezTo>
                    <a:cubicBezTo>
                      <a:pt x="5" y="38"/>
                      <a:pt x="4" y="39"/>
                      <a:pt x="6" y="37"/>
                    </a:cubicBezTo>
                    <a:cubicBezTo>
                      <a:pt x="6" y="36"/>
                      <a:pt x="5" y="35"/>
                      <a:pt x="4" y="36"/>
                    </a:cubicBezTo>
                    <a:cubicBezTo>
                      <a:pt x="3" y="38"/>
                      <a:pt x="2" y="39"/>
                      <a:pt x="2" y="41"/>
                    </a:cubicBezTo>
                    <a:cubicBezTo>
                      <a:pt x="2" y="42"/>
                      <a:pt x="3" y="43"/>
                      <a:pt x="3" y="42"/>
                    </a:cubicBezTo>
                    <a:cubicBezTo>
                      <a:pt x="6" y="36"/>
                      <a:pt x="6" y="36"/>
                      <a:pt x="5" y="42"/>
                    </a:cubicBezTo>
                    <a:cubicBezTo>
                      <a:pt x="4" y="43"/>
                      <a:pt x="5" y="43"/>
                      <a:pt x="6" y="43"/>
                    </a:cubicBezTo>
                    <a:cubicBezTo>
                      <a:pt x="7" y="41"/>
                      <a:pt x="8" y="39"/>
                      <a:pt x="9" y="37"/>
                    </a:cubicBezTo>
                    <a:cubicBezTo>
                      <a:pt x="9" y="38"/>
                      <a:pt x="10" y="42"/>
                      <a:pt x="9" y="44"/>
                    </a:cubicBezTo>
                    <a:cubicBezTo>
                      <a:pt x="9" y="45"/>
                      <a:pt x="10" y="45"/>
                      <a:pt x="11" y="45"/>
                    </a:cubicBezTo>
                    <a:cubicBezTo>
                      <a:pt x="15" y="33"/>
                      <a:pt x="11" y="43"/>
                      <a:pt x="11" y="46"/>
                    </a:cubicBezTo>
                    <a:cubicBezTo>
                      <a:pt x="10" y="47"/>
                      <a:pt x="11" y="47"/>
                      <a:pt x="12" y="46"/>
                    </a:cubicBezTo>
                    <a:cubicBezTo>
                      <a:pt x="13" y="45"/>
                      <a:pt x="14" y="43"/>
                      <a:pt x="15" y="41"/>
                    </a:cubicBezTo>
                    <a:cubicBezTo>
                      <a:pt x="14" y="43"/>
                      <a:pt x="14" y="45"/>
                      <a:pt x="13" y="47"/>
                    </a:cubicBezTo>
                    <a:cubicBezTo>
                      <a:pt x="13" y="47"/>
                      <a:pt x="14" y="48"/>
                      <a:pt x="15" y="47"/>
                    </a:cubicBezTo>
                    <a:cubicBezTo>
                      <a:pt x="16" y="44"/>
                      <a:pt x="16" y="44"/>
                      <a:pt x="17" y="41"/>
                    </a:cubicBezTo>
                    <a:cubicBezTo>
                      <a:pt x="16" y="39"/>
                      <a:pt x="16" y="40"/>
                      <a:pt x="16" y="43"/>
                    </a:cubicBezTo>
                    <a:cubicBezTo>
                      <a:pt x="16" y="45"/>
                      <a:pt x="15" y="46"/>
                      <a:pt x="15" y="48"/>
                    </a:cubicBezTo>
                    <a:cubicBezTo>
                      <a:pt x="14" y="49"/>
                      <a:pt x="16" y="49"/>
                      <a:pt x="16" y="48"/>
                    </a:cubicBezTo>
                    <a:cubicBezTo>
                      <a:pt x="17" y="46"/>
                      <a:pt x="18" y="44"/>
                      <a:pt x="18" y="41"/>
                    </a:cubicBezTo>
                    <a:cubicBezTo>
                      <a:pt x="18" y="44"/>
                      <a:pt x="18" y="47"/>
                      <a:pt x="17" y="49"/>
                    </a:cubicBezTo>
                    <a:cubicBezTo>
                      <a:pt x="17" y="50"/>
                      <a:pt x="18" y="50"/>
                      <a:pt x="19" y="50"/>
                    </a:cubicBezTo>
                    <a:cubicBezTo>
                      <a:pt x="19" y="48"/>
                      <a:pt x="20" y="46"/>
                      <a:pt x="21" y="44"/>
                    </a:cubicBezTo>
                    <a:cubicBezTo>
                      <a:pt x="22" y="39"/>
                      <a:pt x="21" y="41"/>
                      <a:pt x="20" y="44"/>
                    </a:cubicBezTo>
                    <a:cubicBezTo>
                      <a:pt x="18" y="57"/>
                      <a:pt x="24" y="32"/>
                      <a:pt x="22" y="48"/>
                    </a:cubicBezTo>
                    <a:cubicBezTo>
                      <a:pt x="21" y="49"/>
                      <a:pt x="22" y="48"/>
                      <a:pt x="23" y="45"/>
                    </a:cubicBezTo>
                    <a:cubicBezTo>
                      <a:pt x="24" y="36"/>
                      <a:pt x="21" y="57"/>
                      <a:pt x="24" y="45"/>
                    </a:cubicBezTo>
                    <a:cubicBezTo>
                      <a:pt x="23" y="51"/>
                      <a:pt x="26" y="54"/>
                      <a:pt x="22" y="48"/>
                    </a:cubicBezTo>
                    <a:cubicBezTo>
                      <a:pt x="22" y="48"/>
                      <a:pt x="21" y="48"/>
                      <a:pt x="21" y="48"/>
                    </a:cubicBezTo>
                    <a:cubicBezTo>
                      <a:pt x="19" y="50"/>
                      <a:pt x="19" y="51"/>
                      <a:pt x="20" y="54"/>
                    </a:cubicBezTo>
                    <a:cubicBezTo>
                      <a:pt x="19" y="51"/>
                      <a:pt x="24" y="58"/>
                      <a:pt x="20" y="52"/>
                    </a:cubicBezTo>
                    <a:cubicBezTo>
                      <a:pt x="18" y="52"/>
                      <a:pt x="19" y="53"/>
                      <a:pt x="21" y="54"/>
                    </a:cubicBezTo>
                    <a:cubicBezTo>
                      <a:pt x="22" y="55"/>
                      <a:pt x="22" y="55"/>
                      <a:pt x="23" y="56"/>
                    </a:cubicBezTo>
                    <a:cubicBezTo>
                      <a:pt x="24" y="56"/>
                      <a:pt x="24" y="55"/>
                      <a:pt x="24" y="55"/>
                    </a:cubicBezTo>
                    <a:cubicBezTo>
                      <a:pt x="23" y="53"/>
                      <a:pt x="22" y="52"/>
                      <a:pt x="21" y="51"/>
                    </a:cubicBezTo>
                    <a:cubicBezTo>
                      <a:pt x="20" y="51"/>
                      <a:pt x="19" y="51"/>
                      <a:pt x="20" y="52"/>
                    </a:cubicBezTo>
                    <a:cubicBezTo>
                      <a:pt x="21" y="55"/>
                      <a:pt x="24" y="58"/>
                      <a:pt x="19" y="55"/>
                    </a:cubicBezTo>
                    <a:cubicBezTo>
                      <a:pt x="18" y="55"/>
                      <a:pt x="18" y="56"/>
                      <a:pt x="18" y="56"/>
                    </a:cubicBezTo>
                    <a:cubicBezTo>
                      <a:pt x="18" y="57"/>
                      <a:pt x="19" y="58"/>
                      <a:pt x="20" y="58"/>
                    </a:cubicBezTo>
                    <a:cubicBezTo>
                      <a:pt x="20" y="59"/>
                      <a:pt x="21" y="59"/>
                      <a:pt x="21" y="58"/>
                    </a:cubicBezTo>
                    <a:cubicBezTo>
                      <a:pt x="19" y="54"/>
                      <a:pt x="17" y="51"/>
                      <a:pt x="14" y="48"/>
                    </a:cubicBezTo>
                    <a:cubicBezTo>
                      <a:pt x="12" y="47"/>
                      <a:pt x="9" y="46"/>
                      <a:pt x="7" y="46"/>
                    </a:cubicBezTo>
                    <a:cubicBezTo>
                      <a:pt x="5" y="44"/>
                      <a:pt x="4" y="45"/>
                      <a:pt x="5" y="46"/>
                    </a:cubicBezTo>
                    <a:cubicBezTo>
                      <a:pt x="7" y="47"/>
                      <a:pt x="9" y="47"/>
                      <a:pt x="11" y="48"/>
                    </a:cubicBezTo>
                    <a:cubicBezTo>
                      <a:pt x="11" y="48"/>
                      <a:pt x="10" y="48"/>
                      <a:pt x="11" y="49"/>
                    </a:cubicBezTo>
                    <a:cubicBezTo>
                      <a:pt x="16" y="53"/>
                      <a:pt x="11" y="49"/>
                      <a:pt x="11" y="49"/>
                    </a:cubicBezTo>
                    <a:cubicBezTo>
                      <a:pt x="9" y="45"/>
                      <a:pt x="10" y="44"/>
                      <a:pt x="15" y="48"/>
                    </a:cubicBezTo>
                    <a:cubicBezTo>
                      <a:pt x="16" y="49"/>
                      <a:pt x="18" y="49"/>
                      <a:pt x="19" y="50"/>
                    </a:cubicBezTo>
                    <a:cubicBezTo>
                      <a:pt x="20" y="50"/>
                      <a:pt x="20" y="50"/>
                      <a:pt x="20" y="50"/>
                    </a:cubicBezTo>
                    <a:cubicBezTo>
                      <a:pt x="22" y="52"/>
                      <a:pt x="23" y="54"/>
                      <a:pt x="24" y="56"/>
                    </a:cubicBezTo>
                    <a:cubicBezTo>
                      <a:pt x="24" y="57"/>
                      <a:pt x="25" y="57"/>
                      <a:pt x="25" y="56"/>
                    </a:cubicBezTo>
                    <a:cubicBezTo>
                      <a:pt x="25" y="54"/>
                      <a:pt x="25" y="53"/>
                      <a:pt x="25" y="51"/>
                    </a:cubicBezTo>
                    <a:cubicBezTo>
                      <a:pt x="24" y="50"/>
                      <a:pt x="23" y="50"/>
                      <a:pt x="23" y="51"/>
                    </a:cubicBezTo>
                    <a:cubicBezTo>
                      <a:pt x="23" y="54"/>
                      <a:pt x="23" y="56"/>
                      <a:pt x="23" y="58"/>
                    </a:cubicBezTo>
                    <a:cubicBezTo>
                      <a:pt x="23" y="59"/>
                      <a:pt x="24" y="59"/>
                      <a:pt x="25" y="59"/>
                    </a:cubicBezTo>
                    <a:cubicBezTo>
                      <a:pt x="26" y="56"/>
                      <a:pt x="26" y="56"/>
                      <a:pt x="24" y="56"/>
                    </a:cubicBezTo>
                    <a:cubicBezTo>
                      <a:pt x="24" y="58"/>
                      <a:pt x="24" y="60"/>
                      <a:pt x="24" y="62"/>
                    </a:cubicBezTo>
                    <a:cubicBezTo>
                      <a:pt x="25" y="63"/>
                      <a:pt x="26" y="63"/>
                      <a:pt x="26" y="62"/>
                    </a:cubicBezTo>
                    <a:cubicBezTo>
                      <a:pt x="27" y="59"/>
                      <a:pt x="27" y="55"/>
                      <a:pt x="28" y="51"/>
                    </a:cubicBezTo>
                    <a:cubicBezTo>
                      <a:pt x="28" y="50"/>
                      <a:pt x="26" y="50"/>
                      <a:pt x="26" y="51"/>
                    </a:cubicBezTo>
                    <a:cubicBezTo>
                      <a:pt x="26" y="56"/>
                      <a:pt x="27" y="56"/>
                      <a:pt x="27" y="60"/>
                    </a:cubicBezTo>
                    <a:cubicBezTo>
                      <a:pt x="27" y="61"/>
                      <a:pt x="29" y="61"/>
                      <a:pt x="29" y="60"/>
                    </a:cubicBezTo>
                    <a:cubicBezTo>
                      <a:pt x="29" y="52"/>
                      <a:pt x="27" y="53"/>
                      <a:pt x="29" y="61"/>
                    </a:cubicBezTo>
                    <a:cubicBezTo>
                      <a:pt x="29" y="61"/>
                      <a:pt x="30" y="61"/>
                      <a:pt x="30" y="61"/>
                    </a:cubicBezTo>
                    <a:cubicBezTo>
                      <a:pt x="31" y="58"/>
                      <a:pt x="31" y="57"/>
                      <a:pt x="31" y="54"/>
                    </a:cubicBezTo>
                    <a:cubicBezTo>
                      <a:pt x="31" y="54"/>
                      <a:pt x="30" y="54"/>
                      <a:pt x="30" y="54"/>
                    </a:cubicBezTo>
                    <a:cubicBezTo>
                      <a:pt x="30" y="56"/>
                      <a:pt x="30" y="58"/>
                      <a:pt x="30" y="60"/>
                    </a:cubicBezTo>
                    <a:cubicBezTo>
                      <a:pt x="30" y="61"/>
                      <a:pt x="32" y="61"/>
                      <a:pt x="32" y="60"/>
                    </a:cubicBezTo>
                    <a:cubicBezTo>
                      <a:pt x="32" y="58"/>
                      <a:pt x="30" y="51"/>
                      <a:pt x="31" y="57"/>
                    </a:cubicBezTo>
                    <a:cubicBezTo>
                      <a:pt x="33" y="58"/>
                      <a:pt x="33" y="57"/>
                      <a:pt x="31" y="54"/>
                    </a:cubicBezTo>
                    <a:cubicBezTo>
                      <a:pt x="30" y="52"/>
                      <a:pt x="29" y="51"/>
                      <a:pt x="29" y="49"/>
                    </a:cubicBezTo>
                    <a:cubicBezTo>
                      <a:pt x="28" y="44"/>
                      <a:pt x="29" y="48"/>
                      <a:pt x="30" y="44"/>
                    </a:cubicBezTo>
                    <a:cubicBezTo>
                      <a:pt x="30" y="45"/>
                      <a:pt x="31" y="39"/>
                      <a:pt x="31" y="37"/>
                    </a:cubicBezTo>
                    <a:cubicBezTo>
                      <a:pt x="31" y="37"/>
                      <a:pt x="29" y="37"/>
                      <a:pt x="29" y="37"/>
                    </a:cubicBezTo>
                    <a:cubicBezTo>
                      <a:pt x="29" y="41"/>
                      <a:pt x="29" y="44"/>
                      <a:pt x="29" y="47"/>
                    </a:cubicBezTo>
                    <a:cubicBezTo>
                      <a:pt x="29" y="48"/>
                      <a:pt x="30" y="48"/>
                      <a:pt x="30" y="47"/>
                    </a:cubicBezTo>
                    <a:cubicBezTo>
                      <a:pt x="30" y="45"/>
                      <a:pt x="30" y="43"/>
                      <a:pt x="31" y="41"/>
                    </a:cubicBezTo>
                    <a:cubicBezTo>
                      <a:pt x="31" y="40"/>
                      <a:pt x="30" y="40"/>
                      <a:pt x="29" y="41"/>
                    </a:cubicBezTo>
                    <a:cubicBezTo>
                      <a:pt x="29" y="43"/>
                      <a:pt x="28" y="46"/>
                      <a:pt x="28" y="49"/>
                    </a:cubicBezTo>
                    <a:cubicBezTo>
                      <a:pt x="27" y="49"/>
                      <a:pt x="29" y="50"/>
                      <a:pt x="29" y="49"/>
                    </a:cubicBezTo>
                    <a:cubicBezTo>
                      <a:pt x="30" y="45"/>
                      <a:pt x="30" y="42"/>
                      <a:pt x="29" y="39"/>
                    </a:cubicBezTo>
                    <a:cubicBezTo>
                      <a:pt x="29" y="38"/>
                      <a:pt x="28" y="38"/>
                      <a:pt x="28" y="39"/>
                    </a:cubicBezTo>
                    <a:cubicBezTo>
                      <a:pt x="25" y="45"/>
                      <a:pt x="29" y="54"/>
                      <a:pt x="32" y="60"/>
                    </a:cubicBezTo>
                    <a:cubicBezTo>
                      <a:pt x="32" y="61"/>
                      <a:pt x="33" y="60"/>
                      <a:pt x="33" y="60"/>
                    </a:cubicBezTo>
                    <a:cubicBezTo>
                      <a:pt x="33" y="57"/>
                      <a:pt x="32" y="55"/>
                      <a:pt x="32" y="52"/>
                    </a:cubicBezTo>
                    <a:cubicBezTo>
                      <a:pt x="32" y="51"/>
                      <a:pt x="30" y="51"/>
                      <a:pt x="30" y="52"/>
                    </a:cubicBezTo>
                    <a:cubicBezTo>
                      <a:pt x="30" y="54"/>
                      <a:pt x="30" y="56"/>
                      <a:pt x="30" y="58"/>
                    </a:cubicBezTo>
                    <a:cubicBezTo>
                      <a:pt x="31" y="57"/>
                      <a:pt x="31" y="57"/>
                      <a:pt x="32" y="57"/>
                    </a:cubicBezTo>
                    <a:cubicBezTo>
                      <a:pt x="32" y="55"/>
                      <a:pt x="31" y="53"/>
                      <a:pt x="31" y="51"/>
                    </a:cubicBezTo>
                    <a:cubicBezTo>
                      <a:pt x="31" y="50"/>
                      <a:pt x="30" y="50"/>
                      <a:pt x="30" y="51"/>
                    </a:cubicBezTo>
                    <a:cubicBezTo>
                      <a:pt x="30" y="53"/>
                      <a:pt x="30" y="55"/>
                      <a:pt x="30" y="57"/>
                    </a:cubicBezTo>
                    <a:cubicBezTo>
                      <a:pt x="29" y="55"/>
                      <a:pt x="29" y="53"/>
                      <a:pt x="29" y="51"/>
                    </a:cubicBezTo>
                    <a:cubicBezTo>
                      <a:pt x="29" y="50"/>
                      <a:pt x="27" y="50"/>
                      <a:pt x="27" y="51"/>
                    </a:cubicBezTo>
                    <a:cubicBezTo>
                      <a:pt x="27" y="52"/>
                      <a:pt x="27" y="53"/>
                      <a:pt x="27" y="54"/>
                    </a:cubicBezTo>
                    <a:cubicBezTo>
                      <a:pt x="26" y="57"/>
                      <a:pt x="27" y="58"/>
                      <a:pt x="28" y="57"/>
                    </a:cubicBezTo>
                    <a:cubicBezTo>
                      <a:pt x="28" y="54"/>
                      <a:pt x="28" y="54"/>
                      <a:pt x="27" y="51"/>
                    </a:cubicBezTo>
                    <a:cubicBezTo>
                      <a:pt x="27" y="50"/>
                      <a:pt x="26" y="50"/>
                      <a:pt x="26" y="51"/>
                    </a:cubicBezTo>
                    <a:cubicBezTo>
                      <a:pt x="26" y="54"/>
                      <a:pt x="26" y="56"/>
                      <a:pt x="26" y="59"/>
                    </a:cubicBezTo>
                    <a:cubicBezTo>
                      <a:pt x="26" y="60"/>
                      <a:pt x="27" y="60"/>
                      <a:pt x="27" y="59"/>
                    </a:cubicBezTo>
                    <a:cubicBezTo>
                      <a:pt x="27" y="58"/>
                      <a:pt x="27" y="57"/>
                      <a:pt x="27" y="56"/>
                    </a:cubicBezTo>
                    <a:cubicBezTo>
                      <a:pt x="28" y="54"/>
                      <a:pt x="28" y="53"/>
                      <a:pt x="26" y="54"/>
                    </a:cubicBezTo>
                    <a:cubicBezTo>
                      <a:pt x="26" y="66"/>
                      <a:pt x="26" y="56"/>
                      <a:pt x="26" y="53"/>
                    </a:cubicBezTo>
                    <a:cubicBezTo>
                      <a:pt x="26" y="53"/>
                      <a:pt x="25" y="52"/>
                      <a:pt x="25" y="53"/>
                    </a:cubicBezTo>
                    <a:cubicBezTo>
                      <a:pt x="23" y="58"/>
                      <a:pt x="25" y="56"/>
                      <a:pt x="25" y="52"/>
                    </a:cubicBezTo>
                    <a:cubicBezTo>
                      <a:pt x="25" y="56"/>
                      <a:pt x="22" y="48"/>
                      <a:pt x="22" y="47"/>
                    </a:cubicBezTo>
                    <a:cubicBezTo>
                      <a:pt x="21" y="46"/>
                      <a:pt x="21" y="46"/>
                      <a:pt x="20" y="47"/>
                    </a:cubicBezTo>
                    <a:cubicBezTo>
                      <a:pt x="19" y="49"/>
                      <a:pt x="9" y="44"/>
                      <a:pt x="6" y="44"/>
                    </a:cubicBezTo>
                    <a:cubicBezTo>
                      <a:pt x="5" y="44"/>
                      <a:pt x="5" y="45"/>
                      <a:pt x="5" y="45"/>
                    </a:cubicBezTo>
                    <a:cubicBezTo>
                      <a:pt x="8" y="49"/>
                      <a:pt x="11" y="50"/>
                      <a:pt x="15" y="52"/>
                    </a:cubicBezTo>
                    <a:cubicBezTo>
                      <a:pt x="16" y="52"/>
                      <a:pt x="16" y="51"/>
                      <a:pt x="16" y="51"/>
                    </a:cubicBezTo>
                    <a:cubicBezTo>
                      <a:pt x="15" y="50"/>
                      <a:pt x="14" y="50"/>
                      <a:pt x="13" y="49"/>
                    </a:cubicBezTo>
                    <a:cubicBezTo>
                      <a:pt x="14" y="49"/>
                      <a:pt x="14" y="48"/>
                      <a:pt x="14" y="48"/>
                    </a:cubicBezTo>
                    <a:cubicBezTo>
                      <a:pt x="10" y="46"/>
                      <a:pt x="6" y="45"/>
                      <a:pt x="2" y="45"/>
                    </a:cubicBezTo>
                    <a:cubicBezTo>
                      <a:pt x="1" y="45"/>
                      <a:pt x="1" y="46"/>
                      <a:pt x="2" y="46"/>
                    </a:cubicBezTo>
                    <a:cubicBezTo>
                      <a:pt x="6" y="47"/>
                      <a:pt x="9" y="48"/>
                      <a:pt x="13" y="50"/>
                    </a:cubicBezTo>
                    <a:cubicBezTo>
                      <a:pt x="17" y="52"/>
                      <a:pt x="19" y="57"/>
                      <a:pt x="23" y="59"/>
                    </a:cubicBezTo>
                    <a:cubicBezTo>
                      <a:pt x="23" y="59"/>
                      <a:pt x="24" y="59"/>
                      <a:pt x="24" y="58"/>
                    </a:cubicBezTo>
                    <a:cubicBezTo>
                      <a:pt x="23" y="56"/>
                      <a:pt x="22" y="55"/>
                      <a:pt x="21" y="53"/>
                    </a:cubicBezTo>
                    <a:cubicBezTo>
                      <a:pt x="25" y="58"/>
                      <a:pt x="20" y="52"/>
                      <a:pt x="18" y="49"/>
                    </a:cubicBezTo>
                    <a:cubicBezTo>
                      <a:pt x="18" y="49"/>
                      <a:pt x="17" y="50"/>
                      <a:pt x="17" y="50"/>
                    </a:cubicBezTo>
                    <a:cubicBezTo>
                      <a:pt x="19" y="52"/>
                      <a:pt x="20" y="54"/>
                      <a:pt x="21" y="56"/>
                    </a:cubicBezTo>
                    <a:cubicBezTo>
                      <a:pt x="22" y="57"/>
                      <a:pt x="23" y="56"/>
                      <a:pt x="22" y="56"/>
                    </a:cubicBezTo>
                    <a:cubicBezTo>
                      <a:pt x="22" y="52"/>
                      <a:pt x="23" y="51"/>
                      <a:pt x="23" y="55"/>
                    </a:cubicBezTo>
                    <a:cubicBezTo>
                      <a:pt x="23" y="55"/>
                      <a:pt x="24" y="55"/>
                      <a:pt x="24" y="55"/>
                    </a:cubicBezTo>
                    <a:cubicBezTo>
                      <a:pt x="25" y="50"/>
                      <a:pt x="26" y="46"/>
                      <a:pt x="26" y="42"/>
                    </a:cubicBezTo>
                    <a:cubicBezTo>
                      <a:pt x="25" y="41"/>
                      <a:pt x="24" y="41"/>
                      <a:pt x="24" y="42"/>
                    </a:cubicBezTo>
                    <a:cubicBezTo>
                      <a:pt x="23" y="45"/>
                      <a:pt x="22" y="48"/>
                      <a:pt x="22" y="51"/>
                    </a:cubicBezTo>
                    <a:cubicBezTo>
                      <a:pt x="22" y="52"/>
                      <a:pt x="23" y="52"/>
                      <a:pt x="23" y="51"/>
                    </a:cubicBezTo>
                    <a:cubicBezTo>
                      <a:pt x="25" y="47"/>
                      <a:pt x="25" y="44"/>
                      <a:pt x="25" y="40"/>
                    </a:cubicBezTo>
                    <a:cubicBezTo>
                      <a:pt x="25" y="39"/>
                      <a:pt x="24" y="39"/>
                      <a:pt x="24" y="40"/>
                    </a:cubicBezTo>
                    <a:cubicBezTo>
                      <a:pt x="22" y="43"/>
                      <a:pt x="21" y="47"/>
                      <a:pt x="21" y="51"/>
                    </a:cubicBezTo>
                    <a:cubicBezTo>
                      <a:pt x="21" y="52"/>
                      <a:pt x="23" y="51"/>
                      <a:pt x="23" y="51"/>
                    </a:cubicBezTo>
                    <a:cubicBezTo>
                      <a:pt x="23" y="47"/>
                      <a:pt x="24" y="44"/>
                      <a:pt x="23" y="40"/>
                    </a:cubicBezTo>
                    <a:cubicBezTo>
                      <a:pt x="23" y="39"/>
                      <a:pt x="22" y="39"/>
                      <a:pt x="22" y="40"/>
                    </a:cubicBezTo>
                    <a:cubicBezTo>
                      <a:pt x="21" y="43"/>
                      <a:pt x="19" y="47"/>
                      <a:pt x="19" y="51"/>
                    </a:cubicBezTo>
                    <a:cubicBezTo>
                      <a:pt x="19" y="51"/>
                      <a:pt x="20" y="52"/>
                      <a:pt x="20" y="51"/>
                    </a:cubicBezTo>
                    <a:cubicBezTo>
                      <a:pt x="21" y="47"/>
                      <a:pt x="22" y="43"/>
                      <a:pt x="23" y="38"/>
                    </a:cubicBezTo>
                    <a:cubicBezTo>
                      <a:pt x="23" y="37"/>
                      <a:pt x="22" y="37"/>
                      <a:pt x="21" y="38"/>
                    </a:cubicBezTo>
                    <a:cubicBezTo>
                      <a:pt x="20" y="41"/>
                      <a:pt x="19" y="44"/>
                      <a:pt x="18" y="46"/>
                    </a:cubicBezTo>
                    <a:cubicBezTo>
                      <a:pt x="19" y="45"/>
                      <a:pt x="20" y="41"/>
                      <a:pt x="20" y="38"/>
                    </a:cubicBezTo>
                    <a:cubicBezTo>
                      <a:pt x="20" y="38"/>
                      <a:pt x="19" y="37"/>
                      <a:pt x="18" y="38"/>
                    </a:cubicBezTo>
                    <a:cubicBezTo>
                      <a:pt x="17" y="40"/>
                      <a:pt x="16" y="43"/>
                      <a:pt x="16" y="46"/>
                    </a:cubicBezTo>
                    <a:cubicBezTo>
                      <a:pt x="17" y="46"/>
                      <a:pt x="18" y="46"/>
                      <a:pt x="17" y="43"/>
                    </a:cubicBezTo>
                    <a:cubicBezTo>
                      <a:pt x="18" y="41"/>
                      <a:pt x="18" y="40"/>
                      <a:pt x="18" y="38"/>
                    </a:cubicBezTo>
                    <a:cubicBezTo>
                      <a:pt x="19" y="37"/>
                      <a:pt x="17" y="37"/>
                      <a:pt x="17" y="38"/>
                    </a:cubicBezTo>
                    <a:cubicBezTo>
                      <a:pt x="16" y="40"/>
                      <a:pt x="15" y="42"/>
                      <a:pt x="15" y="44"/>
                    </a:cubicBezTo>
                    <a:cubicBezTo>
                      <a:pt x="16" y="42"/>
                      <a:pt x="16" y="41"/>
                      <a:pt x="16" y="38"/>
                    </a:cubicBezTo>
                    <a:cubicBezTo>
                      <a:pt x="16" y="38"/>
                      <a:pt x="15" y="37"/>
                      <a:pt x="15" y="38"/>
                    </a:cubicBezTo>
                    <a:cubicBezTo>
                      <a:pt x="14" y="40"/>
                      <a:pt x="13" y="41"/>
                      <a:pt x="12" y="43"/>
                    </a:cubicBezTo>
                    <a:cubicBezTo>
                      <a:pt x="13" y="41"/>
                      <a:pt x="14" y="39"/>
                      <a:pt x="14" y="37"/>
                    </a:cubicBezTo>
                    <a:cubicBezTo>
                      <a:pt x="14" y="36"/>
                      <a:pt x="13" y="35"/>
                      <a:pt x="13" y="36"/>
                    </a:cubicBezTo>
                    <a:cubicBezTo>
                      <a:pt x="12" y="38"/>
                      <a:pt x="11" y="40"/>
                      <a:pt x="10" y="41"/>
                    </a:cubicBezTo>
                    <a:cubicBezTo>
                      <a:pt x="12" y="42"/>
                      <a:pt x="13" y="41"/>
                      <a:pt x="12" y="39"/>
                    </a:cubicBezTo>
                    <a:cubicBezTo>
                      <a:pt x="12" y="38"/>
                      <a:pt x="12" y="37"/>
                      <a:pt x="12" y="36"/>
                    </a:cubicBezTo>
                    <a:cubicBezTo>
                      <a:pt x="12" y="35"/>
                      <a:pt x="11" y="35"/>
                      <a:pt x="11" y="35"/>
                    </a:cubicBezTo>
                    <a:cubicBezTo>
                      <a:pt x="10" y="38"/>
                      <a:pt x="9" y="40"/>
                      <a:pt x="8" y="43"/>
                    </a:cubicBezTo>
                    <a:cubicBezTo>
                      <a:pt x="8" y="44"/>
                      <a:pt x="9" y="44"/>
                      <a:pt x="9" y="43"/>
                    </a:cubicBezTo>
                    <a:cubicBezTo>
                      <a:pt x="11" y="40"/>
                      <a:pt x="11" y="37"/>
                      <a:pt x="12" y="34"/>
                    </a:cubicBezTo>
                    <a:cubicBezTo>
                      <a:pt x="12" y="33"/>
                      <a:pt x="11" y="33"/>
                      <a:pt x="11" y="33"/>
                    </a:cubicBezTo>
                    <a:cubicBezTo>
                      <a:pt x="9" y="35"/>
                      <a:pt x="9" y="34"/>
                      <a:pt x="8" y="36"/>
                    </a:cubicBezTo>
                    <a:cubicBezTo>
                      <a:pt x="5" y="41"/>
                      <a:pt x="7" y="38"/>
                      <a:pt x="7" y="34"/>
                    </a:cubicBezTo>
                    <a:cubicBezTo>
                      <a:pt x="8" y="34"/>
                      <a:pt x="7" y="33"/>
                      <a:pt x="6" y="34"/>
                    </a:cubicBezTo>
                    <a:cubicBezTo>
                      <a:pt x="5" y="35"/>
                      <a:pt x="4" y="37"/>
                      <a:pt x="3" y="39"/>
                    </a:cubicBezTo>
                    <a:cubicBezTo>
                      <a:pt x="6" y="38"/>
                      <a:pt x="8" y="36"/>
                      <a:pt x="9" y="34"/>
                    </a:cubicBezTo>
                    <a:cubicBezTo>
                      <a:pt x="10" y="33"/>
                      <a:pt x="9" y="32"/>
                      <a:pt x="8" y="33"/>
                    </a:cubicBezTo>
                    <a:cubicBezTo>
                      <a:pt x="7" y="33"/>
                      <a:pt x="6" y="33"/>
                      <a:pt x="4" y="34"/>
                    </a:cubicBezTo>
                    <a:cubicBezTo>
                      <a:pt x="4" y="34"/>
                      <a:pt x="4" y="35"/>
                      <a:pt x="5" y="35"/>
                    </a:cubicBezTo>
                    <a:cubicBezTo>
                      <a:pt x="12" y="34"/>
                      <a:pt x="17" y="33"/>
                      <a:pt x="21" y="26"/>
                    </a:cubicBezTo>
                    <a:cubicBezTo>
                      <a:pt x="22" y="26"/>
                      <a:pt x="21" y="25"/>
                      <a:pt x="20" y="25"/>
                    </a:cubicBezTo>
                    <a:cubicBezTo>
                      <a:pt x="18" y="27"/>
                      <a:pt x="17" y="28"/>
                      <a:pt x="15" y="30"/>
                    </a:cubicBezTo>
                    <a:cubicBezTo>
                      <a:pt x="15" y="31"/>
                      <a:pt x="16" y="32"/>
                      <a:pt x="17" y="31"/>
                    </a:cubicBezTo>
                    <a:cubicBezTo>
                      <a:pt x="18" y="29"/>
                      <a:pt x="20" y="27"/>
                      <a:pt x="22" y="25"/>
                    </a:cubicBezTo>
                    <a:cubicBezTo>
                      <a:pt x="22" y="26"/>
                      <a:pt x="18" y="30"/>
                      <a:pt x="17" y="32"/>
                    </a:cubicBezTo>
                    <a:cubicBezTo>
                      <a:pt x="16" y="32"/>
                      <a:pt x="17" y="33"/>
                      <a:pt x="18" y="33"/>
                    </a:cubicBezTo>
                    <a:cubicBezTo>
                      <a:pt x="25" y="29"/>
                      <a:pt x="34" y="20"/>
                      <a:pt x="33" y="11"/>
                    </a:cubicBezTo>
                    <a:cubicBezTo>
                      <a:pt x="33" y="10"/>
                      <a:pt x="32" y="10"/>
                      <a:pt x="32" y="10"/>
                    </a:cubicBezTo>
                    <a:cubicBezTo>
                      <a:pt x="28" y="12"/>
                      <a:pt x="19" y="19"/>
                      <a:pt x="26" y="10"/>
                    </a:cubicBezTo>
                    <a:cubicBezTo>
                      <a:pt x="27" y="9"/>
                      <a:pt x="26" y="8"/>
                      <a:pt x="25" y="9"/>
                    </a:cubicBezTo>
                    <a:cubicBezTo>
                      <a:pt x="22" y="12"/>
                      <a:pt x="18" y="13"/>
                      <a:pt x="16" y="16"/>
                    </a:cubicBezTo>
                    <a:cubicBezTo>
                      <a:pt x="20" y="12"/>
                      <a:pt x="14" y="19"/>
                      <a:pt x="13" y="20"/>
                    </a:cubicBezTo>
                    <a:cubicBezTo>
                      <a:pt x="13" y="21"/>
                      <a:pt x="14" y="21"/>
                      <a:pt x="14" y="21"/>
                    </a:cubicBezTo>
                    <a:cubicBezTo>
                      <a:pt x="16" y="19"/>
                      <a:pt x="17" y="17"/>
                      <a:pt x="18" y="14"/>
                    </a:cubicBezTo>
                    <a:cubicBezTo>
                      <a:pt x="18" y="14"/>
                      <a:pt x="17" y="13"/>
                      <a:pt x="17" y="13"/>
                    </a:cubicBezTo>
                    <a:cubicBezTo>
                      <a:pt x="12" y="15"/>
                      <a:pt x="6" y="20"/>
                      <a:pt x="14" y="13"/>
                    </a:cubicBezTo>
                    <a:cubicBezTo>
                      <a:pt x="15" y="12"/>
                      <a:pt x="14" y="11"/>
                      <a:pt x="14" y="12"/>
                    </a:cubicBezTo>
                    <a:cubicBezTo>
                      <a:pt x="8" y="13"/>
                      <a:pt x="6" y="18"/>
                      <a:pt x="3" y="22"/>
                    </a:cubicBezTo>
                    <a:cubicBezTo>
                      <a:pt x="2" y="23"/>
                      <a:pt x="3" y="23"/>
                      <a:pt x="4" y="23"/>
                    </a:cubicBezTo>
                    <a:cubicBezTo>
                      <a:pt x="6" y="20"/>
                      <a:pt x="9" y="18"/>
                      <a:pt x="12" y="15"/>
                    </a:cubicBezTo>
                    <a:cubicBezTo>
                      <a:pt x="13" y="15"/>
                      <a:pt x="13" y="14"/>
                      <a:pt x="12" y="14"/>
                    </a:cubicBezTo>
                    <a:cubicBezTo>
                      <a:pt x="8" y="16"/>
                      <a:pt x="6" y="18"/>
                      <a:pt x="5" y="22"/>
                    </a:cubicBezTo>
                    <a:cubicBezTo>
                      <a:pt x="5" y="22"/>
                      <a:pt x="6" y="23"/>
                      <a:pt x="6" y="23"/>
                    </a:cubicBezTo>
                    <a:cubicBezTo>
                      <a:pt x="18" y="14"/>
                      <a:pt x="0" y="28"/>
                      <a:pt x="11" y="18"/>
                    </a:cubicBezTo>
                    <a:cubicBezTo>
                      <a:pt x="8" y="20"/>
                      <a:pt x="7" y="23"/>
                      <a:pt x="5" y="25"/>
                    </a:cubicBezTo>
                    <a:cubicBezTo>
                      <a:pt x="4" y="25"/>
                      <a:pt x="5" y="26"/>
                      <a:pt x="6" y="26"/>
                    </a:cubicBezTo>
                    <a:cubicBezTo>
                      <a:pt x="6" y="25"/>
                      <a:pt x="7" y="24"/>
                      <a:pt x="7" y="24"/>
                    </a:cubicBezTo>
                    <a:cubicBezTo>
                      <a:pt x="10" y="23"/>
                      <a:pt x="10" y="22"/>
                      <a:pt x="9" y="20"/>
                    </a:cubicBezTo>
                    <a:cubicBezTo>
                      <a:pt x="7" y="23"/>
                      <a:pt x="4" y="25"/>
                      <a:pt x="1" y="26"/>
                    </a:cubicBezTo>
                    <a:cubicBezTo>
                      <a:pt x="1" y="27"/>
                      <a:pt x="1" y="28"/>
                      <a:pt x="2" y="28"/>
                    </a:cubicBezTo>
                    <a:cubicBezTo>
                      <a:pt x="5" y="27"/>
                      <a:pt x="7" y="27"/>
                      <a:pt x="9" y="26"/>
                    </a:cubicBezTo>
                    <a:cubicBezTo>
                      <a:pt x="11" y="25"/>
                      <a:pt x="13" y="24"/>
                      <a:pt x="15" y="22"/>
                    </a:cubicBezTo>
                    <a:cubicBezTo>
                      <a:pt x="17" y="20"/>
                      <a:pt x="17" y="17"/>
                      <a:pt x="15" y="22"/>
                    </a:cubicBezTo>
                    <a:cubicBezTo>
                      <a:pt x="15" y="22"/>
                      <a:pt x="15" y="23"/>
                      <a:pt x="16" y="22"/>
                    </a:cubicBezTo>
                    <a:cubicBezTo>
                      <a:pt x="18" y="20"/>
                      <a:pt x="21" y="18"/>
                      <a:pt x="24" y="17"/>
                    </a:cubicBezTo>
                    <a:cubicBezTo>
                      <a:pt x="25" y="16"/>
                      <a:pt x="26" y="16"/>
                      <a:pt x="26" y="15"/>
                    </a:cubicBezTo>
                    <a:cubicBezTo>
                      <a:pt x="27" y="14"/>
                      <a:pt x="28" y="12"/>
                      <a:pt x="30" y="11"/>
                    </a:cubicBezTo>
                    <a:cubicBezTo>
                      <a:pt x="29" y="10"/>
                      <a:pt x="29" y="10"/>
                      <a:pt x="29" y="11"/>
                    </a:cubicBezTo>
                    <a:cubicBezTo>
                      <a:pt x="28" y="12"/>
                      <a:pt x="27" y="14"/>
                      <a:pt x="27" y="17"/>
                    </a:cubicBezTo>
                    <a:cubicBezTo>
                      <a:pt x="27" y="17"/>
                      <a:pt x="28" y="18"/>
                      <a:pt x="28" y="17"/>
                    </a:cubicBezTo>
                    <a:cubicBezTo>
                      <a:pt x="30" y="14"/>
                      <a:pt x="31" y="11"/>
                      <a:pt x="33" y="8"/>
                    </a:cubicBezTo>
                    <a:cubicBezTo>
                      <a:pt x="33" y="8"/>
                      <a:pt x="32" y="10"/>
                      <a:pt x="32" y="12"/>
                    </a:cubicBezTo>
                    <a:cubicBezTo>
                      <a:pt x="32" y="13"/>
                      <a:pt x="33" y="13"/>
                      <a:pt x="33" y="12"/>
                    </a:cubicBezTo>
                    <a:cubicBezTo>
                      <a:pt x="34" y="11"/>
                      <a:pt x="35" y="9"/>
                      <a:pt x="36" y="8"/>
                    </a:cubicBezTo>
                    <a:cubicBezTo>
                      <a:pt x="35" y="6"/>
                      <a:pt x="35" y="7"/>
                      <a:pt x="35" y="9"/>
                    </a:cubicBezTo>
                    <a:cubicBezTo>
                      <a:pt x="35" y="9"/>
                      <a:pt x="36" y="10"/>
                      <a:pt x="36" y="9"/>
                    </a:cubicBezTo>
                    <a:cubicBezTo>
                      <a:pt x="41" y="3"/>
                      <a:pt x="42" y="15"/>
                      <a:pt x="43" y="17"/>
                    </a:cubicBezTo>
                    <a:cubicBezTo>
                      <a:pt x="43" y="18"/>
                      <a:pt x="44" y="18"/>
                      <a:pt x="44" y="17"/>
                    </a:cubicBezTo>
                    <a:cubicBezTo>
                      <a:pt x="45" y="14"/>
                      <a:pt x="45" y="14"/>
                      <a:pt x="45" y="10"/>
                    </a:cubicBezTo>
                    <a:cubicBezTo>
                      <a:pt x="45" y="8"/>
                      <a:pt x="45" y="10"/>
                      <a:pt x="46" y="12"/>
                    </a:cubicBezTo>
                    <a:cubicBezTo>
                      <a:pt x="47" y="13"/>
                      <a:pt x="47" y="13"/>
                      <a:pt x="48" y="12"/>
                    </a:cubicBezTo>
                    <a:cubicBezTo>
                      <a:pt x="48" y="9"/>
                      <a:pt x="48" y="7"/>
                      <a:pt x="46" y="4"/>
                    </a:cubicBezTo>
                    <a:cubicBezTo>
                      <a:pt x="46" y="3"/>
                      <a:pt x="45" y="3"/>
                      <a:pt x="45" y="4"/>
                    </a:cubicBezTo>
                    <a:cubicBezTo>
                      <a:pt x="42" y="8"/>
                      <a:pt x="45" y="14"/>
                      <a:pt x="46" y="18"/>
                    </a:cubicBezTo>
                    <a:cubicBezTo>
                      <a:pt x="47" y="19"/>
                      <a:pt x="48" y="19"/>
                      <a:pt x="48" y="18"/>
                    </a:cubicBezTo>
                    <a:cubicBezTo>
                      <a:pt x="48" y="14"/>
                      <a:pt x="48" y="11"/>
                      <a:pt x="48" y="8"/>
                    </a:cubicBezTo>
                    <a:cubicBezTo>
                      <a:pt x="48" y="7"/>
                      <a:pt x="46" y="7"/>
                      <a:pt x="46" y="8"/>
                    </a:cubicBezTo>
                    <a:cubicBezTo>
                      <a:pt x="46" y="10"/>
                      <a:pt x="46" y="11"/>
                      <a:pt x="47" y="13"/>
                    </a:cubicBezTo>
                    <a:cubicBezTo>
                      <a:pt x="46" y="12"/>
                      <a:pt x="49" y="13"/>
                      <a:pt x="47" y="10"/>
                    </a:cubicBezTo>
                    <a:cubicBezTo>
                      <a:pt x="49" y="14"/>
                      <a:pt x="49" y="17"/>
                      <a:pt x="51" y="22"/>
                    </a:cubicBezTo>
                    <a:cubicBezTo>
                      <a:pt x="51" y="22"/>
                      <a:pt x="52" y="23"/>
                      <a:pt x="52" y="22"/>
                    </a:cubicBezTo>
                    <a:cubicBezTo>
                      <a:pt x="52" y="21"/>
                      <a:pt x="53" y="21"/>
                      <a:pt x="53" y="20"/>
                    </a:cubicBezTo>
                    <a:cubicBezTo>
                      <a:pt x="53" y="19"/>
                      <a:pt x="52" y="19"/>
                      <a:pt x="52" y="19"/>
                    </a:cubicBezTo>
                    <a:cubicBezTo>
                      <a:pt x="50" y="21"/>
                      <a:pt x="51" y="21"/>
                      <a:pt x="50" y="19"/>
                    </a:cubicBezTo>
                    <a:cubicBezTo>
                      <a:pt x="50" y="18"/>
                      <a:pt x="50" y="18"/>
                      <a:pt x="49" y="18"/>
                    </a:cubicBezTo>
                    <a:cubicBezTo>
                      <a:pt x="47" y="22"/>
                      <a:pt x="48" y="20"/>
                      <a:pt x="47" y="24"/>
                    </a:cubicBezTo>
                    <a:cubicBezTo>
                      <a:pt x="46" y="25"/>
                      <a:pt x="48" y="25"/>
                      <a:pt x="48" y="24"/>
                    </a:cubicBezTo>
                    <a:cubicBezTo>
                      <a:pt x="49" y="22"/>
                      <a:pt x="50" y="20"/>
                      <a:pt x="50" y="18"/>
                    </a:cubicBezTo>
                    <a:cubicBezTo>
                      <a:pt x="50" y="18"/>
                      <a:pt x="49" y="17"/>
                      <a:pt x="49" y="18"/>
                    </a:cubicBezTo>
                    <a:cubicBezTo>
                      <a:pt x="47" y="21"/>
                      <a:pt x="47" y="20"/>
                      <a:pt x="48" y="17"/>
                    </a:cubicBezTo>
                    <a:cubicBezTo>
                      <a:pt x="49" y="16"/>
                      <a:pt x="47" y="16"/>
                      <a:pt x="47" y="17"/>
                    </a:cubicBezTo>
                    <a:cubicBezTo>
                      <a:pt x="47" y="18"/>
                      <a:pt x="46" y="19"/>
                      <a:pt x="46" y="21"/>
                    </a:cubicBezTo>
                    <a:cubicBezTo>
                      <a:pt x="45" y="22"/>
                      <a:pt x="47" y="22"/>
                      <a:pt x="47" y="21"/>
                    </a:cubicBezTo>
                    <a:cubicBezTo>
                      <a:pt x="48" y="19"/>
                      <a:pt x="49" y="17"/>
                      <a:pt x="49" y="15"/>
                    </a:cubicBezTo>
                    <a:cubicBezTo>
                      <a:pt x="50" y="14"/>
                      <a:pt x="49" y="13"/>
                      <a:pt x="48" y="14"/>
                    </a:cubicBezTo>
                    <a:cubicBezTo>
                      <a:pt x="43" y="18"/>
                      <a:pt x="44" y="24"/>
                      <a:pt x="44" y="30"/>
                    </a:cubicBezTo>
                    <a:cubicBezTo>
                      <a:pt x="44" y="31"/>
                      <a:pt x="45" y="31"/>
                      <a:pt x="45" y="30"/>
                    </a:cubicBezTo>
                    <a:cubicBezTo>
                      <a:pt x="45" y="26"/>
                      <a:pt x="45" y="28"/>
                      <a:pt x="45" y="24"/>
                    </a:cubicBezTo>
                    <a:cubicBezTo>
                      <a:pt x="45" y="23"/>
                      <a:pt x="43" y="23"/>
                      <a:pt x="43" y="24"/>
                    </a:cubicBezTo>
                    <a:cubicBezTo>
                      <a:pt x="44" y="23"/>
                      <a:pt x="44" y="23"/>
                      <a:pt x="45" y="22"/>
                    </a:cubicBezTo>
                    <a:cubicBezTo>
                      <a:pt x="45" y="20"/>
                      <a:pt x="45" y="18"/>
                      <a:pt x="45" y="16"/>
                    </a:cubicBezTo>
                    <a:cubicBezTo>
                      <a:pt x="45" y="16"/>
                      <a:pt x="44" y="15"/>
                      <a:pt x="43" y="16"/>
                    </a:cubicBezTo>
                    <a:cubicBezTo>
                      <a:pt x="42" y="18"/>
                      <a:pt x="41" y="20"/>
                      <a:pt x="41" y="23"/>
                    </a:cubicBezTo>
                    <a:cubicBezTo>
                      <a:pt x="41" y="23"/>
                      <a:pt x="42" y="24"/>
                      <a:pt x="42" y="23"/>
                    </a:cubicBezTo>
                    <a:cubicBezTo>
                      <a:pt x="44" y="19"/>
                      <a:pt x="45" y="15"/>
                      <a:pt x="45" y="11"/>
                    </a:cubicBezTo>
                    <a:cubicBezTo>
                      <a:pt x="45" y="10"/>
                      <a:pt x="44" y="10"/>
                      <a:pt x="44" y="11"/>
                    </a:cubicBezTo>
                    <a:cubicBezTo>
                      <a:pt x="43" y="11"/>
                      <a:pt x="43" y="12"/>
                      <a:pt x="43" y="13"/>
                    </a:cubicBezTo>
                    <a:cubicBezTo>
                      <a:pt x="41" y="15"/>
                      <a:pt x="41" y="16"/>
                      <a:pt x="43" y="15"/>
                    </a:cubicBezTo>
                    <a:cubicBezTo>
                      <a:pt x="44" y="13"/>
                      <a:pt x="44" y="10"/>
                      <a:pt x="45" y="8"/>
                    </a:cubicBezTo>
                    <a:cubicBezTo>
                      <a:pt x="45" y="5"/>
                      <a:pt x="44" y="3"/>
                      <a:pt x="43" y="2"/>
                    </a:cubicBezTo>
                    <a:cubicBezTo>
                      <a:pt x="42" y="0"/>
                      <a:pt x="38" y="0"/>
                      <a:pt x="37" y="1"/>
                    </a:cubicBezTo>
                    <a:cubicBezTo>
                      <a:pt x="33" y="2"/>
                      <a:pt x="33" y="5"/>
                      <a:pt x="33" y="9"/>
                    </a:cubicBezTo>
                    <a:cubicBezTo>
                      <a:pt x="33" y="9"/>
                      <a:pt x="34" y="10"/>
                      <a:pt x="34" y="10"/>
                    </a:cubicBezTo>
                    <a:cubicBezTo>
                      <a:pt x="38" y="7"/>
                      <a:pt x="37" y="4"/>
                      <a:pt x="34" y="9"/>
                    </a:cubicBezTo>
                    <a:cubicBezTo>
                      <a:pt x="33" y="13"/>
                      <a:pt x="31" y="16"/>
                      <a:pt x="31" y="20"/>
                    </a:cubicBezTo>
                    <a:cubicBezTo>
                      <a:pt x="31" y="21"/>
                      <a:pt x="32" y="21"/>
                      <a:pt x="32" y="21"/>
                    </a:cubicBezTo>
                    <a:cubicBezTo>
                      <a:pt x="34" y="17"/>
                      <a:pt x="35" y="14"/>
                      <a:pt x="37" y="11"/>
                    </a:cubicBezTo>
                    <a:cubicBezTo>
                      <a:pt x="40" y="4"/>
                      <a:pt x="37" y="12"/>
                      <a:pt x="36" y="13"/>
                    </a:cubicBezTo>
                    <a:cubicBezTo>
                      <a:pt x="36" y="14"/>
                      <a:pt x="37" y="14"/>
                      <a:pt x="37" y="14"/>
                    </a:cubicBezTo>
                    <a:cubicBezTo>
                      <a:pt x="40" y="12"/>
                      <a:pt x="42" y="10"/>
                      <a:pt x="45" y="9"/>
                    </a:cubicBezTo>
                    <a:cubicBezTo>
                      <a:pt x="46" y="9"/>
                      <a:pt x="45" y="7"/>
                      <a:pt x="44" y="8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91" name="Freeform 87"/>
              <p:cNvSpPr/>
              <p:nvPr/>
            </p:nvSpPr>
            <p:spPr>
              <a:xfrm>
                <a:off x="1497" y="1927"/>
                <a:ext cx="23" cy="32"/>
              </a:xfrm>
              <a:custGeom>
                <a:avLst/>
                <a:gdLst/>
                <a:ahLst/>
                <a:cxnLst>
                  <a:cxn ang="0">
                    <a:pos x="952" y="2065"/>
                  </a:cxn>
                  <a:cxn ang="0">
                    <a:pos x="1570" y="221"/>
                  </a:cxn>
                  <a:cxn ang="0">
                    <a:pos x="1380" y="0"/>
                  </a:cxn>
                  <a:cxn ang="0">
                    <a:pos x="216" y="1210"/>
                  </a:cxn>
                  <a:cxn ang="0">
                    <a:pos x="405" y="1431"/>
                  </a:cxn>
                  <a:cxn ang="0">
                    <a:pos x="1380" y="416"/>
                  </a:cxn>
                  <a:cxn ang="0">
                    <a:pos x="1164" y="221"/>
                  </a:cxn>
                  <a:cxn ang="0">
                    <a:pos x="216" y="1431"/>
                  </a:cxn>
                  <a:cxn ang="0">
                    <a:pos x="405" y="1649"/>
                  </a:cxn>
                  <a:cxn ang="0">
                    <a:pos x="1380" y="221"/>
                  </a:cxn>
                  <a:cxn ang="0">
                    <a:pos x="1164" y="221"/>
                  </a:cxn>
                  <a:cxn ang="0">
                    <a:pos x="834" y="1871"/>
                  </a:cxn>
                  <a:cxn ang="0">
                    <a:pos x="952" y="2065"/>
                  </a:cxn>
                </a:cxnLst>
                <a:pathLst>
                  <a:path w="8" h="11">
                    <a:moveTo>
                      <a:pt x="5" y="10"/>
                    </a:moveTo>
                    <a:cubicBezTo>
                      <a:pt x="6" y="7"/>
                      <a:pt x="7" y="4"/>
                      <a:pt x="8" y="1"/>
                    </a:cubicBezTo>
                    <a:cubicBezTo>
                      <a:pt x="8" y="0"/>
                      <a:pt x="7" y="0"/>
                      <a:pt x="7" y="0"/>
                    </a:cubicBezTo>
                    <a:cubicBezTo>
                      <a:pt x="5" y="2"/>
                      <a:pt x="3" y="5"/>
                      <a:pt x="1" y="6"/>
                    </a:cubicBezTo>
                    <a:cubicBezTo>
                      <a:pt x="1" y="7"/>
                      <a:pt x="2" y="7"/>
                      <a:pt x="2" y="7"/>
                    </a:cubicBezTo>
                    <a:cubicBezTo>
                      <a:pt x="3" y="5"/>
                      <a:pt x="5" y="4"/>
                      <a:pt x="7" y="2"/>
                    </a:cubicBezTo>
                    <a:cubicBezTo>
                      <a:pt x="8" y="2"/>
                      <a:pt x="7" y="1"/>
                      <a:pt x="6" y="1"/>
                    </a:cubicBezTo>
                    <a:cubicBezTo>
                      <a:pt x="4" y="3"/>
                      <a:pt x="2" y="5"/>
                      <a:pt x="1" y="7"/>
                    </a:cubicBezTo>
                    <a:cubicBezTo>
                      <a:pt x="0" y="7"/>
                      <a:pt x="1" y="8"/>
                      <a:pt x="2" y="8"/>
                    </a:cubicBezTo>
                    <a:cubicBezTo>
                      <a:pt x="4" y="6"/>
                      <a:pt x="5" y="3"/>
                      <a:pt x="7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4"/>
                      <a:pt x="4" y="6"/>
                      <a:pt x="4" y="9"/>
                    </a:cubicBezTo>
                    <a:cubicBezTo>
                      <a:pt x="3" y="10"/>
                      <a:pt x="5" y="11"/>
                      <a:pt x="5" y="10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92" name="Freeform 88"/>
              <p:cNvSpPr/>
              <p:nvPr/>
            </p:nvSpPr>
            <p:spPr>
              <a:xfrm>
                <a:off x="131" y="1244"/>
                <a:ext cx="234" cy="246"/>
              </a:xfrm>
              <a:custGeom>
                <a:avLst/>
                <a:gdLst/>
                <a:ahLst/>
                <a:cxnLst>
                  <a:cxn ang="0">
                    <a:pos x="10205" y="1144"/>
                  </a:cxn>
                  <a:cxn ang="0">
                    <a:pos x="1141" y="7300"/>
                  </a:cxn>
                  <a:cxn ang="0">
                    <a:pos x="6620" y="15864"/>
                  </a:cxn>
                  <a:cxn ang="0">
                    <a:pos x="15130" y="9174"/>
                  </a:cxn>
                  <a:cxn ang="0">
                    <a:pos x="8487" y="729"/>
                  </a:cxn>
                  <a:cxn ang="0">
                    <a:pos x="8487" y="933"/>
                  </a:cxn>
                  <a:cxn ang="0">
                    <a:pos x="14919" y="8641"/>
                  </a:cxn>
                  <a:cxn ang="0">
                    <a:pos x="7157" y="15727"/>
                  </a:cxn>
                  <a:cxn ang="0">
                    <a:pos x="1327" y="7300"/>
                  </a:cxn>
                  <a:cxn ang="0">
                    <a:pos x="10205" y="1333"/>
                  </a:cxn>
                  <a:cxn ang="0">
                    <a:pos x="10205" y="1144"/>
                  </a:cxn>
                </a:cxnLst>
                <a:pathLst>
                  <a:path w="82" h="86">
                    <a:moveTo>
                      <a:pt x="54" y="6"/>
                    </a:moveTo>
                    <a:cubicBezTo>
                      <a:pt x="31" y="0"/>
                      <a:pt x="12" y="17"/>
                      <a:pt x="6" y="38"/>
                    </a:cubicBezTo>
                    <a:cubicBezTo>
                      <a:pt x="0" y="57"/>
                      <a:pt x="15" y="80"/>
                      <a:pt x="35" y="83"/>
                    </a:cubicBezTo>
                    <a:cubicBezTo>
                      <a:pt x="57" y="86"/>
                      <a:pt x="78" y="70"/>
                      <a:pt x="80" y="48"/>
                    </a:cubicBezTo>
                    <a:cubicBezTo>
                      <a:pt x="82" y="28"/>
                      <a:pt x="66" y="6"/>
                      <a:pt x="45" y="4"/>
                    </a:cubicBezTo>
                    <a:cubicBezTo>
                      <a:pt x="44" y="4"/>
                      <a:pt x="44" y="5"/>
                      <a:pt x="45" y="5"/>
                    </a:cubicBezTo>
                    <a:cubicBezTo>
                      <a:pt x="64" y="8"/>
                      <a:pt x="79" y="27"/>
                      <a:pt x="79" y="45"/>
                    </a:cubicBezTo>
                    <a:cubicBezTo>
                      <a:pt x="78" y="66"/>
                      <a:pt x="59" y="83"/>
                      <a:pt x="38" y="82"/>
                    </a:cubicBezTo>
                    <a:cubicBezTo>
                      <a:pt x="16" y="81"/>
                      <a:pt x="3" y="57"/>
                      <a:pt x="7" y="38"/>
                    </a:cubicBezTo>
                    <a:cubicBezTo>
                      <a:pt x="12" y="17"/>
                      <a:pt x="33" y="2"/>
                      <a:pt x="54" y="7"/>
                    </a:cubicBezTo>
                    <a:cubicBezTo>
                      <a:pt x="55" y="8"/>
                      <a:pt x="55" y="6"/>
                      <a:pt x="54" y="6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93" name="Freeform 89"/>
              <p:cNvSpPr/>
              <p:nvPr/>
            </p:nvSpPr>
            <p:spPr>
              <a:xfrm>
                <a:off x="165" y="1253"/>
                <a:ext cx="92" cy="71"/>
              </a:xfrm>
              <a:custGeom>
                <a:avLst/>
                <a:gdLst/>
                <a:ahLst/>
                <a:cxnLst>
                  <a:cxn ang="0">
                    <a:pos x="216" y="3507"/>
                  </a:cxn>
                  <a:cxn ang="0">
                    <a:pos x="6299" y="210"/>
                  </a:cxn>
                  <a:cxn ang="0">
                    <a:pos x="5868" y="210"/>
                  </a:cxn>
                  <a:cxn ang="0">
                    <a:pos x="405" y="3323"/>
                  </a:cxn>
                  <a:cxn ang="0">
                    <a:pos x="216" y="3507"/>
                  </a:cxn>
                </a:cxnLst>
                <a:pathLst>
                  <a:path w="32" h="25">
                    <a:moveTo>
                      <a:pt x="1" y="19"/>
                    </a:moveTo>
                    <a:cubicBezTo>
                      <a:pt x="13" y="25"/>
                      <a:pt x="27" y="12"/>
                      <a:pt x="32" y="1"/>
                    </a:cubicBezTo>
                    <a:cubicBezTo>
                      <a:pt x="32" y="0"/>
                      <a:pt x="31" y="0"/>
                      <a:pt x="30" y="1"/>
                    </a:cubicBezTo>
                    <a:cubicBezTo>
                      <a:pt x="26" y="11"/>
                      <a:pt x="13" y="23"/>
                      <a:pt x="2" y="18"/>
                    </a:cubicBezTo>
                    <a:cubicBezTo>
                      <a:pt x="1" y="17"/>
                      <a:pt x="0" y="19"/>
                      <a:pt x="1" y="19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94" name="Freeform 90"/>
              <p:cNvSpPr/>
              <p:nvPr/>
            </p:nvSpPr>
            <p:spPr>
              <a:xfrm>
                <a:off x="177" y="1267"/>
                <a:ext cx="180" cy="209"/>
              </a:xfrm>
              <a:custGeom>
                <a:avLst/>
                <a:gdLst/>
                <a:ahLst/>
                <a:cxnLst>
                  <a:cxn ang="0">
                    <a:pos x="6277" y="212"/>
                  </a:cxn>
                  <a:cxn ang="0">
                    <a:pos x="6457" y="3287"/>
                  </a:cxn>
                  <a:cxn ang="0">
                    <a:pos x="5740" y="7106"/>
                  </a:cxn>
                  <a:cxn ang="0">
                    <a:pos x="6857" y="9600"/>
                  </a:cxn>
                  <a:cxn ang="0">
                    <a:pos x="9543" y="9081"/>
                  </a:cxn>
                  <a:cxn ang="0">
                    <a:pos x="9723" y="8263"/>
                  </a:cxn>
                  <a:cxn ang="0">
                    <a:pos x="10260" y="7722"/>
                  </a:cxn>
                  <a:cxn ang="0">
                    <a:pos x="10660" y="8475"/>
                  </a:cxn>
                  <a:cxn ang="0">
                    <a:pos x="10660" y="8475"/>
                  </a:cxn>
                  <a:cxn ang="0">
                    <a:pos x="11591" y="8655"/>
                  </a:cxn>
                  <a:cxn ang="0">
                    <a:pos x="11266" y="9411"/>
                  </a:cxn>
                  <a:cxn ang="0">
                    <a:pos x="11054" y="9812"/>
                  </a:cxn>
                  <a:cxn ang="0">
                    <a:pos x="8931" y="9812"/>
                  </a:cxn>
                  <a:cxn ang="0">
                    <a:pos x="8726" y="9600"/>
                  </a:cxn>
                  <a:cxn ang="0">
                    <a:pos x="7600" y="9411"/>
                  </a:cxn>
                  <a:cxn ang="0">
                    <a:pos x="4734" y="7533"/>
                  </a:cxn>
                  <a:cxn ang="0">
                    <a:pos x="3403" y="6926"/>
                  </a:cxn>
                  <a:cxn ang="0">
                    <a:pos x="2866" y="7862"/>
                  </a:cxn>
                  <a:cxn ang="0">
                    <a:pos x="1331" y="7722"/>
                  </a:cxn>
                  <a:cxn ang="0">
                    <a:pos x="0" y="9812"/>
                  </a:cxn>
                  <a:cxn ang="0">
                    <a:pos x="2260" y="13846"/>
                  </a:cxn>
                  <a:cxn ang="0">
                    <a:pos x="2260" y="13631"/>
                  </a:cxn>
                  <a:cxn ang="0">
                    <a:pos x="400" y="10204"/>
                  </a:cxn>
                  <a:cxn ang="0">
                    <a:pos x="1543" y="8074"/>
                  </a:cxn>
                  <a:cxn ang="0">
                    <a:pos x="2866" y="9196"/>
                  </a:cxn>
                  <a:cxn ang="0">
                    <a:pos x="3054" y="9196"/>
                  </a:cxn>
                  <a:cxn ang="0">
                    <a:pos x="4597" y="7722"/>
                  </a:cxn>
                  <a:cxn ang="0">
                    <a:pos x="5926" y="9196"/>
                  </a:cxn>
                  <a:cxn ang="0">
                    <a:pos x="7600" y="9812"/>
                  </a:cxn>
                  <a:cxn ang="0">
                    <a:pos x="8603" y="11149"/>
                  </a:cxn>
                  <a:cxn ang="0">
                    <a:pos x="9934" y="11549"/>
                  </a:cxn>
                  <a:cxn ang="0">
                    <a:pos x="11991" y="8263"/>
                  </a:cxn>
                  <a:cxn ang="0">
                    <a:pos x="11803" y="8074"/>
                  </a:cxn>
                  <a:cxn ang="0">
                    <a:pos x="10474" y="7722"/>
                  </a:cxn>
                  <a:cxn ang="0">
                    <a:pos x="9934" y="6714"/>
                  </a:cxn>
                  <a:cxn ang="0">
                    <a:pos x="9723" y="6714"/>
                  </a:cxn>
                  <a:cxn ang="0">
                    <a:pos x="9331" y="8074"/>
                  </a:cxn>
                  <a:cxn ang="0">
                    <a:pos x="5926" y="7106"/>
                  </a:cxn>
                  <a:cxn ang="0">
                    <a:pos x="6669" y="4435"/>
                  </a:cxn>
                  <a:cxn ang="0">
                    <a:pos x="6669" y="212"/>
                  </a:cxn>
                  <a:cxn ang="0">
                    <a:pos x="6277" y="212"/>
                  </a:cxn>
                </a:cxnLst>
                <a:pathLst>
                  <a:path w="63" h="73">
                    <a:moveTo>
                      <a:pt x="33" y="1"/>
                    </a:moveTo>
                    <a:cubicBezTo>
                      <a:pt x="33" y="6"/>
                      <a:pt x="34" y="11"/>
                      <a:pt x="34" y="17"/>
                    </a:cubicBezTo>
                    <a:cubicBezTo>
                      <a:pt x="34" y="24"/>
                      <a:pt x="32" y="30"/>
                      <a:pt x="30" y="37"/>
                    </a:cubicBezTo>
                    <a:cubicBezTo>
                      <a:pt x="28" y="42"/>
                      <a:pt x="30" y="48"/>
                      <a:pt x="36" y="50"/>
                    </a:cubicBezTo>
                    <a:cubicBezTo>
                      <a:pt x="39" y="51"/>
                      <a:pt x="47" y="49"/>
                      <a:pt x="50" y="47"/>
                    </a:cubicBezTo>
                    <a:cubicBezTo>
                      <a:pt x="51" y="46"/>
                      <a:pt x="51" y="45"/>
                      <a:pt x="51" y="43"/>
                    </a:cubicBezTo>
                    <a:cubicBezTo>
                      <a:pt x="49" y="38"/>
                      <a:pt x="52" y="35"/>
                      <a:pt x="54" y="40"/>
                    </a:cubicBezTo>
                    <a:cubicBezTo>
                      <a:pt x="55" y="44"/>
                      <a:pt x="53" y="40"/>
                      <a:pt x="56" y="44"/>
                    </a:cubicBezTo>
                    <a:cubicBezTo>
                      <a:pt x="56" y="44"/>
                      <a:pt x="56" y="44"/>
                      <a:pt x="56" y="44"/>
                    </a:cubicBezTo>
                    <a:cubicBezTo>
                      <a:pt x="59" y="44"/>
                      <a:pt x="61" y="42"/>
                      <a:pt x="61" y="45"/>
                    </a:cubicBezTo>
                    <a:cubicBezTo>
                      <a:pt x="60" y="46"/>
                      <a:pt x="59" y="47"/>
                      <a:pt x="59" y="49"/>
                    </a:cubicBezTo>
                    <a:cubicBezTo>
                      <a:pt x="59" y="50"/>
                      <a:pt x="58" y="50"/>
                      <a:pt x="58" y="51"/>
                    </a:cubicBezTo>
                    <a:cubicBezTo>
                      <a:pt x="56" y="59"/>
                      <a:pt x="52" y="59"/>
                      <a:pt x="47" y="51"/>
                    </a:cubicBezTo>
                    <a:cubicBezTo>
                      <a:pt x="47" y="50"/>
                      <a:pt x="47" y="50"/>
                      <a:pt x="46" y="50"/>
                    </a:cubicBezTo>
                    <a:cubicBezTo>
                      <a:pt x="42" y="49"/>
                      <a:pt x="44" y="49"/>
                      <a:pt x="40" y="49"/>
                    </a:cubicBezTo>
                    <a:cubicBezTo>
                      <a:pt x="33" y="50"/>
                      <a:pt x="29" y="43"/>
                      <a:pt x="25" y="39"/>
                    </a:cubicBezTo>
                    <a:cubicBezTo>
                      <a:pt x="23" y="37"/>
                      <a:pt x="21" y="35"/>
                      <a:pt x="18" y="36"/>
                    </a:cubicBezTo>
                    <a:cubicBezTo>
                      <a:pt x="16" y="36"/>
                      <a:pt x="15" y="39"/>
                      <a:pt x="15" y="41"/>
                    </a:cubicBezTo>
                    <a:cubicBezTo>
                      <a:pt x="15" y="49"/>
                      <a:pt x="12" y="41"/>
                      <a:pt x="7" y="40"/>
                    </a:cubicBezTo>
                    <a:cubicBezTo>
                      <a:pt x="0" y="39"/>
                      <a:pt x="0" y="46"/>
                      <a:pt x="0" y="51"/>
                    </a:cubicBezTo>
                    <a:cubicBezTo>
                      <a:pt x="0" y="60"/>
                      <a:pt x="3" y="69"/>
                      <a:pt x="12" y="72"/>
                    </a:cubicBezTo>
                    <a:cubicBezTo>
                      <a:pt x="13" y="73"/>
                      <a:pt x="13" y="71"/>
                      <a:pt x="12" y="71"/>
                    </a:cubicBezTo>
                    <a:cubicBezTo>
                      <a:pt x="5" y="68"/>
                      <a:pt x="3" y="61"/>
                      <a:pt x="2" y="53"/>
                    </a:cubicBezTo>
                    <a:cubicBezTo>
                      <a:pt x="1" y="50"/>
                      <a:pt x="1" y="39"/>
                      <a:pt x="8" y="42"/>
                    </a:cubicBezTo>
                    <a:cubicBezTo>
                      <a:pt x="11" y="43"/>
                      <a:pt x="13" y="46"/>
                      <a:pt x="15" y="48"/>
                    </a:cubicBezTo>
                    <a:cubicBezTo>
                      <a:pt x="16" y="49"/>
                      <a:pt x="16" y="48"/>
                      <a:pt x="16" y="48"/>
                    </a:cubicBezTo>
                    <a:cubicBezTo>
                      <a:pt x="17" y="44"/>
                      <a:pt x="19" y="34"/>
                      <a:pt x="24" y="40"/>
                    </a:cubicBezTo>
                    <a:cubicBezTo>
                      <a:pt x="26" y="43"/>
                      <a:pt x="29" y="46"/>
                      <a:pt x="31" y="48"/>
                    </a:cubicBezTo>
                    <a:cubicBezTo>
                      <a:pt x="34" y="50"/>
                      <a:pt x="36" y="51"/>
                      <a:pt x="40" y="51"/>
                    </a:cubicBezTo>
                    <a:cubicBezTo>
                      <a:pt x="48" y="52"/>
                      <a:pt x="43" y="54"/>
                      <a:pt x="45" y="58"/>
                    </a:cubicBezTo>
                    <a:cubicBezTo>
                      <a:pt x="46" y="60"/>
                      <a:pt x="49" y="62"/>
                      <a:pt x="52" y="60"/>
                    </a:cubicBezTo>
                    <a:cubicBezTo>
                      <a:pt x="59" y="57"/>
                      <a:pt x="59" y="50"/>
                      <a:pt x="63" y="43"/>
                    </a:cubicBezTo>
                    <a:cubicBezTo>
                      <a:pt x="63" y="43"/>
                      <a:pt x="63" y="42"/>
                      <a:pt x="62" y="42"/>
                    </a:cubicBezTo>
                    <a:cubicBezTo>
                      <a:pt x="59" y="42"/>
                      <a:pt x="56" y="44"/>
                      <a:pt x="55" y="40"/>
                    </a:cubicBezTo>
                    <a:cubicBezTo>
                      <a:pt x="55" y="38"/>
                      <a:pt x="53" y="36"/>
                      <a:pt x="52" y="35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49" y="37"/>
                      <a:pt x="49" y="40"/>
                      <a:pt x="49" y="42"/>
                    </a:cubicBezTo>
                    <a:cubicBezTo>
                      <a:pt x="48" y="51"/>
                      <a:pt x="29" y="52"/>
                      <a:pt x="31" y="37"/>
                    </a:cubicBezTo>
                    <a:cubicBezTo>
                      <a:pt x="32" y="32"/>
                      <a:pt x="35" y="28"/>
                      <a:pt x="35" y="23"/>
                    </a:cubicBezTo>
                    <a:cubicBezTo>
                      <a:pt x="36" y="16"/>
                      <a:pt x="34" y="8"/>
                      <a:pt x="35" y="1"/>
                    </a:cubicBezTo>
                    <a:cubicBezTo>
                      <a:pt x="35" y="0"/>
                      <a:pt x="33" y="0"/>
                      <a:pt x="33" y="1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95" name="Freeform 91"/>
              <p:cNvSpPr/>
              <p:nvPr/>
            </p:nvSpPr>
            <p:spPr>
              <a:xfrm>
                <a:off x="283" y="1370"/>
                <a:ext cx="28" cy="29"/>
              </a:xfrm>
              <a:custGeom>
                <a:avLst/>
                <a:gdLst/>
                <a:ahLst/>
                <a:cxnLst>
                  <a:cxn ang="0">
                    <a:pos x="487" y="1076"/>
                  </a:cxn>
                  <a:cxn ang="0">
                    <a:pos x="1050" y="412"/>
                  </a:cxn>
                  <a:cxn ang="0">
                    <a:pos x="683" y="1195"/>
                  </a:cxn>
                  <a:cxn ang="0">
                    <a:pos x="174" y="1833"/>
                  </a:cxn>
                  <a:cxn ang="0">
                    <a:pos x="375" y="2053"/>
                  </a:cxn>
                  <a:cxn ang="0">
                    <a:pos x="1050" y="218"/>
                  </a:cxn>
                  <a:cxn ang="0">
                    <a:pos x="375" y="412"/>
                  </a:cxn>
                  <a:cxn ang="0">
                    <a:pos x="375" y="1195"/>
                  </a:cxn>
                  <a:cxn ang="0">
                    <a:pos x="487" y="1076"/>
                  </a:cxn>
                </a:cxnLst>
                <a:pathLst>
                  <a:path w="10" h="10">
                    <a:moveTo>
                      <a:pt x="3" y="5"/>
                    </a:moveTo>
                    <a:cubicBezTo>
                      <a:pt x="2" y="4"/>
                      <a:pt x="4" y="0"/>
                      <a:pt x="6" y="2"/>
                    </a:cubicBezTo>
                    <a:cubicBezTo>
                      <a:pt x="6" y="3"/>
                      <a:pt x="5" y="5"/>
                      <a:pt x="4" y="6"/>
                    </a:cubicBezTo>
                    <a:cubicBezTo>
                      <a:pt x="3" y="7"/>
                      <a:pt x="2" y="8"/>
                      <a:pt x="1" y="9"/>
                    </a:cubicBezTo>
                    <a:cubicBezTo>
                      <a:pt x="0" y="9"/>
                      <a:pt x="1" y="10"/>
                      <a:pt x="2" y="10"/>
                    </a:cubicBezTo>
                    <a:cubicBezTo>
                      <a:pt x="4" y="9"/>
                      <a:pt x="10" y="3"/>
                      <a:pt x="6" y="1"/>
                    </a:cubicBezTo>
                    <a:cubicBezTo>
                      <a:pt x="5" y="0"/>
                      <a:pt x="3" y="0"/>
                      <a:pt x="2" y="2"/>
                    </a:cubicBezTo>
                    <a:cubicBezTo>
                      <a:pt x="1" y="3"/>
                      <a:pt x="1" y="5"/>
                      <a:pt x="2" y="6"/>
                    </a:cubicBezTo>
                    <a:cubicBezTo>
                      <a:pt x="2" y="7"/>
                      <a:pt x="3" y="6"/>
                      <a:pt x="3" y="5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96" name="Freeform 92"/>
              <p:cNvSpPr/>
              <p:nvPr/>
            </p:nvSpPr>
            <p:spPr>
              <a:xfrm>
                <a:off x="328" y="1356"/>
                <a:ext cx="26" cy="20"/>
              </a:xfrm>
              <a:custGeom>
                <a:avLst/>
                <a:gdLst/>
                <a:ahLst/>
                <a:cxnLst>
                  <a:cxn ang="0">
                    <a:pos x="627" y="931"/>
                  </a:cxn>
                  <a:cxn ang="0">
                    <a:pos x="968" y="400"/>
                  </a:cxn>
                  <a:cxn ang="0">
                    <a:pos x="1401" y="726"/>
                  </a:cxn>
                  <a:cxn ang="0">
                    <a:pos x="410" y="726"/>
                  </a:cxn>
                  <a:cxn ang="0">
                    <a:pos x="217" y="1143"/>
                  </a:cxn>
                  <a:cxn ang="0">
                    <a:pos x="1811" y="726"/>
                  </a:cxn>
                  <a:cxn ang="0">
                    <a:pos x="968" y="211"/>
                  </a:cxn>
                  <a:cxn ang="0">
                    <a:pos x="410" y="931"/>
                  </a:cxn>
                  <a:cxn ang="0">
                    <a:pos x="627" y="931"/>
                  </a:cxn>
                </a:cxnLst>
                <a:pathLst>
                  <a:path w="9" h="7">
                    <a:moveTo>
                      <a:pt x="3" y="5"/>
                    </a:moveTo>
                    <a:cubicBezTo>
                      <a:pt x="3" y="3"/>
                      <a:pt x="4" y="2"/>
                      <a:pt x="5" y="2"/>
                    </a:cubicBezTo>
                    <a:cubicBezTo>
                      <a:pt x="6" y="2"/>
                      <a:pt x="8" y="3"/>
                      <a:pt x="7" y="4"/>
                    </a:cubicBezTo>
                    <a:cubicBezTo>
                      <a:pt x="6" y="5"/>
                      <a:pt x="3" y="5"/>
                      <a:pt x="2" y="4"/>
                    </a:cubicBezTo>
                    <a:cubicBezTo>
                      <a:pt x="1" y="4"/>
                      <a:pt x="0" y="5"/>
                      <a:pt x="1" y="6"/>
                    </a:cubicBezTo>
                    <a:cubicBezTo>
                      <a:pt x="3" y="6"/>
                      <a:pt x="9" y="7"/>
                      <a:pt x="9" y="4"/>
                    </a:cubicBezTo>
                    <a:cubicBezTo>
                      <a:pt x="8" y="2"/>
                      <a:pt x="6" y="0"/>
                      <a:pt x="5" y="1"/>
                    </a:cubicBezTo>
                    <a:cubicBezTo>
                      <a:pt x="2" y="1"/>
                      <a:pt x="1" y="3"/>
                      <a:pt x="2" y="5"/>
                    </a:cubicBezTo>
                    <a:cubicBezTo>
                      <a:pt x="2" y="6"/>
                      <a:pt x="4" y="6"/>
                      <a:pt x="3" y="5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97" name="Freeform 93"/>
              <p:cNvSpPr/>
              <p:nvPr/>
            </p:nvSpPr>
            <p:spPr>
              <a:xfrm>
                <a:off x="151" y="1336"/>
                <a:ext cx="26" cy="85"/>
              </a:xfrm>
              <a:custGeom>
                <a:avLst/>
                <a:gdLst/>
                <a:ahLst/>
                <a:cxnLst>
                  <a:cxn ang="0">
                    <a:pos x="1184" y="5097"/>
                  </a:cxn>
                  <a:cxn ang="0">
                    <a:pos x="1811" y="385"/>
                  </a:cxn>
                  <a:cxn ang="0">
                    <a:pos x="1595" y="210"/>
                  </a:cxn>
                  <a:cxn ang="0">
                    <a:pos x="410" y="4392"/>
                  </a:cxn>
                  <a:cxn ang="0">
                    <a:pos x="844" y="4392"/>
                  </a:cxn>
                  <a:cxn ang="0">
                    <a:pos x="968" y="907"/>
                  </a:cxn>
                  <a:cxn ang="0">
                    <a:pos x="627" y="907"/>
                  </a:cxn>
                  <a:cxn ang="0">
                    <a:pos x="217" y="4182"/>
                  </a:cxn>
                  <a:cxn ang="0">
                    <a:pos x="627" y="4182"/>
                  </a:cxn>
                  <a:cxn ang="0">
                    <a:pos x="627" y="706"/>
                  </a:cxn>
                  <a:cxn ang="0">
                    <a:pos x="217" y="706"/>
                  </a:cxn>
                  <a:cxn ang="0">
                    <a:pos x="0" y="3301"/>
                  </a:cxn>
                  <a:cxn ang="0">
                    <a:pos x="217" y="3301"/>
                  </a:cxn>
                  <a:cxn ang="0">
                    <a:pos x="217" y="907"/>
                  </a:cxn>
                  <a:cxn ang="0">
                    <a:pos x="0" y="907"/>
                  </a:cxn>
                  <a:cxn ang="0">
                    <a:pos x="0" y="3301"/>
                  </a:cxn>
                  <a:cxn ang="0">
                    <a:pos x="217" y="3301"/>
                  </a:cxn>
                  <a:cxn ang="0">
                    <a:pos x="627" y="706"/>
                  </a:cxn>
                  <a:cxn ang="0">
                    <a:pos x="217" y="706"/>
                  </a:cxn>
                  <a:cxn ang="0">
                    <a:pos x="217" y="4182"/>
                  </a:cxn>
                  <a:cxn ang="0">
                    <a:pos x="627" y="4182"/>
                  </a:cxn>
                  <a:cxn ang="0">
                    <a:pos x="968" y="907"/>
                  </a:cxn>
                  <a:cxn ang="0">
                    <a:pos x="627" y="907"/>
                  </a:cxn>
                  <a:cxn ang="0">
                    <a:pos x="410" y="4392"/>
                  </a:cxn>
                  <a:cxn ang="0">
                    <a:pos x="844" y="4392"/>
                  </a:cxn>
                  <a:cxn ang="0">
                    <a:pos x="1595" y="385"/>
                  </a:cxn>
                  <a:cxn ang="0">
                    <a:pos x="1401" y="210"/>
                  </a:cxn>
                  <a:cxn ang="0">
                    <a:pos x="844" y="5276"/>
                  </a:cxn>
                  <a:cxn ang="0">
                    <a:pos x="1184" y="5097"/>
                  </a:cxn>
                </a:cxnLst>
                <a:pathLst>
                  <a:path w="9" h="30">
                    <a:moveTo>
                      <a:pt x="6" y="28"/>
                    </a:moveTo>
                    <a:cubicBezTo>
                      <a:pt x="2" y="19"/>
                      <a:pt x="5" y="11"/>
                      <a:pt x="9" y="2"/>
                    </a:cubicBezTo>
                    <a:cubicBezTo>
                      <a:pt x="9" y="1"/>
                      <a:pt x="8" y="0"/>
                      <a:pt x="8" y="1"/>
                    </a:cubicBezTo>
                    <a:cubicBezTo>
                      <a:pt x="0" y="6"/>
                      <a:pt x="1" y="16"/>
                      <a:pt x="2" y="24"/>
                    </a:cubicBezTo>
                    <a:cubicBezTo>
                      <a:pt x="2" y="25"/>
                      <a:pt x="4" y="25"/>
                      <a:pt x="4" y="24"/>
                    </a:cubicBezTo>
                    <a:cubicBezTo>
                      <a:pt x="3" y="18"/>
                      <a:pt x="3" y="11"/>
                      <a:pt x="5" y="5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2" y="11"/>
                      <a:pt x="1" y="17"/>
                      <a:pt x="1" y="23"/>
                    </a:cubicBezTo>
                    <a:cubicBezTo>
                      <a:pt x="2" y="24"/>
                      <a:pt x="3" y="24"/>
                      <a:pt x="3" y="23"/>
                    </a:cubicBezTo>
                    <a:cubicBezTo>
                      <a:pt x="4" y="17"/>
                      <a:pt x="4" y="10"/>
                      <a:pt x="3" y="4"/>
                    </a:cubicBezTo>
                    <a:cubicBezTo>
                      <a:pt x="2" y="3"/>
                      <a:pt x="1" y="3"/>
                      <a:pt x="1" y="4"/>
                    </a:cubicBezTo>
                    <a:cubicBezTo>
                      <a:pt x="0" y="9"/>
                      <a:pt x="0" y="13"/>
                      <a:pt x="0" y="18"/>
                    </a:cubicBezTo>
                    <a:cubicBezTo>
                      <a:pt x="0" y="19"/>
                      <a:pt x="1" y="19"/>
                      <a:pt x="1" y="18"/>
                    </a:cubicBezTo>
                    <a:cubicBezTo>
                      <a:pt x="1" y="14"/>
                      <a:pt x="1" y="10"/>
                      <a:pt x="1" y="5"/>
                    </a:cubicBezTo>
                    <a:cubicBezTo>
                      <a:pt x="1" y="4"/>
                      <a:pt x="0" y="4"/>
                      <a:pt x="0" y="5"/>
                    </a:cubicBezTo>
                    <a:cubicBezTo>
                      <a:pt x="0" y="10"/>
                      <a:pt x="0" y="14"/>
                      <a:pt x="0" y="18"/>
                    </a:cubicBezTo>
                    <a:cubicBezTo>
                      <a:pt x="0" y="18"/>
                      <a:pt x="1" y="18"/>
                      <a:pt x="1" y="18"/>
                    </a:cubicBezTo>
                    <a:cubicBezTo>
                      <a:pt x="1" y="14"/>
                      <a:pt x="1" y="9"/>
                      <a:pt x="3" y="4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2" y="10"/>
                      <a:pt x="2" y="17"/>
                      <a:pt x="1" y="23"/>
                    </a:cubicBezTo>
                    <a:cubicBezTo>
                      <a:pt x="2" y="23"/>
                      <a:pt x="2" y="23"/>
                      <a:pt x="3" y="23"/>
                    </a:cubicBezTo>
                    <a:cubicBezTo>
                      <a:pt x="2" y="17"/>
                      <a:pt x="4" y="11"/>
                      <a:pt x="5" y="5"/>
                    </a:cubicBezTo>
                    <a:cubicBezTo>
                      <a:pt x="5" y="4"/>
                      <a:pt x="4" y="4"/>
                      <a:pt x="3" y="5"/>
                    </a:cubicBezTo>
                    <a:cubicBezTo>
                      <a:pt x="1" y="11"/>
                      <a:pt x="2" y="17"/>
                      <a:pt x="2" y="24"/>
                    </a:cubicBezTo>
                    <a:cubicBezTo>
                      <a:pt x="3" y="24"/>
                      <a:pt x="3" y="24"/>
                      <a:pt x="4" y="24"/>
                    </a:cubicBezTo>
                    <a:cubicBezTo>
                      <a:pt x="2" y="16"/>
                      <a:pt x="2" y="7"/>
                      <a:pt x="8" y="2"/>
                    </a:cubicBezTo>
                    <a:cubicBezTo>
                      <a:pt x="8" y="2"/>
                      <a:pt x="8" y="1"/>
                      <a:pt x="7" y="1"/>
                    </a:cubicBezTo>
                    <a:cubicBezTo>
                      <a:pt x="3" y="10"/>
                      <a:pt x="0" y="19"/>
                      <a:pt x="4" y="29"/>
                    </a:cubicBezTo>
                    <a:cubicBezTo>
                      <a:pt x="5" y="30"/>
                      <a:pt x="6" y="29"/>
                      <a:pt x="6" y="28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98" name="Freeform 94"/>
              <p:cNvSpPr/>
              <p:nvPr/>
            </p:nvSpPr>
            <p:spPr>
              <a:xfrm>
                <a:off x="151" y="1304"/>
                <a:ext cx="32" cy="52"/>
              </a:xfrm>
              <a:custGeom>
                <a:avLst/>
                <a:gdLst/>
                <a:ahLst/>
                <a:cxnLst>
                  <a:cxn ang="0">
                    <a:pos x="1210" y="627"/>
                  </a:cxn>
                  <a:cxn ang="0">
                    <a:pos x="1431" y="410"/>
                  </a:cxn>
                  <a:cxn ang="0">
                    <a:pos x="1210" y="217"/>
                  </a:cxn>
                  <a:cxn ang="0">
                    <a:pos x="0" y="2987"/>
                  </a:cxn>
                  <a:cxn ang="0">
                    <a:pos x="221" y="3204"/>
                  </a:cxn>
                  <a:cxn ang="0">
                    <a:pos x="1649" y="844"/>
                  </a:cxn>
                  <a:cxn ang="0">
                    <a:pos x="1431" y="844"/>
                  </a:cxn>
                  <a:cxn ang="0">
                    <a:pos x="864" y="2438"/>
                  </a:cxn>
                  <a:cxn ang="0">
                    <a:pos x="1210" y="2655"/>
                  </a:cxn>
                  <a:cxn ang="0">
                    <a:pos x="1871" y="968"/>
                  </a:cxn>
                  <a:cxn ang="0">
                    <a:pos x="1431" y="968"/>
                  </a:cxn>
                  <a:cxn ang="0">
                    <a:pos x="1082" y="3204"/>
                  </a:cxn>
                  <a:cxn ang="0">
                    <a:pos x="1431" y="3420"/>
                  </a:cxn>
                  <a:cxn ang="0">
                    <a:pos x="2065" y="1401"/>
                  </a:cxn>
                  <a:cxn ang="0">
                    <a:pos x="1871" y="1401"/>
                  </a:cxn>
                  <a:cxn ang="0">
                    <a:pos x="1082" y="3204"/>
                  </a:cxn>
                  <a:cxn ang="0">
                    <a:pos x="1431" y="3420"/>
                  </a:cxn>
                  <a:cxn ang="0">
                    <a:pos x="1871" y="968"/>
                  </a:cxn>
                  <a:cxn ang="0">
                    <a:pos x="1649" y="968"/>
                  </a:cxn>
                  <a:cxn ang="0">
                    <a:pos x="864" y="2655"/>
                  </a:cxn>
                  <a:cxn ang="0">
                    <a:pos x="1210" y="2655"/>
                  </a:cxn>
                  <a:cxn ang="0">
                    <a:pos x="1649" y="844"/>
                  </a:cxn>
                  <a:cxn ang="0">
                    <a:pos x="1431" y="627"/>
                  </a:cxn>
                  <a:cxn ang="0">
                    <a:pos x="0" y="2987"/>
                  </a:cxn>
                  <a:cxn ang="0">
                    <a:pos x="221" y="3204"/>
                  </a:cxn>
                  <a:cxn ang="0">
                    <a:pos x="1431" y="217"/>
                  </a:cxn>
                  <a:cxn ang="0">
                    <a:pos x="1210" y="0"/>
                  </a:cxn>
                  <a:cxn ang="0">
                    <a:pos x="864" y="627"/>
                  </a:cxn>
                  <a:cxn ang="0">
                    <a:pos x="1210" y="627"/>
                  </a:cxn>
                </a:cxnLst>
                <a:pathLst>
                  <a:path w="11" h="18">
                    <a:moveTo>
                      <a:pt x="6" y="3"/>
                    </a:moveTo>
                    <a:cubicBezTo>
                      <a:pt x="6" y="3"/>
                      <a:pt x="6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4" y="6"/>
                      <a:pt x="2" y="10"/>
                      <a:pt x="0" y="15"/>
                    </a:cubicBezTo>
                    <a:cubicBezTo>
                      <a:pt x="0" y="16"/>
                      <a:pt x="1" y="17"/>
                      <a:pt x="1" y="16"/>
                    </a:cubicBezTo>
                    <a:cubicBezTo>
                      <a:pt x="3" y="12"/>
                      <a:pt x="4" y="7"/>
                      <a:pt x="8" y="4"/>
                    </a:cubicBezTo>
                    <a:cubicBezTo>
                      <a:pt x="8" y="4"/>
                      <a:pt x="7" y="4"/>
                      <a:pt x="7" y="4"/>
                    </a:cubicBezTo>
                    <a:cubicBezTo>
                      <a:pt x="7" y="7"/>
                      <a:pt x="6" y="10"/>
                      <a:pt x="4" y="12"/>
                    </a:cubicBezTo>
                    <a:cubicBezTo>
                      <a:pt x="5" y="13"/>
                      <a:pt x="5" y="13"/>
                      <a:pt x="6" y="13"/>
                    </a:cubicBezTo>
                    <a:cubicBezTo>
                      <a:pt x="6" y="10"/>
                      <a:pt x="7" y="8"/>
                      <a:pt x="9" y="5"/>
                    </a:cubicBezTo>
                    <a:cubicBezTo>
                      <a:pt x="8" y="5"/>
                      <a:pt x="8" y="5"/>
                      <a:pt x="7" y="5"/>
                    </a:cubicBezTo>
                    <a:cubicBezTo>
                      <a:pt x="8" y="9"/>
                      <a:pt x="6" y="13"/>
                      <a:pt x="5" y="16"/>
                    </a:cubicBezTo>
                    <a:cubicBezTo>
                      <a:pt x="6" y="16"/>
                      <a:pt x="6" y="17"/>
                      <a:pt x="7" y="17"/>
                    </a:cubicBezTo>
                    <a:cubicBezTo>
                      <a:pt x="7" y="13"/>
                      <a:pt x="9" y="10"/>
                      <a:pt x="10" y="7"/>
                    </a:cubicBezTo>
                    <a:cubicBezTo>
                      <a:pt x="11" y="6"/>
                      <a:pt x="9" y="6"/>
                      <a:pt x="9" y="7"/>
                    </a:cubicBezTo>
                    <a:cubicBezTo>
                      <a:pt x="7" y="10"/>
                      <a:pt x="6" y="13"/>
                      <a:pt x="5" y="16"/>
                    </a:cubicBezTo>
                    <a:cubicBezTo>
                      <a:pt x="5" y="17"/>
                      <a:pt x="6" y="18"/>
                      <a:pt x="7" y="17"/>
                    </a:cubicBezTo>
                    <a:cubicBezTo>
                      <a:pt x="8" y="13"/>
                      <a:pt x="9" y="9"/>
                      <a:pt x="9" y="5"/>
                    </a:cubicBezTo>
                    <a:cubicBezTo>
                      <a:pt x="9" y="4"/>
                      <a:pt x="8" y="4"/>
                      <a:pt x="8" y="5"/>
                    </a:cubicBezTo>
                    <a:cubicBezTo>
                      <a:pt x="6" y="7"/>
                      <a:pt x="5" y="10"/>
                      <a:pt x="4" y="13"/>
                    </a:cubicBezTo>
                    <a:cubicBezTo>
                      <a:pt x="4" y="13"/>
                      <a:pt x="5" y="14"/>
                      <a:pt x="6" y="13"/>
                    </a:cubicBezTo>
                    <a:cubicBezTo>
                      <a:pt x="7" y="10"/>
                      <a:pt x="8" y="7"/>
                      <a:pt x="8" y="4"/>
                    </a:cubicBezTo>
                    <a:cubicBezTo>
                      <a:pt x="8" y="3"/>
                      <a:pt x="8" y="3"/>
                      <a:pt x="7" y="3"/>
                    </a:cubicBezTo>
                    <a:cubicBezTo>
                      <a:pt x="3" y="6"/>
                      <a:pt x="2" y="11"/>
                      <a:pt x="0" y="15"/>
                    </a:cubicBezTo>
                    <a:cubicBezTo>
                      <a:pt x="0" y="15"/>
                      <a:pt x="1" y="15"/>
                      <a:pt x="1" y="16"/>
                    </a:cubicBezTo>
                    <a:cubicBezTo>
                      <a:pt x="3" y="11"/>
                      <a:pt x="5" y="6"/>
                      <a:pt x="7" y="1"/>
                    </a:cubicBezTo>
                    <a:cubicBezTo>
                      <a:pt x="7" y="0"/>
                      <a:pt x="6" y="0"/>
                      <a:pt x="6" y="0"/>
                    </a:cubicBezTo>
                    <a:cubicBezTo>
                      <a:pt x="5" y="1"/>
                      <a:pt x="5" y="2"/>
                      <a:pt x="4" y="3"/>
                    </a:cubicBezTo>
                    <a:cubicBezTo>
                      <a:pt x="4" y="4"/>
                      <a:pt x="5" y="4"/>
                      <a:pt x="6" y="3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99" name="Freeform 95"/>
              <p:cNvSpPr/>
              <p:nvPr/>
            </p:nvSpPr>
            <p:spPr>
              <a:xfrm>
                <a:off x="171" y="1313"/>
                <a:ext cx="17" cy="37"/>
              </a:xfrm>
              <a:custGeom>
                <a:avLst/>
                <a:gdLst/>
                <a:ahLst/>
                <a:cxnLst>
                  <a:cxn ang="0">
                    <a:pos x="706" y="211"/>
                  </a:cxn>
                  <a:cxn ang="0">
                    <a:pos x="210" y="2237"/>
                  </a:cxn>
                  <a:cxn ang="0">
                    <a:pos x="385" y="2237"/>
                  </a:cxn>
                  <a:cxn ang="0">
                    <a:pos x="595" y="1500"/>
                  </a:cxn>
                  <a:cxn ang="0">
                    <a:pos x="210" y="1500"/>
                  </a:cxn>
                  <a:cxn ang="0">
                    <a:pos x="210" y="2237"/>
                  </a:cxn>
                  <a:cxn ang="0">
                    <a:pos x="385" y="2422"/>
                  </a:cxn>
                  <a:cxn ang="0">
                    <a:pos x="907" y="211"/>
                  </a:cxn>
                  <a:cxn ang="0">
                    <a:pos x="706" y="211"/>
                  </a:cxn>
                </a:cxnLst>
                <a:pathLst>
                  <a:path w="6" h="13">
                    <a:moveTo>
                      <a:pt x="4" y="1"/>
                    </a:moveTo>
                    <a:cubicBezTo>
                      <a:pt x="4" y="5"/>
                      <a:pt x="2" y="8"/>
                      <a:pt x="1" y="12"/>
                    </a:cubicBezTo>
                    <a:cubicBezTo>
                      <a:pt x="1" y="12"/>
                      <a:pt x="2" y="12"/>
                      <a:pt x="2" y="12"/>
                    </a:cubicBezTo>
                    <a:cubicBezTo>
                      <a:pt x="2" y="11"/>
                      <a:pt x="2" y="10"/>
                      <a:pt x="3" y="8"/>
                    </a:cubicBezTo>
                    <a:cubicBezTo>
                      <a:pt x="3" y="7"/>
                      <a:pt x="1" y="7"/>
                      <a:pt x="1" y="8"/>
                    </a:cubicBezTo>
                    <a:cubicBezTo>
                      <a:pt x="1" y="9"/>
                      <a:pt x="0" y="11"/>
                      <a:pt x="1" y="12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4" y="9"/>
                      <a:pt x="6" y="5"/>
                      <a:pt x="5" y="1"/>
                    </a:cubicBezTo>
                    <a:cubicBezTo>
                      <a:pt x="5" y="0"/>
                      <a:pt x="4" y="0"/>
                      <a:pt x="4" y="1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800" name="Freeform 96"/>
              <p:cNvSpPr/>
              <p:nvPr/>
            </p:nvSpPr>
            <p:spPr>
              <a:xfrm>
                <a:off x="177" y="1310"/>
                <a:ext cx="8" cy="46"/>
              </a:xfrm>
              <a:custGeom>
                <a:avLst/>
                <a:gdLst/>
                <a:ahLst/>
                <a:cxnLst>
                  <a:cxn ang="0">
                    <a:pos x="248" y="216"/>
                  </a:cxn>
                  <a:cxn ang="0">
                    <a:pos x="0" y="2950"/>
                  </a:cxn>
                  <a:cxn ang="0">
                    <a:pos x="149" y="2950"/>
                  </a:cxn>
                  <a:cxn ang="0">
                    <a:pos x="397" y="1975"/>
                  </a:cxn>
                  <a:cxn ang="0">
                    <a:pos x="149" y="1975"/>
                  </a:cxn>
                  <a:cxn ang="0">
                    <a:pos x="0" y="2950"/>
                  </a:cxn>
                  <a:cxn ang="0">
                    <a:pos x="149" y="2950"/>
                  </a:cxn>
                  <a:cxn ang="0">
                    <a:pos x="397" y="216"/>
                  </a:cxn>
                  <a:cxn ang="0">
                    <a:pos x="248" y="216"/>
                  </a:cxn>
                </a:cxnLst>
                <a:pathLst>
                  <a:path w="3" h="16">
                    <a:moveTo>
                      <a:pt x="2" y="1"/>
                    </a:moveTo>
                    <a:cubicBezTo>
                      <a:pt x="2" y="6"/>
                      <a:pt x="1" y="10"/>
                      <a:pt x="0" y="15"/>
                    </a:cubicBezTo>
                    <a:cubicBezTo>
                      <a:pt x="0" y="15"/>
                      <a:pt x="1" y="15"/>
                      <a:pt x="1" y="15"/>
                    </a:cubicBezTo>
                    <a:cubicBezTo>
                      <a:pt x="2" y="13"/>
                      <a:pt x="2" y="12"/>
                      <a:pt x="3" y="10"/>
                    </a:cubicBezTo>
                    <a:cubicBezTo>
                      <a:pt x="3" y="10"/>
                      <a:pt x="2" y="9"/>
                      <a:pt x="1" y="10"/>
                    </a:cubicBezTo>
                    <a:cubicBezTo>
                      <a:pt x="1" y="12"/>
                      <a:pt x="0" y="13"/>
                      <a:pt x="0" y="15"/>
                    </a:cubicBezTo>
                    <a:cubicBezTo>
                      <a:pt x="0" y="16"/>
                      <a:pt x="1" y="16"/>
                      <a:pt x="1" y="15"/>
                    </a:cubicBezTo>
                    <a:cubicBezTo>
                      <a:pt x="3" y="10"/>
                      <a:pt x="3" y="6"/>
                      <a:pt x="3" y="1"/>
                    </a:cubicBezTo>
                    <a:cubicBezTo>
                      <a:pt x="3" y="0"/>
                      <a:pt x="2" y="0"/>
                      <a:pt x="2" y="1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801" name="Freeform 97"/>
              <p:cNvSpPr/>
              <p:nvPr/>
            </p:nvSpPr>
            <p:spPr>
              <a:xfrm>
                <a:off x="183" y="1310"/>
                <a:ext cx="14" cy="43"/>
              </a:xfrm>
              <a:custGeom>
                <a:avLst/>
                <a:gdLst/>
                <a:ahLst/>
                <a:cxnLst>
                  <a:cxn ang="0">
                    <a:pos x="0" y="215"/>
                  </a:cxn>
                  <a:cxn ang="0">
                    <a:pos x="174" y="2712"/>
                  </a:cxn>
                  <a:cxn ang="0">
                    <a:pos x="487" y="2712"/>
                  </a:cxn>
                  <a:cxn ang="0">
                    <a:pos x="854" y="1150"/>
                  </a:cxn>
                  <a:cxn ang="0">
                    <a:pos x="487" y="946"/>
                  </a:cxn>
                  <a:cxn ang="0">
                    <a:pos x="174" y="2712"/>
                  </a:cxn>
                  <a:cxn ang="0">
                    <a:pos x="487" y="2712"/>
                  </a:cxn>
                  <a:cxn ang="0">
                    <a:pos x="174" y="0"/>
                  </a:cxn>
                  <a:cxn ang="0">
                    <a:pos x="0" y="215"/>
                  </a:cxn>
                </a:cxnLst>
                <a:pathLst>
                  <a:path w="5" h="15">
                    <a:moveTo>
                      <a:pt x="0" y="1"/>
                    </a:moveTo>
                    <a:cubicBezTo>
                      <a:pt x="3" y="5"/>
                      <a:pt x="2" y="10"/>
                      <a:pt x="1" y="14"/>
                    </a:cubicBezTo>
                    <a:cubicBezTo>
                      <a:pt x="1" y="15"/>
                      <a:pt x="2" y="15"/>
                      <a:pt x="3" y="14"/>
                    </a:cubicBezTo>
                    <a:cubicBezTo>
                      <a:pt x="3" y="12"/>
                      <a:pt x="4" y="9"/>
                      <a:pt x="5" y="6"/>
                    </a:cubicBezTo>
                    <a:cubicBezTo>
                      <a:pt x="5" y="5"/>
                      <a:pt x="3" y="4"/>
                      <a:pt x="3" y="5"/>
                    </a:cubicBezTo>
                    <a:cubicBezTo>
                      <a:pt x="2" y="8"/>
                      <a:pt x="2" y="11"/>
                      <a:pt x="1" y="14"/>
                    </a:cubicBezTo>
                    <a:cubicBezTo>
                      <a:pt x="2" y="14"/>
                      <a:pt x="2" y="14"/>
                      <a:pt x="3" y="14"/>
                    </a:cubicBezTo>
                    <a:cubicBezTo>
                      <a:pt x="3" y="9"/>
                      <a:pt x="4" y="5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802" name="Freeform 98"/>
              <p:cNvSpPr/>
              <p:nvPr/>
            </p:nvSpPr>
            <p:spPr>
              <a:xfrm>
                <a:off x="194" y="1258"/>
                <a:ext cx="80" cy="141"/>
              </a:xfrm>
              <a:custGeom>
                <a:avLst/>
                <a:gdLst/>
                <a:ahLst/>
                <a:cxnLst>
                  <a:cxn ang="0">
                    <a:pos x="603" y="5698"/>
                  </a:cxn>
                  <a:cxn ang="0">
                    <a:pos x="1143" y="4313"/>
                  </a:cxn>
                  <a:cxn ang="0">
                    <a:pos x="1723" y="4124"/>
                  </a:cxn>
                  <a:cxn ang="0">
                    <a:pos x="2074" y="4745"/>
                  </a:cxn>
                  <a:cxn ang="0">
                    <a:pos x="2866" y="2526"/>
                  </a:cxn>
                  <a:cxn ang="0">
                    <a:pos x="3266" y="2739"/>
                  </a:cxn>
                  <a:cxn ang="0">
                    <a:pos x="3403" y="1980"/>
                  </a:cxn>
                  <a:cxn ang="0">
                    <a:pos x="3403" y="2739"/>
                  </a:cxn>
                  <a:cxn ang="0">
                    <a:pos x="3803" y="2196"/>
                  </a:cxn>
                  <a:cxn ang="0">
                    <a:pos x="3803" y="1168"/>
                  </a:cxn>
                  <a:cxn ang="0">
                    <a:pos x="4409" y="1790"/>
                  </a:cxn>
                  <a:cxn ang="0">
                    <a:pos x="4409" y="3767"/>
                  </a:cxn>
                  <a:cxn ang="0">
                    <a:pos x="4597" y="2526"/>
                  </a:cxn>
                  <a:cxn ang="0">
                    <a:pos x="4597" y="1980"/>
                  </a:cxn>
                  <a:cxn ang="0">
                    <a:pos x="4734" y="4529"/>
                  </a:cxn>
                  <a:cxn ang="0">
                    <a:pos x="4597" y="5341"/>
                  </a:cxn>
                  <a:cxn ang="0">
                    <a:pos x="3991" y="7485"/>
                  </a:cxn>
                  <a:cxn ang="0">
                    <a:pos x="4409" y="5548"/>
                  </a:cxn>
                  <a:cxn ang="0">
                    <a:pos x="4409" y="5887"/>
                  </a:cxn>
                  <a:cxn ang="0">
                    <a:pos x="3803" y="8097"/>
                  </a:cxn>
                  <a:cxn ang="0">
                    <a:pos x="3803" y="7122"/>
                  </a:cxn>
                  <a:cxn ang="0">
                    <a:pos x="3054" y="5151"/>
                  </a:cxn>
                  <a:cxn ang="0">
                    <a:pos x="2866" y="7269"/>
                  </a:cxn>
                  <a:cxn ang="0">
                    <a:pos x="2074" y="5698"/>
                  </a:cxn>
                  <a:cxn ang="0">
                    <a:pos x="2074" y="6103"/>
                  </a:cxn>
                  <a:cxn ang="0">
                    <a:pos x="1934" y="6319"/>
                  </a:cxn>
                  <a:cxn ang="0">
                    <a:pos x="2074" y="6319"/>
                  </a:cxn>
                  <a:cxn ang="0">
                    <a:pos x="2866" y="6509"/>
                  </a:cxn>
                  <a:cxn ang="0">
                    <a:pos x="3266" y="5887"/>
                  </a:cxn>
                  <a:cxn ang="0">
                    <a:pos x="3591" y="4935"/>
                  </a:cxn>
                  <a:cxn ang="0">
                    <a:pos x="3403" y="6716"/>
                  </a:cxn>
                  <a:cxn ang="0">
                    <a:pos x="3591" y="8097"/>
                  </a:cxn>
                  <a:cxn ang="0">
                    <a:pos x="4197" y="7269"/>
                  </a:cxn>
                  <a:cxn ang="0">
                    <a:pos x="3591" y="8503"/>
                  </a:cxn>
                  <a:cxn ang="0">
                    <a:pos x="3991" y="9050"/>
                  </a:cxn>
                  <a:cxn ang="0">
                    <a:pos x="4197" y="7674"/>
                  </a:cxn>
                  <a:cxn ang="0">
                    <a:pos x="4197" y="7485"/>
                  </a:cxn>
                  <a:cxn ang="0">
                    <a:pos x="4409" y="6716"/>
                  </a:cxn>
                  <a:cxn ang="0">
                    <a:pos x="4734" y="5151"/>
                  </a:cxn>
                  <a:cxn ang="0">
                    <a:pos x="4923" y="2526"/>
                  </a:cxn>
                  <a:cxn ang="0">
                    <a:pos x="4197" y="5548"/>
                  </a:cxn>
                  <a:cxn ang="0">
                    <a:pos x="4197" y="5698"/>
                  </a:cxn>
                  <a:cxn ang="0">
                    <a:pos x="3991" y="5887"/>
                  </a:cxn>
                  <a:cxn ang="0">
                    <a:pos x="3803" y="5341"/>
                  </a:cxn>
                  <a:cxn ang="0">
                    <a:pos x="3591" y="5548"/>
                  </a:cxn>
                  <a:cxn ang="0">
                    <a:pos x="3403" y="5151"/>
                  </a:cxn>
                  <a:cxn ang="0">
                    <a:pos x="3403" y="5341"/>
                  </a:cxn>
                  <a:cxn ang="0">
                    <a:pos x="2866" y="5341"/>
                  </a:cxn>
                  <a:cxn ang="0">
                    <a:pos x="2660" y="5548"/>
                  </a:cxn>
                  <a:cxn ang="0">
                    <a:pos x="2660" y="5151"/>
                  </a:cxn>
                  <a:cxn ang="0">
                    <a:pos x="2474" y="5341"/>
                  </a:cxn>
                  <a:cxn ang="0">
                    <a:pos x="2260" y="5698"/>
                  </a:cxn>
                  <a:cxn ang="0">
                    <a:pos x="2074" y="5341"/>
                  </a:cxn>
                  <a:cxn ang="0">
                    <a:pos x="1723" y="5548"/>
                  </a:cxn>
                  <a:cxn ang="0">
                    <a:pos x="1543" y="5698"/>
                  </a:cxn>
                  <a:cxn ang="0">
                    <a:pos x="1143" y="5887"/>
                  </a:cxn>
                  <a:cxn ang="0">
                    <a:pos x="931" y="5698"/>
                  </a:cxn>
                  <a:cxn ang="0">
                    <a:pos x="603" y="5887"/>
                  </a:cxn>
                  <a:cxn ang="0">
                    <a:pos x="211" y="6103"/>
                  </a:cxn>
                  <a:cxn ang="0">
                    <a:pos x="211" y="6319"/>
                  </a:cxn>
                  <a:cxn ang="0">
                    <a:pos x="0" y="6319"/>
                  </a:cxn>
                </a:cxnLst>
                <a:pathLst>
                  <a:path w="28" h="49">
                    <a:moveTo>
                      <a:pt x="3" y="16"/>
                    </a:moveTo>
                    <a:cubicBezTo>
                      <a:pt x="3" y="20"/>
                      <a:pt x="0" y="37"/>
                      <a:pt x="2" y="24"/>
                    </a:cubicBezTo>
                    <a:cubicBezTo>
                      <a:pt x="2" y="25"/>
                      <a:pt x="2" y="26"/>
                      <a:pt x="2" y="27"/>
                    </a:cubicBezTo>
                    <a:cubicBezTo>
                      <a:pt x="1" y="29"/>
                      <a:pt x="1" y="30"/>
                      <a:pt x="3" y="29"/>
                    </a:cubicBezTo>
                    <a:cubicBezTo>
                      <a:pt x="3" y="29"/>
                      <a:pt x="4" y="19"/>
                      <a:pt x="3" y="25"/>
                    </a:cubicBezTo>
                    <a:cubicBezTo>
                      <a:pt x="1" y="36"/>
                      <a:pt x="4" y="13"/>
                      <a:pt x="4" y="23"/>
                    </a:cubicBezTo>
                    <a:cubicBezTo>
                      <a:pt x="4" y="26"/>
                      <a:pt x="4" y="33"/>
                      <a:pt x="5" y="23"/>
                    </a:cubicBezTo>
                    <a:cubicBezTo>
                      <a:pt x="5" y="22"/>
                      <a:pt x="6" y="15"/>
                      <a:pt x="6" y="22"/>
                    </a:cubicBezTo>
                    <a:cubicBezTo>
                      <a:pt x="6" y="34"/>
                      <a:pt x="7" y="22"/>
                      <a:pt x="8" y="18"/>
                    </a:cubicBezTo>
                    <a:cubicBezTo>
                      <a:pt x="7" y="20"/>
                      <a:pt x="7" y="22"/>
                      <a:pt x="7" y="24"/>
                    </a:cubicBezTo>
                    <a:cubicBezTo>
                      <a:pt x="7" y="27"/>
                      <a:pt x="8" y="30"/>
                      <a:pt x="8" y="25"/>
                    </a:cubicBezTo>
                    <a:cubicBezTo>
                      <a:pt x="8" y="26"/>
                      <a:pt x="10" y="13"/>
                      <a:pt x="9" y="21"/>
                    </a:cubicBezTo>
                    <a:cubicBezTo>
                      <a:pt x="9" y="27"/>
                      <a:pt x="8" y="29"/>
                      <a:pt x="10" y="20"/>
                    </a:cubicBezTo>
                    <a:cubicBezTo>
                      <a:pt x="13" y="9"/>
                      <a:pt x="9" y="37"/>
                      <a:pt x="11" y="20"/>
                    </a:cubicBezTo>
                    <a:cubicBezTo>
                      <a:pt x="11" y="19"/>
                      <a:pt x="12" y="18"/>
                      <a:pt x="12" y="16"/>
                    </a:cubicBezTo>
                    <a:cubicBezTo>
                      <a:pt x="12" y="19"/>
                      <a:pt x="12" y="22"/>
                      <a:pt x="11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2"/>
                      <a:pt x="13" y="19"/>
                      <a:pt x="14" y="16"/>
                    </a:cubicBezTo>
                    <a:cubicBezTo>
                      <a:pt x="14" y="15"/>
                      <a:pt x="13" y="26"/>
                      <a:pt x="13" y="24"/>
                    </a:cubicBezTo>
                    <a:cubicBezTo>
                      <a:pt x="12" y="32"/>
                      <a:pt x="15" y="15"/>
                      <a:pt x="15" y="13"/>
                    </a:cubicBezTo>
                    <a:cubicBezTo>
                      <a:pt x="15" y="17"/>
                      <a:pt x="15" y="21"/>
                      <a:pt x="14" y="25"/>
                    </a:cubicBezTo>
                    <a:cubicBezTo>
                      <a:pt x="14" y="23"/>
                      <a:pt x="15" y="17"/>
                      <a:pt x="16" y="15"/>
                    </a:cubicBezTo>
                    <a:cubicBezTo>
                      <a:pt x="17" y="6"/>
                      <a:pt x="15" y="18"/>
                      <a:pt x="15" y="20"/>
                    </a:cubicBezTo>
                    <a:cubicBezTo>
                      <a:pt x="15" y="30"/>
                      <a:pt x="17" y="12"/>
                      <a:pt x="17" y="14"/>
                    </a:cubicBezTo>
                    <a:cubicBezTo>
                      <a:pt x="17" y="16"/>
                      <a:pt x="15" y="22"/>
                      <a:pt x="15" y="24"/>
                    </a:cubicBezTo>
                    <a:cubicBezTo>
                      <a:pt x="14" y="29"/>
                      <a:pt x="17" y="15"/>
                      <a:pt x="16" y="18"/>
                    </a:cubicBezTo>
                    <a:cubicBezTo>
                      <a:pt x="17" y="15"/>
                      <a:pt x="17" y="13"/>
                      <a:pt x="18" y="10"/>
                    </a:cubicBezTo>
                    <a:cubicBezTo>
                      <a:pt x="19" y="4"/>
                      <a:pt x="18" y="9"/>
                      <a:pt x="18" y="10"/>
                    </a:cubicBezTo>
                    <a:cubicBezTo>
                      <a:pt x="18" y="13"/>
                      <a:pt x="17" y="17"/>
                      <a:pt x="17" y="20"/>
                    </a:cubicBezTo>
                    <a:cubicBezTo>
                      <a:pt x="16" y="22"/>
                      <a:pt x="16" y="23"/>
                      <a:pt x="16" y="25"/>
                    </a:cubicBezTo>
                    <a:cubicBezTo>
                      <a:pt x="16" y="25"/>
                      <a:pt x="17" y="24"/>
                      <a:pt x="17" y="24"/>
                    </a:cubicBezTo>
                    <a:cubicBezTo>
                      <a:pt x="18" y="21"/>
                      <a:pt x="18" y="18"/>
                      <a:pt x="18" y="14"/>
                    </a:cubicBezTo>
                    <a:cubicBezTo>
                      <a:pt x="19" y="14"/>
                      <a:pt x="19" y="4"/>
                      <a:pt x="19" y="10"/>
                    </a:cubicBezTo>
                    <a:cubicBezTo>
                      <a:pt x="20" y="13"/>
                      <a:pt x="19" y="16"/>
                      <a:pt x="19" y="18"/>
                    </a:cubicBezTo>
                    <a:cubicBezTo>
                      <a:pt x="18" y="27"/>
                      <a:pt x="19" y="24"/>
                      <a:pt x="19" y="20"/>
                    </a:cubicBezTo>
                    <a:cubicBezTo>
                      <a:pt x="19" y="17"/>
                      <a:pt x="19" y="14"/>
                      <a:pt x="20" y="11"/>
                    </a:cubicBezTo>
                    <a:cubicBezTo>
                      <a:pt x="20" y="6"/>
                      <a:pt x="20" y="15"/>
                      <a:pt x="20" y="15"/>
                    </a:cubicBezTo>
                    <a:cubicBezTo>
                      <a:pt x="20" y="16"/>
                      <a:pt x="20" y="17"/>
                      <a:pt x="20" y="18"/>
                    </a:cubicBezTo>
                    <a:cubicBezTo>
                      <a:pt x="17" y="22"/>
                      <a:pt x="17" y="24"/>
                      <a:pt x="20" y="23"/>
                    </a:cubicBezTo>
                    <a:cubicBezTo>
                      <a:pt x="20" y="17"/>
                      <a:pt x="21" y="12"/>
                      <a:pt x="20" y="6"/>
                    </a:cubicBezTo>
                    <a:cubicBezTo>
                      <a:pt x="21" y="12"/>
                      <a:pt x="21" y="19"/>
                      <a:pt x="21" y="24"/>
                    </a:cubicBezTo>
                    <a:cubicBezTo>
                      <a:pt x="21" y="18"/>
                      <a:pt x="22" y="11"/>
                      <a:pt x="21" y="5"/>
                    </a:cubicBezTo>
                    <a:cubicBezTo>
                      <a:pt x="22" y="11"/>
                      <a:pt x="22" y="18"/>
                      <a:pt x="21" y="24"/>
                    </a:cubicBezTo>
                    <a:cubicBezTo>
                      <a:pt x="21" y="20"/>
                      <a:pt x="22" y="14"/>
                      <a:pt x="23" y="9"/>
                    </a:cubicBezTo>
                    <a:cubicBezTo>
                      <a:pt x="22" y="15"/>
                      <a:pt x="22" y="21"/>
                      <a:pt x="21" y="27"/>
                    </a:cubicBezTo>
                    <a:cubicBezTo>
                      <a:pt x="22" y="23"/>
                      <a:pt x="22" y="15"/>
                      <a:pt x="23" y="10"/>
                    </a:cubicBezTo>
                    <a:cubicBezTo>
                      <a:pt x="24" y="5"/>
                      <a:pt x="23" y="7"/>
                      <a:pt x="23" y="10"/>
                    </a:cubicBezTo>
                    <a:cubicBezTo>
                      <a:pt x="23" y="13"/>
                      <a:pt x="23" y="16"/>
                      <a:pt x="23" y="19"/>
                    </a:cubicBezTo>
                    <a:cubicBezTo>
                      <a:pt x="23" y="20"/>
                      <a:pt x="23" y="21"/>
                      <a:pt x="23" y="22"/>
                    </a:cubicBezTo>
                    <a:cubicBezTo>
                      <a:pt x="22" y="25"/>
                      <a:pt x="22" y="26"/>
                      <a:pt x="24" y="25"/>
                    </a:cubicBezTo>
                    <a:cubicBezTo>
                      <a:pt x="24" y="22"/>
                      <a:pt x="24" y="19"/>
                      <a:pt x="24" y="16"/>
                    </a:cubicBezTo>
                    <a:cubicBezTo>
                      <a:pt x="24" y="15"/>
                      <a:pt x="24" y="4"/>
                      <a:pt x="24" y="13"/>
                    </a:cubicBezTo>
                    <a:cubicBezTo>
                      <a:pt x="24" y="17"/>
                      <a:pt x="24" y="21"/>
                      <a:pt x="23" y="25"/>
                    </a:cubicBezTo>
                    <a:cubicBezTo>
                      <a:pt x="23" y="25"/>
                      <a:pt x="24" y="25"/>
                      <a:pt x="24" y="25"/>
                    </a:cubicBezTo>
                    <a:cubicBezTo>
                      <a:pt x="24" y="23"/>
                      <a:pt x="24" y="21"/>
                      <a:pt x="24" y="19"/>
                    </a:cubicBezTo>
                    <a:cubicBezTo>
                      <a:pt x="24" y="16"/>
                      <a:pt x="24" y="13"/>
                      <a:pt x="24" y="10"/>
                    </a:cubicBezTo>
                    <a:cubicBezTo>
                      <a:pt x="24" y="7"/>
                      <a:pt x="24" y="1"/>
                      <a:pt x="25" y="6"/>
                    </a:cubicBezTo>
                    <a:cubicBezTo>
                      <a:pt x="26" y="7"/>
                      <a:pt x="27" y="15"/>
                      <a:pt x="27" y="8"/>
                    </a:cubicBezTo>
                    <a:cubicBezTo>
                      <a:pt x="27" y="7"/>
                      <a:pt x="25" y="7"/>
                      <a:pt x="25" y="8"/>
                    </a:cubicBezTo>
                    <a:cubicBezTo>
                      <a:pt x="25" y="13"/>
                      <a:pt x="25" y="18"/>
                      <a:pt x="25" y="23"/>
                    </a:cubicBezTo>
                    <a:cubicBezTo>
                      <a:pt x="27" y="23"/>
                      <a:pt x="28" y="22"/>
                      <a:pt x="27" y="20"/>
                    </a:cubicBezTo>
                    <a:cubicBezTo>
                      <a:pt x="27" y="19"/>
                      <a:pt x="27" y="8"/>
                      <a:pt x="26" y="16"/>
                    </a:cubicBezTo>
                    <a:cubicBezTo>
                      <a:pt x="26" y="19"/>
                      <a:pt x="26" y="22"/>
                      <a:pt x="25" y="25"/>
                    </a:cubicBezTo>
                    <a:cubicBezTo>
                      <a:pt x="25" y="26"/>
                      <a:pt x="23" y="36"/>
                      <a:pt x="24" y="27"/>
                    </a:cubicBezTo>
                    <a:cubicBezTo>
                      <a:pt x="23" y="33"/>
                      <a:pt x="24" y="42"/>
                      <a:pt x="24" y="29"/>
                    </a:cubicBezTo>
                    <a:cubicBezTo>
                      <a:pt x="24" y="31"/>
                      <a:pt x="23" y="34"/>
                      <a:pt x="23" y="36"/>
                    </a:cubicBezTo>
                    <a:cubicBezTo>
                      <a:pt x="23" y="35"/>
                      <a:pt x="22" y="29"/>
                      <a:pt x="23" y="36"/>
                    </a:cubicBezTo>
                    <a:cubicBezTo>
                      <a:pt x="23" y="39"/>
                      <a:pt x="22" y="49"/>
                      <a:pt x="21" y="38"/>
                    </a:cubicBezTo>
                    <a:cubicBezTo>
                      <a:pt x="20" y="33"/>
                      <a:pt x="19" y="38"/>
                      <a:pt x="19" y="40"/>
                    </a:cubicBezTo>
                    <a:cubicBezTo>
                      <a:pt x="21" y="42"/>
                      <a:pt x="21" y="42"/>
                      <a:pt x="21" y="39"/>
                    </a:cubicBezTo>
                    <a:cubicBezTo>
                      <a:pt x="21" y="37"/>
                      <a:pt x="21" y="34"/>
                      <a:pt x="22" y="31"/>
                    </a:cubicBezTo>
                    <a:cubicBezTo>
                      <a:pt x="22" y="30"/>
                      <a:pt x="23" y="29"/>
                      <a:pt x="23" y="28"/>
                    </a:cubicBezTo>
                    <a:cubicBezTo>
                      <a:pt x="21" y="32"/>
                      <a:pt x="21" y="34"/>
                      <a:pt x="24" y="34"/>
                    </a:cubicBezTo>
                    <a:cubicBezTo>
                      <a:pt x="24" y="31"/>
                      <a:pt x="25" y="28"/>
                      <a:pt x="26" y="25"/>
                    </a:cubicBezTo>
                    <a:cubicBezTo>
                      <a:pt x="26" y="24"/>
                      <a:pt x="25" y="23"/>
                      <a:pt x="25" y="24"/>
                    </a:cubicBezTo>
                    <a:cubicBezTo>
                      <a:pt x="24" y="26"/>
                      <a:pt x="24" y="28"/>
                      <a:pt x="23" y="30"/>
                    </a:cubicBezTo>
                    <a:cubicBezTo>
                      <a:pt x="23" y="30"/>
                      <a:pt x="20" y="37"/>
                      <a:pt x="20" y="35"/>
                    </a:cubicBezTo>
                    <a:cubicBezTo>
                      <a:pt x="20" y="34"/>
                      <a:pt x="18" y="29"/>
                      <a:pt x="18" y="34"/>
                    </a:cubicBezTo>
                    <a:cubicBezTo>
                      <a:pt x="18" y="36"/>
                      <a:pt x="18" y="38"/>
                      <a:pt x="18" y="41"/>
                    </a:cubicBezTo>
                    <a:cubicBezTo>
                      <a:pt x="18" y="42"/>
                      <a:pt x="20" y="42"/>
                      <a:pt x="20" y="41"/>
                    </a:cubicBezTo>
                    <a:cubicBezTo>
                      <a:pt x="20" y="36"/>
                      <a:pt x="20" y="32"/>
                      <a:pt x="20" y="27"/>
                    </a:cubicBezTo>
                    <a:cubicBezTo>
                      <a:pt x="20" y="26"/>
                      <a:pt x="18" y="26"/>
                      <a:pt x="18" y="27"/>
                    </a:cubicBezTo>
                    <a:cubicBezTo>
                      <a:pt x="18" y="30"/>
                      <a:pt x="18" y="33"/>
                      <a:pt x="18" y="36"/>
                    </a:cubicBezTo>
                    <a:cubicBezTo>
                      <a:pt x="19" y="36"/>
                      <a:pt x="19" y="36"/>
                      <a:pt x="20" y="36"/>
                    </a:cubicBezTo>
                    <a:cubicBezTo>
                      <a:pt x="20" y="35"/>
                      <a:pt x="20" y="33"/>
                      <a:pt x="20" y="31"/>
                    </a:cubicBezTo>
                    <a:cubicBezTo>
                      <a:pt x="19" y="23"/>
                      <a:pt x="19" y="34"/>
                      <a:pt x="19" y="35"/>
                    </a:cubicBezTo>
                    <a:cubicBezTo>
                      <a:pt x="18" y="32"/>
                      <a:pt x="18" y="29"/>
                      <a:pt x="18" y="26"/>
                    </a:cubicBezTo>
                    <a:cubicBezTo>
                      <a:pt x="18" y="26"/>
                      <a:pt x="16" y="26"/>
                      <a:pt x="16" y="26"/>
                    </a:cubicBezTo>
                    <a:cubicBezTo>
                      <a:pt x="15" y="34"/>
                      <a:pt x="16" y="34"/>
                      <a:pt x="15" y="26"/>
                    </a:cubicBezTo>
                    <a:cubicBezTo>
                      <a:pt x="15" y="25"/>
                      <a:pt x="14" y="25"/>
                      <a:pt x="14" y="26"/>
                    </a:cubicBezTo>
                    <a:cubicBezTo>
                      <a:pt x="14" y="30"/>
                      <a:pt x="14" y="33"/>
                      <a:pt x="14" y="37"/>
                    </a:cubicBezTo>
                    <a:cubicBezTo>
                      <a:pt x="14" y="38"/>
                      <a:pt x="15" y="38"/>
                      <a:pt x="15" y="37"/>
                    </a:cubicBezTo>
                    <a:cubicBezTo>
                      <a:pt x="15" y="34"/>
                      <a:pt x="15" y="32"/>
                      <a:pt x="15" y="30"/>
                    </a:cubicBezTo>
                    <a:cubicBezTo>
                      <a:pt x="14" y="29"/>
                      <a:pt x="13" y="29"/>
                      <a:pt x="13" y="30"/>
                    </a:cubicBezTo>
                    <a:cubicBezTo>
                      <a:pt x="13" y="32"/>
                      <a:pt x="13" y="33"/>
                      <a:pt x="13" y="35"/>
                    </a:cubicBezTo>
                    <a:cubicBezTo>
                      <a:pt x="13" y="33"/>
                      <a:pt x="12" y="31"/>
                      <a:pt x="11" y="29"/>
                    </a:cubicBezTo>
                    <a:cubicBezTo>
                      <a:pt x="11" y="28"/>
                      <a:pt x="10" y="28"/>
                      <a:pt x="10" y="29"/>
                    </a:cubicBezTo>
                    <a:cubicBezTo>
                      <a:pt x="9" y="31"/>
                      <a:pt x="9" y="34"/>
                      <a:pt x="9" y="36"/>
                    </a:cubicBezTo>
                    <a:cubicBezTo>
                      <a:pt x="9" y="37"/>
                      <a:pt x="11" y="37"/>
                      <a:pt x="11" y="36"/>
                    </a:cubicBezTo>
                    <a:cubicBezTo>
                      <a:pt x="11" y="34"/>
                      <a:pt x="11" y="32"/>
                      <a:pt x="11" y="31"/>
                    </a:cubicBezTo>
                    <a:cubicBezTo>
                      <a:pt x="11" y="30"/>
                      <a:pt x="9" y="30"/>
                      <a:pt x="9" y="31"/>
                    </a:cubicBezTo>
                    <a:cubicBezTo>
                      <a:pt x="9" y="34"/>
                      <a:pt x="9" y="37"/>
                      <a:pt x="9" y="40"/>
                    </a:cubicBezTo>
                    <a:cubicBezTo>
                      <a:pt x="9" y="41"/>
                      <a:pt x="11" y="41"/>
                      <a:pt x="11" y="40"/>
                    </a:cubicBezTo>
                    <a:cubicBezTo>
                      <a:pt x="11" y="37"/>
                      <a:pt x="11" y="35"/>
                      <a:pt x="10" y="32"/>
                    </a:cubicBezTo>
                    <a:cubicBezTo>
                      <a:pt x="10" y="31"/>
                      <a:pt x="8" y="32"/>
                      <a:pt x="9" y="32"/>
                    </a:cubicBezTo>
                    <a:cubicBezTo>
                      <a:pt x="8" y="37"/>
                      <a:pt x="8" y="38"/>
                      <a:pt x="11" y="37"/>
                    </a:cubicBezTo>
                    <a:cubicBezTo>
                      <a:pt x="12" y="35"/>
                      <a:pt x="11" y="33"/>
                      <a:pt x="9" y="33"/>
                    </a:cubicBezTo>
                    <a:cubicBezTo>
                      <a:pt x="11" y="34"/>
                      <a:pt x="11" y="34"/>
                      <a:pt x="11" y="32"/>
                    </a:cubicBezTo>
                    <a:cubicBezTo>
                      <a:pt x="12" y="35"/>
                      <a:pt x="12" y="35"/>
                      <a:pt x="13" y="38"/>
                    </a:cubicBezTo>
                    <a:cubicBezTo>
                      <a:pt x="14" y="38"/>
                      <a:pt x="15" y="38"/>
                      <a:pt x="15" y="37"/>
                    </a:cubicBezTo>
                    <a:cubicBezTo>
                      <a:pt x="15" y="36"/>
                      <a:pt x="15" y="34"/>
                      <a:pt x="15" y="32"/>
                    </a:cubicBezTo>
                    <a:cubicBezTo>
                      <a:pt x="13" y="35"/>
                      <a:pt x="14" y="35"/>
                      <a:pt x="15" y="33"/>
                    </a:cubicBezTo>
                    <a:cubicBezTo>
                      <a:pt x="16" y="31"/>
                      <a:pt x="16" y="30"/>
                      <a:pt x="14" y="30"/>
                    </a:cubicBezTo>
                    <a:cubicBezTo>
                      <a:pt x="14" y="32"/>
                      <a:pt x="14" y="34"/>
                      <a:pt x="14" y="36"/>
                    </a:cubicBezTo>
                    <a:cubicBezTo>
                      <a:pt x="14" y="37"/>
                      <a:pt x="16" y="37"/>
                      <a:pt x="16" y="36"/>
                    </a:cubicBezTo>
                    <a:cubicBezTo>
                      <a:pt x="16" y="34"/>
                      <a:pt x="17" y="32"/>
                      <a:pt x="17" y="30"/>
                    </a:cubicBezTo>
                    <a:cubicBezTo>
                      <a:pt x="17" y="32"/>
                      <a:pt x="17" y="35"/>
                      <a:pt x="18" y="37"/>
                    </a:cubicBezTo>
                    <a:cubicBezTo>
                      <a:pt x="18" y="38"/>
                      <a:pt x="19" y="38"/>
                      <a:pt x="19" y="38"/>
                    </a:cubicBezTo>
                    <a:cubicBezTo>
                      <a:pt x="20" y="33"/>
                      <a:pt x="20" y="29"/>
                      <a:pt x="20" y="25"/>
                    </a:cubicBezTo>
                    <a:cubicBezTo>
                      <a:pt x="20" y="24"/>
                      <a:pt x="19" y="24"/>
                      <a:pt x="19" y="25"/>
                    </a:cubicBezTo>
                    <a:cubicBezTo>
                      <a:pt x="18" y="30"/>
                      <a:pt x="18" y="34"/>
                      <a:pt x="18" y="39"/>
                    </a:cubicBezTo>
                    <a:cubicBezTo>
                      <a:pt x="19" y="40"/>
                      <a:pt x="20" y="40"/>
                      <a:pt x="20" y="39"/>
                    </a:cubicBezTo>
                    <a:cubicBezTo>
                      <a:pt x="20" y="37"/>
                      <a:pt x="20" y="35"/>
                      <a:pt x="20" y="33"/>
                    </a:cubicBezTo>
                    <a:cubicBezTo>
                      <a:pt x="20" y="28"/>
                      <a:pt x="18" y="30"/>
                      <a:pt x="18" y="34"/>
                    </a:cubicBezTo>
                    <a:cubicBezTo>
                      <a:pt x="18" y="35"/>
                      <a:pt x="20" y="42"/>
                      <a:pt x="20" y="36"/>
                    </a:cubicBezTo>
                    <a:cubicBezTo>
                      <a:pt x="20" y="34"/>
                      <a:pt x="20" y="32"/>
                      <a:pt x="20" y="30"/>
                    </a:cubicBezTo>
                    <a:cubicBezTo>
                      <a:pt x="20" y="29"/>
                      <a:pt x="18" y="29"/>
                      <a:pt x="18" y="30"/>
                    </a:cubicBezTo>
                    <a:cubicBezTo>
                      <a:pt x="18" y="34"/>
                      <a:pt x="19" y="37"/>
                      <a:pt x="19" y="41"/>
                    </a:cubicBezTo>
                    <a:cubicBezTo>
                      <a:pt x="19" y="41"/>
                      <a:pt x="20" y="41"/>
                      <a:pt x="21" y="41"/>
                    </a:cubicBezTo>
                    <a:cubicBezTo>
                      <a:pt x="22" y="37"/>
                      <a:pt x="24" y="34"/>
                      <a:pt x="25" y="30"/>
                    </a:cubicBezTo>
                    <a:cubicBezTo>
                      <a:pt x="26" y="28"/>
                      <a:pt x="26" y="27"/>
                      <a:pt x="24" y="27"/>
                    </a:cubicBezTo>
                    <a:cubicBezTo>
                      <a:pt x="23" y="30"/>
                      <a:pt x="22" y="33"/>
                      <a:pt x="22" y="37"/>
                    </a:cubicBezTo>
                    <a:cubicBezTo>
                      <a:pt x="22" y="38"/>
                      <a:pt x="23" y="38"/>
                      <a:pt x="23" y="37"/>
                    </a:cubicBezTo>
                    <a:cubicBezTo>
                      <a:pt x="24" y="33"/>
                      <a:pt x="25" y="30"/>
                      <a:pt x="25" y="26"/>
                    </a:cubicBezTo>
                    <a:cubicBezTo>
                      <a:pt x="25" y="25"/>
                      <a:pt x="24" y="25"/>
                      <a:pt x="23" y="25"/>
                    </a:cubicBezTo>
                    <a:cubicBezTo>
                      <a:pt x="19" y="30"/>
                      <a:pt x="19" y="37"/>
                      <a:pt x="19" y="43"/>
                    </a:cubicBezTo>
                    <a:cubicBezTo>
                      <a:pt x="19" y="44"/>
                      <a:pt x="21" y="44"/>
                      <a:pt x="21" y="43"/>
                    </a:cubicBezTo>
                    <a:cubicBezTo>
                      <a:pt x="21" y="40"/>
                      <a:pt x="21" y="37"/>
                      <a:pt x="21" y="33"/>
                    </a:cubicBezTo>
                    <a:cubicBezTo>
                      <a:pt x="21" y="32"/>
                      <a:pt x="19" y="32"/>
                      <a:pt x="19" y="33"/>
                    </a:cubicBezTo>
                    <a:cubicBezTo>
                      <a:pt x="19" y="38"/>
                      <a:pt x="19" y="41"/>
                      <a:pt x="21" y="46"/>
                    </a:cubicBezTo>
                    <a:cubicBezTo>
                      <a:pt x="21" y="46"/>
                      <a:pt x="22" y="46"/>
                      <a:pt x="22" y="46"/>
                    </a:cubicBezTo>
                    <a:cubicBezTo>
                      <a:pt x="25" y="41"/>
                      <a:pt x="24" y="36"/>
                      <a:pt x="24" y="30"/>
                    </a:cubicBezTo>
                    <a:cubicBezTo>
                      <a:pt x="24" y="30"/>
                      <a:pt x="23" y="29"/>
                      <a:pt x="23" y="30"/>
                    </a:cubicBezTo>
                    <a:cubicBezTo>
                      <a:pt x="22" y="33"/>
                      <a:pt x="22" y="36"/>
                      <a:pt x="22" y="39"/>
                    </a:cubicBezTo>
                    <a:cubicBezTo>
                      <a:pt x="22" y="40"/>
                      <a:pt x="23" y="40"/>
                      <a:pt x="23" y="39"/>
                    </a:cubicBezTo>
                    <a:cubicBezTo>
                      <a:pt x="25" y="35"/>
                      <a:pt x="25" y="31"/>
                      <a:pt x="26" y="26"/>
                    </a:cubicBezTo>
                    <a:cubicBezTo>
                      <a:pt x="26" y="26"/>
                      <a:pt x="24" y="25"/>
                      <a:pt x="24" y="26"/>
                    </a:cubicBezTo>
                    <a:cubicBezTo>
                      <a:pt x="23" y="30"/>
                      <a:pt x="22" y="34"/>
                      <a:pt x="22" y="38"/>
                    </a:cubicBezTo>
                    <a:cubicBezTo>
                      <a:pt x="22" y="39"/>
                      <a:pt x="23" y="40"/>
                      <a:pt x="24" y="39"/>
                    </a:cubicBezTo>
                    <a:cubicBezTo>
                      <a:pt x="25" y="34"/>
                      <a:pt x="26" y="30"/>
                      <a:pt x="25" y="25"/>
                    </a:cubicBezTo>
                    <a:cubicBezTo>
                      <a:pt x="25" y="24"/>
                      <a:pt x="24" y="24"/>
                      <a:pt x="24" y="24"/>
                    </a:cubicBezTo>
                    <a:cubicBezTo>
                      <a:pt x="22" y="28"/>
                      <a:pt x="22" y="30"/>
                      <a:pt x="23" y="34"/>
                    </a:cubicBezTo>
                    <a:cubicBezTo>
                      <a:pt x="23" y="35"/>
                      <a:pt x="24" y="35"/>
                      <a:pt x="24" y="34"/>
                    </a:cubicBezTo>
                    <a:cubicBezTo>
                      <a:pt x="26" y="26"/>
                      <a:pt x="28" y="19"/>
                      <a:pt x="28" y="10"/>
                    </a:cubicBezTo>
                    <a:cubicBezTo>
                      <a:pt x="28" y="10"/>
                      <a:pt x="27" y="9"/>
                      <a:pt x="26" y="10"/>
                    </a:cubicBezTo>
                    <a:cubicBezTo>
                      <a:pt x="25" y="16"/>
                      <a:pt x="25" y="21"/>
                      <a:pt x="25" y="26"/>
                    </a:cubicBezTo>
                    <a:cubicBezTo>
                      <a:pt x="25" y="27"/>
                      <a:pt x="27" y="27"/>
                      <a:pt x="27" y="26"/>
                    </a:cubicBezTo>
                    <a:cubicBezTo>
                      <a:pt x="27" y="23"/>
                      <a:pt x="27" y="20"/>
                      <a:pt x="27" y="17"/>
                    </a:cubicBezTo>
                    <a:cubicBezTo>
                      <a:pt x="27" y="15"/>
                      <a:pt x="27" y="13"/>
                      <a:pt x="27" y="11"/>
                    </a:cubicBezTo>
                    <a:cubicBezTo>
                      <a:pt x="25" y="10"/>
                      <a:pt x="25" y="10"/>
                      <a:pt x="26" y="13"/>
                    </a:cubicBezTo>
                    <a:cubicBezTo>
                      <a:pt x="26" y="14"/>
                      <a:pt x="27" y="14"/>
                      <a:pt x="27" y="13"/>
                    </a:cubicBezTo>
                    <a:cubicBezTo>
                      <a:pt x="27" y="9"/>
                      <a:pt x="27" y="5"/>
                      <a:pt x="25" y="1"/>
                    </a:cubicBezTo>
                    <a:cubicBezTo>
                      <a:pt x="25" y="0"/>
                      <a:pt x="24" y="0"/>
                      <a:pt x="24" y="1"/>
                    </a:cubicBezTo>
                    <a:cubicBezTo>
                      <a:pt x="22" y="10"/>
                      <a:pt x="22" y="19"/>
                      <a:pt x="22" y="28"/>
                    </a:cubicBezTo>
                    <a:cubicBezTo>
                      <a:pt x="22" y="29"/>
                      <a:pt x="24" y="29"/>
                      <a:pt x="24" y="28"/>
                    </a:cubicBezTo>
                    <a:cubicBezTo>
                      <a:pt x="25" y="21"/>
                      <a:pt x="26" y="14"/>
                      <a:pt x="25" y="7"/>
                    </a:cubicBezTo>
                    <a:cubicBezTo>
                      <a:pt x="25" y="6"/>
                      <a:pt x="24" y="6"/>
                      <a:pt x="24" y="6"/>
                    </a:cubicBezTo>
                    <a:cubicBezTo>
                      <a:pt x="22" y="14"/>
                      <a:pt x="22" y="21"/>
                      <a:pt x="22" y="29"/>
                    </a:cubicBezTo>
                    <a:cubicBezTo>
                      <a:pt x="22" y="30"/>
                      <a:pt x="24" y="30"/>
                      <a:pt x="24" y="29"/>
                    </a:cubicBezTo>
                    <a:cubicBezTo>
                      <a:pt x="24" y="20"/>
                      <a:pt x="25" y="12"/>
                      <a:pt x="24" y="4"/>
                    </a:cubicBezTo>
                    <a:cubicBezTo>
                      <a:pt x="24" y="3"/>
                      <a:pt x="23" y="3"/>
                      <a:pt x="23" y="4"/>
                    </a:cubicBezTo>
                    <a:cubicBezTo>
                      <a:pt x="21" y="12"/>
                      <a:pt x="20" y="21"/>
                      <a:pt x="21" y="30"/>
                    </a:cubicBezTo>
                    <a:cubicBezTo>
                      <a:pt x="21" y="31"/>
                      <a:pt x="22" y="31"/>
                      <a:pt x="22" y="30"/>
                    </a:cubicBezTo>
                    <a:cubicBezTo>
                      <a:pt x="24" y="22"/>
                      <a:pt x="24" y="14"/>
                      <a:pt x="23" y="5"/>
                    </a:cubicBezTo>
                    <a:cubicBezTo>
                      <a:pt x="23" y="5"/>
                      <a:pt x="22" y="5"/>
                      <a:pt x="22" y="5"/>
                    </a:cubicBezTo>
                    <a:cubicBezTo>
                      <a:pt x="20" y="13"/>
                      <a:pt x="19" y="20"/>
                      <a:pt x="20" y="27"/>
                    </a:cubicBezTo>
                    <a:cubicBezTo>
                      <a:pt x="20" y="28"/>
                      <a:pt x="21" y="28"/>
                      <a:pt x="21" y="27"/>
                    </a:cubicBezTo>
                    <a:cubicBezTo>
                      <a:pt x="23" y="19"/>
                      <a:pt x="23" y="11"/>
                      <a:pt x="22" y="2"/>
                    </a:cubicBezTo>
                    <a:cubicBezTo>
                      <a:pt x="22" y="2"/>
                      <a:pt x="21" y="1"/>
                      <a:pt x="21" y="2"/>
                    </a:cubicBezTo>
                    <a:cubicBezTo>
                      <a:pt x="19" y="11"/>
                      <a:pt x="19" y="19"/>
                      <a:pt x="19" y="28"/>
                    </a:cubicBezTo>
                    <a:cubicBezTo>
                      <a:pt x="19" y="28"/>
                      <a:pt x="20" y="29"/>
                      <a:pt x="21" y="28"/>
                    </a:cubicBezTo>
                    <a:cubicBezTo>
                      <a:pt x="22" y="20"/>
                      <a:pt x="22" y="11"/>
                      <a:pt x="22" y="3"/>
                    </a:cubicBezTo>
                    <a:cubicBezTo>
                      <a:pt x="22" y="2"/>
                      <a:pt x="20" y="2"/>
                      <a:pt x="20" y="3"/>
                    </a:cubicBezTo>
                    <a:cubicBezTo>
                      <a:pt x="19" y="11"/>
                      <a:pt x="18" y="18"/>
                      <a:pt x="18" y="26"/>
                    </a:cubicBezTo>
                    <a:cubicBezTo>
                      <a:pt x="18" y="27"/>
                      <a:pt x="20" y="27"/>
                      <a:pt x="20" y="26"/>
                    </a:cubicBezTo>
                    <a:cubicBezTo>
                      <a:pt x="21" y="19"/>
                      <a:pt x="22" y="12"/>
                      <a:pt x="21" y="4"/>
                    </a:cubicBezTo>
                    <a:cubicBezTo>
                      <a:pt x="21" y="3"/>
                      <a:pt x="19" y="3"/>
                      <a:pt x="19" y="4"/>
                    </a:cubicBezTo>
                    <a:cubicBezTo>
                      <a:pt x="18" y="12"/>
                      <a:pt x="18" y="19"/>
                      <a:pt x="18" y="27"/>
                    </a:cubicBezTo>
                    <a:cubicBezTo>
                      <a:pt x="18" y="28"/>
                      <a:pt x="19" y="28"/>
                      <a:pt x="19" y="27"/>
                    </a:cubicBezTo>
                    <a:cubicBezTo>
                      <a:pt x="20" y="19"/>
                      <a:pt x="22" y="12"/>
                      <a:pt x="20" y="4"/>
                    </a:cubicBezTo>
                    <a:cubicBezTo>
                      <a:pt x="20" y="4"/>
                      <a:pt x="19" y="4"/>
                      <a:pt x="19" y="4"/>
                    </a:cubicBezTo>
                    <a:cubicBezTo>
                      <a:pt x="17" y="12"/>
                      <a:pt x="16" y="20"/>
                      <a:pt x="15" y="27"/>
                    </a:cubicBezTo>
                    <a:cubicBezTo>
                      <a:pt x="15" y="28"/>
                      <a:pt x="17" y="28"/>
                      <a:pt x="17" y="27"/>
                    </a:cubicBezTo>
                    <a:cubicBezTo>
                      <a:pt x="18" y="20"/>
                      <a:pt x="20" y="12"/>
                      <a:pt x="19" y="5"/>
                    </a:cubicBezTo>
                    <a:cubicBezTo>
                      <a:pt x="19" y="4"/>
                      <a:pt x="17" y="4"/>
                      <a:pt x="17" y="5"/>
                    </a:cubicBezTo>
                    <a:cubicBezTo>
                      <a:pt x="16" y="13"/>
                      <a:pt x="13" y="20"/>
                      <a:pt x="14" y="28"/>
                    </a:cubicBezTo>
                    <a:cubicBezTo>
                      <a:pt x="14" y="28"/>
                      <a:pt x="16" y="29"/>
                      <a:pt x="16" y="28"/>
                    </a:cubicBezTo>
                    <a:cubicBezTo>
                      <a:pt x="17" y="22"/>
                      <a:pt x="17" y="17"/>
                      <a:pt x="18" y="11"/>
                    </a:cubicBezTo>
                    <a:cubicBezTo>
                      <a:pt x="18" y="10"/>
                      <a:pt x="17" y="10"/>
                      <a:pt x="16" y="11"/>
                    </a:cubicBezTo>
                    <a:cubicBezTo>
                      <a:pt x="15" y="16"/>
                      <a:pt x="14" y="21"/>
                      <a:pt x="14" y="26"/>
                    </a:cubicBezTo>
                    <a:cubicBezTo>
                      <a:pt x="14" y="27"/>
                      <a:pt x="16" y="27"/>
                      <a:pt x="16" y="26"/>
                    </a:cubicBezTo>
                    <a:cubicBezTo>
                      <a:pt x="17" y="20"/>
                      <a:pt x="17" y="15"/>
                      <a:pt x="17" y="9"/>
                    </a:cubicBezTo>
                    <a:cubicBezTo>
                      <a:pt x="17" y="8"/>
                      <a:pt x="16" y="8"/>
                      <a:pt x="15" y="9"/>
                    </a:cubicBezTo>
                    <a:cubicBezTo>
                      <a:pt x="14" y="15"/>
                      <a:pt x="13" y="21"/>
                      <a:pt x="13" y="27"/>
                    </a:cubicBezTo>
                    <a:cubicBezTo>
                      <a:pt x="13" y="28"/>
                      <a:pt x="14" y="28"/>
                      <a:pt x="15" y="28"/>
                    </a:cubicBezTo>
                    <a:cubicBezTo>
                      <a:pt x="16" y="22"/>
                      <a:pt x="17" y="17"/>
                      <a:pt x="16" y="11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3" y="17"/>
                      <a:pt x="12" y="23"/>
                      <a:pt x="12" y="29"/>
                    </a:cubicBezTo>
                    <a:cubicBezTo>
                      <a:pt x="12" y="30"/>
                      <a:pt x="13" y="30"/>
                      <a:pt x="13" y="29"/>
                    </a:cubicBezTo>
                    <a:cubicBezTo>
                      <a:pt x="14" y="24"/>
                      <a:pt x="15" y="19"/>
                      <a:pt x="15" y="14"/>
                    </a:cubicBezTo>
                    <a:cubicBezTo>
                      <a:pt x="15" y="13"/>
                      <a:pt x="14" y="13"/>
                      <a:pt x="13" y="13"/>
                    </a:cubicBezTo>
                    <a:cubicBezTo>
                      <a:pt x="12" y="18"/>
                      <a:pt x="11" y="22"/>
                      <a:pt x="11" y="27"/>
                    </a:cubicBezTo>
                    <a:cubicBezTo>
                      <a:pt x="11" y="28"/>
                      <a:pt x="13" y="28"/>
                      <a:pt x="13" y="27"/>
                    </a:cubicBezTo>
                    <a:cubicBezTo>
                      <a:pt x="13" y="22"/>
                      <a:pt x="14" y="18"/>
                      <a:pt x="13" y="13"/>
                    </a:cubicBezTo>
                    <a:cubicBezTo>
                      <a:pt x="13" y="13"/>
                      <a:pt x="12" y="12"/>
                      <a:pt x="12" y="13"/>
                    </a:cubicBezTo>
                    <a:cubicBezTo>
                      <a:pt x="10" y="18"/>
                      <a:pt x="9" y="23"/>
                      <a:pt x="9" y="28"/>
                    </a:cubicBezTo>
                    <a:cubicBezTo>
                      <a:pt x="9" y="29"/>
                      <a:pt x="10" y="29"/>
                      <a:pt x="11" y="28"/>
                    </a:cubicBezTo>
                    <a:cubicBezTo>
                      <a:pt x="12" y="24"/>
                      <a:pt x="12" y="19"/>
                      <a:pt x="12" y="15"/>
                    </a:cubicBezTo>
                    <a:cubicBezTo>
                      <a:pt x="12" y="14"/>
                      <a:pt x="11" y="14"/>
                      <a:pt x="11" y="14"/>
                    </a:cubicBezTo>
                    <a:cubicBezTo>
                      <a:pt x="9" y="19"/>
                      <a:pt x="8" y="23"/>
                      <a:pt x="8" y="29"/>
                    </a:cubicBezTo>
                    <a:cubicBezTo>
                      <a:pt x="8" y="29"/>
                      <a:pt x="9" y="30"/>
                      <a:pt x="9" y="29"/>
                    </a:cubicBezTo>
                    <a:cubicBezTo>
                      <a:pt x="11" y="24"/>
                      <a:pt x="11" y="20"/>
                      <a:pt x="11" y="16"/>
                    </a:cubicBezTo>
                    <a:cubicBezTo>
                      <a:pt x="11" y="15"/>
                      <a:pt x="10" y="15"/>
                      <a:pt x="9" y="15"/>
                    </a:cubicBezTo>
                    <a:cubicBezTo>
                      <a:pt x="7" y="20"/>
                      <a:pt x="6" y="25"/>
                      <a:pt x="6" y="30"/>
                    </a:cubicBezTo>
                    <a:cubicBezTo>
                      <a:pt x="7" y="31"/>
                      <a:pt x="8" y="31"/>
                      <a:pt x="8" y="30"/>
                    </a:cubicBezTo>
                    <a:cubicBezTo>
                      <a:pt x="8" y="25"/>
                      <a:pt x="9" y="21"/>
                      <a:pt x="9" y="16"/>
                    </a:cubicBezTo>
                    <a:cubicBezTo>
                      <a:pt x="8" y="15"/>
                      <a:pt x="7" y="15"/>
                      <a:pt x="7" y="15"/>
                    </a:cubicBezTo>
                    <a:cubicBezTo>
                      <a:pt x="5" y="20"/>
                      <a:pt x="5" y="25"/>
                      <a:pt x="5" y="29"/>
                    </a:cubicBezTo>
                    <a:cubicBezTo>
                      <a:pt x="5" y="30"/>
                      <a:pt x="6" y="30"/>
                      <a:pt x="6" y="30"/>
                    </a:cubicBezTo>
                    <a:cubicBezTo>
                      <a:pt x="7" y="25"/>
                      <a:pt x="8" y="21"/>
                      <a:pt x="7" y="17"/>
                    </a:cubicBezTo>
                    <a:cubicBezTo>
                      <a:pt x="7" y="16"/>
                      <a:pt x="6" y="15"/>
                      <a:pt x="6" y="16"/>
                    </a:cubicBezTo>
                    <a:cubicBezTo>
                      <a:pt x="3" y="21"/>
                      <a:pt x="3" y="25"/>
                      <a:pt x="3" y="30"/>
                    </a:cubicBezTo>
                    <a:cubicBezTo>
                      <a:pt x="3" y="31"/>
                      <a:pt x="4" y="31"/>
                      <a:pt x="4" y="30"/>
                    </a:cubicBezTo>
                    <a:cubicBezTo>
                      <a:pt x="5" y="26"/>
                      <a:pt x="6" y="22"/>
                      <a:pt x="5" y="17"/>
                    </a:cubicBezTo>
                    <a:cubicBezTo>
                      <a:pt x="5" y="17"/>
                      <a:pt x="4" y="16"/>
                      <a:pt x="4" y="17"/>
                    </a:cubicBezTo>
                    <a:cubicBezTo>
                      <a:pt x="2" y="21"/>
                      <a:pt x="0" y="26"/>
                      <a:pt x="1" y="31"/>
                    </a:cubicBezTo>
                    <a:cubicBezTo>
                      <a:pt x="1" y="32"/>
                      <a:pt x="2" y="32"/>
                      <a:pt x="2" y="31"/>
                    </a:cubicBezTo>
                    <a:cubicBezTo>
                      <a:pt x="4" y="27"/>
                      <a:pt x="5" y="24"/>
                      <a:pt x="5" y="20"/>
                    </a:cubicBezTo>
                    <a:cubicBezTo>
                      <a:pt x="5" y="19"/>
                      <a:pt x="3" y="19"/>
                      <a:pt x="3" y="20"/>
                    </a:cubicBezTo>
                    <a:cubicBezTo>
                      <a:pt x="2" y="24"/>
                      <a:pt x="1" y="28"/>
                      <a:pt x="1" y="32"/>
                    </a:cubicBezTo>
                    <a:cubicBezTo>
                      <a:pt x="1" y="33"/>
                      <a:pt x="2" y="33"/>
                      <a:pt x="2" y="32"/>
                    </a:cubicBezTo>
                    <a:cubicBezTo>
                      <a:pt x="3" y="28"/>
                      <a:pt x="5" y="24"/>
                      <a:pt x="4" y="19"/>
                    </a:cubicBezTo>
                    <a:cubicBezTo>
                      <a:pt x="4" y="18"/>
                      <a:pt x="3" y="18"/>
                      <a:pt x="2" y="19"/>
                    </a:cubicBezTo>
                    <a:cubicBezTo>
                      <a:pt x="0" y="23"/>
                      <a:pt x="0" y="27"/>
                      <a:pt x="0" y="32"/>
                    </a:cubicBezTo>
                    <a:cubicBezTo>
                      <a:pt x="0" y="33"/>
                      <a:pt x="1" y="33"/>
                      <a:pt x="1" y="32"/>
                    </a:cubicBezTo>
                    <a:cubicBezTo>
                      <a:pt x="3" y="27"/>
                      <a:pt x="4" y="22"/>
                      <a:pt x="4" y="16"/>
                    </a:cubicBezTo>
                    <a:cubicBezTo>
                      <a:pt x="4" y="15"/>
                      <a:pt x="3" y="15"/>
                      <a:pt x="3" y="16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803" name="Freeform 99"/>
              <p:cNvSpPr/>
              <p:nvPr/>
            </p:nvSpPr>
            <p:spPr>
              <a:xfrm>
                <a:off x="160" y="1341"/>
                <a:ext cx="63" cy="115"/>
              </a:xfrm>
              <a:custGeom>
                <a:avLst/>
                <a:gdLst/>
                <a:ahLst/>
                <a:cxnLst>
                  <a:cxn ang="0">
                    <a:pos x="3502" y="952"/>
                  </a:cxn>
                  <a:cxn ang="0">
                    <a:pos x="3640" y="1380"/>
                  </a:cxn>
                  <a:cxn ang="0">
                    <a:pos x="3502" y="1785"/>
                  </a:cxn>
                  <a:cxn ang="0">
                    <a:pos x="3287" y="2398"/>
                  </a:cxn>
                  <a:cxn ang="0">
                    <a:pos x="3287" y="216"/>
                  </a:cxn>
                  <a:cxn ang="0">
                    <a:pos x="3287" y="621"/>
                  </a:cxn>
                  <a:cxn ang="0">
                    <a:pos x="2494" y="621"/>
                  </a:cxn>
                  <a:cxn ang="0">
                    <a:pos x="2494" y="1570"/>
                  </a:cxn>
                  <a:cxn ang="0">
                    <a:pos x="2156" y="1570"/>
                  </a:cxn>
                  <a:cxn ang="0">
                    <a:pos x="1953" y="405"/>
                  </a:cxn>
                  <a:cxn ang="0">
                    <a:pos x="1738" y="834"/>
                  </a:cxn>
                  <a:cxn ang="0">
                    <a:pos x="1738" y="2398"/>
                  </a:cxn>
                  <a:cxn ang="0">
                    <a:pos x="1148" y="2191"/>
                  </a:cxn>
                  <a:cxn ang="0">
                    <a:pos x="607" y="216"/>
                  </a:cxn>
                  <a:cxn ang="0">
                    <a:pos x="607" y="1570"/>
                  </a:cxn>
                  <a:cxn ang="0">
                    <a:pos x="401" y="2191"/>
                  </a:cxn>
                  <a:cxn ang="0">
                    <a:pos x="401" y="4108"/>
                  </a:cxn>
                  <a:cxn ang="0">
                    <a:pos x="0" y="5325"/>
                  </a:cxn>
                  <a:cxn ang="0">
                    <a:pos x="401" y="6299"/>
                  </a:cxn>
                  <a:cxn ang="0">
                    <a:pos x="753" y="3752"/>
                  </a:cxn>
                  <a:cxn ang="0">
                    <a:pos x="1148" y="3347"/>
                  </a:cxn>
                  <a:cxn ang="0">
                    <a:pos x="753" y="4514"/>
                  </a:cxn>
                  <a:cxn ang="0">
                    <a:pos x="1148" y="5537"/>
                  </a:cxn>
                  <a:cxn ang="0">
                    <a:pos x="1337" y="6894"/>
                  </a:cxn>
                  <a:cxn ang="0">
                    <a:pos x="212" y="5537"/>
                  </a:cxn>
                  <a:cxn ang="0">
                    <a:pos x="401" y="5678"/>
                  </a:cxn>
                  <a:cxn ang="0">
                    <a:pos x="1148" y="5678"/>
                  </a:cxn>
                  <a:cxn ang="0">
                    <a:pos x="942" y="5132"/>
                  </a:cxn>
                  <a:cxn ang="0">
                    <a:pos x="1148" y="2191"/>
                  </a:cxn>
                  <a:cxn ang="0">
                    <a:pos x="1337" y="2521"/>
                  </a:cxn>
                  <a:cxn ang="0">
                    <a:pos x="401" y="5325"/>
                  </a:cxn>
                  <a:cxn ang="0">
                    <a:pos x="0" y="5868"/>
                  </a:cxn>
                  <a:cxn ang="0">
                    <a:pos x="212" y="4108"/>
                  </a:cxn>
                  <a:cxn ang="0">
                    <a:pos x="401" y="2737"/>
                  </a:cxn>
                  <a:cxn ang="0">
                    <a:pos x="607" y="4298"/>
                  </a:cxn>
                  <a:cxn ang="0">
                    <a:pos x="607" y="3562"/>
                  </a:cxn>
                  <a:cxn ang="0">
                    <a:pos x="753" y="1380"/>
                  </a:cxn>
                  <a:cxn ang="0">
                    <a:pos x="1337" y="952"/>
                  </a:cxn>
                  <a:cxn ang="0">
                    <a:pos x="1738" y="2950"/>
                  </a:cxn>
                  <a:cxn ang="0">
                    <a:pos x="1953" y="2737"/>
                  </a:cxn>
                  <a:cxn ang="0">
                    <a:pos x="2156" y="1975"/>
                  </a:cxn>
                  <a:cxn ang="0">
                    <a:pos x="2494" y="952"/>
                  </a:cxn>
                  <a:cxn ang="0">
                    <a:pos x="2698" y="2521"/>
                  </a:cxn>
                  <a:cxn ang="0">
                    <a:pos x="2698" y="2950"/>
                  </a:cxn>
                  <a:cxn ang="0">
                    <a:pos x="3098" y="1164"/>
                  </a:cxn>
                  <a:cxn ang="0">
                    <a:pos x="3502" y="1164"/>
                  </a:cxn>
                  <a:cxn ang="0">
                    <a:pos x="3502" y="3347"/>
                  </a:cxn>
                  <a:cxn ang="0">
                    <a:pos x="3640" y="2950"/>
                  </a:cxn>
                  <a:cxn ang="0">
                    <a:pos x="3640" y="2191"/>
                  </a:cxn>
                  <a:cxn ang="0">
                    <a:pos x="4043" y="216"/>
                  </a:cxn>
                </a:cxnLst>
                <a:pathLst>
                  <a:path w="22" h="40">
                    <a:moveTo>
                      <a:pt x="21" y="1"/>
                    </a:moveTo>
                    <a:cubicBezTo>
                      <a:pt x="20" y="3"/>
                      <a:pt x="21" y="11"/>
                      <a:pt x="20" y="5"/>
                    </a:cubicBezTo>
                    <a:cubicBezTo>
                      <a:pt x="20" y="4"/>
                      <a:pt x="18" y="4"/>
                      <a:pt x="18" y="5"/>
                    </a:cubicBezTo>
                    <a:cubicBezTo>
                      <a:pt x="18" y="6"/>
                      <a:pt x="19" y="8"/>
                      <a:pt x="19" y="10"/>
                    </a:cubicBezTo>
                    <a:cubicBezTo>
                      <a:pt x="18" y="12"/>
                      <a:pt x="18" y="13"/>
                      <a:pt x="20" y="13"/>
                    </a:cubicBezTo>
                    <a:cubicBezTo>
                      <a:pt x="20" y="11"/>
                      <a:pt x="19" y="9"/>
                      <a:pt x="19" y="7"/>
                    </a:cubicBezTo>
                    <a:cubicBezTo>
                      <a:pt x="19" y="6"/>
                      <a:pt x="17" y="6"/>
                      <a:pt x="17" y="7"/>
                    </a:cubicBezTo>
                    <a:cubicBezTo>
                      <a:pt x="17" y="9"/>
                      <a:pt x="17" y="12"/>
                      <a:pt x="18" y="14"/>
                    </a:cubicBezTo>
                    <a:cubicBezTo>
                      <a:pt x="20" y="14"/>
                      <a:pt x="20" y="13"/>
                      <a:pt x="18" y="9"/>
                    </a:cubicBezTo>
                    <a:cubicBezTo>
                      <a:pt x="18" y="8"/>
                      <a:pt x="18" y="6"/>
                      <a:pt x="18" y="4"/>
                    </a:cubicBezTo>
                    <a:cubicBezTo>
                      <a:pt x="18" y="3"/>
                      <a:pt x="17" y="3"/>
                      <a:pt x="17" y="4"/>
                    </a:cubicBezTo>
                    <a:cubicBezTo>
                      <a:pt x="17" y="7"/>
                      <a:pt x="17" y="10"/>
                      <a:pt x="17" y="12"/>
                    </a:cubicBezTo>
                    <a:cubicBezTo>
                      <a:pt x="17" y="13"/>
                      <a:pt x="18" y="13"/>
                      <a:pt x="18" y="12"/>
                    </a:cubicBezTo>
                    <a:cubicBezTo>
                      <a:pt x="19" y="8"/>
                      <a:pt x="19" y="5"/>
                      <a:pt x="18" y="1"/>
                    </a:cubicBezTo>
                    <a:cubicBezTo>
                      <a:pt x="18" y="0"/>
                      <a:pt x="17" y="0"/>
                      <a:pt x="17" y="1"/>
                    </a:cubicBezTo>
                    <a:cubicBezTo>
                      <a:pt x="16" y="4"/>
                      <a:pt x="16" y="8"/>
                      <a:pt x="16" y="11"/>
                    </a:cubicBezTo>
                    <a:cubicBezTo>
                      <a:pt x="18" y="12"/>
                      <a:pt x="19" y="11"/>
                      <a:pt x="18" y="9"/>
                    </a:cubicBezTo>
                    <a:cubicBezTo>
                      <a:pt x="18" y="7"/>
                      <a:pt x="17" y="5"/>
                      <a:pt x="17" y="3"/>
                    </a:cubicBezTo>
                    <a:cubicBezTo>
                      <a:pt x="17" y="2"/>
                      <a:pt x="15" y="3"/>
                      <a:pt x="15" y="3"/>
                    </a:cubicBezTo>
                    <a:cubicBezTo>
                      <a:pt x="15" y="6"/>
                      <a:pt x="14" y="10"/>
                      <a:pt x="15" y="12"/>
                    </a:cubicBezTo>
                    <a:cubicBezTo>
                      <a:pt x="14" y="9"/>
                      <a:pt x="14" y="6"/>
                      <a:pt x="13" y="3"/>
                    </a:cubicBezTo>
                    <a:cubicBezTo>
                      <a:pt x="13" y="2"/>
                      <a:pt x="12" y="3"/>
                      <a:pt x="12" y="3"/>
                    </a:cubicBezTo>
                    <a:cubicBezTo>
                      <a:pt x="12" y="6"/>
                      <a:pt x="12" y="8"/>
                      <a:pt x="12" y="11"/>
                    </a:cubicBezTo>
                    <a:cubicBezTo>
                      <a:pt x="14" y="10"/>
                      <a:pt x="14" y="9"/>
                      <a:pt x="13" y="8"/>
                    </a:cubicBezTo>
                    <a:cubicBezTo>
                      <a:pt x="13" y="6"/>
                      <a:pt x="12" y="4"/>
                      <a:pt x="12" y="3"/>
                    </a:cubicBezTo>
                    <a:cubicBezTo>
                      <a:pt x="12" y="2"/>
                      <a:pt x="10" y="2"/>
                      <a:pt x="11" y="3"/>
                    </a:cubicBezTo>
                    <a:cubicBezTo>
                      <a:pt x="11" y="4"/>
                      <a:pt x="11" y="6"/>
                      <a:pt x="11" y="8"/>
                    </a:cubicBezTo>
                    <a:cubicBezTo>
                      <a:pt x="11" y="11"/>
                      <a:pt x="11" y="11"/>
                      <a:pt x="12" y="7"/>
                    </a:cubicBezTo>
                    <a:cubicBezTo>
                      <a:pt x="12" y="5"/>
                      <a:pt x="12" y="4"/>
                      <a:pt x="11" y="2"/>
                    </a:cubicBezTo>
                    <a:cubicBezTo>
                      <a:pt x="11" y="1"/>
                      <a:pt x="10" y="1"/>
                      <a:pt x="10" y="2"/>
                    </a:cubicBezTo>
                    <a:cubicBezTo>
                      <a:pt x="10" y="5"/>
                      <a:pt x="10" y="8"/>
                      <a:pt x="10" y="11"/>
                    </a:cubicBezTo>
                    <a:cubicBezTo>
                      <a:pt x="11" y="12"/>
                      <a:pt x="11" y="11"/>
                      <a:pt x="10" y="9"/>
                    </a:cubicBezTo>
                    <a:cubicBezTo>
                      <a:pt x="9" y="7"/>
                      <a:pt x="9" y="6"/>
                      <a:pt x="9" y="4"/>
                    </a:cubicBezTo>
                    <a:cubicBezTo>
                      <a:pt x="9" y="3"/>
                      <a:pt x="7" y="4"/>
                      <a:pt x="7" y="4"/>
                    </a:cubicBezTo>
                    <a:cubicBezTo>
                      <a:pt x="7" y="6"/>
                      <a:pt x="7" y="8"/>
                      <a:pt x="7" y="9"/>
                    </a:cubicBezTo>
                    <a:cubicBezTo>
                      <a:pt x="6" y="12"/>
                      <a:pt x="7" y="12"/>
                      <a:pt x="9" y="12"/>
                    </a:cubicBezTo>
                    <a:cubicBezTo>
                      <a:pt x="8" y="9"/>
                      <a:pt x="8" y="5"/>
                      <a:pt x="7" y="2"/>
                    </a:cubicBezTo>
                    <a:cubicBezTo>
                      <a:pt x="7" y="1"/>
                      <a:pt x="6" y="1"/>
                      <a:pt x="6" y="2"/>
                    </a:cubicBezTo>
                    <a:cubicBezTo>
                      <a:pt x="6" y="5"/>
                      <a:pt x="6" y="8"/>
                      <a:pt x="6" y="11"/>
                    </a:cubicBezTo>
                    <a:cubicBezTo>
                      <a:pt x="7" y="12"/>
                      <a:pt x="7" y="11"/>
                      <a:pt x="6" y="9"/>
                    </a:cubicBezTo>
                    <a:cubicBezTo>
                      <a:pt x="5" y="6"/>
                      <a:pt x="5" y="4"/>
                      <a:pt x="5" y="1"/>
                    </a:cubicBezTo>
                    <a:cubicBezTo>
                      <a:pt x="5" y="1"/>
                      <a:pt x="3" y="0"/>
                      <a:pt x="3" y="1"/>
                    </a:cubicBezTo>
                    <a:cubicBezTo>
                      <a:pt x="3" y="5"/>
                      <a:pt x="3" y="9"/>
                      <a:pt x="3" y="12"/>
                    </a:cubicBezTo>
                    <a:cubicBezTo>
                      <a:pt x="2" y="14"/>
                      <a:pt x="3" y="15"/>
                      <a:pt x="4" y="15"/>
                    </a:cubicBezTo>
                    <a:cubicBezTo>
                      <a:pt x="4" y="13"/>
                      <a:pt x="3" y="10"/>
                      <a:pt x="3" y="8"/>
                    </a:cubicBezTo>
                    <a:cubicBezTo>
                      <a:pt x="3" y="7"/>
                      <a:pt x="2" y="7"/>
                      <a:pt x="2" y="8"/>
                    </a:cubicBezTo>
                    <a:cubicBezTo>
                      <a:pt x="2" y="11"/>
                      <a:pt x="2" y="14"/>
                      <a:pt x="2" y="17"/>
                    </a:cubicBezTo>
                    <a:cubicBezTo>
                      <a:pt x="2" y="24"/>
                      <a:pt x="2" y="13"/>
                      <a:pt x="2" y="11"/>
                    </a:cubicBezTo>
                    <a:cubicBezTo>
                      <a:pt x="2" y="10"/>
                      <a:pt x="1" y="10"/>
                      <a:pt x="1" y="11"/>
                    </a:cubicBezTo>
                    <a:cubicBezTo>
                      <a:pt x="1" y="15"/>
                      <a:pt x="1" y="19"/>
                      <a:pt x="1" y="23"/>
                    </a:cubicBezTo>
                    <a:cubicBezTo>
                      <a:pt x="2" y="24"/>
                      <a:pt x="3" y="23"/>
                      <a:pt x="2" y="21"/>
                    </a:cubicBezTo>
                    <a:cubicBezTo>
                      <a:pt x="2" y="20"/>
                      <a:pt x="2" y="18"/>
                      <a:pt x="2" y="16"/>
                    </a:cubicBezTo>
                    <a:cubicBezTo>
                      <a:pt x="2" y="15"/>
                      <a:pt x="1" y="15"/>
                      <a:pt x="1" y="16"/>
                    </a:cubicBezTo>
                    <a:cubicBezTo>
                      <a:pt x="1" y="20"/>
                      <a:pt x="0" y="23"/>
                      <a:pt x="0" y="27"/>
                    </a:cubicBezTo>
                    <a:cubicBezTo>
                      <a:pt x="2" y="27"/>
                      <a:pt x="2" y="26"/>
                      <a:pt x="1" y="24"/>
                    </a:cubicBezTo>
                    <a:cubicBezTo>
                      <a:pt x="1" y="26"/>
                      <a:pt x="1" y="29"/>
                      <a:pt x="1" y="32"/>
                    </a:cubicBezTo>
                    <a:cubicBezTo>
                      <a:pt x="1" y="32"/>
                      <a:pt x="2" y="33"/>
                      <a:pt x="2" y="32"/>
                    </a:cubicBezTo>
                    <a:cubicBezTo>
                      <a:pt x="3" y="29"/>
                      <a:pt x="4" y="26"/>
                      <a:pt x="5" y="23"/>
                    </a:cubicBezTo>
                    <a:cubicBezTo>
                      <a:pt x="5" y="21"/>
                      <a:pt x="5" y="19"/>
                      <a:pt x="6" y="18"/>
                    </a:cubicBezTo>
                    <a:cubicBezTo>
                      <a:pt x="7" y="12"/>
                      <a:pt x="4" y="18"/>
                      <a:pt x="4" y="19"/>
                    </a:cubicBezTo>
                    <a:cubicBezTo>
                      <a:pt x="4" y="20"/>
                      <a:pt x="5" y="21"/>
                      <a:pt x="6" y="20"/>
                    </a:cubicBezTo>
                    <a:cubicBezTo>
                      <a:pt x="6" y="18"/>
                      <a:pt x="7" y="16"/>
                      <a:pt x="7" y="14"/>
                    </a:cubicBezTo>
                    <a:cubicBezTo>
                      <a:pt x="6" y="14"/>
                      <a:pt x="5" y="14"/>
                      <a:pt x="6" y="17"/>
                    </a:cubicBezTo>
                    <a:cubicBezTo>
                      <a:pt x="6" y="18"/>
                      <a:pt x="5" y="19"/>
                      <a:pt x="5" y="20"/>
                    </a:cubicBezTo>
                    <a:cubicBezTo>
                      <a:pt x="5" y="21"/>
                      <a:pt x="7" y="26"/>
                      <a:pt x="6" y="22"/>
                    </a:cubicBezTo>
                    <a:cubicBezTo>
                      <a:pt x="6" y="22"/>
                      <a:pt x="4" y="22"/>
                      <a:pt x="4" y="23"/>
                    </a:cubicBezTo>
                    <a:cubicBezTo>
                      <a:pt x="4" y="27"/>
                      <a:pt x="4" y="30"/>
                      <a:pt x="5" y="34"/>
                    </a:cubicBezTo>
                    <a:cubicBezTo>
                      <a:pt x="5" y="35"/>
                      <a:pt x="7" y="35"/>
                      <a:pt x="7" y="34"/>
                    </a:cubicBezTo>
                    <a:cubicBezTo>
                      <a:pt x="6" y="31"/>
                      <a:pt x="6" y="31"/>
                      <a:pt x="6" y="28"/>
                    </a:cubicBezTo>
                    <a:cubicBezTo>
                      <a:pt x="6" y="27"/>
                      <a:pt x="4" y="28"/>
                      <a:pt x="4" y="28"/>
                    </a:cubicBezTo>
                    <a:cubicBezTo>
                      <a:pt x="5" y="31"/>
                      <a:pt x="5" y="33"/>
                      <a:pt x="6" y="35"/>
                    </a:cubicBezTo>
                    <a:cubicBezTo>
                      <a:pt x="6" y="36"/>
                      <a:pt x="8" y="35"/>
                      <a:pt x="7" y="35"/>
                    </a:cubicBezTo>
                    <a:cubicBezTo>
                      <a:pt x="7" y="30"/>
                      <a:pt x="5" y="32"/>
                      <a:pt x="7" y="34"/>
                    </a:cubicBezTo>
                    <a:cubicBezTo>
                      <a:pt x="5" y="32"/>
                      <a:pt x="4" y="29"/>
                      <a:pt x="2" y="27"/>
                    </a:cubicBezTo>
                    <a:cubicBezTo>
                      <a:pt x="1" y="27"/>
                      <a:pt x="0" y="27"/>
                      <a:pt x="1" y="28"/>
                    </a:cubicBezTo>
                    <a:cubicBezTo>
                      <a:pt x="2" y="32"/>
                      <a:pt x="3" y="36"/>
                      <a:pt x="5" y="39"/>
                    </a:cubicBezTo>
                    <a:cubicBezTo>
                      <a:pt x="6" y="40"/>
                      <a:pt x="7" y="39"/>
                      <a:pt x="6" y="38"/>
                    </a:cubicBezTo>
                    <a:cubicBezTo>
                      <a:pt x="4" y="35"/>
                      <a:pt x="3" y="32"/>
                      <a:pt x="2" y="29"/>
                    </a:cubicBezTo>
                    <a:cubicBezTo>
                      <a:pt x="3" y="32"/>
                      <a:pt x="5" y="34"/>
                      <a:pt x="7" y="37"/>
                    </a:cubicBezTo>
                    <a:cubicBezTo>
                      <a:pt x="8" y="38"/>
                      <a:pt x="9" y="37"/>
                      <a:pt x="8" y="36"/>
                    </a:cubicBezTo>
                    <a:cubicBezTo>
                      <a:pt x="8" y="34"/>
                      <a:pt x="7" y="32"/>
                      <a:pt x="6" y="29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5" y="31"/>
                      <a:pt x="7" y="35"/>
                      <a:pt x="6" y="31"/>
                    </a:cubicBezTo>
                    <a:cubicBezTo>
                      <a:pt x="7" y="34"/>
                      <a:pt x="4" y="20"/>
                      <a:pt x="5" y="26"/>
                    </a:cubicBezTo>
                    <a:cubicBezTo>
                      <a:pt x="6" y="27"/>
                      <a:pt x="7" y="26"/>
                      <a:pt x="7" y="26"/>
                    </a:cubicBezTo>
                    <a:cubicBezTo>
                      <a:pt x="7" y="21"/>
                      <a:pt x="7" y="16"/>
                      <a:pt x="8" y="12"/>
                    </a:cubicBezTo>
                    <a:cubicBezTo>
                      <a:pt x="8" y="11"/>
                      <a:pt x="7" y="10"/>
                      <a:pt x="6" y="11"/>
                    </a:cubicBezTo>
                    <a:cubicBezTo>
                      <a:pt x="6" y="12"/>
                      <a:pt x="6" y="13"/>
                      <a:pt x="6" y="14"/>
                    </a:cubicBezTo>
                    <a:cubicBezTo>
                      <a:pt x="4" y="16"/>
                      <a:pt x="4" y="17"/>
                      <a:pt x="6" y="18"/>
                    </a:cubicBezTo>
                    <a:cubicBezTo>
                      <a:pt x="7" y="16"/>
                      <a:pt x="7" y="14"/>
                      <a:pt x="7" y="13"/>
                    </a:cubicBezTo>
                    <a:cubicBezTo>
                      <a:pt x="7" y="12"/>
                      <a:pt x="5" y="12"/>
                      <a:pt x="5" y="12"/>
                    </a:cubicBezTo>
                    <a:cubicBezTo>
                      <a:pt x="4" y="16"/>
                      <a:pt x="4" y="21"/>
                      <a:pt x="3" y="25"/>
                    </a:cubicBezTo>
                    <a:cubicBezTo>
                      <a:pt x="3" y="26"/>
                      <a:pt x="2" y="33"/>
                      <a:pt x="2" y="27"/>
                    </a:cubicBezTo>
                    <a:cubicBezTo>
                      <a:pt x="2" y="24"/>
                      <a:pt x="2" y="23"/>
                      <a:pt x="1" y="21"/>
                    </a:cubicBezTo>
                    <a:cubicBezTo>
                      <a:pt x="1" y="20"/>
                      <a:pt x="0" y="21"/>
                      <a:pt x="0" y="21"/>
                    </a:cubicBezTo>
                    <a:cubicBezTo>
                      <a:pt x="0" y="24"/>
                      <a:pt x="0" y="27"/>
                      <a:pt x="0" y="30"/>
                    </a:cubicBezTo>
                    <a:cubicBezTo>
                      <a:pt x="0" y="31"/>
                      <a:pt x="1" y="31"/>
                      <a:pt x="1" y="30"/>
                    </a:cubicBezTo>
                    <a:cubicBezTo>
                      <a:pt x="1" y="26"/>
                      <a:pt x="2" y="23"/>
                      <a:pt x="2" y="19"/>
                    </a:cubicBezTo>
                    <a:cubicBezTo>
                      <a:pt x="0" y="18"/>
                      <a:pt x="0" y="19"/>
                      <a:pt x="1" y="21"/>
                    </a:cubicBezTo>
                    <a:cubicBezTo>
                      <a:pt x="1" y="23"/>
                      <a:pt x="1" y="24"/>
                      <a:pt x="1" y="26"/>
                    </a:cubicBezTo>
                    <a:cubicBezTo>
                      <a:pt x="1" y="27"/>
                      <a:pt x="2" y="27"/>
                      <a:pt x="2" y="26"/>
                    </a:cubicBezTo>
                    <a:cubicBezTo>
                      <a:pt x="2" y="22"/>
                      <a:pt x="2" y="18"/>
                      <a:pt x="2" y="14"/>
                    </a:cubicBezTo>
                    <a:cubicBezTo>
                      <a:pt x="0" y="14"/>
                      <a:pt x="0" y="15"/>
                      <a:pt x="1" y="17"/>
                    </a:cubicBezTo>
                    <a:cubicBezTo>
                      <a:pt x="1" y="19"/>
                      <a:pt x="1" y="21"/>
                      <a:pt x="2" y="23"/>
                    </a:cubicBezTo>
                    <a:cubicBezTo>
                      <a:pt x="2" y="23"/>
                      <a:pt x="3" y="23"/>
                      <a:pt x="3" y="22"/>
                    </a:cubicBezTo>
                    <a:cubicBezTo>
                      <a:pt x="3" y="19"/>
                      <a:pt x="3" y="15"/>
                      <a:pt x="3" y="11"/>
                    </a:cubicBezTo>
                    <a:cubicBezTo>
                      <a:pt x="2" y="10"/>
                      <a:pt x="1" y="11"/>
                      <a:pt x="2" y="13"/>
                    </a:cubicBezTo>
                    <a:cubicBezTo>
                      <a:pt x="2" y="15"/>
                      <a:pt x="3" y="16"/>
                      <a:pt x="3" y="18"/>
                    </a:cubicBezTo>
                    <a:cubicBezTo>
                      <a:pt x="3" y="19"/>
                      <a:pt x="5" y="19"/>
                      <a:pt x="5" y="18"/>
                    </a:cubicBezTo>
                    <a:cubicBezTo>
                      <a:pt x="5" y="13"/>
                      <a:pt x="5" y="9"/>
                      <a:pt x="5" y="4"/>
                    </a:cubicBezTo>
                    <a:cubicBezTo>
                      <a:pt x="5" y="4"/>
                      <a:pt x="3" y="4"/>
                      <a:pt x="4" y="7"/>
                    </a:cubicBezTo>
                    <a:cubicBezTo>
                      <a:pt x="4" y="9"/>
                      <a:pt x="5" y="11"/>
                      <a:pt x="6" y="14"/>
                    </a:cubicBezTo>
                    <a:cubicBezTo>
                      <a:pt x="6" y="15"/>
                      <a:pt x="7" y="15"/>
                      <a:pt x="7" y="14"/>
                    </a:cubicBezTo>
                    <a:cubicBezTo>
                      <a:pt x="7" y="11"/>
                      <a:pt x="7" y="8"/>
                      <a:pt x="7" y="5"/>
                    </a:cubicBezTo>
                    <a:cubicBezTo>
                      <a:pt x="5" y="4"/>
                      <a:pt x="5" y="6"/>
                      <a:pt x="7" y="10"/>
                    </a:cubicBezTo>
                    <a:cubicBezTo>
                      <a:pt x="7" y="11"/>
                      <a:pt x="7" y="13"/>
                      <a:pt x="7" y="15"/>
                    </a:cubicBezTo>
                    <a:cubicBezTo>
                      <a:pt x="7" y="15"/>
                      <a:pt x="9" y="15"/>
                      <a:pt x="9" y="15"/>
                    </a:cubicBezTo>
                    <a:cubicBezTo>
                      <a:pt x="9" y="12"/>
                      <a:pt x="9" y="9"/>
                      <a:pt x="9" y="7"/>
                    </a:cubicBezTo>
                    <a:cubicBezTo>
                      <a:pt x="7" y="7"/>
                      <a:pt x="7" y="7"/>
                      <a:pt x="8" y="9"/>
                    </a:cubicBezTo>
                    <a:cubicBezTo>
                      <a:pt x="9" y="11"/>
                      <a:pt x="9" y="12"/>
                      <a:pt x="10" y="14"/>
                    </a:cubicBezTo>
                    <a:cubicBezTo>
                      <a:pt x="10" y="15"/>
                      <a:pt x="11" y="15"/>
                      <a:pt x="11" y="14"/>
                    </a:cubicBezTo>
                    <a:cubicBezTo>
                      <a:pt x="11" y="11"/>
                      <a:pt x="11" y="8"/>
                      <a:pt x="11" y="5"/>
                    </a:cubicBezTo>
                    <a:cubicBezTo>
                      <a:pt x="10" y="7"/>
                      <a:pt x="10" y="8"/>
                      <a:pt x="11" y="10"/>
                    </a:cubicBezTo>
                    <a:cubicBezTo>
                      <a:pt x="11" y="11"/>
                      <a:pt x="11" y="12"/>
                      <a:pt x="11" y="13"/>
                    </a:cubicBezTo>
                    <a:cubicBezTo>
                      <a:pt x="11" y="14"/>
                      <a:pt x="13" y="13"/>
                      <a:pt x="13" y="12"/>
                    </a:cubicBezTo>
                    <a:cubicBezTo>
                      <a:pt x="13" y="10"/>
                      <a:pt x="13" y="7"/>
                      <a:pt x="13" y="5"/>
                    </a:cubicBezTo>
                    <a:cubicBezTo>
                      <a:pt x="11" y="5"/>
                      <a:pt x="10" y="6"/>
                      <a:pt x="12" y="8"/>
                    </a:cubicBezTo>
                    <a:cubicBezTo>
                      <a:pt x="12" y="10"/>
                      <a:pt x="12" y="11"/>
                      <a:pt x="12" y="13"/>
                    </a:cubicBezTo>
                    <a:cubicBezTo>
                      <a:pt x="13" y="14"/>
                      <a:pt x="14" y="14"/>
                      <a:pt x="14" y="13"/>
                    </a:cubicBezTo>
                    <a:cubicBezTo>
                      <a:pt x="14" y="11"/>
                      <a:pt x="14" y="10"/>
                      <a:pt x="14" y="8"/>
                    </a:cubicBezTo>
                    <a:cubicBezTo>
                      <a:pt x="14" y="6"/>
                      <a:pt x="14" y="5"/>
                      <a:pt x="12" y="6"/>
                    </a:cubicBezTo>
                    <a:cubicBezTo>
                      <a:pt x="13" y="9"/>
                      <a:pt x="13" y="12"/>
                      <a:pt x="14" y="15"/>
                    </a:cubicBezTo>
                    <a:cubicBezTo>
                      <a:pt x="15" y="15"/>
                      <a:pt x="16" y="15"/>
                      <a:pt x="16" y="15"/>
                    </a:cubicBezTo>
                    <a:cubicBezTo>
                      <a:pt x="17" y="11"/>
                      <a:pt x="16" y="12"/>
                      <a:pt x="17" y="9"/>
                    </a:cubicBezTo>
                    <a:cubicBezTo>
                      <a:pt x="18" y="7"/>
                      <a:pt x="17" y="6"/>
                      <a:pt x="16" y="6"/>
                    </a:cubicBezTo>
                    <a:cubicBezTo>
                      <a:pt x="16" y="9"/>
                      <a:pt x="17" y="11"/>
                      <a:pt x="17" y="14"/>
                    </a:cubicBezTo>
                    <a:cubicBezTo>
                      <a:pt x="17" y="15"/>
                      <a:pt x="18" y="15"/>
                      <a:pt x="18" y="14"/>
                    </a:cubicBezTo>
                    <a:cubicBezTo>
                      <a:pt x="18" y="11"/>
                      <a:pt x="18" y="9"/>
                      <a:pt x="18" y="6"/>
                    </a:cubicBezTo>
                    <a:cubicBezTo>
                      <a:pt x="18" y="0"/>
                      <a:pt x="18" y="8"/>
                      <a:pt x="18" y="10"/>
                    </a:cubicBezTo>
                    <a:cubicBezTo>
                      <a:pt x="18" y="6"/>
                      <a:pt x="16" y="5"/>
                      <a:pt x="17" y="9"/>
                    </a:cubicBezTo>
                    <a:cubicBezTo>
                      <a:pt x="17" y="12"/>
                      <a:pt x="18" y="15"/>
                      <a:pt x="18" y="17"/>
                    </a:cubicBezTo>
                    <a:cubicBezTo>
                      <a:pt x="18" y="18"/>
                      <a:pt x="19" y="18"/>
                      <a:pt x="19" y="17"/>
                    </a:cubicBezTo>
                    <a:cubicBezTo>
                      <a:pt x="19" y="14"/>
                      <a:pt x="19" y="12"/>
                      <a:pt x="19" y="9"/>
                    </a:cubicBezTo>
                    <a:cubicBezTo>
                      <a:pt x="19" y="7"/>
                      <a:pt x="19" y="14"/>
                      <a:pt x="19" y="15"/>
                    </a:cubicBezTo>
                    <a:cubicBezTo>
                      <a:pt x="19" y="16"/>
                      <a:pt x="20" y="16"/>
                      <a:pt x="20" y="15"/>
                    </a:cubicBezTo>
                    <a:cubicBezTo>
                      <a:pt x="20" y="13"/>
                      <a:pt x="20" y="12"/>
                      <a:pt x="20" y="10"/>
                    </a:cubicBezTo>
                    <a:cubicBezTo>
                      <a:pt x="20" y="6"/>
                      <a:pt x="19" y="8"/>
                      <a:pt x="19" y="11"/>
                    </a:cubicBezTo>
                    <a:cubicBezTo>
                      <a:pt x="19" y="11"/>
                      <a:pt x="21" y="11"/>
                      <a:pt x="21" y="11"/>
                    </a:cubicBezTo>
                    <a:cubicBezTo>
                      <a:pt x="21" y="8"/>
                      <a:pt x="21" y="4"/>
                      <a:pt x="22" y="1"/>
                    </a:cubicBezTo>
                    <a:cubicBezTo>
                      <a:pt x="22" y="1"/>
                      <a:pt x="21" y="0"/>
                      <a:pt x="21" y="1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804" name="Freeform 100"/>
              <p:cNvSpPr/>
              <p:nvPr/>
            </p:nvSpPr>
            <p:spPr>
              <a:xfrm>
                <a:off x="308" y="1370"/>
                <a:ext cx="40" cy="66"/>
              </a:xfrm>
              <a:custGeom>
                <a:avLst/>
                <a:gdLst/>
                <a:ahLst/>
                <a:cxnLst>
                  <a:cxn ang="0">
                    <a:pos x="726" y="2907"/>
                  </a:cxn>
                  <a:cxn ang="0">
                    <a:pos x="1331" y="2502"/>
                  </a:cxn>
                  <a:cxn ang="0">
                    <a:pos x="400" y="2502"/>
                  </a:cxn>
                  <a:cxn ang="0">
                    <a:pos x="400" y="2717"/>
                  </a:cxn>
                  <a:cxn ang="0">
                    <a:pos x="931" y="2907"/>
                  </a:cxn>
                  <a:cxn ang="0">
                    <a:pos x="211" y="2313"/>
                  </a:cxn>
                  <a:cxn ang="0">
                    <a:pos x="1143" y="2175"/>
                  </a:cxn>
                  <a:cxn ang="0">
                    <a:pos x="211" y="2175"/>
                  </a:cxn>
                  <a:cxn ang="0">
                    <a:pos x="1143" y="1162"/>
                  </a:cxn>
                  <a:cxn ang="0">
                    <a:pos x="726" y="1352"/>
                  </a:cxn>
                  <a:cxn ang="0">
                    <a:pos x="1143" y="215"/>
                  </a:cxn>
                  <a:cxn ang="0">
                    <a:pos x="1143" y="3122"/>
                  </a:cxn>
                  <a:cxn ang="0">
                    <a:pos x="1543" y="947"/>
                  </a:cxn>
                  <a:cxn ang="0">
                    <a:pos x="1143" y="3122"/>
                  </a:cxn>
                  <a:cxn ang="0">
                    <a:pos x="2074" y="2313"/>
                  </a:cxn>
                  <a:cxn ang="0">
                    <a:pos x="1543" y="2907"/>
                  </a:cxn>
                  <a:cxn ang="0">
                    <a:pos x="1934" y="1771"/>
                  </a:cxn>
                  <a:cxn ang="0">
                    <a:pos x="1543" y="2907"/>
                  </a:cxn>
                  <a:cxn ang="0">
                    <a:pos x="1723" y="1555"/>
                  </a:cxn>
                  <a:cxn ang="0">
                    <a:pos x="2074" y="1771"/>
                  </a:cxn>
                  <a:cxn ang="0">
                    <a:pos x="1723" y="2313"/>
                  </a:cxn>
                  <a:cxn ang="0">
                    <a:pos x="2474" y="1555"/>
                  </a:cxn>
                  <a:cxn ang="0">
                    <a:pos x="1543" y="3524"/>
                  </a:cxn>
                  <a:cxn ang="0">
                    <a:pos x="1723" y="3334"/>
                  </a:cxn>
                  <a:cxn ang="0">
                    <a:pos x="931" y="3880"/>
                  </a:cxn>
                  <a:cxn ang="0">
                    <a:pos x="1143" y="3880"/>
                  </a:cxn>
                  <a:cxn ang="0">
                    <a:pos x="603" y="3122"/>
                  </a:cxn>
                  <a:cxn ang="0">
                    <a:pos x="931" y="4273"/>
                  </a:cxn>
                  <a:cxn ang="0">
                    <a:pos x="1331" y="3334"/>
                  </a:cxn>
                  <a:cxn ang="0">
                    <a:pos x="2074" y="1555"/>
                  </a:cxn>
                  <a:cxn ang="0">
                    <a:pos x="726" y="3122"/>
                  </a:cxn>
                  <a:cxn ang="0">
                    <a:pos x="931" y="4273"/>
                  </a:cxn>
                  <a:cxn ang="0">
                    <a:pos x="603" y="3122"/>
                  </a:cxn>
                  <a:cxn ang="0">
                    <a:pos x="603" y="3880"/>
                  </a:cxn>
                  <a:cxn ang="0">
                    <a:pos x="931" y="3334"/>
                  </a:cxn>
                  <a:cxn ang="0">
                    <a:pos x="726" y="3334"/>
                  </a:cxn>
                  <a:cxn ang="0">
                    <a:pos x="931" y="4069"/>
                  </a:cxn>
                  <a:cxn ang="0">
                    <a:pos x="1723" y="3334"/>
                  </a:cxn>
                  <a:cxn ang="0">
                    <a:pos x="1543" y="3730"/>
                  </a:cxn>
                  <a:cxn ang="0">
                    <a:pos x="2474" y="1555"/>
                  </a:cxn>
                  <a:cxn ang="0">
                    <a:pos x="1723" y="2313"/>
                  </a:cxn>
                  <a:cxn ang="0">
                    <a:pos x="2260" y="1771"/>
                  </a:cxn>
                  <a:cxn ang="0">
                    <a:pos x="1723" y="1352"/>
                  </a:cxn>
                  <a:cxn ang="0">
                    <a:pos x="1543" y="2907"/>
                  </a:cxn>
                  <a:cxn ang="0">
                    <a:pos x="1934" y="1771"/>
                  </a:cxn>
                  <a:cxn ang="0">
                    <a:pos x="1543" y="2907"/>
                  </a:cxn>
                  <a:cxn ang="0">
                    <a:pos x="2074" y="2175"/>
                  </a:cxn>
                  <a:cxn ang="0">
                    <a:pos x="1331" y="2907"/>
                  </a:cxn>
                  <a:cxn ang="0">
                    <a:pos x="1543" y="947"/>
                  </a:cxn>
                  <a:cxn ang="0">
                    <a:pos x="1143" y="3122"/>
                  </a:cxn>
                  <a:cxn ang="0">
                    <a:pos x="931" y="0"/>
                  </a:cxn>
                  <a:cxn ang="0">
                    <a:pos x="726" y="1555"/>
                  </a:cxn>
                  <a:cxn ang="0">
                    <a:pos x="1143" y="1162"/>
                  </a:cxn>
                  <a:cxn ang="0">
                    <a:pos x="211" y="2175"/>
                  </a:cxn>
                  <a:cxn ang="0">
                    <a:pos x="931" y="2175"/>
                  </a:cxn>
                  <a:cxn ang="0">
                    <a:pos x="0" y="2313"/>
                  </a:cxn>
                  <a:cxn ang="0">
                    <a:pos x="931" y="2907"/>
                  </a:cxn>
                  <a:cxn ang="0">
                    <a:pos x="211" y="2717"/>
                  </a:cxn>
                  <a:cxn ang="0">
                    <a:pos x="400" y="3122"/>
                  </a:cxn>
                  <a:cxn ang="0">
                    <a:pos x="1143" y="2502"/>
                  </a:cxn>
                  <a:cxn ang="0">
                    <a:pos x="726" y="2907"/>
                  </a:cxn>
                  <a:cxn ang="0">
                    <a:pos x="1543" y="1960"/>
                  </a:cxn>
                </a:cxnLst>
                <a:pathLst>
                  <a:path w="14" h="23">
                    <a:moveTo>
                      <a:pt x="6" y="10"/>
                    </a:moveTo>
                    <a:cubicBezTo>
                      <a:pt x="6" y="11"/>
                      <a:pt x="5" y="13"/>
                      <a:pt x="4" y="15"/>
                    </a:cubicBezTo>
                    <a:cubicBezTo>
                      <a:pt x="5" y="15"/>
                      <a:pt x="5" y="15"/>
                      <a:pt x="6" y="15"/>
                    </a:cubicBezTo>
                    <a:cubicBezTo>
                      <a:pt x="6" y="15"/>
                      <a:pt x="6" y="14"/>
                      <a:pt x="7" y="13"/>
                    </a:cubicBezTo>
                    <a:cubicBezTo>
                      <a:pt x="7" y="12"/>
                      <a:pt x="7" y="12"/>
                      <a:pt x="6" y="12"/>
                    </a:cubicBezTo>
                    <a:cubicBezTo>
                      <a:pt x="5" y="12"/>
                      <a:pt x="3" y="13"/>
                      <a:pt x="2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1" y="14"/>
                      <a:pt x="3" y="14"/>
                      <a:pt x="2" y="14"/>
                    </a:cubicBezTo>
                    <a:cubicBezTo>
                      <a:pt x="1" y="14"/>
                      <a:pt x="1" y="15"/>
                      <a:pt x="1" y="15"/>
                    </a:cubicBezTo>
                    <a:cubicBezTo>
                      <a:pt x="3" y="15"/>
                      <a:pt x="4" y="15"/>
                      <a:pt x="5" y="15"/>
                    </a:cubicBezTo>
                    <a:cubicBezTo>
                      <a:pt x="6" y="15"/>
                      <a:pt x="6" y="14"/>
                      <a:pt x="5" y="14"/>
                    </a:cubicBezTo>
                    <a:cubicBezTo>
                      <a:pt x="4" y="13"/>
                      <a:pt x="2" y="13"/>
                      <a:pt x="1" y="12"/>
                    </a:cubicBezTo>
                    <a:cubicBezTo>
                      <a:pt x="1" y="12"/>
                      <a:pt x="1" y="13"/>
                      <a:pt x="1" y="13"/>
                    </a:cubicBezTo>
                    <a:cubicBezTo>
                      <a:pt x="3" y="13"/>
                      <a:pt x="4" y="12"/>
                      <a:pt x="6" y="11"/>
                    </a:cubicBezTo>
                    <a:cubicBezTo>
                      <a:pt x="6" y="10"/>
                      <a:pt x="6" y="9"/>
                      <a:pt x="5" y="9"/>
                    </a:cubicBezTo>
                    <a:cubicBezTo>
                      <a:pt x="4" y="10"/>
                      <a:pt x="2" y="10"/>
                      <a:pt x="1" y="11"/>
                    </a:cubicBezTo>
                    <a:cubicBezTo>
                      <a:pt x="1" y="11"/>
                      <a:pt x="2" y="12"/>
                      <a:pt x="2" y="12"/>
                    </a:cubicBezTo>
                    <a:cubicBezTo>
                      <a:pt x="4" y="10"/>
                      <a:pt x="5" y="9"/>
                      <a:pt x="6" y="6"/>
                    </a:cubicBezTo>
                    <a:cubicBezTo>
                      <a:pt x="7" y="6"/>
                      <a:pt x="6" y="5"/>
                      <a:pt x="5" y="6"/>
                    </a:cubicBezTo>
                    <a:cubicBezTo>
                      <a:pt x="5" y="6"/>
                      <a:pt x="4" y="7"/>
                      <a:pt x="4" y="7"/>
                    </a:cubicBezTo>
                    <a:cubicBezTo>
                      <a:pt x="4" y="7"/>
                      <a:pt x="5" y="7"/>
                      <a:pt x="5" y="8"/>
                    </a:cubicBezTo>
                    <a:cubicBezTo>
                      <a:pt x="5" y="5"/>
                      <a:pt x="5" y="3"/>
                      <a:pt x="6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8" y="5"/>
                      <a:pt x="6" y="12"/>
                      <a:pt x="6" y="16"/>
                    </a:cubicBezTo>
                    <a:cubicBezTo>
                      <a:pt x="7" y="16"/>
                      <a:pt x="7" y="16"/>
                      <a:pt x="8" y="16"/>
                    </a:cubicBezTo>
                    <a:cubicBezTo>
                      <a:pt x="8" y="13"/>
                      <a:pt x="8" y="9"/>
                      <a:pt x="8" y="5"/>
                    </a:cubicBezTo>
                    <a:cubicBezTo>
                      <a:pt x="7" y="5"/>
                      <a:pt x="7" y="5"/>
                      <a:pt x="6" y="5"/>
                    </a:cubicBezTo>
                    <a:cubicBezTo>
                      <a:pt x="7" y="9"/>
                      <a:pt x="7" y="12"/>
                      <a:pt x="6" y="16"/>
                    </a:cubicBezTo>
                    <a:cubicBezTo>
                      <a:pt x="6" y="16"/>
                      <a:pt x="7" y="17"/>
                      <a:pt x="8" y="16"/>
                    </a:cubicBezTo>
                    <a:cubicBezTo>
                      <a:pt x="9" y="15"/>
                      <a:pt x="10" y="14"/>
                      <a:pt x="11" y="12"/>
                    </a:cubicBezTo>
                    <a:cubicBezTo>
                      <a:pt x="11" y="11"/>
                      <a:pt x="10" y="11"/>
                      <a:pt x="10" y="11"/>
                    </a:cubicBezTo>
                    <a:cubicBezTo>
                      <a:pt x="9" y="12"/>
                      <a:pt x="9" y="14"/>
                      <a:pt x="8" y="15"/>
                    </a:cubicBezTo>
                    <a:cubicBezTo>
                      <a:pt x="8" y="15"/>
                      <a:pt x="9" y="15"/>
                      <a:pt x="9" y="15"/>
                    </a:cubicBezTo>
                    <a:cubicBezTo>
                      <a:pt x="9" y="13"/>
                      <a:pt x="9" y="11"/>
                      <a:pt x="10" y="9"/>
                    </a:cubicBezTo>
                    <a:cubicBezTo>
                      <a:pt x="10" y="9"/>
                      <a:pt x="9" y="9"/>
                      <a:pt x="9" y="9"/>
                    </a:cubicBezTo>
                    <a:cubicBezTo>
                      <a:pt x="9" y="11"/>
                      <a:pt x="9" y="13"/>
                      <a:pt x="8" y="15"/>
                    </a:cubicBezTo>
                    <a:cubicBezTo>
                      <a:pt x="9" y="15"/>
                      <a:pt x="9" y="15"/>
                      <a:pt x="10" y="15"/>
                    </a:cubicBezTo>
                    <a:cubicBezTo>
                      <a:pt x="9" y="13"/>
                      <a:pt x="9" y="10"/>
                      <a:pt x="9" y="8"/>
                    </a:cubicBezTo>
                    <a:cubicBezTo>
                      <a:pt x="9" y="8"/>
                      <a:pt x="9" y="8"/>
                      <a:pt x="8" y="9"/>
                    </a:cubicBezTo>
                    <a:cubicBezTo>
                      <a:pt x="9" y="9"/>
                      <a:pt x="10" y="9"/>
                      <a:pt x="11" y="9"/>
                    </a:cubicBezTo>
                    <a:cubicBezTo>
                      <a:pt x="11" y="9"/>
                      <a:pt x="11" y="9"/>
                      <a:pt x="10" y="8"/>
                    </a:cubicBezTo>
                    <a:cubicBezTo>
                      <a:pt x="10" y="10"/>
                      <a:pt x="10" y="11"/>
                      <a:pt x="9" y="12"/>
                    </a:cubicBezTo>
                    <a:cubicBezTo>
                      <a:pt x="9" y="12"/>
                      <a:pt x="10" y="12"/>
                      <a:pt x="10" y="13"/>
                    </a:cubicBezTo>
                    <a:cubicBezTo>
                      <a:pt x="11" y="11"/>
                      <a:pt x="12" y="10"/>
                      <a:pt x="13" y="8"/>
                    </a:cubicBezTo>
                    <a:cubicBezTo>
                      <a:pt x="13" y="8"/>
                      <a:pt x="12" y="8"/>
                      <a:pt x="12" y="8"/>
                    </a:cubicBezTo>
                    <a:cubicBezTo>
                      <a:pt x="12" y="11"/>
                      <a:pt x="11" y="17"/>
                      <a:pt x="8" y="18"/>
                    </a:cubicBezTo>
                    <a:cubicBezTo>
                      <a:pt x="8" y="19"/>
                      <a:pt x="9" y="19"/>
                      <a:pt x="9" y="19"/>
                    </a:cubicBezTo>
                    <a:cubicBezTo>
                      <a:pt x="9" y="18"/>
                      <a:pt x="9" y="17"/>
                      <a:pt x="9" y="17"/>
                    </a:cubicBezTo>
                    <a:cubicBezTo>
                      <a:pt x="9" y="16"/>
                      <a:pt x="8" y="16"/>
                      <a:pt x="8" y="16"/>
                    </a:cubicBezTo>
                    <a:cubicBezTo>
                      <a:pt x="7" y="18"/>
                      <a:pt x="6" y="19"/>
                      <a:pt x="5" y="20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18"/>
                      <a:pt x="6" y="18"/>
                      <a:pt x="5" y="18"/>
                    </a:cubicBezTo>
                    <a:cubicBezTo>
                      <a:pt x="4" y="18"/>
                      <a:pt x="4" y="17"/>
                      <a:pt x="3" y="16"/>
                    </a:cubicBezTo>
                    <a:cubicBezTo>
                      <a:pt x="3" y="16"/>
                      <a:pt x="3" y="17"/>
                      <a:pt x="2" y="17"/>
                    </a:cubicBezTo>
                    <a:cubicBezTo>
                      <a:pt x="3" y="18"/>
                      <a:pt x="4" y="20"/>
                      <a:pt x="5" y="22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19"/>
                      <a:pt x="5" y="18"/>
                      <a:pt x="7" y="17"/>
                    </a:cubicBezTo>
                    <a:cubicBezTo>
                      <a:pt x="8" y="16"/>
                      <a:pt x="9" y="16"/>
                      <a:pt x="10" y="15"/>
                    </a:cubicBezTo>
                    <a:cubicBezTo>
                      <a:pt x="12" y="13"/>
                      <a:pt x="12" y="10"/>
                      <a:pt x="11" y="8"/>
                    </a:cubicBezTo>
                    <a:cubicBezTo>
                      <a:pt x="11" y="7"/>
                      <a:pt x="9" y="7"/>
                      <a:pt x="10" y="8"/>
                    </a:cubicBezTo>
                    <a:cubicBezTo>
                      <a:pt x="11" y="12"/>
                      <a:pt x="8" y="15"/>
                      <a:pt x="4" y="16"/>
                    </a:cubicBezTo>
                    <a:cubicBezTo>
                      <a:pt x="4" y="16"/>
                      <a:pt x="4" y="17"/>
                      <a:pt x="4" y="17"/>
                    </a:cubicBezTo>
                    <a:cubicBezTo>
                      <a:pt x="4" y="19"/>
                      <a:pt x="4" y="20"/>
                      <a:pt x="5" y="22"/>
                    </a:cubicBezTo>
                    <a:cubicBezTo>
                      <a:pt x="5" y="23"/>
                      <a:pt x="7" y="22"/>
                      <a:pt x="6" y="21"/>
                    </a:cubicBezTo>
                    <a:cubicBezTo>
                      <a:pt x="6" y="19"/>
                      <a:pt x="5" y="18"/>
                      <a:pt x="3" y="16"/>
                    </a:cubicBezTo>
                    <a:cubicBezTo>
                      <a:pt x="3" y="15"/>
                      <a:pt x="2" y="16"/>
                      <a:pt x="2" y="17"/>
                    </a:cubicBezTo>
                    <a:cubicBezTo>
                      <a:pt x="2" y="18"/>
                      <a:pt x="3" y="19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7" y="20"/>
                      <a:pt x="7" y="18"/>
                      <a:pt x="5" y="17"/>
                    </a:cubicBezTo>
                    <a:cubicBezTo>
                      <a:pt x="5" y="16"/>
                      <a:pt x="5" y="16"/>
                      <a:pt x="4" y="16"/>
                    </a:cubicBezTo>
                    <a:cubicBezTo>
                      <a:pt x="4" y="16"/>
                      <a:pt x="4" y="17"/>
                      <a:pt x="4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9"/>
                      <a:pt x="5" y="20"/>
                      <a:pt x="5" y="21"/>
                    </a:cubicBezTo>
                    <a:cubicBezTo>
                      <a:pt x="5" y="22"/>
                      <a:pt x="6" y="22"/>
                      <a:pt x="6" y="22"/>
                    </a:cubicBezTo>
                    <a:cubicBezTo>
                      <a:pt x="7" y="20"/>
                      <a:pt x="9" y="19"/>
                      <a:pt x="9" y="17"/>
                    </a:cubicBezTo>
                    <a:cubicBezTo>
                      <a:pt x="9" y="17"/>
                      <a:pt x="8" y="17"/>
                      <a:pt x="8" y="17"/>
                    </a:cubicBezTo>
                    <a:cubicBezTo>
                      <a:pt x="8" y="17"/>
                      <a:pt x="8" y="18"/>
                      <a:pt x="8" y="19"/>
                    </a:cubicBezTo>
                    <a:cubicBezTo>
                      <a:pt x="8" y="20"/>
                      <a:pt x="8" y="20"/>
                      <a:pt x="9" y="20"/>
                    </a:cubicBezTo>
                    <a:cubicBezTo>
                      <a:pt x="13" y="18"/>
                      <a:pt x="14" y="12"/>
                      <a:pt x="13" y="8"/>
                    </a:cubicBezTo>
                    <a:cubicBezTo>
                      <a:pt x="13" y="7"/>
                      <a:pt x="12" y="7"/>
                      <a:pt x="12" y="7"/>
                    </a:cubicBezTo>
                    <a:cubicBezTo>
                      <a:pt x="11" y="9"/>
                      <a:pt x="10" y="10"/>
                      <a:pt x="9" y="12"/>
                    </a:cubicBezTo>
                    <a:cubicBezTo>
                      <a:pt x="8" y="13"/>
                      <a:pt x="10" y="14"/>
                      <a:pt x="10" y="13"/>
                    </a:cubicBezTo>
                    <a:cubicBezTo>
                      <a:pt x="11" y="12"/>
                      <a:pt x="11" y="10"/>
                      <a:pt x="12" y="9"/>
                    </a:cubicBezTo>
                    <a:cubicBezTo>
                      <a:pt x="12" y="9"/>
                      <a:pt x="12" y="8"/>
                      <a:pt x="11" y="8"/>
                    </a:cubicBezTo>
                    <a:cubicBezTo>
                      <a:pt x="10" y="8"/>
                      <a:pt x="10" y="7"/>
                      <a:pt x="9" y="7"/>
                    </a:cubicBezTo>
                    <a:cubicBezTo>
                      <a:pt x="8" y="7"/>
                      <a:pt x="8" y="7"/>
                      <a:pt x="8" y="8"/>
                    </a:cubicBezTo>
                    <a:cubicBezTo>
                      <a:pt x="8" y="10"/>
                      <a:pt x="8" y="13"/>
                      <a:pt x="8" y="15"/>
                    </a:cubicBezTo>
                    <a:cubicBezTo>
                      <a:pt x="8" y="16"/>
                      <a:pt x="10" y="16"/>
                      <a:pt x="10" y="15"/>
                    </a:cubicBezTo>
                    <a:cubicBezTo>
                      <a:pt x="10" y="13"/>
                      <a:pt x="11" y="11"/>
                      <a:pt x="10" y="9"/>
                    </a:cubicBezTo>
                    <a:cubicBezTo>
                      <a:pt x="10" y="8"/>
                      <a:pt x="9" y="8"/>
                      <a:pt x="9" y="9"/>
                    </a:cubicBezTo>
                    <a:cubicBezTo>
                      <a:pt x="8" y="11"/>
                      <a:pt x="8" y="13"/>
                      <a:pt x="8" y="15"/>
                    </a:cubicBezTo>
                    <a:cubicBezTo>
                      <a:pt x="8" y="16"/>
                      <a:pt x="9" y="16"/>
                      <a:pt x="9" y="16"/>
                    </a:cubicBezTo>
                    <a:cubicBezTo>
                      <a:pt x="10" y="14"/>
                      <a:pt x="11" y="13"/>
                      <a:pt x="11" y="11"/>
                    </a:cubicBezTo>
                    <a:cubicBezTo>
                      <a:pt x="12" y="11"/>
                      <a:pt x="10" y="10"/>
                      <a:pt x="10" y="11"/>
                    </a:cubicBezTo>
                    <a:cubicBezTo>
                      <a:pt x="9" y="13"/>
                      <a:pt x="8" y="14"/>
                      <a:pt x="7" y="15"/>
                    </a:cubicBezTo>
                    <a:cubicBezTo>
                      <a:pt x="7" y="15"/>
                      <a:pt x="8" y="16"/>
                      <a:pt x="8" y="16"/>
                    </a:cubicBezTo>
                    <a:cubicBezTo>
                      <a:pt x="9" y="12"/>
                      <a:pt x="9" y="8"/>
                      <a:pt x="8" y="5"/>
                    </a:cubicBezTo>
                    <a:cubicBezTo>
                      <a:pt x="8" y="4"/>
                      <a:pt x="6" y="4"/>
                      <a:pt x="6" y="5"/>
                    </a:cubicBezTo>
                    <a:cubicBezTo>
                      <a:pt x="6" y="9"/>
                      <a:pt x="6" y="13"/>
                      <a:pt x="6" y="16"/>
                    </a:cubicBezTo>
                    <a:cubicBezTo>
                      <a:pt x="6" y="17"/>
                      <a:pt x="8" y="17"/>
                      <a:pt x="8" y="16"/>
                    </a:cubicBezTo>
                    <a:cubicBezTo>
                      <a:pt x="8" y="11"/>
                      <a:pt x="9" y="4"/>
                      <a:pt x="5" y="0"/>
                    </a:cubicBezTo>
                    <a:cubicBezTo>
                      <a:pt x="5" y="0"/>
                      <a:pt x="4" y="0"/>
                      <a:pt x="4" y="1"/>
                    </a:cubicBezTo>
                    <a:cubicBezTo>
                      <a:pt x="4" y="3"/>
                      <a:pt x="4" y="5"/>
                      <a:pt x="4" y="8"/>
                    </a:cubicBezTo>
                    <a:cubicBezTo>
                      <a:pt x="4" y="8"/>
                      <a:pt x="5" y="9"/>
                      <a:pt x="5" y="8"/>
                    </a:cubicBezTo>
                    <a:cubicBezTo>
                      <a:pt x="6" y="7"/>
                      <a:pt x="6" y="7"/>
                      <a:pt x="6" y="6"/>
                    </a:cubicBezTo>
                    <a:cubicBezTo>
                      <a:pt x="6" y="6"/>
                      <a:pt x="6" y="6"/>
                      <a:pt x="5" y="6"/>
                    </a:cubicBezTo>
                    <a:cubicBezTo>
                      <a:pt x="4" y="8"/>
                      <a:pt x="3" y="10"/>
                      <a:pt x="1" y="11"/>
                    </a:cubicBezTo>
                    <a:cubicBezTo>
                      <a:pt x="0" y="12"/>
                      <a:pt x="1" y="13"/>
                      <a:pt x="2" y="12"/>
                    </a:cubicBezTo>
                    <a:cubicBezTo>
                      <a:pt x="3" y="12"/>
                      <a:pt x="4" y="11"/>
                      <a:pt x="5" y="11"/>
                    </a:cubicBezTo>
                    <a:cubicBezTo>
                      <a:pt x="5" y="10"/>
                      <a:pt x="5" y="10"/>
                      <a:pt x="5" y="9"/>
                    </a:cubicBezTo>
                    <a:cubicBezTo>
                      <a:pt x="3" y="10"/>
                      <a:pt x="2" y="11"/>
                      <a:pt x="0" y="12"/>
                    </a:cubicBezTo>
                    <a:cubicBezTo>
                      <a:pt x="0" y="12"/>
                      <a:pt x="0" y="13"/>
                      <a:pt x="0" y="13"/>
                    </a:cubicBezTo>
                    <a:cubicBezTo>
                      <a:pt x="2" y="14"/>
                      <a:pt x="3" y="15"/>
                      <a:pt x="5" y="15"/>
                    </a:cubicBezTo>
                    <a:cubicBezTo>
                      <a:pt x="5" y="15"/>
                      <a:pt x="5" y="14"/>
                      <a:pt x="5" y="14"/>
                    </a:cubicBezTo>
                    <a:cubicBezTo>
                      <a:pt x="4" y="14"/>
                      <a:pt x="2" y="14"/>
                      <a:pt x="1" y="14"/>
                    </a:cubicBezTo>
                    <a:cubicBezTo>
                      <a:pt x="1" y="14"/>
                      <a:pt x="0" y="15"/>
                      <a:pt x="1" y="15"/>
                    </a:cubicBezTo>
                    <a:cubicBezTo>
                      <a:pt x="1" y="15"/>
                      <a:pt x="1" y="15"/>
                      <a:pt x="2" y="16"/>
                    </a:cubicBezTo>
                    <a:cubicBezTo>
                      <a:pt x="2" y="16"/>
                      <a:pt x="2" y="16"/>
                      <a:pt x="3" y="15"/>
                    </a:cubicBezTo>
                    <a:cubicBezTo>
                      <a:pt x="3" y="14"/>
                      <a:pt x="5" y="14"/>
                      <a:pt x="6" y="13"/>
                    </a:cubicBezTo>
                    <a:cubicBezTo>
                      <a:pt x="6" y="13"/>
                      <a:pt x="6" y="13"/>
                      <a:pt x="6" y="12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4" y="15"/>
                      <a:pt x="5" y="16"/>
                      <a:pt x="6" y="15"/>
                    </a:cubicBezTo>
                    <a:cubicBezTo>
                      <a:pt x="6" y="14"/>
                      <a:pt x="7" y="12"/>
                      <a:pt x="8" y="10"/>
                    </a:cubicBezTo>
                    <a:cubicBezTo>
                      <a:pt x="8" y="9"/>
                      <a:pt x="7" y="9"/>
                      <a:pt x="6" y="10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805" name="Freeform 101"/>
              <p:cNvSpPr/>
              <p:nvPr/>
            </p:nvSpPr>
            <p:spPr>
              <a:xfrm>
                <a:off x="337" y="1361"/>
                <a:ext cx="8" cy="6"/>
              </a:xfrm>
              <a:custGeom>
                <a:avLst/>
                <a:gdLst/>
                <a:ahLst/>
                <a:cxnLst>
                  <a:cxn ang="0">
                    <a:pos x="149" y="243"/>
                  </a:cxn>
                  <a:cxn ang="0">
                    <a:pos x="149" y="486"/>
                  </a:cxn>
                  <a:cxn ang="0">
                    <a:pos x="149" y="243"/>
                  </a:cxn>
                  <a:cxn ang="0">
                    <a:pos x="149" y="243"/>
                  </a:cxn>
                  <a:cxn ang="0">
                    <a:pos x="149" y="486"/>
                  </a:cxn>
                  <a:cxn ang="0">
                    <a:pos x="248" y="0"/>
                  </a:cxn>
                  <a:cxn ang="0">
                    <a:pos x="149" y="243"/>
                  </a:cxn>
                </a:cxnLst>
                <a:pathLst>
                  <a:path w="3" h="2">
                    <a:moveTo>
                      <a:pt x="1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3" y="2"/>
                      <a:pt x="2" y="1"/>
                      <a:pt x="2" y="0"/>
                    </a:cubicBezTo>
                    <a:cubicBezTo>
                      <a:pt x="1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806" name="Freeform 102"/>
              <p:cNvSpPr/>
              <p:nvPr/>
            </p:nvSpPr>
            <p:spPr>
              <a:xfrm>
                <a:off x="291" y="1376"/>
                <a:ext cx="9" cy="11"/>
              </a:xfrm>
              <a:custGeom>
                <a:avLst/>
                <a:gdLst/>
                <a:ahLst/>
                <a:cxnLst>
                  <a:cxn ang="0">
                    <a:pos x="486" y="355"/>
                  </a:cxn>
                  <a:cxn ang="0">
                    <a:pos x="486" y="168"/>
                  </a:cxn>
                  <a:cxn ang="0">
                    <a:pos x="486" y="0"/>
                  </a:cxn>
                  <a:cxn ang="0">
                    <a:pos x="0" y="462"/>
                  </a:cxn>
                  <a:cxn ang="0">
                    <a:pos x="486" y="462"/>
                  </a:cxn>
                  <a:cxn ang="0">
                    <a:pos x="486" y="462"/>
                  </a:cxn>
                  <a:cxn ang="0">
                    <a:pos x="486" y="462"/>
                  </a:cxn>
                  <a:cxn ang="0">
                    <a:pos x="486" y="462"/>
                  </a:cxn>
                  <a:cxn ang="0">
                    <a:pos x="486" y="168"/>
                  </a:cxn>
                  <a:cxn ang="0">
                    <a:pos x="0" y="462"/>
                  </a:cxn>
                  <a:cxn ang="0">
                    <a:pos x="486" y="462"/>
                  </a:cxn>
                  <a:cxn ang="0">
                    <a:pos x="729" y="168"/>
                  </a:cxn>
                  <a:cxn ang="0">
                    <a:pos x="486" y="0"/>
                  </a:cxn>
                  <a:cxn ang="0">
                    <a:pos x="243" y="168"/>
                  </a:cxn>
                  <a:cxn ang="0">
                    <a:pos x="486" y="355"/>
                  </a:cxn>
                </a:cxnLst>
                <a:pathLst>
                  <a:path w="3" h="4">
                    <a:moveTo>
                      <a:pt x="2" y="2"/>
                    </a:move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1" y="1"/>
                      <a:pt x="1" y="2"/>
                      <a:pt x="0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2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3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4"/>
                      <a:pt x="2" y="4"/>
                      <a:pt x="2" y="3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1"/>
                    </a:cubicBezTo>
                    <a:cubicBezTo>
                      <a:pt x="1" y="1"/>
                      <a:pt x="2" y="2"/>
                      <a:pt x="2" y="2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807" name="Freeform 103"/>
              <p:cNvSpPr/>
              <p:nvPr/>
            </p:nvSpPr>
            <p:spPr>
              <a:xfrm>
                <a:off x="154" y="1307"/>
                <a:ext cx="46" cy="51"/>
              </a:xfrm>
              <a:custGeom>
                <a:avLst/>
                <a:gdLst/>
                <a:ahLst/>
                <a:cxnLst>
                  <a:cxn ang="0">
                    <a:pos x="2398" y="2916"/>
                  </a:cxn>
                  <a:cxn ang="0">
                    <a:pos x="2398" y="1686"/>
                  </a:cxn>
                  <a:cxn ang="0">
                    <a:pos x="2398" y="1476"/>
                  </a:cxn>
                  <a:cxn ang="0">
                    <a:pos x="1570" y="1476"/>
                  </a:cxn>
                  <a:cxn ang="0">
                    <a:pos x="1785" y="1686"/>
                  </a:cxn>
                  <a:cxn ang="0">
                    <a:pos x="2950" y="595"/>
                  </a:cxn>
                  <a:cxn ang="0">
                    <a:pos x="3142" y="385"/>
                  </a:cxn>
                  <a:cxn ang="0">
                    <a:pos x="2950" y="210"/>
                  </a:cxn>
                  <a:cxn ang="0">
                    <a:pos x="2737" y="0"/>
                  </a:cxn>
                  <a:cxn ang="0">
                    <a:pos x="952" y="210"/>
                  </a:cxn>
                  <a:cxn ang="0">
                    <a:pos x="834" y="385"/>
                  </a:cxn>
                  <a:cxn ang="0">
                    <a:pos x="0" y="1799"/>
                  </a:cxn>
                  <a:cxn ang="0">
                    <a:pos x="216" y="2000"/>
                  </a:cxn>
                  <a:cxn ang="0">
                    <a:pos x="621" y="1686"/>
                  </a:cxn>
                  <a:cxn ang="0">
                    <a:pos x="405" y="1686"/>
                  </a:cxn>
                  <a:cxn ang="0">
                    <a:pos x="216" y="2777"/>
                  </a:cxn>
                  <a:cxn ang="0">
                    <a:pos x="621" y="2777"/>
                  </a:cxn>
                  <a:cxn ang="0">
                    <a:pos x="621" y="2391"/>
                  </a:cxn>
                  <a:cxn ang="0">
                    <a:pos x="405" y="2185"/>
                  </a:cxn>
                  <a:cxn ang="0">
                    <a:pos x="216" y="2777"/>
                  </a:cxn>
                  <a:cxn ang="0">
                    <a:pos x="621" y="2777"/>
                  </a:cxn>
                  <a:cxn ang="0">
                    <a:pos x="621" y="1686"/>
                  </a:cxn>
                  <a:cxn ang="0">
                    <a:pos x="405" y="1476"/>
                  </a:cxn>
                  <a:cxn ang="0">
                    <a:pos x="0" y="1799"/>
                  </a:cxn>
                  <a:cxn ang="0">
                    <a:pos x="216" y="2000"/>
                  </a:cxn>
                  <a:cxn ang="0">
                    <a:pos x="952" y="385"/>
                  </a:cxn>
                  <a:cxn ang="0">
                    <a:pos x="952" y="595"/>
                  </a:cxn>
                  <a:cxn ang="0">
                    <a:pos x="2737" y="210"/>
                  </a:cxn>
                  <a:cxn ang="0">
                    <a:pos x="2521" y="210"/>
                  </a:cxn>
                  <a:cxn ang="0">
                    <a:pos x="2950" y="595"/>
                  </a:cxn>
                  <a:cxn ang="0">
                    <a:pos x="2950" y="210"/>
                  </a:cxn>
                  <a:cxn ang="0">
                    <a:pos x="1570" y="1686"/>
                  </a:cxn>
                  <a:cxn ang="0">
                    <a:pos x="1785" y="1799"/>
                  </a:cxn>
                  <a:cxn ang="0">
                    <a:pos x="2398" y="1686"/>
                  </a:cxn>
                  <a:cxn ang="0">
                    <a:pos x="2191" y="1476"/>
                  </a:cxn>
                  <a:cxn ang="0">
                    <a:pos x="2191" y="3091"/>
                  </a:cxn>
                  <a:cxn ang="0">
                    <a:pos x="2398" y="2916"/>
                  </a:cxn>
                </a:cxnLst>
                <a:pathLst>
                  <a:path w="16" h="18">
                    <a:moveTo>
                      <a:pt x="12" y="16"/>
                    </a:moveTo>
                    <a:cubicBezTo>
                      <a:pt x="10" y="14"/>
                      <a:pt x="12" y="11"/>
                      <a:pt x="12" y="9"/>
                    </a:cubicBezTo>
                    <a:cubicBezTo>
                      <a:pt x="13" y="8"/>
                      <a:pt x="12" y="8"/>
                      <a:pt x="12" y="8"/>
                    </a:cubicBezTo>
                    <a:cubicBezTo>
                      <a:pt x="11" y="8"/>
                      <a:pt x="10" y="8"/>
                      <a:pt x="8" y="8"/>
                    </a:cubicBezTo>
                    <a:cubicBezTo>
                      <a:pt x="9" y="8"/>
                      <a:pt x="9" y="9"/>
                      <a:pt x="9" y="9"/>
                    </a:cubicBezTo>
                    <a:cubicBezTo>
                      <a:pt x="10" y="6"/>
                      <a:pt x="13" y="4"/>
                      <a:pt x="15" y="3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1" y="1"/>
                      <a:pt x="8" y="2"/>
                      <a:pt x="5" y="1"/>
                    </a:cubicBezTo>
                    <a:cubicBezTo>
                      <a:pt x="4" y="1"/>
                      <a:pt x="4" y="2"/>
                      <a:pt x="4" y="2"/>
                    </a:cubicBezTo>
                    <a:cubicBezTo>
                      <a:pt x="6" y="5"/>
                      <a:pt x="1" y="8"/>
                      <a:pt x="0" y="10"/>
                    </a:cubicBezTo>
                    <a:cubicBezTo>
                      <a:pt x="0" y="11"/>
                      <a:pt x="1" y="12"/>
                      <a:pt x="1" y="11"/>
                    </a:cubicBezTo>
                    <a:cubicBezTo>
                      <a:pt x="2" y="10"/>
                      <a:pt x="3" y="10"/>
                      <a:pt x="3" y="9"/>
                    </a:cubicBezTo>
                    <a:cubicBezTo>
                      <a:pt x="3" y="9"/>
                      <a:pt x="2" y="9"/>
                      <a:pt x="2" y="9"/>
                    </a:cubicBezTo>
                    <a:cubicBezTo>
                      <a:pt x="2" y="11"/>
                      <a:pt x="2" y="13"/>
                      <a:pt x="1" y="15"/>
                    </a:cubicBezTo>
                    <a:cubicBezTo>
                      <a:pt x="2" y="15"/>
                      <a:pt x="2" y="15"/>
                      <a:pt x="3" y="15"/>
                    </a:cubicBezTo>
                    <a:cubicBezTo>
                      <a:pt x="3" y="14"/>
                      <a:pt x="3" y="14"/>
                      <a:pt x="3" y="13"/>
                    </a:cubicBezTo>
                    <a:cubicBezTo>
                      <a:pt x="4" y="12"/>
                      <a:pt x="2" y="11"/>
                      <a:pt x="2" y="12"/>
                    </a:cubicBezTo>
                    <a:cubicBezTo>
                      <a:pt x="2" y="13"/>
                      <a:pt x="1" y="14"/>
                      <a:pt x="1" y="15"/>
                    </a:cubicBezTo>
                    <a:cubicBezTo>
                      <a:pt x="1" y="16"/>
                      <a:pt x="2" y="16"/>
                      <a:pt x="3" y="15"/>
                    </a:cubicBezTo>
                    <a:cubicBezTo>
                      <a:pt x="3" y="13"/>
                      <a:pt x="4" y="11"/>
                      <a:pt x="3" y="9"/>
                    </a:cubicBezTo>
                    <a:cubicBezTo>
                      <a:pt x="3" y="8"/>
                      <a:pt x="3" y="8"/>
                      <a:pt x="2" y="8"/>
                    </a:cubicBezTo>
                    <a:cubicBezTo>
                      <a:pt x="2" y="9"/>
                      <a:pt x="1" y="9"/>
                      <a:pt x="0" y="10"/>
                    </a:cubicBezTo>
                    <a:cubicBezTo>
                      <a:pt x="1" y="10"/>
                      <a:pt x="1" y="11"/>
                      <a:pt x="1" y="11"/>
                    </a:cubicBezTo>
                    <a:cubicBezTo>
                      <a:pt x="3" y="7"/>
                      <a:pt x="8" y="6"/>
                      <a:pt x="5" y="2"/>
                    </a:cubicBezTo>
                    <a:cubicBezTo>
                      <a:pt x="5" y="2"/>
                      <a:pt x="5" y="2"/>
                      <a:pt x="5" y="3"/>
                    </a:cubicBezTo>
                    <a:cubicBezTo>
                      <a:pt x="8" y="3"/>
                      <a:pt x="11" y="2"/>
                      <a:pt x="14" y="1"/>
                    </a:cubicBezTo>
                    <a:cubicBezTo>
                      <a:pt x="14" y="1"/>
                      <a:pt x="14" y="1"/>
                      <a:pt x="13" y="1"/>
                    </a:cubicBezTo>
                    <a:cubicBezTo>
                      <a:pt x="14" y="2"/>
                      <a:pt x="14" y="2"/>
                      <a:pt x="15" y="3"/>
                    </a:cubicBezTo>
                    <a:cubicBezTo>
                      <a:pt x="15" y="2"/>
                      <a:pt x="15" y="2"/>
                      <a:pt x="15" y="1"/>
                    </a:cubicBezTo>
                    <a:cubicBezTo>
                      <a:pt x="12" y="3"/>
                      <a:pt x="9" y="5"/>
                      <a:pt x="8" y="9"/>
                    </a:cubicBezTo>
                    <a:cubicBezTo>
                      <a:pt x="8" y="9"/>
                      <a:pt x="8" y="10"/>
                      <a:pt x="9" y="10"/>
                    </a:cubicBezTo>
                    <a:cubicBezTo>
                      <a:pt x="10" y="10"/>
                      <a:pt x="11" y="9"/>
                      <a:pt x="12" y="9"/>
                    </a:cubicBezTo>
                    <a:cubicBezTo>
                      <a:pt x="11" y="9"/>
                      <a:pt x="11" y="9"/>
                      <a:pt x="11" y="8"/>
                    </a:cubicBezTo>
                    <a:cubicBezTo>
                      <a:pt x="10" y="11"/>
                      <a:pt x="8" y="15"/>
                      <a:pt x="11" y="17"/>
                    </a:cubicBezTo>
                    <a:cubicBezTo>
                      <a:pt x="12" y="18"/>
                      <a:pt x="12" y="16"/>
                      <a:pt x="12" y="16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808" name="Freeform 104"/>
              <p:cNvSpPr/>
              <p:nvPr/>
            </p:nvSpPr>
            <p:spPr>
              <a:xfrm>
                <a:off x="1731" y="524"/>
                <a:ext cx="240" cy="251"/>
              </a:xfrm>
              <a:custGeom>
                <a:avLst/>
                <a:gdLst/>
                <a:ahLst/>
                <a:cxnLst>
                  <a:cxn ang="0">
                    <a:pos x="9117" y="602"/>
                  </a:cxn>
                  <a:cxn ang="0">
                    <a:pos x="1143" y="6825"/>
                  </a:cxn>
                  <a:cxn ang="0">
                    <a:pos x="6669" y="15474"/>
                  </a:cxn>
                  <a:cxn ang="0">
                    <a:pos x="16000" y="7541"/>
                  </a:cxn>
                  <a:cxn ang="0">
                    <a:pos x="12734" y="2644"/>
                  </a:cxn>
                  <a:cxn ang="0">
                    <a:pos x="8000" y="391"/>
                  </a:cxn>
                  <a:cxn ang="0">
                    <a:pos x="8189" y="716"/>
                  </a:cxn>
                  <a:cxn ang="0">
                    <a:pos x="12923" y="3180"/>
                  </a:cxn>
                  <a:cxn ang="0">
                    <a:pos x="15600" y="8143"/>
                  </a:cxn>
                  <a:cxn ang="0">
                    <a:pos x="11591" y="14156"/>
                  </a:cxn>
                  <a:cxn ang="0">
                    <a:pos x="4734" y="14569"/>
                  </a:cxn>
                  <a:cxn ang="0">
                    <a:pos x="1543" y="6215"/>
                  </a:cxn>
                  <a:cxn ang="0">
                    <a:pos x="9117" y="716"/>
                  </a:cxn>
                  <a:cxn ang="0">
                    <a:pos x="9117" y="602"/>
                  </a:cxn>
                </a:cxnLst>
                <a:pathLst>
                  <a:path w="84" h="88">
                    <a:moveTo>
                      <a:pt x="48" y="3"/>
                    </a:moveTo>
                    <a:cubicBezTo>
                      <a:pt x="28" y="4"/>
                      <a:pt x="11" y="17"/>
                      <a:pt x="6" y="36"/>
                    </a:cubicBezTo>
                    <a:cubicBezTo>
                      <a:pt x="0" y="57"/>
                      <a:pt x="15" y="78"/>
                      <a:pt x="35" y="82"/>
                    </a:cubicBezTo>
                    <a:cubicBezTo>
                      <a:pt x="59" y="88"/>
                      <a:pt x="83" y="63"/>
                      <a:pt x="84" y="40"/>
                    </a:cubicBezTo>
                    <a:cubicBezTo>
                      <a:pt x="84" y="29"/>
                      <a:pt x="74" y="21"/>
                      <a:pt x="67" y="14"/>
                    </a:cubicBezTo>
                    <a:cubicBezTo>
                      <a:pt x="61" y="8"/>
                      <a:pt x="52" y="0"/>
                      <a:pt x="42" y="2"/>
                    </a:cubicBezTo>
                    <a:cubicBezTo>
                      <a:pt x="41" y="3"/>
                      <a:pt x="42" y="4"/>
                      <a:pt x="43" y="4"/>
                    </a:cubicBezTo>
                    <a:cubicBezTo>
                      <a:pt x="52" y="2"/>
                      <a:pt x="61" y="11"/>
                      <a:pt x="68" y="17"/>
                    </a:cubicBezTo>
                    <a:cubicBezTo>
                      <a:pt x="75" y="24"/>
                      <a:pt x="82" y="32"/>
                      <a:pt x="82" y="43"/>
                    </a:cubicBezTo>
                    <a:cubicBezTo>
                      <a:pt x="82" y="55"/>
                      <a:pt x="71" y="68"/>
                      <a:pt x="61" y="75"/>
                    </a:cubicBezTo>
                    <a:cubicBezTo>
                      <a:pt x="51" y="83"/>
                      <a:pt x="36" y="83"/>
                      <a:pt x="25" y="77"/>
                    </a:cubicBezTo>
                    <a:cubicBezTo>
                      <a:pt x="9" y="69"/>
                      <a:pt x="3" y="49"/>
                      <a:pt x="8" y="33"/>
                    </a:cubicBezTo>
                    <a:cubicBezTo>
                      <a:pt x="14" y="16"/>
                      <a:pt x="31" y="5"/>
                      <a:pt x="48" y="4"/>
                    </a:cubicBezTo>
                    <a:cubicBezTo>
                      <a:pt x="49" y="4"/>
                      <a:pt x="49" y="3"/>
                      <a:pt x="48" y="3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809" name="Freeform 105"/>
              <p:cNvSpPr/>
              <p:nvPr/>
            </p:nvSpPr>
            <p:spPr>
              <a:xfrm>
                <a:off x="1851" y="535"/>
                <a:ext cx="106" cy="157"/>
              </a:xfrm>
              <a:custGeom>
                <a:avLst/>
                <a:gdLst/>
                <a:ahLst/>
                <a:cxnLst>
                  <a:cxn ang="0">
                    <a:pos x="1550" y="0"/>
                  </a:cxn>
                  <a:cxn ang="0">
                    <a:pos x="0" y="928"/>
                  </a:cxn>
                  <a:cxn ang="0">
                    <a:pos x="756" y="3260"/>
                  </a:cxn>
                  <a:cxn ang="0">
                    <a:pos x="2280" y="3585"/>
                  </a:cxn>
                  <a:cxn ang="0">
                    <a:pos x="3292" y="2044"/>
                  </a:cxn>
                  <a:cxn ang="0">
                    <a:pos x="3833" y="3049"/>
                  </a:cxn>
                  <a:cxn ang="0">
                    <a:pos x="3292" y="3397"/>
                  </a:cxn>
                  <a:cxn ang="0">
                    <a:pos x="2495" y="5695"/>
                  </a:cxn>
                  <a:cxn ang="0">
                    <a:pos x="3644" y="7162"/>
                  </a:cxn>
                  <a:cxn ang="0">
                    <a:pos x="4982" y="7048"/>
                  </a:cxn>
                  <a:cxn ang="0">
                    <a:pos x="6532" y="10234"/>
                  </a:cxn>
                  <a:cxn ang="0">
                    <a:pos x="6936" y="10234"/>
                  </a:cxn>
                  <a:cxn ang="0">
                    <a:pos x="5598" y="6634"/>
                  </a:cxn>
                  <a:cxn ang="0">
                    <a:pos x="4982" y="6634"/>
                  </a:cxn>
                  <a:cxn ang="0">
                    <a:pos x="3504" y="3585"/>
                  </a:cxn>
                  <a:cxn ang="0">
                    <a:pos x="4842" y="2258"/>
                  </a:cxn>
                  <a:cxn ang="0">
                    <a:pos x="2495" y="2258"/>
                  </a:cxn>
                  <a:cxn ang="0">
                    <a:pos x="2166" y="3049"/>
                  </a:cxn>
                  <a:cxn ang="0">
                    <a:pos x="1954" y="3788"/>
                  </a:cxn>
                  <a:cxn ang="0">
                    <a:pos x="1149" y="3049"/>
                  </a:cxn>
                  <a:cxn ang="0">
                    <a:pos x="1338" y="2649"/>
                  </a:cxn>
                  <a:cxn ang="0">
                    <a:pos x="1338" y="2044"/>
                  </a:cxn>
                  <a:cxn ang="0">
                    <a:pos x="1149" y="1933"/>
                  </a:cxn>
                  <a:cxn ang="0">
                    <a:pos x="1149" y="1933"/>
                  </a:cxn>
                  <a:cxn ang="0">
                    <a:pos x="1550" y="400"/>
                  </a:cxn>
                  <a:cxn ang="0">
                    <a:pos x="1550" y="0"/>
                  </a:cxn>
                </a:cxnLst>
                <a:pathLst>
                  <a:path w="37" h="55">
                    <a:moveTo>
                      <a:pt x="8" y="0"/>
                    </a:moveTo>
                    <a:cubicBezTo>
                      <a:pt x="5" y="0"/>
                      <a:pt x="0" y="2"/>
                      <a:pt x="0" y="5"/>
                    </a:cubicBezTo>
                    <a:cubicBezTo>
                      <a:pt x="0" y="11"/>
                      <a:pt x="5" y="11"/>
                      <a:pt x="4" y="17"/>
                    </a:cubicBezTo>
                    <a:cubicBezTo>
                      <a:pt x="2" y="23"/>
                      <a:pt x="9" y="25"/>
                      <a:pt x="12" y="19"/>
                    </a:cubicBezTo>
                    <a:cubicBezTo>
                      <a:pt x="13" y="16"/>
                      <a:pt x="13" y="12"/>
                      <a:pt x="17" y="11"/>
                    </a:cubicBezTo>
                    <a:cubicBezTo>
                      <a:pt x="21" y="13"/>
                      <a:pt x="22" y="15"/>
                      <a:pt x="20" y="16"/>
                    </a:cubicBezTo>
                    <a:cubicBezTo>
                      <a:pt x="18" y="17"/>
                      <a:pt x="19" y="16"/>
                      <a:pt x="17" y="18"/>
                    </a:cubicBezTo>
                    <a:cubicBezTo>
                      <a:pt x="14" y="21"/>
                      <a:pt x="12" y="26"/>
                      <a:pt x="13" y="30"/>
                    </a:cubicBezTo>
                    <a:cubicBezTo>
                      <a:pt x="13" y="34"/>
                      <a:pt x="15" y="38"/>
                      <a:pt x="19" y="38"/>
                    </a:cubicBezTo>
                    <a:cubicBezTo>
                      <a:pt x="21" y="38"/>
                      <a:pt x="23" y="38"/>
                      <a:pt x="26" y="37"/>
                    </a:cubicBezTo>
                    <a:cubicBezTo>
                      <a:pt x="34" y="33"/>
                      <a:pt x="36" y="49"/>
                      <a:pt x="34" y="54"/>
                    </a:cubicBezTo>
                    <a:cubicBezTo>
                      <a:pt x="34" y="55"/>
                      <a:pt x="35" y="55"/>
                      <a:pt x="36" y="54"/>
                    </a:cubicBezTo>
                    <a:cubicBezTo>
                      <a:pt x="37" y="50"/>
                      <a:pt x="36" y="35"/>
                      <a:pt x="29" y="35"/>
                    </a:cubicBezTo>
                    <a:cubicBezTo>
                      <a:pt x="28" y="35"/>
                      <a:pt x="27" y="35"/>
                      <a:pt x="26" y="35"/>
                    </a:cubicBezTo>
                    <a:cubicBezTo>
                      <a:pt x="13" y="41"/>
                      <a:pt x="12" y="26"/>
                      <a:pt x="18" y="19"/>
                    </a:cubicBezTo>
                    <a:cubicBezTo>
                      <a:pt x="21" y="16"/>
                      <a:pt x="25" y="17"/>
                      <a:pt x="25" y="12"/>
                    </a:cubicBezTo>
                    <a:cubicBezTo>
                      <a:pt x="24" y="7"/>
                      <a:pt x="14" y="9"/>
                      <a:pt x="13" y="12"/>
                    </a:cubicBezTo>
                    <a:cubicBezTo>
                      <a:pt x="12" y="13"/>
                      <a:pt x="12" y="14"/>
                      <a:pt x="11" y="16"/>
                    </a:cubicBezTo>
                    <a:cubicBezTo>
                      <a:pt x="11" y="17"/>
                      <a:pt x="10" y="18"/>
                      <a:pt x="10" y="20"/>
                    </a:cubicBezTo>
                    <a:cubicBezTo>
                      <a:pt x="8" y="18"/>
                      <a:pt x="7" y="17"/>
                      <a:pt x="6" y="16"/>
                    </a:cubicBezTo>
                    <a:cubicBezTo>
                      <a:pt x="6" y="15"/>
                      <a:pt x="7" y="15"/>
                      <a:pt x="7" y="14"/>
                    </a:cubicBezTo>
                    <a:cubicBezTo>
                      <a:pt x="7" y="13"/>
                      <a:pt x="7" y="12"/>
                      <a:pt x="7" y="11"/>
                    </a:cubicBezTo>
                    <a:cubicBezTo>
                      <a:pt x="7" y="11"/>
                      <a:pt x="6" y="11"/>
                      <a:pt x="6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2" y="9"/>
                      <a:pt x="2" y="6"/>
                      <a:pt x="8" y="2"/>
                    </a:cubicBezTo>
                    <a:cubicBezTo>
                      <a:pt x="9" y="2"/>
                      <a:pt x="9" y="0"/>
                      <a:pt x="8" y="0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810" name="Freeform 106"/>
              <p:cNvSpPr/>
              <p:nvPr/>
            </p:nvSpPr>
            <p:spPr>
              <a:xfrm>
                <a:off x="1743" y="552"/>
                <a:ext cx="145" cy="206"/>
              </a:xfrm>
              <a:custGeom>
                <a:avLst/>
                <a:gdLst/>
                <a:ahLst/>
                <a:cxnLst>
                  <a:cxn ang="0">
                    <a:pos x="2806" y="933"/>
                  </a:cxn>
                  <a:cxn ang="0">
                    <a:pos x="3727" y="607"/>
                  </a:cxn>
                  <a:cxn ang="0">
                    <a:pos x="3929" y="1737"/>
                  </a:cxn>
                  <a:cxn ang="0">
                    <a:pos x="3540" y="1737"/>
                  </a:cxn>
                  <a:cxn ang="0">
                    <a:pos x="2806" y="1940"/>
                  </a:cxn>
                  <a:cxn ang="0">
                    <a:pos x="3727" y="3488"/>
                  </a:cxn>
                  <a:cxn ang="0">
                    <a:pos x="3329" y="5362"/>
                  </a:cxn>
                  <a:cxn ang="0">
                    <a:pos x="2619" y="7499"/>
                  </a:cxn>
                  <a:cxn ang="0">
                    <a:pos x="2417" y="8457"/>
                  </a:cxn>
                  <a:cxn ang="0">
                    <a:pos x="4825" y="9579"/>
                  </a:cxn>
                  <a:cxn ang="0">
                    <a:pos x="7446" y="9579"/>
                  </a:cxn>
                  <a:cxn ang="0">
                    <a:pos x="9078" y="9390"/>
                  </a:cxn>
                  <a:cxn ang="0">
                    <a:pos x="8754" y="11854"/>
                  </a:cxn>
                  <a:cxn ang="0">
                    <a:pos x="7767" y="13213"/>
                  </a:cxn>
                  <a:cxn ang="0">
                    <a:pos x="6670" y="12460"/>
                  </a:cxn>
                  <a:cxn ang="0">
                    <a:pos x="4114" y="10191"/>
                  </a:cxn>
                  <a:cxn ang="0">
                    <a:pos x="2806" y="8858"/>
                  </a:cxn>
                  <a:cxn ang="0">
                    <a:pos x="387" y="6509"/>
                  </a:cxn>
                  <a:cxn ang="0">
                    <a:pos x="0" y="6695"/>
                  </a:cxn>
                  <a:cxn ang="0">
                    <a:pos x="3929" y="10372"/>
                  </a:cxn>
                  <a:cxn ang="0">
                    <a:pos x="8367" y="13793"/>
                  </a:cxn>
                  <a:cxn ang="0">
                    <a:pos x="8552" y="13605"/>
                  </a:cxn>
                  <a:cxn ang="0">
                    <a:pos x="9465" y="8858"/>
                  </a:cxn>
                  <a:cxn ang="0">
                    <a:pos x="9289" y="8858"/>
                  </a:cxn>
                  <a:cxn ang="0">
                    <a:pos x="5351" y="9184"/>
                  </a:cxn>
                  <a:cxn ang="0">
                    <a:pos x="3329" y="8858"/>
                  </a:cxn>
                  <a:cxn ang="0">
                    <a:pos x="2806" y="7636"/>
                  </a:cxn>
                  <a:cxn ang="0">
                    <a:pos x="3727" y="5362"/>
                  </a:cxn>
                  <a:cxn ang="0">
                    <a:pos x="4640" y="3625"/>
                  </a:cxn>
                  <a:cxn ang="0">
                    <a:pos x="3929" y="1940"/>
                  </a:cxn>
                  <a:cxn ang="0">
                    <a:pos x="5214" y="1737"/>
                  </a:cxn>
                  <a:cxn ang="0">
                    <a:pos x="2806" y="730"/>
                  </a:cxn>
                  <a:cxn ang="0">
                    <a:pos x="2806" y="933"/>
                  </a:cxn>
                </a:cxnLst>
                <a:pathLst>
                  <a:path w="51" h="72">
                    <a:moveTo>
                      <a:pt x="15" y="5"/>
                    </a:moveTo>
                    <a:cubicBezTo>
                      <a:pt x="17" y="4"/>
                      <a:pt x="19" y="4"/>
                      <a:pt x="20" y="3"/>
                    </a:cubicBezTo>
                    <a:cubicBezTo>
                      <a:pt x="21" y="5"/>
                      <a:pt x="21" y="7"/>
                      <a:pt x="21" y="9"/>
                    </a:cubicBezTo>
                    <a:cubicBezTo>
                      <a:pt x="20" y="9"/>
                      <a:pt x="20" y="9"/>
                      <a:pt x="19" y="9"/>
                    </a:cubicBezTo>
                    <a:cubicBezTo>
                      <a:pt x="17" y="9"/>
                      <a:pt x="17" y="8"/>
                      <a:pt x="15" y="10"/>
                    </a:cubicBezTo>
                    <a:cubicBezTo>
                      <a:pt x="13" y="12"/>
                      <a:pt x="18" y="17"/>
                      <a:pt x="20" y="18"/>
                    </a:cubicBezTo>
                    <a:cubicBezTo>
                      <a:pt x="25" y="21"/>
                      <a:pt x="21" y="26"/>
                      <a:pt x="18" y="28"/>
                    </a:cubicBezTo>
                    <a:cubicBezTo>
                      <a:pt x="16" y="30"/>
                      <a:pt x="15" y="38"/>
                      <a:pt x="14" y="39"/>
                    </a:cubicBezTo>
                    <a:cubicBezTo>
                      <a:pt x="11" y="40"/>
                      <a:pt x="10" y="42"/>
                      <a:pt x="13" y="44"/>
                    </a:cubicBezTo>
                    <a:cubicBezTo>
                      <a:pt x="16" y="48"/>
                      <a:pt x="22" y="49"/>
                      <a:pt x="26" y="50"/>
                    </a:cubicBezTo>
                    <a:cubicBezTo>
                      <a:pt x="30" y="50"/>
                      <a:pt x="36" y="51"/>
                      <a:pt x="40" y="50"/>
                    </a:cubicBezTo>
                    <a:cubicBezTo>
                      <a:pt x="41" y="49"/>
                      <a:pt x="49" y="46"/>
                      <a:pt x="49" y="49"/>
                    </a:cubicBezTo>
                    <a:cubicBezTo>
                      <a:pt x="49" y="54"/>
                      <a:pt x="48" y="58"/>
                      <a:pt x="47" y="62"/>
                    </a:cubicBezTo>
                    <a:cubicBezTo>
                      <a:pt x="46" y="64"/>
                      <a:pt x="46" y="71"/>
                      <a:pt x="42" y="69"/>
                    </a:cubicBezTo>
                    <a:cubicBezTo>
                      <a:pt x="40" y="68"/>
                      <a:pt x="38" y="66"/>
                      <a:pt x="36" y="65"/>
                    </a:cubicBezTo>
                    <a:cubicBezTo>
                      <a:pt x="31" y="62"/>
                      <a:pt x="26" y="58"/>
                      <a:pt x="22" y="53"/>
                    </a:cubicBezTo>
                    <a:cubicBezTo>
                      <a:pt x="20" y="51"/>
                      <a:pt x="18" y="48"/>
                      <a:pt x="15" y="46"/>
                    </a:cubicBezTo>
                    <a:cubicBezTo>
                      <a:pt x="10" y="42"/>
                      <a:pt x="5" y="41"/>
                      <a:pt x="2" y="34"/>
                    </a:cubicBezTo>
                    <a:cubicBezTo>
                      <a:pt x="1" y="33"/>
                      <a:pt x="0" y="34"/>
                      <a:pt x="0" y="35"/>
                    </a:cubicBezTo>
                    <a:cubicBezTo>
                      <a:pt x="5" y="44"/>
                      <a:pt x="14" y="47"/>
                      <a:pt x="21" y="54"/>
                    </a:cubicBezTo>
                    <a:cubicBezTo>
                      <a:pt x="27" y="62"/>
                      <a:pt x="36" y="68"/>
                      <a:pt x="45" y="72"/>
                    </a:cubicBezTo>
                    <a:cubicBezTo>
                      <a:pt x="46" y="72"/>
                      <a:pt x="46" y="72"/>
                      <a:pt x="46" y="71"/>
                    </a:cubicBezTo>
                    <a:cubicBezTo>
                      <a:pt x="48" y="63"/>
                      <a:pt x="51" y="55"/>
                      <a:pt x="51" y="46"/>
                    </a:cubicBezTo>
                    <a:cubicBezTo>
                      <a:pt x="51" y="46"/>
                      <a:pt x="51" y="46"/>
                      <a:pt x="50" y="46"/>
                    </a:cubicBezTo>
                    <a:cubicBezTo>
                      <a:pt x="43" y="46"/>
                      <a:pt x="37" y="48"/>
                      <a:pt x="29" y="48"/>
                    </a:cubicBezTo>
                    <a:cubicBezTo>
                      <a:pt x="25" y="48"/>
                      <a:pt x="22" y="48"/>
                      <a:pt x="18" y="46"/>
                    </a:cubicBezTo>
                    <a:cubicBezTo>
                      <a:pt x="16" y="45"/>
                      <a:pt x="11" y="41"/>
                      <a:pt x="15" y="40"/>
                    </a:cubicBezTo>
                    <a:cubicBezTo>
                      <a:pt x="17" y="39"/>
                      <a:pt x="20" y="28"/>
                      <a:pt x="20" y="28"/>
                    </a:cubicBezTo>
                    <a:cubicBezTo>
                      <a:pt x="23" y="26"/>
                      <a:pt x="26" y="23"/>
                      <a:pt x="25" y="19"/>
                    </a:cubicBezTo>
                    <a:cubicBezTo>
                      <a:pt x="25" y="19"/>
                      <a:pt x="13" y="9"/>
                      <a:pt x="21" y="10"/>
                    </a:cubicBezTo>
                    <a:cubicBezTo>
                      <a:pt x="23" y="11"/>
                      <a:pt x="26" y="11"/>
                      <a:pt x="28" y="9"/>
                    </a:cubicBezTo>
                    <a:cubicBezTo>
                      <a:pt x="35" y="0"/>
                      <a:pt x="19" y="2"/>
                      <a:pt x="15" y="4"/>
                    </a:cubicBezTo>
                    <a:cubicBezTo>
                      <a:pt x="14" y="4"/>
                      <a:pt x="14" y="5"/>
                      <a:pt x="15" y="5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811" name="Freeform 107"/>
              <p:cNvSpPr/>
              <p:nvPr/>
            </p:nvSpPr>
            <p:spPr>
              <a:xfrm>
                <a:off x="1748" y="558"/>
                <a:ext cx="60" cy="117"/>
              </a:xfrm>
              <a:custGeom>
                <a:avLst/>
                <a:gdLst/>
                <a:ahLst/>
                <a:cxnLst>
                  <a:cxn ang="0">
                    <a:pos x="931" y="3787"/>
                  </a:cxn>
                  <a:cxn ang="0">
                    <a:pos x="211" y="5830"/>
                  </a:cxn>
                  <a:cxn ang="0">
                    <a:pos x="931" y="4186"/>
                  </a:cxn>
                  <a:cxn ang="0">
                    <a:pos x="603" y="5830"/>
                  </a:cxn>
                  <a:cxn ang="0">
                    <a:pos x="1543" y="3576"/>
                  </a:cxn>
                  <a:cxn ang="0">
                    <a:pos x="1143" y="4903"/>
                  </a:cxn>
                  <a:cxn ang="0">
                    <a:pos x="1543" y="6832"/>
                  </a:cxn>
                  <a:cxn ang="0">
                    <a:pos x="1543" y="4186"/>
                  </a:cxn>
                  <a:cxn ang="0">
                    <a:pos x="1543" y="6832"/>
                  </a:cxn>
                  <a:cxn ang="0">
                    <a:pos x="1331" y="5114"/>
                  </a:cxn>
                  <a:cxn ang="0">
                    <a:pos x="400" y="5830"/>
                  </a:cxn>
                  <a:cxn ang="0">
                    <a:pos x="603" y="7371"/>
                  </a:cxn>
                  <a:cxn ang="0">
                    <a:pos x="726" y="6832"/>
                  </a:cxn>
                  <a:cxn ang="0">
                    <a:pos x="1143" y="7548"/>
                  </a:cxn>
                  <a:cxn ang="0">
                    <a:pos x="1543" y="6832"/>
                  </a:cxn>
                  <a:cxn ang="0">
                    <a:pos x="1543" y="7548"/>
                  </a:cxn>
                  <a:cxn ang="0">
                    <a:pos x="2260" y="4366"/>
                  </a:cxn>
                  <a:cxn ang="0">
                    <a:pos x="3054" y="3787"/>
                  </a:cxn>
                  <a:cxn ang="0">
                    <a:pos x="2074" y="5693"/>
                  </a:cxn>
                  <a:cxn ang="0">
                    <a:pos x="2866" y="3975"/>
                  </a:cxn>
                  <a:cxn ang="0">
                    <a:pos x="2260" y="5505"/>
                  </a:cxn>
                  <a:cxn ang="0">
                    <a:pos x="2866" y="4714"/>
                  </a:cxn>
                  <a:cxn ang="0">
                    <a:pos x="2866" y="3576"/>
                  </a:cxn>
                  <a:cxn ang="0">
                    <a:pos x="2866" y="3045"/>
                  </a:cxn>
                  <a:cxn ang="0">
                    <a:pos x="1934" y="3396"/>
                  </a:cxn>
                  <a:cxn ang="0">
                    <a:pos x="2260" y="2859"/>
                  </a:cxn>
                  <a:cxn ang="0">
                    <a:pos x="1723" y="2043"/>
                  </a:cxn>
                  <a:cxn ang="0">
                    <a:pos x="2260" y="1141"/>
                  </a:cxn>
                  <a:cxn ang="0">
                    <a:pos x="3403" y="602"/>
                  </a:cxn>
                  <a:cxn ang="0">
                    <a:pos x="3403" y="400"/>
                  </a:cxn>
                  <a:cxn ang="0">
                    <a:pos x="3991" y="211"/>
                  </a:cxn>
                  <a:cxn ang="0">
                    <a:pos x="3054" y="400"/>
                  </a:cxn>
                  <a:cxn ang="0">
                    <a:pos x="2260" y="1141"/>
                  </a:cxn>
                  <a:cxn ang="0">
                    <a:pos x="1723" y="1929"/>
                  </a:cxn>
                  <a:cxn ang="0">
                    <a:pos x="2474" y="716"/>
                  </a:cxn>
                  <a:cxn ang="0">
                    <a:pos x="1331" y="3045"/>
                  </a:cxn>
                  <a:cxn ang="0">
                    <a:pos x="1723" y="4186"/>
                  </a:cxn>
                  <a:cxn ang="0">
                    <a:pos x="2660" y="2043"/>
                  </a:cxn>
                  <a:cxn ang="0">
                    <a:pos x="1723" y="3787"/>
                  </a:cxn>
                  <a:cxn ang="0">
                    <a:pos x="2474" y="2043"/>
                  </a:cxn>
                  <a:cxn ang="0">
                    <a:pos x="1331" y="4186"/>
                  </a:cxn>
                  <a:cxn ang="0">
                    <a:pos x="2660" y="4366"/>
                  </a:cxn>
                  <a:cxn ang="0">
                    <a:pos x="3403" y="3256"/>
                  </a:cxn>
                  <a:cxn ang="0">
                    <a:pos x="3266" y="3256"/>
                  </a:cxn>
                  <a:cxn ang="0">
                    <a:pos x="2660" y="4186"/>
                  </a:cxn>
                  <a:cxn ang="0">
                    <a:pos x="2474" y="4714"/>
                  </a:cxn>
                  <a:cxn ang="0">
                    <a:pos x="2260" y="6230"/>
                  </a:cxn>
                  <a:cxn ang="0">
                    <a:pos x="2660" y="4714"/>
                  </a:cxn>
                  <a:cxn ang="0">
                    <a:pos x="1934" y="6230"/>
                  </a:cxn>
                  <a:cxn ang="0">
                    <a:pos x="2660" y="3787"/>
                  </a:cxn>
                  <a:cxn ang="0">
                    <a:pos x="1723" y="5505"/>
                  </a:cxn>
                  <a:cxn ang="0">
                    <a:pos x="1543" y="6230"/>
                  </a:cxn>
                  <a:cxn ang="0">
                    <a:pos x="400" y="6041"/>
                  </a:cxn>
                  <a:cxn ang="0">
                    <a:pos x="603" y="6832"/>
                  </a:cxn>
                  <a:cxn ang="0">
                    <a:pos x="1723" y="7020"/>
                  </a:cxn>
                  <a:cxn ang="0">
                    <a:pos x="1723" y="5505"/>
                  </a:cxn>
                  <a:cxn ang="0">
                    <a:pos x="1543" y="5505"/>
                  </a:cxn>
                  <a:cxn ang="0">
                    <a:pos x="1331" y="6230"/>
                  </a:cxn>
                  <a:cxn ang="0">
                    <a:pos x="1723" y="3045"/>
                  </a:cxn>
                  <a:cxn ang="0">
                    <a:pos x="726" y="5505"/>
                  </a:cxn>
                  <a:cxn ang="0">
                    <a:pos x="931" y="3256"/>
                  </a:cxn>
                  <a:cxn ang="0">
                    <a:pos x="1331" y="3396"/>
                  </a:cxn>
                  <a:cxn ang="0">
                    <a:pos x="0" y="5114"/>
                  </a:cxn>
                </a:cxnLst>
                <a:pathLst>
                  <a:path w="21" h="41">
                    <a:moveTo>
                      <a:pt x="2" y="27"/>
                    </a:moveTo>
                    <a:cubicBezTo>
                      <a:pt x="2" y="24"/>
                      <a:pt x="3" y="22"/>
                      <a:pt x="5" y="20"/>
                    </a:cubicBezTo>
                    <a:cubicBezTo>
                      <a:pt x="4" y="19"/>
                      <a:pt x="3" y="20"/>
                      <a:pt x="3" y="22"/>
                    </a:cubicBezTo>
                    <a:cubicBezTo>
                      <a:pt x="2" y="24"/>
                      <a:pt x="1" y="28"/>
                      <a:pt x="1" y="31"/>
                    </a:cubicBezTo>
                    <a:cubicBezTo>
                      <a:pt x="0" y="32"/>
                      <a:pt x="2" y="32"/>
                      <a:pt x="2" y="31"/>
                    </a:cubicBezTo>
                    <a:cubicBezTo>
                      <a:pt x="4" y="28"/>
                      <a:pt x="5" y="25"/>
                      <a:pt x="5" y="22"/>
                    </a:cubicBezTo>
                    <a:cubicBezTo>
                      <a:pt x="6" y="17"/>
                      <a:pt x="4" y="21"/>
                      <a:pt x="4" y="23"/>
                    </a:cubicBezTo>
                    <a:cubicBezTo>
                      <a:pt x="3" y="26"/>
                      <a:pt x="3" y="29"/>
                      <a:pt x="3" y="31"/>
                    </a:cubicBezTo>
                    <a:cubicBezTo>
                      <a:pt x="2" y="32"/>
                      <a:pt x="3" y="33"/>
                      <a:pt x="4" y="32"/>
                    </a:cubicBezTo>
                    <a:cubicBezTo>
                      <a:pt x="7" y="28"/>
                      <a:pt x="7" y="24"/>
                      <a:pt x="8" y="19"/>
                    </a:cubicBezTo>
                    <a:cubicBezTo>
                      <a:pt x="7" y="18"/>
                      <a:pt x="6" y="19"/>
                      <a:pt x="7" y="21"/>
                    </a:cubicBezTo>
                    <a:cubicBezTo>
                      <a:pt x="6" y="23"/>
                      <a:pt x="6" y="24"/>
                      <a:pt x="6" y="26"/>
                    </a:cubicBezTo>
                    <a:cubicBezTo>
                      <a:pt x="6" y="29"/>
                      <a:pt x="6" y="32"/>
                      <a:pt x="6" y="36"/>
                    </a:cubicBezTo>
                    <a:cubicBezTo>
                      <a:pt x="6" y="36"/>
                      <a:pt x="7" y="37"/>
                      <a:pt x="8" y="36"/>
                    </a:cubicBezTo>
                    <a:cubicBezTo>
                      <a:pt x="10" y="31"/>
                      <a:pt x="9" y="27"/>
                      <a:pt x="9" y="22"/>
                    </a:cubicBezTo>
                    <a:cubicBezTo>
                      <a:pt x="9" y="21"/>
                      <a:pt x="8" y="21"/>
                      <a:pt x="8" y="22"/>
                    </a:cubicBezTo>
                    <a:cubicBezTo>
                      <a:pt x="7" y="27"/>
                      <a:pt x="6" y="31"/>
                      <a:pt x="7" y="36"/>
                    </a:cubicBezTo>
                    <a:cubicBezTo>
                      <a:pt x="7" y="37"/>
                      <a:pt x="8" y="37"/>
                      <a:pt x="8" y="36"/>
                    </a:cubicBezTo>
                    <a:cubicBezTo>
                      <a:pt x="9" y="33"/>
                      <a:pt x="9" y="30"/>
                      <a:pt x="9" y="27"/>
                    </a:cubicBezTo>
                    <a:cubicBezTo>
                      <a:pt x="9" y="26"/>
                      <a:pt x="8" y="26"/>
                      <a:pt x="7" y="27"/>
                    </a:cubicBezTo>
                    <a:cubicBezTo>
                      <a:pt x="7" y="28"/>
                      <a:pt x="7" y="34"/>
                      <a:pt x="8" y="35"/>
                    </a:cubicBezTo>
                    <a:cubicBezTo>
                      <a:pt x="6" y="33"/>
                      <a:pt x="4" y="32"/>
                      <a:pt x="2" y="31"/>
                    </a:cubicBezTo>
                    <a:cubicBezTo>
                      <a:pt x="2" y="30"/>
                      <a:pt x="1" y="30"/>
                      <a:pt x="1" y="31"/>
                    </a:cubicBezTo>
                    <a:cubicBezTo>
                      <a:pt x="1" y="34"/>
                      <a:pt x="2" y="36"/>
                      <a:pt x="3" y="39"/>
                    </a:cubicBezTo>
                    <a:cubicBezTo>
                      <a:pt x="4" y="39"/>
                      <a:pt x="5" y="39"/>
                      <a:pt x="5" y="38"/>
                    </a:cubicBezTo>
                    <a:cubicBezTo>
                      <a:pt x="4" y="37"/>
                      <a:pt x="4" y="37"/>
                      <a:pt x="4" y="36"/>
                    </a:cubicBezTo>
                    <a:cubicBezTo>
                      <a:pt x="4" y="34"/>
                      <a:pt x="3" y="33"/>
                      <a:pt x="2" y="34"/>
                    </a:cubicBezTo>
                    <a:cubicBezTo>
                      <a:pt x="4" y="36"/>
                      <a:pt x="5" y="38"/>
                      <a:pt x="6" y="40"/>
                    </a:cubicBezTo>
                    <a:cubicBezTo>
                      <a:pt x="6" y="41"/>
                      <a:pt x="7" y="41"/>
                      <a:pt x="7" y="40"/>
                    </a:cubicBezTo>
                    <a:cubicBezTo>
                      <a:pt x="8" y="38"/>
                      <a:pt x="8" y="38"/>
                      <a:pt x="8" y="36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7" y="37"/>
                      <a:pt x="7" y="38"/>
                      <a:pt x="8" y="40"/>
                    </a:cubicBezTo>
                    <a:cubicBezTo>
                      <a:pt x="8" y="40"/>
                      <a:pt x="9" y="40"/>
                      <a:pt x="9" y="40"/>
                    </a:cubicBezTo>
                    <a:cubicBezTo>
                      <a:pt x="10" y="34"/>
                      <a:pt x="11" y="28"/>
                      <a:pt x="12" y="23"/>
                    </a:cubicBezTo>
                    <a:cubicBezTo>
                      <a:pt x="12" y="23"/>
                      <a:pt x="11" y="36"/>
                      <a:pt x="13" y="29"/>
                    </a:cubicBezTo>
                    <a:cubicBezTo>
                      <a:pt x="14" y="26"/>
                      <a:pt x="15" y="23"/>
                      <a:pt x="16" y="20"/>
                    </a:cubicBezTo>
                    <a:cubicBezTo>
                      <a:pt x="16" y="19"/>
                      <a:pt x="15" y="18"/>
                      <a:pt x="14" y="19"/>
                    </a:cubicBezTo>
                    <a:cubicBezTo>
                      <a:pt x="13" y="23"/>
                      <a:pt x="12" y="26"/>
                      <a:pt x="11" y="30"/>
                    </a:cubicBezTo>
                    <a:cubicBezTo>
                      <a:pt x="13" y="31"/>
                      <a:pt x="14" y="31"/>
                      <a:pt x="13" y="28"/>
                    </a:cubicBezTo>
                    <a:cubicBezTo>
                      <a:pt x="14" y="26"/>
                      <a:pt x="15" y="23"/>
                      <a:pt x="15" y="21"/>
                    </a:cubicBezTo>
                    <a:cubicBezTo>
                      <a:pt x="15" y="20"/>
                      <a:pt x="14" y="19"/>
                      <a:pt x="14" y="20"/>
                    </a:cubicBezTo>
                    <a:cubicBezTo>
                      <a:pt x="13" y="23"/>
                      <a:pt x="12" y="26"/>
                      <a:pt x="12" y="29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4" y="27"/>
                      <a:pt x="14" y="27"/>
                      <a:pt x="15" y="25"/>
                    </a:cubicBezTo>
                    <a:cubicBezTo>
                      <a:pt x="15" y="24"/>
                      <a:pt x="15" y="23"/>
                      <a:pt x="16" y="22"/>
                    </a:cubicBezTo>
                    <a:cubicBezTo>
                      <a:pt x="17" y="21"/>
                      <a:pt x="17" y="20"/>
                      <a:pt x="15" y="19"/>
                    </a:cubicBezTo>
                    <a:cubicBezTo>
                      <a:pt x="15" y="19"/>
                      <a:pt x="16" y="20"/>
                      <a:pt x="17" y="19"/>
                    </a:cubicBezTo>
                    <a:cubicBezTo>
                      <a:pt x="15" y="23"/>
                      <a:pt x="15" y="18"/>
                      <a:pt x="15" y="16"/>
                    </a:cubicBezTo>
                    <a:cubicBezTo>
                      <a:pt x="14" y="16"/>
                      <a:pt x="14" y="16"/>
                      <a:pt x="13" y="16"/>
                    </a:cubicBezTo>
                    <a:cubicBezTo>
                      <a:pt x="11" y="17"/>
                      <a:pt x="12" y="16"/>
                      <a:pt x="10" y="18"/>
                    </a:cubicBezTo>
                    <a:cubicBezTo>
                      <a:pt x="5" y="22"/>
                      <a:pt x="11" y="15"/>
                      <a:pt x="11" y="13"/>
                    </a:cubicBezTo>
                    <a:cubicBezTo>
                      <a:pt x="10" y="21"/>
                      <a:pt x="13" y="8"/>
                      <a:pt x="12" y="15"/>
                    </a:cubicBezTo>
                    <a:cubicBezTo>
                      <a:pt x="11" y="22"/>
                      <a:pt x="10" y="13"/>
                      <a:pt x="10" y="12"/>
                    </a:cubicBezTo>
                    <a:cubicBezTo>
                      <a:pt x="11" y="11"/>
                      <a:pt x="10" y="11"/>
                      <a:pt x="9" y="11"/>
                    </a:cubicBezTo>
                    <a:cubicBezTo>
                      <a:pt x="4" y="17"/>
                      <a:pt x="11" y="8"/>
                      <a:pt x="13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7"/>
                      <a:pt x="13" y="7"/>
                      <a:pt x="15" y="6"/>
                    </a:cubicBezTo>
                    <a:cubicBezTo>
                      <a:pt x="16" y="5"/>
                      <a:pt x="17" y="4"/>
                      <a:pt x="18" y="3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5" y="2"/>
                      <a:pt x="18" y="2"/>
                      <a:pt x="18" y="2"/>
                    </a:cubicBezTo>
                    <a:cubicBezTo>
                      <a:pt x="18" y="3"/>
                      <a:pt x="19" y="4"/>
                      <a:pt x="20" y="3"/>
                    </a:cubicBezTo>
                    <a:cubicBezTo>
                      <a:pt x="20" y="2"/>
                      <a:pt x="20" y="2"/>
                      <a:pt x="21" y="1"/>
                    </a:cubicBezTo>
                    <a:cubicBezTo>
                      <a:pt x="21" y="0"/>
                      <a:pt x="20" y="0"/>
                      <a:pt x="20" y="0"/>
                    </a:cubicBezTo>
                    <a:cubicBezTo>
                      <a:pt x="18" y="1"/>
                      <a:pt x="17" y="1"/>
                      <a:pt x="16" y="2"/>
                    </a:cubicBezTo>
                    <a:cubicBezTo>
                      <a:pt x="15" y="3"/>
                      <a:pt x="16" y="4"/>
                      <a:pt x="16" y="4"/>
                    </a:cubicBezTo>
                    <a:cubicBezTo>
                      <a:pt x="19" y="2"/>
                      <a:pt x="12" y="6"/>
                      <a:pt x="12" y="6"/>
                    </a:cubicBezTo>
                    <a:cubicBezTo>
                      <a:pt x="10" y="7"/>
                      <a:pt x="10" y="7"/>
                      <a:pt x="8" y="9"/>
                    </a:cubicBezTo>
                    <a:cubicBezTo>
                      <a:pt x="7" y="9"/>
                      <a:pt x="8" y="10"/>
                      <a:pt x="9" y="10"/>
                    </a:cubicBezTo>
                    <a:cubicBezTo>
                      <a:pt x="11" y="8"/>
                      <a:pt x="13" y="7"/>
                      <a:pt x="14" y="5"/>
                    </a:cubicBezTo>
                    <a:cubicBezTo>
                      <a:pt x="15" y="4"/>
                      <a:pt x="14" y="3"/>
                      <a:pt x="13" y="4"/>
                    </a:cubicBezTo>
                    <a:cubicBezTo>
                      <a:pt x="9" y="7"/>
                      <a:pt x="5" y="10"/>
                      <a:pt x="6" y="15"/>
                    </a:cubicBezTo>
                    <a:cubicBezTo>
                      <a:pt x="6" y="16"/>
                      <a:pt x="6" y="16"/>
                      <a:pt x="7" y="16"/>
                    </a:cubicBezTo>
                    <a:cubicBezTo>
                      <a:pt x="8" y="15"/>
                      <a:pt x="9" y="12"/>
                      <a:pt x="9" y="14"/>
                    </a:cubicBezTo>
                    <a:cubicBezTo>
                      <a:pt x="8" y="17"/>
                      <a:pt x="9" y="19"/>
                      <a:pt x="9" y="22"/>
                    </a:cubicBezTo>
                    <a:cubicBezTo>
                      <a:pt x="9" y="23"/>
                      <a:pt x="10" y="23"/>
                      <a:pt x="11" y="23"/>
                    </a:cubicBezTo>
                    <a:cubicBezTo>
                      <a:pt x="12" y="19"/>
                      <a:pt x="14" y="15"/>
                      <a:pt x="14" y="11"/>
                    </a:cubicBezTo>
                    <a:cubicBezTo>
                      <a:pt x="14" y="10"/>
                      <a:pt x="13" y="10"/>
                      <a:pt x="12" y="10"/>
                    </a:cubicBezTo>
                    <a:cubicBezTo>
                      <a:pt x="10" y="13"/>
                      <a:pt x="9" y="16"/>
                      <a:pt x="9" y="20"/>
                    </a:cubicBezTo>
                    <a:cubicBezTo>
                      <a:pt x="9" y="20"/>
                      <a:pt x="10" y="21"/>
                      <a:pt x="10" y="20"/>
                    </a:cubicBezTo>
                    <a:cubicBezTo>
                      <a:pt x="12" y="17"/>
                      <a:pt x="13" y="14"/>
                      <a:pt x="13" y="11"/>
                    </a:cubicBezTo>
                    <a:cubicBezTo>
                      <a:pt x="13" y="11"/>
                      <a:pt x="12" y="10"/>
                      <a:pt x="12" y="10"/>
                    </a:cubicBezTo>
                    <a:cubicBezTo>
                      <a:pt x="9" y="14"/>
                      <a:pt x="7" y="17"/>
                      <a:pt x="7" y="22"/>
                    </a:cubicBezTo>
                    <a:cubicBezTo>
                      <a:pt x="7" y="22"/>
                      <a:pt x="8" y="23"/>
                      <a:pt x="8" y="22"/>
                    </a:cubicBezTo>
                    <a:cubicBezTo>
                      <a:pt x="11" y="19"/>
                      <a:pt x="14" y="16"/>
                      <a:pt x="14" y="23"/>
                    </a:cubicBezTo>
                    <a:cubicBezTo>
                      <a:pt x="14" y="24"/>
                      <a:pt x="15" y="24"/>
                      <a:pt x="15" y="23"/>
                    </a:cubicBezTo>
                    <a:cubicBezTo>
                      <a:pt x="16" y="21"/>
                      <a:pt x="17" y="19"/>
                      <a:pt x="18" y="17"/>
                    </a:cubicBezTo>
                    <a:cubicBezTo>
                      <a:pt x="19" y="16"/>
                      <a:pt x="17" y="15"/>
                      <a:pt x="17" y="16"/>
                    </a:cubicBezTo>
                    <a:cubicBezTo>
                      <a:pt x="13" y="20"/>
                      <a:pt x="18" y="14"/>
                      <a:pt x="17" y="17"/>
                    </a:cubicBezTo>
                    <a:cubicBezTo>
                      <a:pt x="17" y="17"/>
                      <a:pt x="16" y="16"/>
                      <a:pt x="16" y="17"/>
                    </a:cubicBezTo>
                    <a:cubicBezTo>
                      <a:pt x="15" y="19"/>
                      <a:pt x="15" y="20"/>
                      <a:pt x="14" y="22"/>
                    </a:cubicBezTo>
                    <a:cubicBezTo>
                      <a:pt x="14" y="23"/>
                      <a:pt x="13" y="31"/>
                      <a:pt x="14" y="24"/>
                    </a:cubicBezTo>
                    <a:cubicBezTo>
                      <a:pt x="13" y="22"/>
                      <a:pt x="12" y="23"/>
                      <a:pt x="13" y="25"/>
                    </a:cubicBezTo>
                    <a:cubicBezTo>
                      <a:pt x="12" y="28"/>
                      <a:pt x="11" y="30"/>
                      <a:pt x="11" y="33"/>
                    </a:cubicBezTo>
                    <a:cubicBezTo>
                      <a:pt x="11" y="34"/>
                      <a:pt x="12" y="34"/>
                      <a:pt x="12" y="33"/>
                    </a:cubicBezTo>
                    <a:cubicBezTo>
                      <a:pt x="13" y="31"/>
                      <a:pt x="13" y="30"/>
                      <a:pt x="13" y="28"/>
                    </a:cubicBezTo>
                    <a:cubicBezTo>
                      <a:pt x="14" y="27"/>
                      <a:pt x="14" y="26"/>
                      <a:pt x="14" y="25"/>
                    </a:cubicBezTo>
                    <a:cubicBezTo>
                      <a:pt x="16" y="23"/>
                      <a:pt x="15" y="22"/>
                      <a:pt x="14" y="22"/>
                    </a:cubicBezTo>
                    <a:cubicBezTo>
                      <a:pt x="13" y="26"/>
                      <a:pt x="11" y="29"/>
                      <a:pt x="10" y="33"/>
                    </a:cubicBezTo>
                    <a:cubicBezTo>
                      <a:pt x="10" y="34"/>
                      <a:pt x="12" y="34"/>
                      <a:pt x="12" y="34"/>
                    </a:cubicBezTo>
                    <a:cubicBezTo>
                      <a:pt x="13" y="29"/>
                      <a:pt x="13" y="25"/>
                      <a:pt x="14" y="20"/>
                    </a:cubicBezTo>
                    <a:cubicBezTo>
                      <a:pt x="14" y="19"/>
                      <a:pt x="13" y="19"/>
                      <a:pt x="12" y="20"/>
                    </a:cubicBezTo>
                    <a:cubicBezTo>
                      <a:pt x="11" y="23"/>
                      <a:pt x="10" y="26"/>
                      <a:pt x="9" y="29"/>
                    </a:cubicBezTo>
                    <a:cubicBezTo>
                      <a:pt x="9" y="32"/>
                      <a:pt x="9" y="34"/>
                      <a:pt x="8" y="37"/>
                    </a:cubicBezTo>
                    <a:cubicBezTo>
                      <a:pt x="8" y="38"/>
                      <a:pt x="8" y="34"/>
                      <a:pt x="8" y="33"/>
                    </a:cubicBezTo>
                    <a:cubicBezTo>
                      <a:pt x="8" y="33"/>
                      <a:pt x="6" y="33"/>
                      <a:pt x="6" y="34"/>
                    </a:cubicBezTo>
                    <a:cubicBezTo>
                      <a:pt x="7" y="41"/>
                      <a:pt x="4" y="35"/>
                      <a:pt x="2" y="32"/>
                    </a:cubicBezTo>
                    <a:cubicBezTo>
                      <a:pt x="2" y="31"/>
                      <a:pt x="1" y="31"/>
                      <a:pt x="1" y="32"/>
                    </a:cubicBezTo>
                    <a:cubicBezTo>
                      <a:pt x="2" y="33"/>
                      <a:pt x="2" y="35"/>
                      <a:pt x="3" y="36"/>
                    </a:cubicBezTo>
                    <a:cubicBezTo>
                      <a:pt x="1" y="32"/>
                      <a:pt x="2" y="31"/>
                      <a:pt x="5" y="35"/>
                    </a:cubicBezTo>
                    <a:cubicBezTo>
                      <a:pt x="5" y="36"/>
                      <a:pt x="8" y="37"/>
                      <a:pt x="9" y="37"/>
                    </a:cubicBezTo>
                    <a:cubicBezTo>
                      <a:pt x="9" y="38"/>
                      <a:pt x="10" y="37"/>
                      <a:pt x="10" y="36"/>
                    </a:cubicBezTo>
                    <a:cubicBezTo>
                      <a:pt x="9" y="34"/>
                      <a:pt x="9" y="32"/>
                      <a:pt x="9" y="29"/>
                    </a:cubicBezTo>
                    <a:cubicBezTo>
                      <a:pt x="7" y="30"/>
                      <a:pt x="7" y="31"/>
                      <a:pt x="8" y="34"/>
                    </a:cubicBezTo>
                    <a:cubicBezTo>
                      <a:pt x="8" y="32"/>
                      <a:pt x="8" y="31"/>
                      <a:pt x="8" y="29"/>
                    </a:cubicBezTo>
                    <a:cubicBezTo>
                      <a:pt x="8" y="28"/>
                      <a:pt x="7" y="21"/>
                      <a:pt x="8" y="27"/>
                    </a:cubicBezTo>
                    <a:cubicBezTo>
                      <a:pt x="8" y="29"/>
                      <a:pt x="8" y="31"/>
                      <a:pt x="7" y="33"/>
                    </a:cubicBezTo>
                    <a:cubicBezTo>
                      <a:pt x="7" y="32"/>
                      <a:pt x="7" y="30"/>
                      <a:pt x="7" y="29"/>
                    </a:cubicBezTo>
                    <a:cubicBezTo>
                      <a:pt x="8" y="24"/>
                      <a:pt x="8" y="20"/>
                      <a:pt x="9" y="16"/>
                    </a:cubicBezTo>
                    <a:cubicBezTo>
                      <a:pt x="9" y="16"/>
                      <a:pt x="7" y="15"/>
                      <a:pt x="7" y="16"/>
                    </a:cubicBezTo>
                    <a:cubicBezTo>
                      <a:pt x="6" y="21"/>
                      <a:pt x="6" y="25"/>
                      <a:pt x="4" y="29"/>
                    </a:cubicBezTo>
                    <a:cubicBezTo>
                      <a:pt x="5" y="26"/>
                      <a:pt x="6" y="22"/>
                      <a:pt x="6" y="18"/>
                    </a:cubicBezTo>
                    <a:cubicBezTo>
                      <a:pt x="6" y="17"/>
                      <a:pt x="5" y="16"/>
                      <a:pt x="5" y="17"/>
                    </a:cubicBezTo>
                    <a:cubicBezTo>
                      <a:pt x="4" y="21"/>
                      <a:pt x="3" y="25"/>
                      <a:pt x="2" y="29"/>
                    </a:cubicBezTo>
                    <a:cubicBezTo>
                      <a:pt x="3" y="26"/>
                      <a:pt x="5" y="21"/>
                      <a:pt x="7" y="18"/>
                    </a:cubicBezTo>
                    <a:cubicBezTo>
                      <a:pt x="7" y="18"/>
                      <a:pt x="6" y="17"/>
                      <a:pt x="6" y="17"/>
                    </a:cubicBezTo>
                    <a:cubicBezTo>
                      <a:pt x="3" y="20"/>
                      <a:pt x="1" y="23"/>
                      <a:pt x="0" y="27"/>
                    </a:cubicBezTo>
                    <a:cubicBezTo>
                      <a:pt x="0" y="28"/>
                      <a:pt x="2" y="28"/>
                      <a:pt x="2" y="27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812" name="Freeform 108"/>
              <p:cNvSpPr/>
              <p:nvPr/>
            </p:nvSpPr>
            <p:spPr>
              <a:xfrm>
                <a:off x="1794" y="689"/>
                <a:ext cx="63" cy="58"/>
              </a:xfrm>
              <a:custGeom>
                <a:avLst/>
                <a:gdLst/>
                <a:ahLst/>
                <a:cxnLst>
                  <a:cxn ang="0">
                    <a:pos x="1738" y="858"/>
                  </a:cxn>
                  <a:cxn ang="0">
                    <a:pos x="1549" y="412"/>
                  </a:cxn>
                  <a:cxn ang="0">
                    <a:pos x="1148" y="632"/>
                  </a:cxn>
                  <a:cxn ang="0">
                    <a:pos x="2156" y="1412"/>
                  </a:cxn>
                  <a:cxn ang="0">
                    <a:pos x="2279" y="1195"/>
                  </a:cxn>
                  <a:cxn ang="0">
                    <a:pos x="212" y="0"/>
                  </a:cxn>
                  <a:cxn ang="0">
                    <a:pos x="212" y="412"/>
                  </a:cxn>
                  <a:cxn ang="0">
                    <a:pos x="1738" y="1833"/>
                  </a:cxn>
                  <a:cxn ang="0">
                    <a:pos x="1953" y="1633"/>
                  </a:cxn>
                  <a:cxn ang="0">
                    <a:pos x="753" y="412"/>
                  </a:cxn>
                  <a:cxn ang="0">
                    <a:pos x="607" y="632"/>
                  </a:cxn>
                  <a:cxn ang="0">
                    <a:pos x="2279" y="2053"/>
                  </a:cxn>
                  <a:cxn ang="0">
                    <a:pos x="2494" y="1833"/>
                  </a:cxn>
                  <a:cxn ang="0">
                    <a:pos x="1953" y="1195"/>
                  </a:cxn>
                  <a:cxn ang="0">
                    <a:pos x="1738" y="1412"/>
                  </a:cxn>
                  <a:cxn ang="0">
                    <a:pos x="3829" y="2683"/>
                  </a:cxn>
                  <a:cxn ang="0">
                    <a:pos x="4043" y="2271"/>
                  </a:cxn>
                  <a:cxn ang="0">
                    <a:pos x="2279" y="632"/>
                  </a:cxn>
                  <a:cxn ang="0">
                    <a:pos x="1953" y="858"/>
                  </a:cxn>
                  <a:cxn ang="0">
                    <a:pos x="3829" y="3903"/>
                  </a:cxn>
                  <a:cxn ang="0">
                    <a:pos x="4043" y="3683"/>
                  </a:cxn>
                  <a:cxn ang="0">
                    <a:pos x="1738" y="1412"/>
                  </a:cxn>
                  <a:cxn ang="0">
                    <a:pos x="1549" y="1833"/>
                  </a:cxn>
                  <a:cxn ang="0">
                    <a:pos x="3502" y="3466"/>
                  </a:cxn>
                  <a:cxn ang="0">
                    <a:pos x="3640" y="3120"/>
                  </a:cxn>
                  <a:cxn ang="0">
                    <a:pos x="3098" y="1833"/>
                  </a:cxn>
                  <a:cxn ang="0">
                    <a:pos x="2887" y="1633"/>
                  </a:cxn>
                  <a:cxn ang="0">
                    <a:pos x="3502" y="3245"/>
                  </a:cxn>
                  <a:cxn ang="0">
                    <a:pos x="3640" y="3120"/>
                  </a:cxn>
                  <a:cxn ang="0">
                    <a:pos x="1738" y="1412"/>
                  </a:cxn>
                  <a:cxn ang="0">
                    <a:pos x="1549" y="1833"/>
                  </a:cxn>
                  <a:cxn ang="0">
                    <a:pos x="3829" y="3903"/>
                  </a:cxn>
                  <a:cxn ang="0">
                    <a:pos x="4224" y="3683"/>
                  </a:cxn>
                  <a:cxn ang="0">
                    <a:pos x="2279" y="632"/>
                  </a:cxn>
                  <a:cxn ang="0">
                    <a:pos x="1953" y="858"/>
                  </a:cxn>
                  <a:cxn ang="0">
                    <a:pos x="3640" y="2488"/>
                  </a:cxn>
                  <a:cxn ang="0">
                    <a:pos x="3829" y="2271"/>
                  </a:cxn>
                  <a:cxn ang="0">
                    <a:pos x="1953" y="1195"/>
                  </a:cxn>
                  <a:cxn ang="0">
                    <a:pos x="1738" y="1412"/>
                  </a:cxn>
                  <a:cxn ang="0">
                    <a:pos x="2279" y="2053"/>
                  </a:cxn>
                  <a:cxn ang="0">
                    <a:pos x="2494" y="1833"/>
                  </a:cxn>
                  <a:cxn ang="0">
                    <a:pos x="607" y="412"/>
                  </a:cxn>
                  <a:cxn ang="0">
                    <a:pos x="401" y="632"/>
                  </a:cxn>
                  <a:cxn ang="0">
                    <a:pos x="1738" y="1833"/>
                  </a:cxn>
                  <a:cxn ang="0">
                    <a:pos x="1953" y="1412"/>
                  </a:cxn>
                  <a:cxn ang="0">
                    <a:pos x="401" y="0"/>
                  </a:cxn>
                  <a:cxn ang="0">
                    <a:pos x="212" y="412"/>
                  </a:cxn>
                  <a:cxn ang="0">
                    <a:pos x="2279" y="1412"/>
                  </a:cxn>
                  <a:cxn ang="0">
                    <a:pos x="2279" y="1195"/>
                  </a:cxn>
                  <a:cxn ang="0">
                    <a:pos x="1549" y="412"/>
                  </a:cxn>
                  <a:cxn ang="0">
                    <a:pos x="1148" y="632"/>
                  </a:cxn>
                  <a:cxn ang="0">
                    <a:pos x="1549" y="1076"/>
                  </a:cxn>
                  <a:cxn ang="0">
                    <a:pos x="1738" y="858"/>
                  </a:cxn>
                </a:cxnLst>
                <a:pathLst>
                  <a:path w="22" h="20">
                    <a:moveTo>
                      <a:pt x="9" y="4"/>
                    </a:moveTo>
                    <a:cubicBezTo>
                      <a:pt x="8" y="3"/>
                      <a:pt x="8" y="3"/>
                      <a:pt x="8" y="2"/>
                    </a:cubicBezTo>
                    <a:cubicBezTo>
                      <a:pt x="7" y="2"/>
                      <a:pt x="7" y="3"/>
                      <a:pt x="6" y="3"/>
                    </a:cubicBezTo>
                    <a:cubicBezTo>
                      <a:pt x="8" y="4"/>
                      <a:pt x="10" y="6"/>
                      <a:pt x="11" y="7"/>
                    </a:cubicBezTo>
                    <a:cubicBezTo>
                      <a:pt x="12" y="7"/>
                      <a:pt x="12" y="6"/>
                      <a:pt x="12" y="6"/>
                    </a:cubicBezTo>
                    <a:cubicBezTo>
                      <a:pt x="8" y="4"/>
                      <a:pt x="5" y="1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3" y="4"/>
                      <a:pt x="6" y="7"/>
                      <a:pt x="9" y="9"/>
                    </a:cubicBezTo>
                    <a:cubicBezTo>
                      <a:pt x="10" y="9"/>
                      <a:pt x="11" y="8"/>
                      <a:pt x="10" y="8"/>
                    </a:cubicBezTo>
                    <a:cubicBezTo>
                      <a:pt x="8" y="6"/>
                      <a:pt x="6" y="4"/>
                      <a:pt x="4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6" y="5"/>
                      <a:pt x="9" y="8"/>
                      <a:pt x="12" y="10"/>
                    </a:cubicBezTo>
                    <a:cubicBezTo>
                      <a:pt x="13" y="11"/>
                      <a:pt x="14" y="10"/>
                      <a:pt x="13" y="9"/>
                    </a:cubicBezTo>
                    <a:cubicBezTo>
                      <a:pt x="12" y="8"/>
                      <a:pt x="11" y="7"/>
                      <a:pt x="10" y="6"/>
                    </a:cubicBezTo>
                    <a:cubicBezTo>
                      <a:pt x="10" y="6"/>
                      <a:pt x="9" y="7"/>
                      <a:pt x="9" y="7"/>
                    </a:cubicBezTo>
                    <a:cubicBezTo>
                      <a:pt x="13" y="8"/>
                      <a:pt x="16" y="10"/>
                      <a:pt x="20" y="13"/>
                    </a:cubicBezTo>
                    <a:cubicBezTo>
                      <a:pt x="20" y="13"/>
                      <a:pt x="21" y="12"/>
                      <a:pt x="21" y="11"/>
                    </a:cubicBezTo>
                    <a:cubicBezTo>
                      <a:pt x="17" y="9"/>
                      <a:pt x="14" y="6"/>
                      <a:pt x="12" y="3"/>
                    </a:cubicBezTo>
                    <a:cubicBezTo>
                      <a:pt x="11" y="3"/>
                      <a:pt x="11" y="4"/>
                      <a:pt x="10" y="4"/>
                    </a:cubicBezTo>
                    <a:cubicBezTo>
                      <a:pt x="15" y="8"/>
                      <a:pt x="18" y="13"/>
                      <a:pt x="20" y="19"/>
                    </a:cubicBezTo>
                    <a:cubicBezTo>
                      <a:pt x="20" y="19"/>
                      <a:pt x="21" y="18"/>
                      <a:pt x="21" y="18"/>
                    </a:cubicBezTo>
                    <a:cubicBezTo>
                      <a:pt x="17" y="15"/>
                      <a:pt x="12" y="12"/>
                      <a:pt x="9" y="7"/>
                    </a:cubicBezTo>
                    <a:cubicBezTo>
                      <a:pt x="9" y="8"/>
                      <a:pt x="8" y="8"/>
                      <a:pt x="8" y="9"/>
                    </a:cubicBezTo>
                    <a:cubicBezTo>
                      <a:pt x="11" y="12"/>
                      <a:pt x="14" y="15"/>
                      <a:pt x="18" y="17"/>
                    </a:cubicBezTo>
                    <a:cubicBezTo>
                      <a:pt x="19" y="17"/>
                      <a:pt x="20" y="16"/>
                      <a:pt x="19" y="15"/>
                    </a:cubicBezTo>
                    <a:cubicBezTo>
                      <a:pt x="18" y="14"/>
                      <a:pt x="14" y="12"/>
                      <a:pt x="16" y="9"/>
                    </a:cubicBezTo>
                    <a:cubicBezTo>
                      <a:pt x="17" y="8"/>
                      <a:pt x="16" y="8"/>
                      <a:pt x="15" y="8"/>
                    </a:cubicBezTo>
                    <a:cubicBezTo>
                      <a:pt x="13" y="12"/>
                      <a:pt x="15" y="14"/>
                      <a:pt x="18" y="16"/>
                    </a:cubicBezTo>
                    <a:cubicBezTo>
                      <a:pt x="18" y="16"/>
                      <a:pt x="19" y="16"/>
                      <a:pt x="19" y="15"/>
                    </a:cubicBezTo>
                    <a:cubicBezTo>
                      <a:pt x="15" y="13"/>
                      <a:pt x="12" y="11"/>
                      <a:pt x="9" y="7"/>
                    </a:cubicBezTo>
                    <a:cubicBezTo>
                      <a:pt x="8" y="7"/>
                      <a:pt x="7" y="8"/>
                      <a:pt x="8" y="9"/>
                    </a:cubicBezTo>
                    <a:cubicBezTo>
                      <a:pt x="11" y="13"/>
                      <a:pt x="16" y="16"/>
                      <a:pt x="20" y="19"/>
                    </a:cubicBezTo>
                    <a:cubicBezTo>
                      <a:pt x="21" y="20"/>
                      <a:pt x="22" y="19"/>
                      <a:pt x="22" y="18"/>
                    </a:cubicBezTo>
                    <a:cubicBezTo>
                      <a:pt x="19" y="13"/>
                      <a:pt x="16" y="8"/>
                      <a:pt x="12" y="3"/>
                    </a:cubicBezTo>
                    <a:cubicBezTo>
                      <a:pt x="11" y="2"/>
                      <a:pt x="10" y="3"/>
                      <a:pt x="10" y="4"/>
                    </a:cubicBezTo>
                    <a:cubicBezTo>
                      <a:pt x="13" y="7"/>
                      <a:pt x="16" y="10"/>
                      <a:pt x="19" y="12"/>
                    </a:cubicBezTo>
                    <a:cubicBezTo>
                      <a:pt x="20" y="12"/>
                      <a:pt x="20" y="12"/>
                      <a:pt x="20" y="11"/>
                    </a:cubicBezTo>
                    <a:cubicBezTo>
                      <a:pt x="17" y="9"/>
                      <a:pt x="13" y="7"/>
                      <a:pt x="10" y="6"/>
                    </a:cubicBezTo>
                    <a:cubicBezTo>
                      <a:pt x="9" y="5"/>
                      <a:pt x="8" y="6"/>
                      <a:pt x="9" y="7"/>
                    </a:cubicBezTo>
                    <a:cubicBezTo>
                      <a:pt x="10" y="8"/>
                      <a:pt x="11" y="9"/>
                      <a:pt x="12" y="10"/>
                    </a:cubicBezTo>
                    <a:cubicBezTo>
                      <a:pt x="12" y="10"/>
                      <a:pt x="13" y="10"/>
                      <a:pt x="13" y="9"/>
                    </a:cubicBezTo>
                    <a:cubicBezTo>
                      <a:pt x="10" y="7"/>
                      <a:pt x="7" y="4"/>
                      <a:pt x="3" y="2"/>
                    </a:cubicBezTo>
                    <a:cubicBezTo>
                      <a:pt x="3" y="1"/>
                      <a:pt x="2" y="2"/>
                      <a:pt x="2" y="3"/>
                    </a:cubicBezTo>
                    <a:cubicBezTo>
                      <a:pt x="5" y="5"/>
                      <a:pt x="7" y="7"/>
                      <a:pt x="9" y="9"/>
                    </a:cubicBezTo>
                    <a:cubicBezTo>
                      <a:pt x="9" y="8"/>
                      <a:pt x="10" y="8"/>
                      <a:pt x="10" y="7"/>
                    </a:cubicBezTo>
                    <a:cubicBezTo>
                      <a:pt x="7" y="5"/>
                      <a:pt x="4" y="3"/>
                      <a:pt x="2" y="0"/>
                    </a:cubicBezTo>
                    <a:cubicBezTo>
                      <a:pt x="2" y="1"/>
                      <a:pt x="1" y="1"/>
                      <a:pt x="1" y="2"/>
                    </a:cubicBezTo>
                    <a:cubicBezTo>
                      <a:pt x="5" y="3"/>
                      <a:pt x="8" y="6"/>
                      <a:pt x="12" y="7"/>
                    </a:cubicBezTo>
                    <a:cubicBezTo>
                      <a:pt x="12" y="8"/>
                      <a:pt x="13" y="7"/>
                      <a:pt x="12" y="6"/>
                    </a:cubicBezTo>
                    <a:cubicBezTo>
                      <a:pt x="11" y="5"/>
                      <a:pt x="9" y="3"/>
                      <a:pt x="8" y="2"/>
                    </a:cubicBezTo>
                    <a:cubicBezTo>
                      <a:pt x="7" y="1"/>
                      <a:pt x="6" y="2"/>
                      <a:pt x="6" y="3"/>
                    </a:cubicBezTo>
                    <a:cubicBezTo>
                      <a:pt x="7" y="4"/>
                      <a:pt x="7" y="4"/>
                      <a:pt x="8" y="5"/>
                    </a:cubicBezTo>
                    <a:cubicBezTo>
                      <a:pt x="9" y="5"/>
                      <a:pt x="10" y="4"/>
                      <a:pt x="9" y="4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813" name="Freeform 109"/>
              <p:cNvSpPr/>
              <p:nvPr/>
            </p:nvSpPr>
            <p:spPr>
              <a:xfrm>
                <a:off x="1777" y="661"/>
                <a:ext cx="111" cy="100"/>
              </a:xfrm>
              <a:custGeom>
                <a:avLst/>
                <a:gdLst/>
                <a:ahLst/>
                <a:cxnLst>
                  <a:cxn ang="0">
                    <a:pos x="390" y="1934"/>
                  </a:cxn>
                  <a:cxn ang="0">
                    <a:pos x="3023" y="931"/>
                  </a:cxn>
                  <a:cxn ang="0">
                    <a:pos x="4269" y="1934"/>
                  </a:cxn>
                  <a:cxn ang="0">
                    <a:pos x="6182" y="1934"/>
                  </a:cxn>
                  <a:cxn ang="0">
                    <a:pos x="6367" y="3054"/>
                  </a:cxn>
                  <a:cxn ang="0">
                    <a:pos x="5971" y="3403"/>
                  </a:cxn>
                  <a:cxn ang="0">
                    <a:pos x="5766" y="3991"/>
                  </a:cxn>
                  <a:cxn ang="0">
                    <a:pos x="5766" y="6066"/>
                  </a:cxn>
                  <a:cxn ang="0">
                    <a:pos x="5766" y="6277"/>
                  </a:cxn>
                  <a:cxn ang="0">
                    <a:pos x="6182" y="5134"/>
                  </a:cxn>
                  <a:cxn ang="0">
                    <a:pos x="6683" y="3054"/>
                  </a:cxn>
                  <a:cxn ang="0">
                    <a:pos x="7081" y="1934"/>
                  </a:cxn>
                  <a:cxn ang="0">
                    <a:pos x="6367" y="1543"/>
                  </a:cxn>
                  <a:cxn ang="0">
                    <a:pos x="4870" y="1934"/>
                  </a:cxn>
                  <a:cxn ang="0">
                    <a:pos x="3734" y="1143"/>
                  </a:cxn>
                  <a:cxn ang="0">
                    <a:pos x="211" y="1723"/>
                  </a:cxn>
                  <a:cxn ang="0">
                    <a:pos x="390" y="1934"/>
                  </a:cxn>
                </a:cxnLst>
                <a:pathLst>
                  <a:path w="39" h="35">
                    <a:moveTo>
                      <a:pt x="2" y="10"/>
                    </a:moveTo>
                    <a:cubicBezTo>
                      <a:pt x="6" y="7"/>
                      <a:pt x="10" y="3"/>
                      <a:pt x="16" y="5"/>
                    </a:cubicBezTo>
                    <a:cubicBezTo>
                      <a:pt x="18" y="5"/>
                      <a:pt x="21" y="8"/>
                      <a:pt x="23" y="10"/>
                    </a:cubicBezTo>
                    <a:cubicBezTo>
                      <a:pt x="26" y="12"/>
                      <a:pt x="29" y="12"/>
                      <a:pt x="33" y="10"/>
                    </a:cubicBezTo>
                    <a:cubicBezTo>
                      <a:pt x="37" y="12"/>
                      <a:pt x="37" y="14"/>
                      <a:pt x="34" y="16"/>
                    </a:cubicBezTo>
                    <a:cubicBezTo>
                      <a:pt x="34" y="17"/>
                      <a:pt x="33" y="17"/>
                      <a:pt x="32" y="18"/>
                    </a:cubicBezTo>
                    <a:cubicBezTo>
                      <a:pt x="32" y="19"/>
                      <a:pt x="31" y="20"/>
                      <a:pt x="31" y="21"/>
                    </a:cubicBezTo>
                    <a:cubicBezTo>
                      <a:pt x="31" y="22"/>
                      <a:pt x="32" y="32"/>
                      <a:pt x="31" y="32"/>
                    </a:cubicBezTo>
                    <a:cubicBezTo>
                      <a:pt x="31" y="31"/>
                      <a:pt x="30" y="32"/>
                      <a:pt x="31" y="33"/>
                    </a:cubicBezTo>
                    <a:cubicBezTo>
                      <a:pt x="34" y="35"/>
                      <a:pt x="33" y="29"/>
                      <a:pt x="33" y="27"/>
                    </a:cubicBezTo>
                    <a:cubicBezTo>
                      <a:pt x="33" y="23"/>
                      <a:pt x="33" y="20"/>
                      <a:pt x="36" y="16"/>
                    </a:cubicBezTo>
                    <a:cubicBezTo>
                      <a:pt x="38" y="14"/>
                      <a:pt x="39" y="13"/>
                      <a:pt x="38" y="10"/>
                    </a:cubicBezTo>
                    <a:cubicBezTo>
                      <a:pt x="38" y="8"/>
                      <a:pt x="35" y="8"/>
                      <a:pt x="34" y="8"/>
                    </a:cubicBezTo>
                    <a:cubicBezTo>
                      <a:pt x="31" y="9"/>
                      <a:pt x="30" y="11"/>
                      <a:pt x="26" y="10"/>
                    </a:cubicBezTo>
                    <a:cubicBezTo>
                      <a:pt x="24" y="9"/>
                      <a:pt x="22" y="7"/>
                      <a:pt x="20" y="6"/>
                    </a:cubicBezTo>
                    <a:cubicBezTo>
                      <a:pt x="13" y="0"/>
                      <a:pt x="7" y="4"/>
                      <a:pt x="1" y="9"/>
                    </a:cubicBezTo>
                    <a:cubicBezTo>
                      <a:pt x="0" y="10"/>
                      <a:pt x="2" y="11"/>
                      <a:pt x="2" y="10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814" name="Freeform 110"/>
              <p:cNvSpPr/>
              <p:nvPr/>
            </p:nvSpPr>
            <p:spPr>
              <a:xfrm>
                <a:off x="1863" y="707"/>
                <a:ext cx="17" cy="40"/>
              </a:xfrm>
              <a:custGeom>
                <a:avLst/>
                <a:gdLst/>
                <a:ahLst/>
                <a:cxnLst>
                  <a:cxn ang="0">
                    <a:pos x="595" y="2474"/>
                  </a:cxn>
                  <a:cxn ang="0">
                    <a:pos x="706" y="1543"/>
                  </a:cxn>
                  <a:cxn ang="0">
                    <a:pos x="1091" y="603"/>
                  </a:cxn>
                  <a:cxn ang="0">
                    <a:pos x="706" y="603"/>
                  </a:cxn>
                  <a:cxn ang="0">
                    <a:pos x="0" y="1934"/>
                  </a:cxn>
                  <a:cxn ang="0">
                    <a:pos x="385" y="2074"/>
                  </a:cxn>
                  <a:cxn ang="0">
                    <a:pos x="706" y="400"/>
                  </a:cxn>
                  <a:cxn ang="0">
                    <a:pos x="385" y="400"/>
                  </a:cxn>
                  <a:cxn ang="0">
                    <a:pos x="210" y="1543"/>
                  </a:cxn>
                  <a:cxn ang="0">
                    <a:pos x="385" y="1543"/>
                  </a:cxn>
                  <a:cxn ang="0">
                    <a:pos x="706" y="400"/>
                  </a:cxn>
                  <a:cxn ang="0">
                    <a:pos x="385" y="211"/>
                  </a:cxn>
                  <a:cxn ang="0">
                    <a:pos x="210" y="1543"/>
                  </a:cxn>
                  <a:cxn ang="0">
                    <a:pos x="385" y="1723"/>
                  </a:cxn>
                  <a:cxn ang="0">
                    <a:pos x="706" y="400"/>
                  </a:cxn>
                  <a:cxn ang="0">
                    <a:pos x="385" y="400"/>
                  </a:cxn>
                  <a:cxn ang="0">
                    <a:pos x="0" y="2074"/>
                  </a:cxn>
                  <a:cxn ang="0">
                    <a:pos x="385" y="2074"/>
                  </a:cxn>
                  <a:cxn ang="0">
                    <a:pos x="1091" y="603"/>
                  </a:cxn>
                  <a:cxn ang="0">
                    <a:pos x="706" y="603"/>
                  </a:cxn>
                  <a:cxn ang="0">
                    <a:pos x="385" y="1723"/>
                  </a:cxn>
                  <a:cxn ang="0">
                    <a:pos x="385" y="2474"/>
                  </a:cxn>
                  <a:cxn ang="0">
                    <a:pos x="595" y="2474"/>
                  </a:cxn>
                </a:cxnLst>
                <a:pathLst>
                  <a:path w="6" h="14">
                    <a:moveTo>
                      <a:pt x="3" y="13"/>
                    </a:moveTo>
                    <a:cubicBezTo>
                      <a:pt x="3" y="11"/>
                      <a:pt x="3" y="10"/>
                      <a:pt x="4" y="8"/>
                    </a:cubicBezTo>
                    <a:cubicBezTo>
                      <a:pt x="4" y="7"/>
                      <a:pt x="5" y="5"/>
                      <a:pt x="6" y="3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3" y="5"/>
                      <a:pt x="2" y="8"/>
                      <a:pt x="0" y="10"/>
                    </a:cubicBezTo>
                    <a:cubicBezTo>
                      <a:pt x="1" y="10"/>
                      <a:pt x="1" y="10"/>
                      <a:pt x="2" y="11"/>
                    </a:cubicBezTo>
                    <a:cubicBezTo>
                      <a:pt x="2" y="8"/>
                      <a:pt x="3" y="5"/>
                      <a:pt x="4" y="2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4"/>
                      <a:pt x="1" y="6"/>
                      <a:pt x="1" y="8"/>
                    </a:cubicBezTo>
                    <a:cubicBezTo>
                      <a:pt x="1" y="8"/>
                      <a:pt x="2" y="8"/>
                      <a:pt x="2" y="8"/>
                    </a:cubicBezTo>
                    <a:cubicBezTo>
                      <a:pt x="2" y="6"/>
                      <a:pt x="3" y="4"/>
                      <a:pt x="4" y="2"/>
                    </a:cubicBezTo>
                    <a:cubicBezTo>
                      <a:pt x="4" y="1"/>
                      <a:pt x="3" y="0"/>
                      <a:pt x="2" y="1"/>
                    </a:cubicBezTo>
                    <a:cubicBezTo>
                      <a:pt x="1" y="4"/>
                      <a:pt x="1" y="6"/>
                      <a:pt x="1" y="8"/>
                    </a:cubicBezTo>
                    <a:cubicBezTo>
                      <a:pt x="1" y="9"/>
                      <a:pt x="2" y="9"/>
                      <a:pt x="2" y="9"/>
                    </a:cubicBezTo>
                    <a:cubicBezTo>
                      <a:pt x="3" y="6"/>
                      <a:pt x="3" y="4"/>
                      <a:pt x="4" y="2"/>
                    </a:cubicBezTo>
                    <a:cubicBezTo>
                      <a:pt x="4" y="1"/>
                      <a:pt x="3" y="1"/>
                      <a:pt x="2" y="2"/>
                    </a:cubicBezTo>
                    <a:cubicBezTo>
                      <a:pt x="2" y="5"/>
                      <a:pt x="1" y="7"/>
                      <a:pt x="0" y="11"/>
                    </a:cubicBezTo>
                    <a:cubicBezTo>
                      <a:pt x="0" y="11"/>
                      <a:pt x="1" y="12"/>
                      <a:pt x="2" y="11"/>
                    </a:cubicBezTo>
                    <a:cubicBezTo>
                      <a:pt x="3" y="9"/>
                      <a:pt x="4" y="6"/>
                      <a:pt x="6" y="3"/>
                    </a:cubicBezTo>
                    <a:cubicBezTo>
                      <a:pt x="6" y="2"/>
                      <a:pt x="4" y="2"/>
                      <a:pt x="4" y="3"/>
                    </a:cubicBezTo>
                    <a:cubicBezTo>
                      <a:pt x="3" y="5"/>
                      <a:pt x="3" y="7"/>
                      <a:pt x="2" y="9"/>
                    </a:cubicBezTo>
                    <a:cubicBezTo>
                      <a:pt x="2" y="10"/>
                      <a:pt x="1" y="12"/>
                      <a:pt x="2" y="13"/>
                    </a:cubicBezTo>
                    <a:cubicBezTo>
                      <a:pt x="2" y="14"/>
                      <a:pt x="3" y="14"/>
                      <a:pt x="3" y="13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815" name="Freeform 111"/>
              <p:cNvSpPr/>
              <p:nvPr/>
            </p:nvSpPr>
            <p:spPr>
              <a:xfrm>
                <a:off x="1791" y="669"/>
                <a:ext cx="86" cy="75"/>
              </a:xfrm>
              <a:custGeom>
                <a:avLst/>
                <a:gdLst/>
                <a:ahLst/>
                <a:cxnLst>
                  <a:cxn ang="0">
                    <a:pos x="4667" y="4993"/>
                  </a:cxn>
                  <a:cxn ang="0">
                    <a:pos x="5209" y="3603"/>
                  </a:cxn>
                  <a:cxn ang="0">
                    <a:pos x="4455" y="3603"/>
                  </a:cxn>
                  <a:cxn ang="0">
                    <a:pos x="4266" y="2637"/>
                  </a:cxn>
                  <a:cxn ang="0">
                    <a:pos x="4266" y="4010"/>
                  </a:cxn>
                  <a:cxn ang="0">
                    <a:pos x="4455" y="4010"/>
                  </a:cxn>
                  <a:cxn ang="0">
                    <a:pos x="5063" y="2013"/>
                  </a:cxn>
                  <a:cxn ang="0">
                    <a:pos x="4856" y="2204"/>
                  </a:cxn>
                  <a:cxn ang="0">
                    <a:pos x="4455" y="2763"/>
                  </a:cxn>
                  <a:cxn ang="0">
                    <a:pos x="3297" y="2637"/>
                  </a:cxn>
                  <a:cxn ang="0">
                    <a:pos x="2712" y="2013"/>
                  </a:cxn>
                  <a:cxn ang="0">
                    <a:pos x="215" y="1174"/>
                  </a:cxn>
                  <a:cxn ang="0">
                    <a:pos x="1339" y="1174"/>
                  </a:cxn>
                  <a:cxn ang="0">
                    <a:pos x="1150" y="958"/>
                  </a:cxn>
                  <a:cxn ang="0">
                    <a:pos x="2285" y="839"/>
                  </a:cxn>
                  <a:cxn ang="0">
                    <a:pos x="2170" y="2013"/>
                  </a:cxn>
                  <a:cxn ang="0">
                    <a:pos x="3649" y="2204"/>
                  </a:cxn>
                  <a:cxn ang="0">
                    <a:pos x="5209" y="2420"/>
                  </a:cxn>
                  <a:cxn ang="0">
                    <a:pos x="4856" y="1797"/>
                  </a:cxn>
                  <a:cxn ang="0">
                    <a:pos x="4455" y="2763"/>
                  </a:cxn>
                  <a:cxn ang="0">
                    <a:pos x="4455" y="3196"/>
                  </a:cxn>
                  <a:cxn ang="0">
                    <a:pos x="4856" y="1797"/>
                  </a:cxn>
                  <a:cxn ang="0">
                    <a:pos x="5209" y="2420"/>
                  </a:cxn>
                  <a:cxn ang="0">
                    <a:pos x="3297" y="2013"/>
                  </a:cxn>
                  <a:cxn ang="0">
                    <a:pos x="3838" y="2980"/>
                  </a:cxn>
                  <a:cxn ang="0">
                    <a:pos x="2285" y="1797"/>
                  </a:cxn>
                  <a:cxn ang="0">
                    <a:pos x="3649" y="2980"/>
                  </a:cxn>
                  <a:cxn ang="0">
                    <a:pos x="2170" y="2420"/>
                  </a:cxn>
                  <a:cxn ang="0">
                    <a:pos x="3649" y="2763"/>
                  </a:cxn>
                  <a:cxn ang="0">
                    <a:pos x="2170" y="2013"/>
                  </a:cxn>
                  <a:cxn ang="0">
                    <a:pos x="2170" y="958"/>
                  </a:cxn>
                  <a:cxn ang="0">
                    <a:pos x="757" y="958"/>
                  </a:cxn>
                  <a:cxn ang="0">
                    <a:pos x="2497" y="1174"/>
                  </a:cxn>
                  <a:cxn ang="0">
                    <a:pos x="215" y="1174"/>
                  </a:cxn>
                  <a:cxn ang="0">
                    <a:pos x="2170" y="958"/>
                  </a:cxn>
                  <a:cxn ang="0">
                    <a:pos x="616" y="958"/>
                  </a:cxn>
                  <a:cxn ang="0">
                    <a:pos x="2285" y="1174"/>
                  </a:cxn>
                  <a:cxn ang="0">
                    <a:pos x="1150" y="839"/>
                  </a:cxn>
                  <a:cxn ang="0">
                    <a:pos x="2497" y="1581"/>
                  </a:cxn>
                  <a:cxn ang="0">
                    <a:pos x="1339" y="1174"/>
                  </a:cxn>
                  <a:cxn ang="0">
                    <a:pos x="2712" y="2204"/>
                  </a:cxn>
                  <a:cxn ang="0">
                    <a:pos x="2170" y="2013"/>
                  </a:cxn>
                  <a:cxn ang="0">
                    <a:pos x="4051" y="2204"/>
                  </a:cxn>
                  <a:cxn ang="0">
                    <a:pos x="2901" y="2763"/>
                  </a:cxn>
                  <a:cxn ang="0">
                    <a:pos x="5392" y="1797"/>
                  </a:cxn>
                  <a:cxn ang="0">
                    <a:pos x="4455" y="3196"/>
                  </a:cxn>
                  <a:cxn ang="0">
                    <a:pos x="5392" y="1797"/>
                  </a:cxn>
                  <a:cxn ang="0">
                    <a:pos x="4051" y="3387"/>
                  </a:cxn>
                  <a:cxn ang="0">
                    <a:pos x="5209" y="2204"/>
                  </a:cxn>
                  <a:cxn ang="0">
                    <a:pos x="4266" y="4010"/>
                  </a:cxn>
                  <a:cxn ang="0">
                    <a:pos x="4667" y="2637"/>
                  </a:cxn>
                  <a:cxn ang="0">
                    <a:pos x="4266" y="4777"/>
                  </a:cxn>
                  <a:cxn ang="0">
                    <a:pos x="4455" y="2420"/>
                  </a:cxn>
                  <a:cxn ang="0">
                    <a:pos x="4667" y="4367"/>
                  </a:cxn>
                  <a:cxn ang="0">
                    <a:pos x="4667" y="2763"/>
                  </a:cxn>
                  <a:cxn ang="0">
                    <a:pos x="5209" y="3603"/>
                  </a:cxn>
                  <a:cxn ang="0">
                    <a:pos x="4667" y="4993"/>
                  </a:cxn>
                  <a:cxn ang="0">
                    <a:pos x="5819" y="2763"/>
                  </a:cxn>
                </a:cxnLst>
                <a:pathLst>
                  <a:path w="30" h="26">
                    <a:moveTo>
                      <a:pt x="29" y="13"/>
                    </a:moveTo>
                    <a:cubicBezTo>
                      <a:pt x="27" y="17"/>
                      <a:pt x="25" y="21"/>
                      <a:pt x="24" y="25"/>
                    </a:cubicBezTo>
                    <a:cubicBezTo>
                      <a:pt x="24" y="25"/>
                      <a:pt x="25" y="25"/>
                      <a:pt x="25" y="25"/>
                    </a:cubicBezTo>
                    <a:cubicBezTo>
                      <a:pt x="26" y="23"/>
                      <a:pt x="27" y="20"/>
                      <a:pt x="27" y="18"/>
                    </a:cubicBezTo>
                    <a:cubicBezTo>
                      <a:pt x="28" y="17"/>
                      <a:pt x="26" y="16"/>
                      <a:pt x="26" y="17"/>
                    </a:cubicBezTo>
                    <a:cubicBezTo>
                      <a:pt x="25" y="17"/>
                      <a:pt x="24" y="18"/>
                      <a:pt x="23" y="18"/>
                    </a:cubicBezTo>
                    <a:cubicBezTo>
                      <a:pt x="22" y="16"/>
                      <a:pt x="23" y="14"/>
                      <a:pt x="23" y="13"/>
                    </a:cubicBezTo>
                    <a:cubicBezTo>
                      <a:pt x="23" y="13"/>
                      <a:pt x="22" y="13"/>
                      <a:pt x="22" y="13"/>
                    </a:cubicBezTo>
                    <a:cubicBezTo>
                      <a:pt x="22" y="14"/>
                      <a:pt x="23" y="15"/>
                      <a:pt x="23" y="16"/>
                    </a:cubicBezTo>
                    <a:cubicBezTo>
                      <a:pt x="24" y="18"/>
                      <a:pt x="24" y="19"/>
                      <a:pt x="22" y="20"/>
                    </a:cubicBezTo>
                    <a:cubicBezTo>
                      <a:pt x="21" y="16"/>
                      <a:pt x="26" y="13"/>
                      <a:pt x="22" y="20"/>
                    </a:cubicBezTo>
                    <a:cubicBezTo>
                      <a:pt x="22" y="20"/>
                      <a:pt x="23" y="20"/>
                      <a:pt x="23" y="20"/>
                    </a:cubicBezTo>
                    <a:cubicBezTo>
                      <a:pt x="22" y="16"/>
                      <a:pt x="24" y="13"/>
                      <a:pt x="27" y="11"/>
                    </a:cubicBezTo>
                    <a:cubicBezTo>
                      <a:pt x="27" y="11"/>
                      <a:pt x="26" y="11"/>
                      <a:pt x="26" y="10"/>
                    </a:cubicBezTo>
                    <a:cubicBezTo>
                      <a:pt x="26" y="11"/>
                      <a:pt x="26" y="11"/>
                      <a:pt x="26" y="12"/>
                    </a:cubicBezTo>
                    <a:cubicBezTo>
                      <a:pt x="23" y="16"/>
                      <a:pt x="23" y="16"/>
                      <a:pt x="25" y="11"/>
                    </a:cubicBezTo>
                    <a:cubicBezTo>
                      <a:pt x="25" y="12"/>
                      <a:pt x="25" y="13"/>
                      <a:pt x="25" y="14"/>
                    </a:cubicBezTo>
                    <a:cubicBezTo>
                      <a:pt x="25" y="12"/>
                      <a:pt x="24" y="12"/>
                      <a:pt x="23" y="14"/>
                    </a:cubicBezTo>
                    <a:cubicBezTo>
                      <a:pt x="22" y="14"/>
                      <a:pt x="21" y="15"/>
                      <a:pt x="19" y="15"/>
                    </a:cubicBezTo>
                    <a:cubicBezTo>
                      <a:pt x="20" y="12"/>
                      <a:pt x="19" y="11"/>
                      <a:pt x="17" y="13"/>
                    </a:cubicBezTo>
                    <a:cubicBezTo>
                      <a:pt x="16" y="13"/>
                      <a:pt x="10" y="12"/>
                      <a:pt x="14" y="11"/>
                    </a:cubicBezTo>
                    <a:cubicBezTo>
                      <a:pt x="15" y="11"/>
                      <a:pt x="15" y="10"/>
                      <a:pt x="14" y="10"/>
                    </a:cubicBezTo>
                    <a:cubicBezTo>
                      <a:pt x="10" y="10"/>
                      <a:pt x="9" y="8"/>
                      <a:pt x="10" y="5"/>
                    </a:cubicBezTo>
                    <a:cubicBezTo>
                      <a:pt x="7" y="8"/>
                      <a:pt x="4" y="8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3" y="7"/>
                      <a:pt x="5" y="6"/>
                      <a:pt x="7" y="6"/>
                    </a:cubicBezTo>
                    <a:cubicBezTo>
                      <a:pt x="7" y="6"/>
                      <a:pt x="8" y="6"/>
                      <a:pt x="8" y="6"/>
                    </a:cubicBezTo>
                    <a:cubicBezTo>
                      <a:pt x="13" y="6"/>
                      <a:pt x="12" y="6"/>
                      <a:pt x="6" y="5"/>
                    </a:cubicBezTo>
                    <a:cubicBezTo>
                      <a:pt x="7" y="4"/>
                      <a:pt x="8" y="3"/>
                      <a:pt x="9" y="2"/>
                    </a:cubicBezTo>
                    <a:cubicBezTo>
                      <a:pt x="10" y="2"/>
                      <a:pt x="11" y="3"/>
                      <a:pt x="12" y="4"/>
                    </a:cubicBezTo>
                    <a:cubicBezTo>
                      <a:pt x="13" y="5"/>
                      <a:pt x="16" y="9"/>
                      <a:pt x="11" y="9"/>
                    </a:cubicBezTo>
                    <a:cubicBezTo>
                      <a:pt x="11" y="9"/>
                      <a:pt x="11" y="10"/>
                      <a:pt x="11" y="10"/>
                    </a:cubicBezTo>
                    <a:cubicBezTo>
                      <a:pt x="13" y="9"/>
                      <a:pt x="14" y="10"/>
                      <a:pt x="13" y="12"/>
                    </a:cubicBezTo>
                    <a:cubicBezTo>
                      <a:pt x="15" y="10"/>
                      <a:pt x="17" y="9"/>
                      <a:pt x="19" y="11"/>
                    </a:cubicBezTo>
                    <a:cubicBezTo>
                      <a:pt x="19" y="11"/>
                      <a:pt x="20" y="11"/>
                      <a:pt x="21" y="11"/>
                    </a:cubicBezTo>
                    <a:cubicBezTo>
                      <a:pt x="23" y="10"/>
                      <a:pt x="25" y="11"/>
                      <a:pt x="27" y="12"/>
                    </a:cubicBezTo>
                    <a:cubicBezTo>
                      <a:pt x="27" y="11"/>
                      <a:pt x="28" y="11"/>
                      <a:pt x="28" y="11"/>
                    </a:cubicBezTo>
                    <a:cubicBezTo>
                      <a:pt x="27" y="10"/>
                      <a:pt x="26" y="10"/>
                      <a:pt x="25" y="9"/>
                    </a:cubicBezTo>
                    <a:cubicBezTo>
                      <a:pt x="24" y="9"/>
                      <a:pt x="23" y="10"/>
                      <a:pt x="24" y="10"/>
                    </a:cubicBezTo>
                    <a:cubicBezTo>
                      <a:pt x="24" y="12"/>
                      <a:pt x="24" y="13"/>
                      <a:pt x="23" y="14"/>
                    </a:cubicBezTo>
                    <a:cubicBezTo>
                      <a:pt x="23" y="13"/>
                      <a:pt x="22" y="13"/>
                      <a:pt x="22" y="14"/>
                    </a:cubicBezTo>
                    <a:cubicBezTo>
                      <a:pt x="22" y="15"/>
                      <a:pt x="22" y="15"/>
                      <a:pt x="23" y="16"/>
                    </a:cubicBezTo>
                    <a:cubicBezTo>
                      <a:pt x="23" y="17"/>
                      <a:pt x="23" y="17"/>
                      <a:pt x="24" y="17"/>
                    </a:cubicBezTo>
                    <a:cubicBezTo>
                      <a:pt x="27" y="14"/>
                      <a:pt x="28" y="12"/>
                      <a:pt x="25" y="9"/>
                    </a:cubicBezTo>
                    <a:cubicBezTo>
                      <a:pt x="24" y="9"/>
                      <a:pt x="24" y="10"/>
                      <a:pt x="24" y="10"/>
                    </a:cubicBezTo>
                    <a:cubicBezTo>
                      <a:pt x="25" y="11"/>
                      <a:pt x="26" y="12"/>
                      <a:pt x="27" y="12"/>
                    </a:cubicBezTo>
                    <a:cubicBezTo>
                      <a:pt x="28" y="12"/>
                      <a:pt x="29" y="11"/>
                      <a:pt x="28" y="11"/>
                    </a:cubicBezTo>
                    <a:cubicBezTo>
                      <a:pt x="25" y="8"/>
                      <a:pt x="21" y="9"/>
                      <a:pt x="17" y="10"/>
                    </a:cubicBezTo>
                    <a:cubicBezTo>
                      <a:pt x="17" y="10"/>
                      <a:pt x="17" y="11"/>
                      <a:pt x="17" y="11"/>
                    </a:cubicBezTo>
                    <a:cubicBezTo>
                      <a:pt x="17" y="14"/>
                      <a:pt x="18" y="15"/>
                      <a:pt x="20" y="15"/>
                    </a:cubicBezTo>
                    <a:cubicBezTo>
                      <a:pt x="21" y="16"/>
                      <a:pt x="21" y="15"/>
                      <a:pt x="21" y="15"/>
                    </a:cubicBezTo>
                    <a:cubicBezTo>
                      <a:pt x="22" y="11"/>
                      <a:pt x="16" y="6"/>
                      <a:pt x="12" y="9"/>
                    </a:cubicBezTo>
                    <a:cubicBezTo>
                      <a:pt x="8" y="13"/>
                      <a:pt x="14" y="18"/>
                      <a:pt x="18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18" y="11"/>
                      <a:pt x="15" y="10"/>
                      <a:pt x="11" y="11"/>
                    </a:cubicBezTo>
                    <a:cubicBezTo>
                      <a:pt x="11" y="11"/>
                      <a:pt x="11" y="12"/>
                      <a:pt x="11" y="12"/>
                    </a:cubicBezTo>
                    <a:cubicBezTo>
                      <a:pt x="12" y="15"/>
                      <a:pt x="15" y="16"/>
                      <a:pt x="18" y="15"/>
                    </a:cubicBezTo>
                    <a:cubicBezTo>
                      <a:pt x="18" y="15"/>
                      <a:pt x="19" y="14"/>
                      <a:pt x="19" y="14"/>
                    </a:cubicBezTo>
                    <a:cubicBezTo>
                      <a:pt x="19" y="9"/>
                      <a:pt x="15" y="8"/>
                      <a:pt x="11" y="9"/>
                    </a:cubicBezTo>
                    <a:cubicBezTo>
                      <a:pt x="10" y="9"/>
                      <a:pt x="10" y="10"/>
                      <a:pt x="11" y="10"/>
                    </a:cubicBezTo>
                    <a:cubicBezTo>
                      <a:pt x="19" y="11"/>
                      <a:pt x="14" y="0"/>
                      <a:pt x="8" y="1"/>
                    </a:cubicBezTo>
                    <a:cubicBezTo>
                      <a:pt x="1" y="1"/>
                      <a:pt x="6" y="10"/>
                      <a:pt x="11" y="5"/>
                    </a:cubicBezTo>
                    <a:cubicBezTo>
                      <a:pt x="11" y="5"/>
                      <a:pt x="11" y="4"/>
                      <a:pt x="11" y="4"/>
                    </a:cubicBezTo>
                    <a:cubicBezTo>
                      <a:pt x="8" y="2"/>
                      <a:pt x="6" y="3"/>
                      <a:pt x="4" y="5"/>
                    </a:cubicBezTo>
                    <a:cubicBezTo>
                      <a:pt x="3" y="5"/>
                      <a:pt x="3" y="6"/>
                      <a:pt x="4" y="6"/>
                    </a:cubicBezTo>
                    <a:cubicBezTo>
                      <a:pt x="6" y="9"/>
                      <a:pt x="10" y="9"/>
                      <a:pt x="13" y="6"/>
                    </a:cubicBezTo>
                    <a:cubicBezTo>
                      <a:pt x="14" y="6"/>
                      <a:pt x="13" y="5"/>
                      <a:pt x="13" y="5"/>
                    </a:cubicBezTo>
                    <a:cubicBezTo>
                      <a:pt x="9" y="4"/>
                      <a:pt x="5" y="4"/>
                      <a:pt x="1" y="6"/>
                    </a:cubicBezTo>
                    <a:cubicBezTo>
                      <a:pt x="0" y="6"/>
                      <a:pt x="0" y="7"/>
                      <a:pt x="0" y="7"/>
                    </a:cubicBezTo>
                    <a:cubicBezTo>
                      <a:pt x="4" y="10"/>
                      <a:pt x="9" y="9"/>
                      <a:pt x="11" y="5"/>
                    </a:cubicBezTo>
                    <a:cubicBezTo>
                      <a:pt x="11" y="5"/>
                      <a:pt x="11" y="4"/>
                      <a:pt x="11" y="4"/>
                    </a:cubicBezTo>
                    <a:cubicBezTo>
                      <a:pt x="8" y="2"/>
                      <a:pt x="6" y="2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6" y="9"/>
                      <a:pt x="9" y="9"/>
                      <a:pt x="12" y="6"/>
                    </a:cubicBezTo>
                    <a:cubicBezTo>
                      <a:pt x="12" y="5"/>
                      <a:pt x="12" y="5"/>
                      <a:pt x="12" y="4"/>
                    </a:cubicBezTo>
                    <a:cubicBezTo>
                      <a:pt x="10" y="4"/>
                      <a:pt x="8" y="4"/>
                      <a:pt x="6" y="4"/>
                    </a:cubicBezTo>
                    <a:cubicBezTo>
                      <a:pt x="6" y="4"/>
                      <a:pt x="6" y="4"/>
                      <a:pt x="6" y="5"/>
                    </a:cubicBezTo>
                    <a:cubicBezTo>
                      <a:pt x="7" y="7"/>
                      <a:pt x="10" y="12"/>
                      <a:pt x="13" y="8"/>
                    </a:cubicBezTo>
                    <a:cubicBezTo>
                      <a:pt x="13" y="8"/>
                      <a:pt x="13" y="8"/>
                      <a:pt x="12" y="7"/>
                    </a:cubicBezTo>
                    <a:cubicBezTo>
                      <a:pt x="10" y="6"/>
                      <a:pt x="9" y="5"/>
                      <a:pt x="7" y="6"/>
                    </a:cubicBezTo>
                    <a:cubicBezTo>
                      <a:pt x="6" y="6"/>
                      <a:pt x="6" y="7"/>
                      <a:pt x="6" y="7"/>
                    </a:cubicBezTo>
                    <a:cubicBezTo>
                      <a:pt x="8" y="10"/>
                      <a:pt x="10" y="12"/>
                      <a:pt x="14" y="11"/>
                    </a:cubicBezTo>
                    <a:cubicBezTo>
                      <a:pt x="14" y="11"/>
                      <a:pt x="14" y="10"/>
                      <a:pt x="14" y="10"/>
                    </a:cubicBezTo>
                    <a:cubicBezTo>
                      <a:pt x="13" y="10"/>
                      <a:pt x="12" y="10"/>
                      <a:pt x="11" y="10"/>
                    </a:cubicBezTo>
                    <a:cubicBezTo>
                      <a:pt x="10" y="11"/>
                      <a:pt x="10" y="11"/>
                      <a:pt x="10" y="12"/>
                    </a:cubicBezTo>
                    <a:cubicBezTo>
                      <a:pt x="13" y="14"/>
                      <a:pt x="20" y="16"/>
                      <a:pt x="21" y="11"/>
                    </a:cubicBezTo>
                    <a:cubicBezTo>
                      <a:pt x="21" y="11"/>
                      <a:pt x="21" y="10"/>
                      <a:pt x="20" y="10"/>
                    </a:cubicBezTo>
                    <a:cubicBezTo>
                      <a:pt x="17" y="11"/>
                      <a:pt x="16" y="12"/>
                      <a:pt x="15" y="14"/>
                    </a:cubicBezTo>
                    <a:cubicBezTo>
                      <a:pt x="15" y="15"/>
                      <a:pt x="15" y="15"/>
                      <a:pt x="16" y="15"/>
                    </a:cubicBezTo>
                    <a:cubicBezTo>
                      <a:pt x="21" y="19"/>
                      <a:pt x="27" y="14"/>
                      <a:pt x="28" y="9"/>
                    </a:cubicBezTo>
                    <a:cubicBezTo>
                      <a:pt x="28" y="8"/>
                      <a:pt x="28" y="8"/>
                      <a:pt x="27" y="8"/>
                    </a:cubicBezTo>
                    <a:cubicBezTo>
                      <a:pt x="22" y="8"/>
                      <a:pt x="18" y="12"/>
                      <a:pt x="23" y="16"/>
                    </a:cubicBezTo>
                    <a:cubicBezTo>
                      <a:pt x="23" y="17"/>
                      <a:pt x="23" y="17"/>
                      <a:pt x="24" y="16"/>
                    </a:cubicBezTo>
                    <a:cubicBezTo>
                      <a:pt x="27" y="15"/>
                      <a:pt x="28" y="13"/>
                      <a:pt x="28" y="9"/>
                    </a:cubicBezTo>
                    <a:cubicBezTo>
                      <a:pt x="28" y="9"/>
                      <a:pt x="28" y="8"/>
                      <a:pt x="27" y="9"/>
                    </a:cubicBezTo>
                    <a:cubicBezTo>
                      <a:pt x="23" y="9"/>
                      <a:pt x="20" y="13"/>
                      <a:pt x="21" y="17"/>
                    </a:cubicBezTo>
                    <a:cubicBezTo>
                      <a:pt x="21" y="18"/>
                      <a:pt x="22" y="18"/>
                      <a:pt x="22" y="18"/>
                    </a:cubicBezTo>
                    <a:cubicBezTo>
                      <a:pt x="25" y="16"/>
                      <a:pt x="27" y="14"/>
                      <a:pt x="27" y="11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12"/>
                      <a:pt x="21" y="16"/>
                      <a:pt x="22" y="20"/>
                    </a:cubicBezTo>
                    <a:cubicBezTo>
                      <a:pt x="22" y="21"/>
                      <a:pt x="23" y="21"/>
                      <a:pt x="23" y="21"/>
                    </a:cubicBezTo>
                    <a:cubicBezTo>
                      <a:pt x="25" y="18"/>
                      <a:pt x="25" y="16"/>
                      <a:pt x="24" y="13"/>
                    </a:cubicBezTo>
                    <a:cubicBezTo>
                      <a:pt x="24" y="12"/>
                      <a:pt x="23" y="12"/>
                      <a:pt x="23" y="12"/>
                    </a:cubicBezTo>
                    <a:cubicBezTo>
                      <a:pt x="20" y="15"/>
                      <a:pt x="20" y="20"/>
                      <a:pt x="22" y="24"/>
                    </a:cubicBezTo>
                    <a:cubicBezTo>
                      <a:pt x="22" y="24"/>
                      <a:pt x="23" y="24"/>
                      <a:pt x="23" y="24"/>
                    </a:cubicBezTo>
                    <a:cubicBezTo>
                      <a:pt x="26" y="20"/>
                      <a:pt x="25" y="16"/>
                      <a:pt x="23" y="12"/>
                    </a:cubicBezTo>
                    <a:cubicBezTo>
                      <a:pt x="23" y="12"/>
                      <a:pt x="22" y="12"/>
                      <a:pt x="22" y="12"/>
                    </a:cubicBezTo>
                    <a:cubicBezTo>
                      <a:pt x="21" y="16"/>
                      <a:pt x="21" y="20"/>
                      <a:pt x="24" y="22"/>
                    </a:cubicBezTo>
                    <a:cubicBezTo>
                      <a:pt x="24" y="23"/>
                      <a:pt x="25" y="23"/>
                      <a:pt x="25" y="22"/>
                    </a:cubicBezTo>
                    <a:cubicBezTo>
                      <a:pt x="27" y="19"/>
                      <a:pt x="27" y="16"/>
                      <a:pt x="24" y="14"/>
                    </a:cubicBezTo>
                    <a:cubicBezTo>
                      <a:pt x="23" y="14"/>
                      <a:pt x="23" y="14"/>
                      <a:pt x="23" y="15"/>
                    </a:cubicBezTo>
                    <a:cubicBezTo>
                      <a:pt x="18" y="19"/>
                      <a:pt x="24" y="24"/>
                      <a:pt x="27" y="18"/>
                    </a:cubicBezTo>
                    <a:cubicBezTo>
                      <a:pt x="27" y="17"/>
                      <a:pt x="26" y="17"/>
                      <a:pt x="26" y="17"/>
                    </a:cubicBezTo>
                    <a:cubicBezTo>
                      <a:pt x="25" y="20"/>
                      <a:pt x="24" y="22"/>
                      <a:pt x="24" y="25"/>
                    </a:cubicBezTo>
                    <a:cubicBezTo>
                      <a:pt x="24" y="26"/>
                      <a:pt x="25" y="26"/>
                      <a:pt x="25" y="25"/>
                    </a:cubicBezTo>
                    <a:cubicBezTo>
                      <a:pt x="27" y="22"/>
                      <a:pt x="28" y="18"/>
                      <a:pt x="30" y="14"/>
                    </a:cubicBezTo>
                    <a:cubicBezTo>
                      <a:pt x="30" y="13"/>
                      <a:pt x="29" y="13"/>
                      <a:pt x="29" y="13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816" name="Freeform 112"/>
              <p:cNvSpPr/>
              <p:nvPr/>
            </p:nvSpPr>
            <p:spPr>
              <a:xfrm>
                <a:off x="1845" y="532"/>
                <a:ext cx="123" cy="149"/>
              </a:xfrm>
              <a:custGeom>
                <a:avLst/>
                <a:gdLst/>
                <a:ahLst/>
                <a:cxnLst>
                  <a:cxn ang="0">
                    <a:pos x="2669" y="1338"/>
                  </a:cxn>
                  <a:cxn ang="0">
                    <a:pos x="1548" y="2711"/>
                  </a:cxn>
                  <a:cxn ang="0">
                    <a:pos x="1939" y="4049"/>
                  </a:cxn>
                  <a:cxn ang="0">
                    <a:pos x="2669" y="1338"/>
                  </a:cxn>
                  <a:cxn ang="0">
                    <a:pos x="3607" y="1338"/>
                  </a:cxn>
                  <a:cxn ang="0">
                    <a:pos x="2085" y="3645"/>
                  </a:cxn>
                  <a:cxn ang="0">
                    <a:pos x="4025" y="1765"/>
                  </a:cxn>
                  <a:cxn ang="0">
                    <a:pos x="5361" y="5788"/>
                  </a:cxn>
                  <a:cxn ang="0">
                    <a:pos x="3421" y="5198"/>
                  </a:cxn>
                  <a:cxn ang="0">
                    <a:pos x="4428" y="5387"/>
                  </a:cxn>
                  <a:cxn ang="0">
                    <a:pos x="5546" y="3834"/>
                  </a:cxn>
                  <a:cxn ang="0">
                    <a:pos x="4614" y="6206"/>
                  </a:cxn>
                  <a:cxn ang="0">
                    <a:pos x="4428" y="6937"/>
                  </a:cxn>
                  <a:cxn ang="0">
                    <a:pos x="5361" y="6748"/>
                  </a:cxn>
                  <a:cxn ang="0">
                    <a:pos x="5964" y="5788"/>
                  </a:cxn>
                  <a:cxn ang="0">
                    <a:pos x="6153" y="6545"/>
                  </a:cxn>
                  <a:cxn ang="0">
                    <a:pos x="6693" y="5057"/>
                  </a:cxn>
                  <a:cxn ang="0">
                    <a:pos x="5964" y="3645"/>
                  </a:cxn>
                  <a:cxn ang="0">
                    <a:pos x="7094" y="9837"/>
                  </a:cxn>
                  <a:cxn ang="0">
                    <a:pos x="7300" y="9106"/>
                  </a:cxn>
                  <a:cxn ang="0">
                    <a:pos x="6693" y="4845"/>
                  </a:cxn>
                  <a:cxn ang="0">
                    <a:pos x="6693" y="4450"/>
                  </a:cxn>
                  <a:cxn ang="0">
                    <a:pos x="7300" y="6545"/>
                  </a:cxn>
                  <a:cxn ang="0">
                    <a:pos x="6479" y="6396"/>
                  </a:cxn>
                  <a:cxn ang="0">
                    <a:pos x="6479" y="7341"/>
                  </a:cxn>
                  <a:cxn ang="0">
                    <a:pos x="6293" y="6748"/>
                  </a:cxn>
                  <a:cxn ang="0">
                    <a:pos x="5146" y="6206"/>
                  </a:cxn>
                  <a:cxn ang="0">
                    <a:pos x="4957" y="6937"/>
                  </a:cxn>
                  <a:cxn ang="0">
                    <a:pos x="5546" y="6396"/>
                  </a:cxn>
                  <a:cxn ang="0">
                    <a:pos x="5964" y="4049"/>
                  </a:cxn>
                  <a:cxn ang="0">
                    <a:pos x="4957" y="3507"/>
                  </a:cxn>
                  <a:cxn ang="0">
                    <a:pos x="5546" y="2711"/>
                  </a:cxn>
                  <a:cxn ang="0">
                    <a:pos x="5361" y="3292"/>
                  </a:cxn>
                  <a:cxn ang="0">
                    <a:pos x="4957" y="3645"/>
                  </a:cxn>
                  <a:cxn ang="0">
                    <a:pos x="4820" y="4049"/>
                  </a:cxn>
                  <a:cxn ang="0">
                    <a:pos x="4428" y="4261"/>
                  </a:cxn>
                  <a:cxn ang="0">
                    <a:pos x="3607" y="4261"/>
                  </a:cxn>
                  <a:cxn ang="0">
                    <a:pos x="3607" y="6206"/>
                  </a:cxn>
                  <a:cxn ang="0">
                    <a:pos x="5546" y="5387"/>
                  </a:cxn>
                  <a:cxn ang="0">
                    <a:pos x="4820" y="4450"/>
                  </a:cxn>
                  <a:cxn ang="0">
                    <a:pos x="3813" y="5198"/>
                  </a:cxn>
                  <a:cxn ang="0">
                    <a:pos x="3813" y="4450"/>
                  </a:cxn>
                  <a:cxn ang="0">
                    <a:pos x="1939" y="3292"/>
                  </a:cxn>
                  <a:cxn ang="0">
                    <a:pos x="2085" y="2711"/>
                  </a:cxn>
                  <a:cxn ang="0">
                    <a:pos x="1144" y="616"/>
                  </a:cxn>
                  <a:cxn ang="0">
                    <a:pos x="3421" y="1954"/>
                  </a:cxn>
                  <a:cxn ang="0">
                    <a:pos x="3092" y="756"/>
                  </a:cxn>
                  <a:cxn ang="0">
                    <a:pos x="2880" y="756"/>
                  </a:cxn>
                  <a:cxn ang="0">
                    <a:pos x="2085" y="2891"/>
                  </a:cxn>
                  <a:cxn ang="0">
                    <a:pos x="2669" y="2496"/>
                  </a:cxn>
                  <a:cxn ang="0">
                    <a:pos x="1548" y="3507"/>
                  </a:cxn>
                  <a:cxn ang="0">
                    <a:pos x="1939" y="3507"/>
                  </a:cxn>
                  <a:cxn ang="0">
                    <a:pos x="2480" y="2496"/>
                  </a:cxn>
                  <a:cxn ang="0">
                    <a:pos x="1144" y="2284"/>
                  </a:cxn>
                  <a:cxn ang="0">
                    <a:pos x="1144" y="1149"/>
                  </a:cxn>
                  <a:cxn ang="0">
                    <a:pos x="2265" y="946"/>
                  </a:cxn>
                  <a:cxn ang="0">
                    <a:pos x="2085" y="1338"/>
                  </a:cxn>
                  <a:cxn ang="0">
                    <a:pos x="1939" y="1553"/>
                  </a:cxn>
                </a:cxnLst>
                <a:pathLst>
                  <a:path w="43" h="52">
                    <a:moveTo>
                      <a:pt x="11" y="7"/>
                    </a:moveTo>
                    <a:cubicBezTo>
                      <a:pt x="10" y="7"/>
                      <a:pt x="10" y="7"/>
                      <a:pt x="9" y="7"/>
                    </a:cubicBezTo>
                    <a:cubicBezTo>
                      <a:pt x="10" y="7"/>
                      <a:pt x="11" y="7"/>
                      <a:pt x="13" y="7"/>
                    </a:cubicBezTo>
                    <a:cubicBezTo>
                      <a:pt x="11" y="7"/>
                      <a:pt x="12" y="7"/>
                      <a:pt x="14" y="7"/>
                    </a:cubicBezTo>
                    <a:cubicBezTo>
                      <a:pt x="17" y="8"/>
                      <a:pt x="15" y="14"/>
                      <a:pt x="12" y="10"/>
                    </a:cubicBezTo>
                    <a:cubicBezTo>
                      <a:pt x="11" y="9"/>
                      <a:pt x="10" y="9"/>
                      <a:pt x="10" y="10"/>
                    </a:cubicBezTo>
                    <a:cubicBezTo>
                      <a:pt x="10" y="13"/>
                      <a:pt x="11" y="13"/>
                      <a:pt x="9" y="13"/>
                    </a:cubicBezTo>
                    <a:cubicBezTo>
                      <a:pt x="9" y="13"/>
                      <a:pt x="8" y="13"/>
                      <a:pt x="8" y="14"/>
                    </a:cubicBezTo>
                    <a:cubicBezTo>
                      <a:pt x="9" y="16"/>
                      <a:pt x="9" y="16"/>
                      <a:pt x="10" y="15"/>
                    </a:cubicBezTo>
                    <a:cubicBezTo>
                      <a:pt x="9" y="14"/>
                      <a:pt x="8" y="15"/>
                      <a:pt x="8" y="15"/>
                    </a:cubicBezTo>
                    <a:cubicBezTo>
                      <a:pt x="8" y="17"/>
                      <a:pt x="8" y="19"/>
                      <a:pt x="8" y="21"/>
                    </a:cubicBezTo>
                    <a:cubicBezTo>
                      <a:pt x="9" y="22"/>
                      <a:pt x="10" y="22"/>
                      <a:pt x="10" y="21"/>
                    </a:cubicBezTo>
                    <a:cubicBezTo>
                      <a:pt x="10" y="15"/>
                      <a:pt x="13" y="12"/>
                      <a:pt x="15" y="6"/>
                    </a:cubicBezTo>
                    <a:cubicBezTo>
                      <a:pt x="15" y="6"/>
                      <a:pt x="15" y="5"/>
                      <a:pt x="14" y="5"/>
                    </a:cubicBezTo>
                    <a:cubicBezTo>
                      <a:pt x="9" y="5"/>
                      <a:pt x="17" y="4"/>
                      <a:pt x="14" y="6"/>
                    </a:cubicBezTo>
                    <a:cubicBezTo>
                      <a:pt x="13" y="6"/>
                      <a:pt x="13" y="7"/>
                      <a:pt x="14" y="7"/>
                    </a:cubicBezTo>
                    <a:cubicBezTo>
                      <a:pt x="14" y="7"/>
                      <a:pt x="19" y="10"/>
                      <a:pt x="20" y="10"/>
                    </a:cubicBezTo>
                    <a:cubicBezTo>
                      <a:pt x="21" y="10"/>
                      <a:pt x="21" y="9"/>
                      <a:pt x="20" y="9"/>
                    </a:cubicBezTo>
                    <a:cubicBezTo>
                      <a:pt x="18" y="8"/>
                      <a:pt x="17" y="8"/>
                      <a:pt x="19" y="9"/>
                    </a:cubicBezTo>
                    <a:cubicBezTo>
                      <a:pt x="19" y="9"/>
                      <a:pt x="20" y="8"/>
                      <a:pt x="19" y="7"/>
                    </a:cubicBezTo>
                    <a:cubicBezTo>
                      <a:pt x="16" y="6"/>
                      <a:pt x="13" y="4"/>
                      <a:pt x="10" y="3"/>
                    </a:cubicBezTo>
                    <a:cubicBezTo>
                      <a:pt x="13" y="4"/>
                      <a:pt x="10" y="14"/>
                      <a:pt x="9" y="16"/>
                    </a:cubicBezTo>
                    <a:cubicBezTo>
                      <a:pt x="9" y="17"/>
                      <a:pt x="9" y="17"/>
                      <a:pt x="10" y="17"/>
                    </a:cubicBezTo>
                    <a:cubicBezTo>
                      <a:pt x="12" y="16"/>
                      <a:pt x="11" y="17"/>
                      <a:pt x="11" y="19"/>
                    </a:cubicBezTo>
                    <a:cubicBezTo>
                      <a:pt x="11" y="20"/>
                      <a:pt x="12" y="20"/>
                      <a:pt x="12" y="19"/>
                    </a:cubicBezTo>
                    <a:cubicBezTo>
                      <a:pt x="13" y="18"/>
                      <a:pt x="13" y="17"/>
                      <a:pt x="13" y="16"/>
                    </a:cubicBezTo>
                    <a:cubicBezTo>
                      <a:pt x="13" y="15"/>
                      <a:pt x="12" y="14"/>
                      <a:pt x="12" y="15"/>
                    </a:cubicBezTo>
                    <a:cubicBezTo>
                      <a:pt x="14" y="11"/>
                      <a:pt x="17" y="9"/>
                      <a:pt x="21" y="9"/>
                    </a:cubicBezTo>
                    <a:cubicBezTo>
                      <a:pt x="31" y="9"/>
                      <a:pt x="30" y="15"/>
                      <a:pt x="21" y="25"/>
                    </a:cubicBezTo>
                    <a:cubicBezTo>
                      <a:pt x="24" y="24"/>
                      <a:pt x="25" y="24"/>
                      <a:pt x="25" y="27"/>
                    </a:cubicBezTo>
                    <a:cubicBezTo>
                      <a:pt x="25" y="27"/>
                      <a:pt x="15" y="31"/>
                      <a:pt x="23" y="25"/>
                    </a:cubicBezTo>
                    <a:cubicBezTo>
                      <a:pt x="25" y="23"/>
                      <a:pt x="27" y="25"/>
                      <a:pt x="28" y="30"/>
                    </a:cubicBezTo>
                    <a:cubicBezTo>
                      <a:pt x="24" y="34"/>
                      <a:pt x="21" y="34"/>
                      <a:pt x="20" y="30"/>
                    </a:cubicBezTo>
                    <a:cubicBezTo>
                      <a:pt x="24" y="21"/>
                      <a:pt x="24" y="20"/>
                      <a:pt x="21" y="26"/>
                    </a:cubicBezTo>
                    <a:cubicBezTo>
                      <a:pt x="19" y="30"/>
                      <a:pt x="19" y="30"/>
                      <a:pt x="20" y="27"/>
                    </a:cubicBezTo>
                    <a:cubicBezTo>
                      <a:pt x="20" y="26"/>
                      <a:pt x="19" y="26"/>
                      <a:pt x="18" y="27"/>
                    </a:cubicBezTo>
                    <a:cubicBezTo>
                      <a:pt x="17" y="29"/>
                      <a:pt x="17" y="28"/>
                      <a:pt x="20" y="25"/>
                    </a:cubicBezTo>
                    <a:cubicBezTo>
                      <a:pt x="20" y="28"/>
                      <a:pt x="21" y="31"/>
                      <a:pt x="21" y="34"/>
                    </a:cubicBezTo>
                    <a:cubicBezTo>
                      <a:pt x="21" y="35"/>
                      <a:pt x="22" y="35"/>
                      <a:pt x="22" y="34"/>
                    </a:cubicBezTo>
                    <a:cubicBezTo>
                      <a:pt x="23" y="26"/>
                      <a:pt x="23" y="24"/>
                      <a:pt x="23" y="28"/>
                    </a:cubicBezTo>
                    <a:cubicBezTo>
                      <a:pt x="25" y="33"/>
                      <a:pt x="25" y="32"/>
                      <a:pt x="25" y="25"/>
                    </a:cubicBezTo>
                    <a:cubicBezTo>
                      <a:pt x="25" y="27"/>
                      <a:pt x="25" y="29"/>
                      <a:pt x="25" y="31"/>
                    </a:cubicBezTo>
                    <a:cubicBezTo>
                      <a:pt x="25" y="31"/>
                      <a:pt x="27" y="27"/>
                      <a:pt x="27" y="26"/>
                    </a:cubicBezTo>
                    <a:cubicBezTo>
                      <a:pt x="27" y="24"/>
                      <a:pt x="28" y="22"/>
                      <a:pt x="29" y="20"/>
                    </a:cubicBezTo>
                    <a:cubicBezTo>
                      <a:pt x="30" y="24"/>
                      <a:pt x="31" y="32"/>
                      <a:pt x="30" y="20"/>
                    </a:cubicBezTo>
                    <a:cubicBezTo>
                      <a:pt x="31" y="22"/>
                      <a:pt x="31" y="24"/>
                      <a:pt x="32" y="26"/>
                    </a:cubicBezTo>
                    <a:cubicBezTo>
                      <a:pt x="35" y="35"/>
                      <a:pt x="27" y="32"/>
                      <a:pt x="25" y="31"/>
                    </a:cubicBezTo>
                    <a:cubicBezTo>
                      <a:pt x="24" y="31"/>
                      <a:pt x="23" y="32"/>
                      <a:pt x="24" y="32"/>
                    </a:cubicBezTo>
                    <a:cubicBezTo>
                      <a:pt x="28" y="33"/>
                      <a:pt x="26" y="34"/>
                      <a:pt x="30" y="33"/>
                    </a:cubicBezTo>
                    <a:cubicBezTo>
                      <a:pt x="31" y="33"/>
                      <a:pt x="31" y="32"/>
                      <a:pt x="30" y="32"/>
                    </a:cubicBezTo>
                    <a:cubicBezTo>
                      <a:pt x="27" y="32"/>
                      <a:pt x="25" y="33"/>
                      <a:pt x="23" y="35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3" y="35"/>
                      <a:pt x="22" y="35"/>
                      <a:pt x="21" y="36"/>
                    </a:cubicBezTo>
                    <a:cubicBezTo>
                      <a:pt x="20" y="36"/>
                      <a:pt x="20" y="37"/>
                      <a:pt x="21" y="37"/>
                    </a:cubicBezTo>
                    <a:cubicBezTo>
                      <a:pt x="23" y="37"/>
                      <a:pt x="25" y="37"/>
                      <a:pt x="28" y="36"/>
                    </a:cubicBezTo>
                    <a:cubicBezTo>
                      <a:pt x="29" y="36"/>
                      <a:pt x="29" y="34"/>
                      <a:pt x="28" y="35"/>
                    </a:cubicBezTo>
                    <a:cubicBezTo>
                      <a:pt x="27" y="35"/>
                      <a:pt x="26" y="35"/>
                      <a:pt x="25" y="35"/>
                    </a:cubicBezTo>
                    <a:cubicBezTo>
                      <a:pt x="24" y="35"/>
                      <a:pt x="24" y="37"/>
                      <a:pt x="25" y="37"/>
                    </a:cubicBezTo>
                    <a:cubicBezTo>
                      <a:pt x="29" y="36"/>
                      <a:pt x="32" y="35"/>
                      <a:pt x="32" y="31"/>
                    </a:cubicBezTo>
                    <a:cubicBezTo>
                      <a:pt x="32" y="30"/>
                      <a:pt x="32" y="30"/>
                      <a:pt x="31" y="30"/>
                    </a:cubicBezTo>
                    <a:cubicBezTo>
                      <a:pt x="26" y="32"/>
                      <a:pt x="32" y="29"/>
                      <a:pt x="33" y="32"/>
                    </a:cubicBezTo>
                    <a:cubicBezTo>
                      <a:pt x="34" y="33"/>
                      <a:pt x="34" y="32"/>
                      <a:pt x="34" y="30"/>
                    </a:cubicBezTo>
                    <a:cubicBezTo>
                      <a:pt x="36" y="35"/>
                      <a:pt x="35" y="36"/>
                      <a:pt x="32" y="33"/>
                    </a:cubicBezTo>
                    <a:cubicBezTo>
                      <a:pt x="32" y="33"/>
                      <a:pt x="31" y="34"/>
                      <a:pt x="32" y="34"/>
                    </a:cubicBezTo>
                    <a:cubicBezTo>
                      <a:pt x="33" y="36"/>
                      <a:pt x="34" y="38"/>
                      <a:pt x="36" y="39"/>
                    </a:cubicBezTo>
                    <a:cubicBezTo>
                      <a:pt x="38" y="38"/>
                      <a:pt x="40" y="39"/>
                      <a:pt x="39" y="42"/>
                    </a:cubicBezTo>
                    <a:cubicBezTo>
                      <a:pt x="39" y="41"/>
                      <a:pt x="39" y="36"/>
                      <a:pt x="39" y="35"/>
                    </a:cubicBezTo>
                    <a:cubicBezTo>
                      <a:pt x="38" y="31"/>
                      <a:pt x="37" y="28"/>
                      <a:pt x="35" y="26"/>
                    </a:cubicBezTo>
                    <a:cubicBezTo>
                      <a:pt x="40" y="33"/>
                      <a:pt x="41" y="34"/>
                      <a:pt x="36" y="30"/>
                    </a:cubicBezTo>
                    <a:cubicBezTo>
                      <a:pt x="34" y="24"/>
                      <a:pt x="37" y="33"/>
                      <a:pt x="37" y="33"/>
                    </a:cubicBezTo>
                    <a:cubicBezTo>
                      <a:pt x="37" y="33"/>
                      <a:pt x="38" y="33"/>
                      <a:pt x="38" y="32"/>
                    </a:cubicBezTo>
                    <a:cubicBezTo>
                      <a:pt x="36" y="28"/>
                      <a:pt x="34" y="23"/>
                      <a:pt x="31" y="19"/>
                    </a:cubicBezTo>
                    <a:cubicBezTo>
                      <a:pt x="31" y="19"/>
                      <a:pt x="30" y="19"/>
                      <a:pt x="30" y="20"/>
                    </a:cubicBezTo>
                    <a:cubicBezTo>
                      <a:pt x="31" y="23"/>
                      <a:pt x="32" y="24"/>
                      <a:pt x="34" y="26"/>
                    </a:cubicBezTo>
                    <a:cubicBezTo>
                      <a:pt x="37" y="30"/>
                      <a:pt x="40" y="32"/>
                      <a:pt x="40" y="38"/>
                    </a:cubicBezTo>
                    <a:cubicBezTo>
                      <a:pt x="41" y="40"/>
                      <a:pt x="38" y="49"/>
                      <a:pt x="37" y="51"/>
                    </a:cubicBezTo>
                    <a:cubicBezTo>
                      <a:pt x="37" y="52"/>
                      <a:pt x="39" y="52"/>
                      <a:pt x="39" y="51"/>
                    </a:cubicBezTo>
                    <a:cubicBezTo>
                      <a:pt x="39" y="48"/>
                      <a:pt x="40" y="46"/>
                      <a:pt x="39" y="43"/>
                    </a:cubicBezTo>
                    <a:cubicBezTo>
                      <a:pt x="39" y="42"/>
                      <a:pt x="37" y="42"/>
                      <a:pt x="37" y="43"/>
                    </a:cubicBezTo>
                    <a:cubicBezTo>
                      <a:pt x="38" y="44"/>
                      <a:pt x="38" y="46"/>
                      <a:pt x="38" y="47"/>
                    </a:cubicBezTo>
                    <a:cubicBezTo>
                      <a:pt x="38" y="48"/>
                      <a:pt x="39" y="48"/>
                      <a:pt x="40" y="47"/>
                    </a:cubicBezTo>
                    <a:cubicBezTo>
                      <a:pt x="42" y="41"/>
                      <a:pt x="43" y="36"/>
                      <a:pt x="40" y="30"/>
                    </a:cubicBezTo>
                    <a:cubicBezTo>
                      <a:pt x="38" y="28"/>
                      <a:pt x="36" y="26"/>
                      <a:pt x="34" y="24"/>
                    </a:cubicBezTo>
                    <a:cubicBezTo>
                      <a:pt x="28" y="18"/>
                      <a:pt x="41" y="37"/>
                      <a:pt x="35" y="25"/>
                    </a:cubicBezTo>
                    <a:cubicBezTo>
                      <a:pt x="34" y="25"/>
                      <a:pt x="33" y="25"/>
                      <a:pt x="34" y="26"/>
                    </a:cubicBezTo>
                    <a:cubicBezTo>
                      <a:pt x="34" y="31"/>
                      <a:pt x="35" y="35"/>
                      <a:pt x="39" y="38"/>
                    </a:cubicBezTo>
                    <a:cubicBezTo>
                      <a:pt x="40" y="38"/>
                      <a:pt x="40" y="38"/>
                      <a:pt x="40" y="37"/>
                    </a:cubicBezTo>
                    <a:cubicBezTo>
                      <a:pt x="41" y="31"/>
                      <a:pt x="39" y="27"/>
                      <a:pt x="35" y="23"/>
                    </a:cubicBezTo>
                    <a:cubicBezTo>
                      <a:pt x="34" y="23"/>
                      <a:pt x="33" y="24"/>
                      <a:pt x="33" y="24"/>
                    </a:cubicBezTo>
                    <a:cubicBezTo>
                      <a:pt x="37" y="30"/>
                      <a:pt x="37" y="37"/>
                      <a:pt x="40" y="44"/>
                    </a:cubicBezTo>
                    <a:cubicBezTo>
                      <a:pt x="40" y="45"/>
                      <a:pt x="42" y="45"/>
                      <a:pt x="41" y="44"/>
                    </a:cubicBezTo>
                    <a:cubicBezTo>
                      <a:pt x="41" y="40"/>
                      <a:pt x="40" y="37"/>
                      <a:pt x="38" y="34"/>
                    </a:cubicBezTo>
                    <a:cubicBezTo>
                      <a:pt x="38" y="33"/>
                      <a:pt x="37" y="33"/>
                      <a:pt x="37" y="34"/>
                    </a:cubicBezTo>
                    <a:cubicBezTo>
                      <a:pt x="35" y="38"/>
                      <a:pt x="36" y="40"/>
                      <a:pt x="38" y="43"/>
                    </a:cubicBezTo>
                    <a:cubicBezTo>
                      <a:pt x="39" y="44"/>
                      <a:pt x="40" y="43"/>
                      <a:pt x="40" y="42"/>
                    </a:cubicBezTo>
                    <a:cubicBezTo>
                      <a:pt x="39" y="41"/>
                      <a:pt x="33" y="34"/>
                      <a:pt x="34" y="33"/>
                    </a:cubicBezTo>
                    <a:cubicBezTo>
                      <a:pt x="34" y="33"/>
                      <a:pt x="34" y="33"/>
                      <a:pt x="34" y="32"/>
                    </a:cubicBezTo>
                    <a:cubicBezTo>
                      <a:pt x="33" y="30"/>
                      <a:pt x="33" y="31"/>
                      <a:pt x="31" y="30"/>
                    </a:cubicBezTo>
                    <a:cubicBezTo>
                      <a:pt x="31" y="30"/>
                      <a:pt x="30" y="30"/>
                      <a:pt x="30" y="31"/>
                    </a:cubicBezTo>
                    <a:cubicBezTo>
                      <a:pt x="31" y="34"/>
                      <a:pt x="32" y="36"/>
                      <a:pt x="34" y="38"/>
                    </a:cubicBezTo>
                    <a:cubicBezTo>
                      <a:pt x="35" y="38"/>
                      <a:pt x="36" y="38"/>
                      <a:pt x="36" y="37"/>
                    </a:cubicBezTo>
                    <a:cubicBezTo>
                      <a:pt x="36" y="33"/>
                      <a:pt x="35" y="28"/>
                      <a:pt x="33" y="24"/>
                    </a:cubicBezTo>
                    <a:cubicBezTo>
                      <a:pt x="33" y="23"/>
                      <a:pt x="32" y="24"/>
                      <a:pt x="32" y="24"/>
                    </a:cubicBezTo>
                    <a:cubicBezTo>
                      <a:pt x="31" y="28"/>
                      <a:pt x="32" y="31"/>
                      <a:pt x="33" y="35"/>
                    </a:cubicBezTo>
                    <a:cubicBezTo>
                      <a:pt x="33" y="36"/>
                      <a:pt x="34" y="36"/>
                      <a:pt x="34" y="35"/>
                    </a:cubicBezTo>
                    <a:cubicBezTo>
                      <a:pt x="34" y="32"/>
                      <a:pt x="34" y="29"/>
                      <a:pt x="33" y="26"/>
                    </a:cubicBezTo>
                    <a:cubicBezTo>
                      <a:pt x="33" y="26"/>
                      <a:pt x="32" y="25"/>
                      <a:pt x="32" y="26"/>
                    </a:cubicBezTo>
                    <a:cubicBezTo>
                      <a:pt x="30" y="28"/>
                      <a:pt x="29" y="30"/>
                      <a:pt x="27" y="32"/>
                    </a:cubicBezTo>
                    <a:cubicBezTo>
                      <a:pt x="27" y="33"/>
                      <a:pt x="28" y="33"/>
                      <a:pt x="28" y="33"/>
                    </a:cubicBezTo>
                    <a:cubicBezTo>
                      <a:pt x="28" y="37"/>
                      <a:pt x="27" y="37"/>
                      <a:pt x="25" y="36"/>
                    </a:cubicBezTo>
                    <a:cubicBezTo>
                      <a:pt x="22" y="37"/>
                      <a:pt x="23" y="38"/>
                      <a:pt x="26" y="37"/>
                    </a:cubicBezTo>
                    <a:cubicBezTo>
                      <a:pt x="27" y="37"/>
                      <a:pt x="27" y="36"/>
                      <a:pt x="26" y="36"/>
                    </a:cubicBezTo>
                    <a:cubicBezTo>
                      <a:pt x="26" y="35"/>
                      <a:pt x="25" y="34"/>
                      <a:pt x="24" y="33"/>
                    </a:cubicBezTo>
                    <a:cubicBezTo>
                      <a:pt x="23" y="33"/>
                      <a:pt x="23" y="34"/>
                      <a:pt x="24" y="34"/>
                    </a:cubicBezTo>
                    <a:cubicBezTo>
                      <a:pt x="26" y="34"/>
                      <a:pt x="27" y="34"/>
                      <a:pt x="29" y="34"/>
                    </a:cubicBezTo>
                    <a:cubicBezTo>
                      <a:pt x="29" y="34"/>
                      <a:pt x="30" y="33"/>
                      <a:pt x="29" y="33"/>
                    </a:cubicBezTo>
                    <a:cubicBezTo>
                      <a:pt x="24" y="30"/>
                      <a:pt x="27" y="34"/>
                      <a:pt x="31" y="34"/>
                    </a:cubicBezTo>
                    <a:cubicBezTo>
                      <a:pt x="32" y="34"/>
                      <a:pt x="35" y="35"/>
                      <a:pt x="35" y="33"/>
                    </a:cubicBezTo>
                    <a:cubicBezTo>
                      <a:pt x="38" y="29"/>
                      <a:pt x="36" y="24"/>
                      <a:pt x="32" y="21"/>
                    </a:cubicBezTo>
                    <a:cubicBezTo>
                      <a:pt x="32" y="21"/>
                      <a:pt x="31" y="21"/>
                      <a:pt x="31" y="21"/>
                    </a:cubicBezTo>
                    <a:cubicBezTo>
                      <a:pt x="29" y="25"/>
                      <a:pt x="30" y="27"/>
                      <a:pt x="33" y="30"/>
                    </a:cubicBezTo>
                    <a:cubicBezTo>
                      <a:pt x="33" y="31"/>
                      <a:pt x="34" y="31"/>
                      <a:pt x="34" y="30"/>
                    </a:cubicBezTo>
                    <a:cubicBezTo>
                      <a:pt x="34" y="24"/>
                      <a:pt x="32" y="19"/>
                      <a:pt x="27" y="17"/>
                    </a:cubicBezTo>
                    <a:cubicBezTo>
                      <a:pt x="26" y="16"/>
                      <a:pt x="26" y="17"/>
                      <a:pt x="26" y="18"/>
                    </a:cubicBezTo>
                    <a:cubicBezTo>
                      <a:pt x="28" y="20"/>
                      <a:pt x="28" y="20"/>
                      <a:pt x="31" y="21"/>
                    </a:cubicBezTo>
                    <a:cubicBezTo>
                      <a:pt x="31" y="21"/>
                      <a:pt x="32" y="21"/>
                      <a:pt x="32" y="20"/>
                    </a:cubicBezTo>
                    <a:cubicBezTo>
                      <a:pt x="32" y="16"/>
                      <a:pt x="32" y="18"/>
                      <a:pt x="31" y="14"/>
                    </a:cubicBezTo>
                    <a:cubicBezTo>
                      <a:pt x="30" y="14"/>
                      <a:pt x="29" y="14"/>
                      <a:pt x="29" y="14"/>
                    </a:cubicBezTo>
                    <a:cubicBezTo>
                      <a:pt x="28" y="19"/>
                      <a:pt x="28" y="24"/>
                      <a:pt x="30" y="29"/>
                    </a:cubicBezTo>
                    <a:cubicBezTo>
                      <a:pt x="30" y="30"/>
                      <a:pt x="31" y="29"/>
                      <a:pt x="31" y="29"/>
                    </a:cubicBezTo>
                    <a:cubicBezTo>
                      <a:pt x="31" y="24"/>
                      <a:pt x="31" y="21"/>
                      <a:pt x="29" y="17"/>
                    </a:cubicBezTo>
                    <a:cubicBezTo>
                      <a:pt x="29" y="17"/>
                      <a:pt x="28" y="17"/>
                      <a:pt x="28" y="17"/>
                    </a:cubicBezTo>
                    <a:cubicBezTo>
                      <a:pt x="26" y="22"/>
                      <a:pt x="26" y="25"/>
                      <a:pt x="27" y="30"/>
                    </a:cubicBezTo>
                    <a:cubicBezTo>
                      <a:pt x="27" y="31"/>
                      <a:pt x="28" y="31"/>
                      <a:pt x="28" y="30"/>
                    </a:cubicBezTo>
                    <a:cubicBezTo>
                      <a:pt x="28" y="26"/>
                      <a:pt x="28" y="23"/>
                      <a:pt x="27" y="19"/>
                    </a:cubicBezTo>
                    <a:cubicBezTo>
                      <a:pt x="27" y="19"/>
                      <a:pt x="26" y="19"/>
                      <a:pt x="26" y="19"/>
                    </a:cubicBezTo>
                    <a:cubicBezTo>
                      <a:pt x="25" y="24"/>
                      <a:pt x="25" y="29"/>
                      <a:pt x="25" y="34"/>
                    </a:cubicBezTo>
                    <a:cubicBezTo>
                      <a:pt x="25" y="35"/>
                      <a:pt x="26" y="35"/>
                      <a:pt x="26" y="34"/>
                    </a:cubicBezTo>
                    <a:cubicBezTo>
                      <a:pt x="27" y="29"/>
                      <a:pt x="27" y="26"/>
                      <a:pt x="26" y="21"/>
                    </a:cubicBezTo>
                    <a:cubicBezTo>
                      <a:pt x="26" y="21"/>
                      <a:pt x="25" y="21"/>
                      <a:pt x="25" y="21"/>
                    </a:cubicBezTo>
                    <a:cubicBezTo>
                      <a:pt x="24" y="26"/>
                      <a:pt x="23" y="29"/>
                      <a:pt x="23" y="34"/>
                    </a:cubicBezTo>
                    <a:cubicBezTo>
                      <a:pt x="23" y="35"/>
                      <a:pt x="24" y="35"/>
                      <a:pt x="24" y="34"/>
                    </a:cubicBezTo>
                    <a:cubicBezTo>
                      <a:pt x="25" y="30"/>
                      <a:pt x="25" y="26"/>
                      <a:pt x="24" y="22"/>
                    </a:cubicBezTo>
                    <a:cubicBezTo>
                      <a:pt x="24" y="22"/>
                      <a:pt x="23" y="22"/>
                      <a:pt x="23" y="22"/>
                    </a:cubicBezTo>
                    <a:cubicBezTo>
                      <a:pt x="22" y="25"/>
                      <a:pt x="22" y="27"/>
                      <a:pt x="21" y="30"/>
                    </a:cubicBezTo>
                    <a:cubicBezTo>
                      <a:pt x="21" y="30"/>
                      <a:pt x="21" y="31"/>
                      <a:pt x="22" y="31"/>
                    </a:cubicBezTo>
                    <a:cubicBezTo>
                      <a:pt x="22" y="28"/>
                      <a:pt x="21" y="25"/>
                      <a:pt x="20" y="22"/>
                    </a:cubicBezTo>
                    <a:cubicBezTo>
                      <a:pt x="20" y="22"/>
                      <a:pt x="19" y="22"/>
                      <a:pt x="19" y="22"/>
                    </a:cubicBezTo>
                    <a:cubicBezTo>
                      <a:pt x="16" y="25"/>
                      <a:pt x="16" y="26"/>
                      <a:pt x="16" y="30"/>
                    </a:cubicBezTo>
                    <a:cubicBezTo>
                      <a:pt x="16" y="30"/>
                      <a:pt x="17" y="31"/>
                      <a:pt x="18" y="30"/>
                    </a:cubicBezTo>
                    <a:cubicBezTo>
                      <a:pt x="20" y="27"/>
                      <a:pt x="18" y="30"/>
                      <a:pt x="18" y="32"/>
                    </a:cubicBezTo>
                    <a:cubicBezTo>
                      <a:pt x="18" y="33"/>
                      <a:pt x="19" y="33"/>
                      <a:pt x="19" y="32"/>
                    </a:cubicBezTo>
                    <a:cubicBezTo>
                      <a:pt x="22" y="29"/>
                      <a:pt x="24" y="26"/>
                      <a:pt x="25" y="21"/>
                    </a:cubicBezTo>
                    <a:cubicBezTo>
                      <a:pt x="26" y="21"/>
                      <a:pt x="25" y="20"/>
                      <a:pt x="24" y="20"/>
                    </a:cubicBezTo>
                    <a:cubicBezTo>
                      <a:pt x="18" y="23"/>
                      <a:pt x="16" y="29"/>
                      <a:pt x="20" y="34"/>
                    </a:cubicBezTo>
                    <a:cubicBezTo>
                      <a:pt x="25" y="39"/>
                      <a:pt x="29" y="32"/>
                      <a:pt x="29" y="28"/>
                    </a:cubicBezTo>
                    <a:cubicBezTo>
                      <a:pt x="30" y="16"/>
                      <a:pt x="9" y="30"/>
                      <a:pt x="21" y="36"/>
                    </a:cubicBezTo>
                    <a:cubicBezTo>
                      <a:pt x="21" y="37"/>
                      <a:pt x="21" y="37"/>
                      <a:pt x="21" y="36"/>
                    </a:cubicBezTo>
                    <a:cubicBezTo>
                      <a:pt x="26" y="33"/>
                      <a:pt x="28" y="29"/>
                      <a:pt x="26" y="24"/>
                    </a:cubicBezTo>
                    <a:cubicBezTo>
                      <a:pt x="26" y="23"/>
                      <a:pt x="26" y="23"/>
                      <a:pt x="25" y="23"/>
                    </a:cubicBezTo>
                    <a:cubicBezTo>
                      <a:pt x="21" y="24"/>
                      <a:pt x="19" y="26"/>
                      <a:pt x="19" y="30"/>
                    </a:cubicBezTo>
                    <a:cubicBezTo>
                      <a:pt x="19" y="30"/>
                      <a:pt x="19" y="31"/>
                      <a:pt x="19" y="31"/>
                    </a:cubicBezTo>
                    <a:cubicBezTo>
                      <a:pt x="33" y="34"/>
                      <a:pt x="21" y="13"/>
                      <a:pt x="19" y="26"/>
                    </a:cubicBezTo>
                    <a:cubicBezTo>
                      <a:pt x="19" y="27"/>
                      <a:pt x="19" y="27"/>
                      <a:pt x="20" y="27"/>
                    </a:cubicBezTo>
                    <a:cubicBezTo>
                      <a:pt x="24" y="26"/>
                      <a:pt x="26" y="24"/>
                      <a:pt x="25" y="19"/>
                    </a:cubicBezTo>
                    <a:cubicBezTo>
                      <a:pt x="25" y="19"/>
                      <a:pt x="24" y="18"/>
                      <a:pt x="24" y="19"/>
                    </a:cubicBezTo>
                    <a:cubicBezTo>
                      <a:pt x="21" y="19"/>
                      <a:pt x="21" y="20"/>
                      <a:pt x="20" y="22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25" y="22"/>
                      <a:pt x="28" y="19"/>
                      <a:pt x="26" y="15"/>
                    </a:cubicBezTo>
                    <a:cubicBezTo>
                      <a:pt x="26" y="14"/>
                      <a:pt x="25" y="14"/>
                      <a:pt x="25" y="15"/>
                    </a:cubicBezTo>
                    <a:cubicBezTo>
                      <a:pt x="24" y="22"/>
                      <a:pt x="33" y="19"/>
                      <a:pt x="31" y="14"/>
                    </a:cubicBezTo>
                    <a:cubicBezTo>
                      <a:pt x="27" y="4"/>
                      <a:pt x="10" y="6"/>
                      <a:pt x="10" y="17"/>
                    </a:cubicBezTo>
                    <a:cubicBezTo>
                      <a:pt x="10" y="18"/>
                      <a:pt x="11" y="18"/>
                      <a:pt x="11" y="18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2" y="16"/>
                      <a:pt x="12" y="15"/>
                    </a:cubicBezTo>
                    <a:cubicBezTo>
                      <a:pt x="12" y="14"/>
                      <a:pt x="12" y="14"/>
                      <a:pt x="11" y="14"/>
                    </a:cubicBezTo>
                    <a:cubicBezTo>
                      <a:pt x="9" y="16"/>
                      <a:pt x="11" y="13"/>
                      <a:pt x="12" y="11"/>
                    </a:cubicBezTo>
                    <a:cubicBezTo>
                      <a:pt x="12" y="10"/>
                      <a:pt x="12" y="8"/>
                      <a:pt x="12" y="7"/>
                    </a:cubicBezTo>
                    <a:cubicBezTo>
                      <a:pt x="11" y="4"/>
                      <a:pt x="10" y="2"/>
                      <a:pt x="7" y="2"/>
                    </a:cubicBezTo>
                    <a:cubicBezTo>
                      <a:pt x="6" y="1"/>
                      <a:pt x="5" y="3"/>
                      <a:pt x="6" y="3"/>
                    </a:cubicBezTo>
                    <a:cubicBezTo>
                      <a:pt x="3" y="2"/>
                      <a:pt x="18" y="7"/>
                      <a:pt x="16" y="9"/>
                    </a:cubicBezTo>
                    <a:cubicBezTo>
                      <a:pt x="15" y="9"/>
                      <a:pt x="15" y="10"/>
                      <a:pt x="16" y="10"/>
                    </a:cubicBezTo>
                    <a:cubicBezTo>
                      <a:pt x="17" y="11"/>
                      <a:pt x="18" y="10"/>
                      <a:pt x="19" y="9"/>
                    </a:cubicBezTo>
                    <a:cubicBezTo>
                      <a:pt x="18" y="9"/>
                      <a:pt x="18" y="10"/>
                      <a:pt x="18" y="10"/>
                    </a:cubicBezTo>
                    <a:cubicBezTo>
                      <a:pt x="20" y="10"/>
                      <a:pt x="21" y="10"/>
                      <a:pt x="23" y="11"/>
                    </a:cubicBezTo>
                    <a:cubicBezTo>
                      <a:pt x="24" y="11"/>
                      <a:pt x="24" y="9"/>
                      <a:pt x="23" y="9"/>
                    </a:cubicBezTo>
                    <a:cubicBezTo>
                      <a:pt x="22" y="9"/>
                      <a:pt x="13" y="7"/>
                      <a:pt x="17" y="6"/>
                    </a:cubicBezTo>
                    <a:cubicBezTo>
                      <a:pt x="17" y="5"/>
                      <a:pt x="17" y="4"/>
                      <a:pt x="16" y="4"/>
                    </a:cubicBezTo>
                    <a:cubicBezTo>
                      <a:pt x="14" y="4"/>
                      <a:pt x="13" y="4"/>
                      <a:pt x="11" y="4"/>
                    </a:cubicBezTo>
                    <a:cubicBezTo>
                      <a:pt x="10" y="5"/>
                      <a:pt x="10" y="6"/>
                      <a:pt x="11" y="6"/>
                    </a:cubicBezTo>
                    <a:cubicBezTo>
                      <a:pt x="12" y="6"/>
                      <a:pt x="14" y="6"/>
                      <a:pt x="15" y="6"/>
                    </a:cubicBezTo>
                    <a:cubicBezTo>
                      <a:pt x="16" y="6"/>
                      <a:pt x="16" y="4"/>
                      <a:pt x="15" y="4"/>
                    </a:cubicBezTo>
                    <a:cubicBezTo>
                      <a:pt x="12" y="4"/>
                      <a:pt x="13" y="4"/>
                      <a:pt x="10" y="5"/>
                    </a:cubicBezTo>
                    <a:cubicBezTo>
                      <a:pt x="9" y="5"/>
                      <a:pt x="9" y="7"/>
                      <a:pt x="10" y="7"/>
                    </a:cubicBezTo>
                    <a:cubicBezTo>
                      <a:pt x="14" y="7"/>
                      <a:pt x="11" y="11"/>
                      <a:pt x="10" y="14"/>
                    </a:cubicBezTo>
                    <a:cubicBezTo>
                      <a:pt x="10" y="15"/>
                      <a:pt x="11" y="15"/>
                      <a:pt x="11" y="15"/>
                    </a:cubicBezTo>
                    <a:cubicBezTo>
                      <a:pt x="15" y="14"/>
                      <a:pt x="17" y="13"/>
                      <a:pt x="19" y="10"/>
                    </a:cubicBezTo>
                    <a:cubicBezTo>
                      <a:pt x="19" y="9"/>
                      <a:pt x="19" y="8"/>
                      <a:pt x="18" y="9"/>
                    </a:cubicBezTo>
                    <a:cubicBezTo>
                      <a:pt x="15" y="9"/>
                      <a:pt x="13" y="9"/>
                      <a:pt x="12" y="12"/>
                    </a:cubicBezTo>
                    <a:cubicBezTo>
                      <a:pt x="12" y="13"/>
                      <a:pt x="13" y="14"/>
                      <a:pt x="14" y="13"/>
                    </a:cubicBezTo>
                    <a:cubicBezTo>
                      <a:pt x="14" y="11"/>
                      <a:pt x="14" y="11"/>
                      <a:pt x="14" y="9"/>
                    </a:cubicBezTo>
                    <a:cubicBezTo>
                      <a:pt x="14" y="8"/>
                      <a:pt x="13" y="8"/>
                      <a:pt x="13" y="8"/>
                    </a:cubicBezTo>
                    <a:cubicBezTo>
                      <a:pt x="11" y="11"/>
                      <a:pt x="10" y="12"/>
                      <a:pt x="9" y="16"/>
                    </a:cubicBezTo>
                    <a:cubicBezTo>
                      <a:pt x="8" y="18"/>
                      <a:pt x="10" y="21"/>
                      <a:pt x="8" y="18"/>
                    </a:cubicBezTo>
                    <a:cubicBezTo>
                      <a:pt x="8" y="17"/>
                      <a:pt x="7" y="17"/>
                      <a:pt x="7" y="18"/>
                    </a:cubicBezTo>
                    <a:cubicBezTo>
                      <a:pt x="7" y="20"/>
                      <a:pt x="7" y="20"/>
                      <a:pt x="7" y="22"/>
                    </a:cubicBezTo>
                    <a:cubicBezTo>
                      <a:pt x="7" y="22"/>
                      <a:pt x="8" y="22"/>
                      <a:pt x="9" y="22"/>
                    </a:cubicBezTo>
                    <a:cubicBezTo>
                      <a:pt x="8" y="24"/>
                      <a:pt x="10" y="19"/>
                      <a:pt x="10" y="18"/>
                    </a:cubicBezTo>
                    <a:cubicBezTo>
                      <a:pt x="10" y="19"/>
                      <a:pt x="11" y="18"/>
                      <a:pt x="11" y="18"/>
                    </a:cubicBezTo>
                    <a:cubicBezTo>
                      <a:pt x="11" y="18"/>
                      <a:pt x="10" y="14"/>
                      <a:pt x="11" y="14"/>
                    </a:cubicBezTo>
                    <a:cubicBezTo>
                      <a:pt x="11" y="14"/>
                      <a:pt x="11" y="14"/>
                      <a:pt x="11" y="13"/>
                    </a:cubicBezTo>
                    <a:cubicBezTo>
                      <a:pt x="11" y="12"/>
                      <a:pt x="11" y="12"/>
                      <a:pt x="13" y="13"/>
                    </a:cubicBezTo>
                    <a:cubicBezTo>
                      <a:pt x="13" y="14"/>
                      <a:pt x="13" y="14"/>
                      <a:pt x="13" y="13"/>
                    </a:cubicBezTo>
                    <a:cubicBezTo>
                      <a:pt x="27" y="6"/>
                      <a:pt x="2" y="2"/>
                      <a:pt x="11" y="12"/>
                    </a:cubicBezTo>
                    <a:cubicBezTo>
                      <a:pt x="11" y="12"/>
                      <a:pt x="12" y="12"/>
                      <a:pt x="12" y="12"/>
                    </a:cubicBezTo>
                    <a:cubicBezTo>
                      <a:pt x="23" y="6"/>
                      <a:pt x="0" y="0"/>
                      <a:pt x="6" y="12"/>
                    </a:cubicBezTo>
                    <a:cubicBezTo>
                      <a:pt x="6" y="12"/>
                      <a:pt x="6" y="12"/>
                      <a:pt x="7" y="12"/>
                    </a:cubicBezTo>
                    <a:cubicBezTo>
                      <a:pt x="10" y="11"/>
                      <a:pt x="11" y="10"/>
                      <a:pt x="11" y="6"/>
                    </a:cubicBezTo>
                    <a:cubicBezTo>
                      <a:pt x="11" y="6"/>
                      <a:pt x="11" y="6"/>
                      <a:pt x="10" y="5"/>
                    </a:cubicBezTo>
                    <a:cubicBezTo>
                      <a:pt x="8" y="5"/>
                      <a:pt x="9" y="5"/>
                      <a:pt x="6" y="6"/>
                    </a:cubicBezTo>
                    <a:cubicBezTo>
                      <a:pt x="6" y="6"/>
                      <a:pt x="6" y="6"/>
                      <a:pt x="6" y="7"/>
                    </a:cubicBezTo>
                    <a:cubicBezTo>
                      <a:pt x="6" y="7"/>
                      <a:pt x="6" y="8"/>
                      <a:pt x="6" y="9"/>
                    </a:cubicBezTo>
                    <a:cubicBezTo>
                      <a:pt x="6" y="9"/>
                      <a:pt x="7" y="9"/>
                      <a:pt x="7" y="9"/>
                    </a:cubicBezTo>
                    <a:cubicBezTo>
                      <a:pt x="10" y="8"/>
                      <a:pt x="11" y="8"/>
                      <a:pt x="12" y="5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9" y="6"/>
                      <a:pt x="9" y="6"/>
                      <a:pt x="8" y="8"/>
                    </a:cubicBezTo>
                    <a:cubicBezTo>
                      <a:pt x="8" y="9"/>
                      <a:pt x="9" y="9"/>
                      <a:pt x="9" y="9"/>
                    </a:cubicBezTo>
                    <a:cubicBezTo>
                      <a:pt x="10" y="8"/>
                      <a:pt x="11" y="8"/>
                      <a:pt x="11" y="7"/>
                    </a:cubicBezTo>
                    <a:cubicBezTo>
                      <a:pt x="12" y="7"/>
                      <a:pt x="12" y="6"/>
                      <a:pt x="11" y="6"/>
                    </a:cubicBezTo>
                    <a:cubicBezTo>
                      <a:pt x="11" y="6"/>
                      <a:pt x="10" y="6"/>
                      <a:pt x="10" y="6"/>
                    </a:cubicBezTo>
                    <a:cubicBezTo>
                      <a:pt x="9" y="6"/>
                      <a:pt x="9" y="7"/>
                      <a:pt x="9" y="7"/>
                    </a:cubicBezTo>
                    <a:cubicBezTo>
                      <a:pt x="9" y="7"/>
                      <a:pt x="10" y="8"/>
                      <a:pt x="10" y="8"/>
                    </a:cubicBezTo>
                    <a:cubicBezTo>
                      <a:pt x="10" y="9"/>
                      <a:pt x="12" y="8"/>
                      <a:pt x="11" y="7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817" name="Freeform 113"/>
              <p:cNvSpPr/>
              <p:nvPr/>
            </p:nvSpPr>
            <p:spPr>
              <a:xfrm>
                <a:off x="194" y="827"/>
                <a:ext cx="220" cy="283"/>
              </a:xfrm>
              <a:custGeom>
                <a:avLst/>
                <a:gdLst/>
                <a:ahLst/>
                <a:cxnLst>
                  <a:cxn ang="0">
                    <a:pos x="4197" y="18289"/>
                  </a:cxn>
                  <a:cxn ang="0">
                    <a:pos x="3591" y="13950"/>
                  </a:cxn>
                  <a:cxn ang="0">
                    <a:pos x="1543" y="9339"/>
                  </a:cxn>
                  <a:cxn ang="0">
                    <a:pos x="7789" y="726"/>
                  </a:cxn>
                  <a:cxn ang="0">
                    <a:pos x="12923" y="4599"/>
                  </a:cxn>
                  <a:cxn ang="0">
                    <a:pos x="12197" y="10157"/>
                  </a:cxn>
                  <a:cxn ang="0">
                    <a:pos x="10049" y="13361"/>
                  </a:cxn>
                  <a:cxn ang="0">
                    <a:pos x="8726" y="18501"/>
                  </a:cxn>
                  <a:cxn ang="0">
                    <a:pos x="8931" y="18689"/>
                  </a:cxn>
                  <a:cxn ang="0">
                    <a:pos x="10474" y="13147"/>
                  </a:cxn>
                  <a:cxn ang="0">
                    <a:pos x="13526" y="8221"/>
                  </a:cxn>
                  <a:cxn ang="0">
                    <a:pos x="8400" y="606"/>
                  </a:cxn>
                  <a:cxn ang="0">
                    <a:pos x="1143" y="6472"/>
                  </a:cxn>
                  <a:cxn ang="0">
                    <a:pos x="2074" y="11489"/>
                  </a:cxn>
                  <a:cxn ang="0">
                    <a:pos x="3403" y="16025"/>
                  </a:cxn>
                  <a:cxn ang="0">
                    <a:pos x="3991" y="18501"/>
                  </a:cxn>
                  <a:cxn ang="0">
                    <a:pos x="4197" y="18289"/>
                  </a:cxn>
                </a:cxnLst>
                <a:pathLst>
                  <a:path w="77" h="99">
                    <a:moveTo>
                      <a:pt x="22" y="96"/>
                    </a:moveTo>
                    <a:cubicBezTo>
                      <a:pt x="17" y="89"/>
                      <a:pt x="20" y="81"/>
                      <a:pt x="19" y="73"/>
                    </a:cubicBezTo>
                    <a:cubicBezTo>
                      <a:pt x="18" y="64"/>
                      <a:pt x="10" y="57"/>
                      <a:pt x="8" y="49"/>
                    </a:cubicBezTo>
                    <a:cubicBezTo>
                      <a:pt x="0" y="28"/>
                      <a:pt x="20" y="5"/>
                      <a:pt x="41" y="4"/>
                    </a:cubicBezTo>
                    <a:cubicBezTo>
                      <a:pt x="54" y="4"/>
                      <a:pt x="64" y="14"/>
                      <a:pt x="68" y="24"/>
                    </a:cubicBezTo>
                    <a:cubicBezTo>
                      <a:pt x="72" y="34"/>
                      <a:pt x="69" y="45"/>
                      <a:pt x="64" y="53"/>
                    </a:cubicBezTo>
                    <a:cubicBezTo>
                      <a:pt x="60" y="59"/>
                      <a:pt x="55" y="64"/>
                      <a:pt x="53" y="70"/>
                    </a:cubicBezTo>
                    <a:cubicBezTo>
                      <a:pt x="49" y="78"/>
                      <a:pt x="53" y="91"/>
                      <a:pt x="46" y="97"/>
                    </a:cubicBezTo>
                    <a:cubicBezTo>
                      <a:pt x="46" y="98"/>
                      <a:pt x="47" y="99"/>
                      <a:pt x="47" y="98"/>
                    </a:cubicBezTo>
                    <a:cubicBezTo>
                      <a:pt x="55" y="90"/>
                      <a:pt x="50" y="78"/>
                      <a:pt x="55" y="69"/>
                    </a:cubicBezTo>
                    <a:cubicBezTo>
                      <a:pt x="60" y="59"/>
                      <a:pt x="67" y="53"/>
                      <a:pt x="71" y="43"/>
                    </a:cubicBezTo>
                    <a:cubicBezTo>
                      <a:pt x="77" y="25"/>
                      <a:pt x="61" y="6"/>
                      <a:pt x="44" y="3"/>
                    </a:cubicBezTo>
                    <a:cubicBezTo>
                      <a:pt x="25" y="0"/>
                      <a:pt x="10" y="17"/>
                      <a:pt x="6" y="34"/>
                    </a:cubicBezTo>
                    <a:cubicBezTo>
                      <a:pt x="3" y="43"/>
                      <a:pt x="6" y="52"/>
                      <a:pt x="11" y="60"/>
                    </a:cubicBezTo>
                    <a:cubicBezTo>
                      <a:pt x="16" y="68"/>
                      <a:pt x="18" y="75"/>
                      <a:pt x="18" y="84"/>
                    </a:cubicBezTo>
                    <a:cubicBezTo>
                      <a:pt x="18" y="89"/>
                      <a:pt x="18" y="93"/>
                      <a:pt x="21" y="97"/>
                    </a:cubicBezTo>
                    <a:cubicBezTo>
                      <a:pt x="22" y="98"/>
                      <a:pt x="23" y="97"/>
                      <a:pt x="22" y="96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818" name="Freeform 114"/>
              <p:cNvSpPr/>
              <p:nvPr/>
            </p:nvSpPr>
            <p:spPr>
              <a:xfrm>
                <a:off x="243" y="1107"/>
                <a:ext cx="94" cy="28"/>
              </a:xfrm>
              <a:custGeom>
                <a:avLst/>
                <a:gdLst/>
                <a:ahLst/>
                <a:cxnLst>
                  <a:cxn ang="0">
                    <a:pos x="601" y="487"/>
                  </a:cxn>
                  <a:cxn ang="0">
                    <a:pos x="4139" y="487"/>
                  </a:cxn>
                  <a:cxn ang="0">
                    <a:pos x="5062" y="487"/>
                  </a:cxn>
                  <a:cxn ang="0">
                    <a:pos x="5452" y="1050"/>
                  </a:cxn>
                  <a:cxn ang="0">
                    <a:pos x="4139" y="1050"/>
                  </a:cxn>
                  <a:cxn ang="0">
                    <a:pos x="390" y="174"/>
                  </a:cxn>
                  <a:cxn ang="0">
                    <a:pos x="211" y="174"/>
                  </a:cxn>
                  <a:cxn ang="0">
                    <a:pos x="3025" y="1232"/>
                  </a:cxn>
                  <a:cxn ang="0">
                    <a:pos x="5988" y="375"/>
                  </a:cxn>
                  <a:cxn ang="0">
                    <a:pos x="5802" y="375"/>
                  </a:cxn>
                  <a:cxn ang="0">
                    <a:pos x="601" y="375"/>
                  </a:cxn>
                  <a:cxn ang="0">
                    <a:pos x="601" y="487"/>
                  </a:cxn>
                </a:cxnLst>
                <a:pathLst>
                  <a:path w="33" h="10">
                    <a:moveTo>
                      <a:pt x="3" y="3"/>
                    </a:moveTo>
                    <a:cubicBezTo>
                      <a:pt x="9" y="3"/>
                      <a:pt x="16" y="3"/>
                      <a:pt x="22" y="3"/>
                    </a:cubicBezTo>
                    <a:cubicBezTo>
                      <a:pt x="24" y="3"/>
                      <a:pt x="25" y="3"/>
                      <a:pt x="27" y="3"/>
                    </a:cubicBezTo>
                    <a:cubicBezTo>
                      <a:pt x="29" y="3"/>
                      <a:pt x="30" y="3"/>
                      <a:pt x="29" y="6"/>
                    </a:cubicBezTo>
                    <a:cubicBezTo>
                      <a:pt x="27" y="6"/>
                      <a:pt x="24" y="6"/>
                      <a:pt x="22" y="6"/>
                    </a:cubicBezTo>
                    <a:cubicBezTo>
                      <a:pt x="18" y="6"/>
                      <a:pt x="1" y="8"/>
                      <a:pt x="2" y="1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9"/>
                      <a:pt x="11" y="7"/>
                      <a:pt x="16" y="7"/>
                    </a:cubicBezTo>
                    <a:cubicBezTo>
                      <a:pt x="20" y="7"/>
                      <a:pt x="33" y="10"/>
                      <a:pt x="32" y="2"/>
                    </a:cubicBezTo>
                    <a:cubicBezTo>
                      <a:pt x="32" y="2"/>
                      <a:pt x="31" y="2"/>
                      <a:pt x="31" y="2"/>
                    </a:cubicBezTo>
                    <a:cubicBezTo>
                      <a:pt x="22" y="2"/>
                      <a:pt x="12" y="1"/>
                      <a:pt x="3" y="2"/>
                    </a:cubicBezTo>
                    <a:cubicBezTo>
                      <a:pt x="2" y="2"/>
                      <a:pt x="2" y="3"/>
                      <a:pt x="3" y="3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819" name="Freeform 115"/>
              <p:cNvSpPr/>
              <p:nvPr/>
            </p:nvSpPr>
            <p:spPr>
              <a:xfrm>
                <a:off x="225" y="1121"/>
                <a:ext cx="109" cy="26"/>
              </a:xfrm>
              <a:custGeom>
                <a:avLst/>
                <a:gdLst/>
                <a:ahLst/>
                <a:cxnLst>
                  <a:cxn ang="0">
                    <a:pos x="1555" y="844"/>
                  </a:cxn>
                  <a:cxn ang="0">
                    <a:pos x="5218" y="844"/>
                  </a:cxn>
                  <a:cxn ang="0">
                    <a:pos x="6227" y="968"/>
                  </a:cxn>
                  <a:cxn ang="0">
                    <a:pos x="6632" y="1401"/>
                  </a:cxn>
                  <a:cxn ang="0">
                    <a:pos x="3726" y="1401"/>
                  </a:cxn>
                  <a:cxn ang="0">
                    <a:pos x="2716" y="1401"/>
                  </a:cxn>
                  <a:cxn ang="0">
                    <a:pos x="2716" y="1595"/>
                  </a:cxn>
                  <a:cxn ang="0">
                    <a:pos x="2906" y="1595"/>
                  </a:cxn>
                  <a:cxn ang="0">
                    <a:pos x="3118" y="1401"/>
                  </a:cxn>
                  <a:cxn ang="0">
                    <a:pos x="2312" y="1184"/>
                  </a:cxn>
                  <a:cxn ang="0">
                    <a:pos x="1555" y="410"/>
                  </a:cxn>
                  <a:cxn ang="0">
                    <a:pos x="1555" y="0"/>
                  </a:cxn>
                  <a:cxn ang="0">
                    <a:pos x="3118" y="1595"/>
                  </a:cxn>
                  <a:cxn ang="0">
                    <a:pos x="3118" y="1401"/>
                  </a:cxn>
                  <a:cxn ang="0">
                    <a:pos x="2906" y="1595"/>
                  </a:cxn>
                  <a:cxn ang="0">
                    <a:pos x="3325" y="1595"/>
                  </a:cxn>
                  <a:cxn ang="0">
                    <a:pos x="5218" y="1811"/>
                  </a:cxn>
                  <a:cxn ang="0">
                    <a:pos x="7389" y="1401"/>
                  </a:cxn>
                  <a:cxn ang="0">
                    <a:pos x="5834" y="627"/>
                  </a:cxn>
                  <a:cxn ang="0">
                    <a:pos x="1555" y="627"/>
                  </a:cxn>
                  <a:cxn ang="0">
                    <a:pos x="1555" y="844"/>
                  </a:cxn>
                </a:cxnLst>
                <a:pathLst>
                  <a:path w="38" h="9">
                    <a:moveTo>
                      <a:pt x="8" y="4"/>
                    </a:moveTo>
                    <a:cubicBezTo>
                      <a:pt x="14" y="5"/>
                      <a:pt x="21" y="3"/>
                      <a:pt x="27" y="4"/>
                    </a:cubicBezTo>
                    <a:cubicBezTo>
                      <a:pt x="29" y="4"/>
                      <a:pt x="30" y="4"/>
                      <a:pt x="32" y="5"/>
                    </a:cubicBezTo>
                    <a:cubicBezTo>
                      <a:pt x="33" y="5"/>
                      <a:pt x="38" y="6"/>
                      <a:pt x="34" y="7"/>
                    </a:cubicBezTo>
                    <a:cubicBezTo>
                      <a:pt x="30" y="8"/>
                      <a:pt x="24" y="7"/>
                      <a:pt x="19" y="7"/>
                    </a:cubicBezTo>
                    <a:cubicBezTo>
                      <a:pt x="18" y="7"/>
                      <a:pt x="15" y="6"/>
                      <a:pt x="14" y="7"/>
                    </a:cubicBezTo>
                    <a:cubicBezTo>
                      <a:pt x="14" y="7"/>
                      <a:pt x="14" y="8"/>
                      <a:pt x="14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8"/>
                      <a:pt x="15" y="7"/>
                      <a:pt x="16" y="7"/>
                    </a:cubicBezTo>
                    <a:cubicBezTo>
                      <a:pt x="15" y="7"/>
                      <a:pt x="13" y="6"/>
                      <a:pt x="12" y="6"/>
                    </a:cubicBezTo>
                    <a:cubicBezTo>
                      <a:pt x="10" y="5"/>
                      <a:pt x="4" y="3"/>
                      <a:pt x="8" y="2"/>
                    </a:cubicBezTo>
                    <a:cubicBezTo>
                      <a:pt x="9" y="1"/>
                      <a:pt x="9" y="0"/>
                      <a:pt x="8" y="0"/>
                    </a:cubicBezTo>
                    <a:cubicBezTo>
                      <a:pt x="0" y="3"/>
                      <a:pt x="12" y="8"/>
                      <a:pt x="16" y="8"/>
                    </a:cubicBezTo>
                    <a:cubicBezTo>
                      <a:pt x="16" y="8"/>
                      <a:pt x="17" y="7"/>
                      <a:pt x="16" y="7"/>
                    </a:cubicBezTo>
                    <a:cubicBezTo>
                      <a:pt x="14" y="6"/>
                      <a:pt x="16" y="8"/>
                      <a:pt x="15" y="8"/>
                    </a:cubicBezTo>
                    <a:cubicBezTo>
                      <a:pt x="16" y="8"/>
                      <a:pt x="17" y="8"/>
                      <a:pt x="17" y="8"/>
                    </a:cubicBezTo>
                    <a:cubicBezTo>
                      <a:pt x="21" y="8"/>
                      <a:pt x="24" y="9"/>
                      <a:pt x="27" y="9"/>
                    </a:cubicBezTo>
                    <a:cubicBezTo>
                      <a:pt x="28" y="9"/>
                      <a:pt x="38" y="9"/>
                      <a:pt x="38" y="7"/>
                    </a:cubicBezTo>
                    <a:cubicBezTo>
                      <a:pt x="38" y="4"/>
                      <a:pt x="31" y="3"/>
                      <a:pt x="30" y="3"/>
                    </a:cubicBezTo>
                    <a:cubicBezTo>
                      <a:pt x="22" y="1"/>
                      <a:pt x="15" y="3"/>
                      <a:pt x="8" y="3"/>
                    </a:cubicBezTo>
                    <a:cubicBezTo>
                      <a:pt x="7" y="3"/>
                      <a:pt x="7" y="4"/>
                      <a:pt x="8" y="4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820" name="Freeform 116"/>
              <p:cNvSpPr/>
              <p:nvPr/>
            </p:nvSpPr>
            <p:spPr>
              <a:xfrm>
                <a:off x="234" y="1133"/>
                <a:ext cx="103" cy="31"/>
              </a:xfrm>
              <a:custGeom>
                <a:avLst/>
                <a:gdLst/>
                <a:ahLst/>
                <a:cxnLst>
                  <a:cxn ang="0">
                    <a:pos x="1548" y="516"/>
                  </a:cxn>
                  <a:cxn ang="0">
                    <a:pos x="212" y="516"/>
                  </a:cxn>
                  <a:cxn ang="0">
                    <a:pos x="0" y="690"/>
                  </a:cxn>
                  <a:cxn ang="0">
                    <a:pos x="3814" y="1945"/>
                  </a:cxn>
                  <a:cxn ang="0">
                    <a:pos x="5977" y="0"/>
                  </a:cxn>
                  <a:cxn ang="0">
                    <a:pos x="5762" y="183"/>
                  </a:cxn>
                  <a:cxn ang="0">
                    <a:pos x="3282" y="1564"/>
                  </a:cxn>
                  <a:cxn ang="0">
                    <a:pos x="1147" y="1254"/>
                  </a:cxn>
                  <a:cxn ang="0">
                    <a:pos x="607" y="874"/>
                  </a:cxn>
                  <a:cxn ang="0">
                    <a:pos x="607" y="690"/>
                  </a:cxn>
                  <a:cxn ang="0">
                    <a:pos x="1548" y="874"/>
                  </a:cxn>
                  <a:cxn ang="0">
                    <a:pos x="1548" y="516"/>
                  </a:cxn>
                </a:cxnLst>
                <a:pathLst>
                  <a:path w="36" h="11">
                    <a:moveTo>
                      <a:pt x="8" y="3"/>
                    </a:moveTo>
                    <a:cubicBezTo>
                      <a:pt x="6" y="3"/>
                      <a:pt x="4" y="3"/>
                      <a:pt x="1" y="3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0" y="10"/>
                      <a:pt x="16" y="11"/>
                      <a:pt x="20" y="11"/>
                    </a:cubicBezTo>
                    <a:cubicBezTo>
                      <a:pt x="26" y="11"/>
                      <a:pt x="36" y="8"/>
                      <a:pt x="31" y="0"/>
                    </a:cubicBezTo>
                    <a:cubicBezTo>
                      <a:pt x="30" y="0"/>
                      <a:pt x="29" y="0"/>
                      <a:pt x="30" y="1"/>
                    </a:cubicBezTo>
                    <a:cubicBezTo>
                      <a:pt x="35" y="9"/>
                      <a:pt x="22" y="9"/>
                      <a:pt x="17" y="9"/>
                    </a:cubicBezTo>
                    <a:cubicBezTo>
                      <a:pt x="13" y="9"/>
                      <a:pt x="10" y="8"/>
                      <a:pt x="6" y="7"/>
                    </a:cubicBezTo>
                    <a:cubicBezTo>
                      <a:pt x="5" y="7"/>
                      <a:pt x="4" y="6"/>
                      <a:pt x="3" y="5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5" y="4"/>
                      <a:pt x="7" y="5"/>
                      <a:pt x="8" y="5"/>
                    </a:cubicBezTo>
                    <a:cubicBezTo>
                      <a:pt x="9" y="5"/>
                      <a:pt x="9" y="3"/>
                      <a:pt x="8" y="3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821" name="Freeform 117"/>
              <p:cNvSpPr/>
              <p:nvPr/>
            </p:nvSpPr>
            <p:spPr>
              <a:xfrm>
                <a:off x="243" y="1153"/>
                <a:ext cx="74" cy="45"/>
              </a:xfrm>
              <a:custGeom>
                <a:avLst/>
                <a:gdLst/>
                <a:ahLst/>
                <a:cxnLst>
                  <a:cxn ang="0">
                    <a:pos x="211" y="689"/>
                  </a:cxn>
                  <a:cxn ang="0">
                    <a:pos x="390" y="515"/>
                  </a:cxn>
                  <a:cxn ang="0">
                    <a:pos x="0" y="515"/>
                  </a:cxn>
                  <a:cxn ang="0">
                    <a:pos x="4870" y="183"/>
                  </a:cxn>
                  <a:cxn ang="0">
                    <a:pos x="4659" y="183"/>
                  </a:cxn>
                  <a:cxn ang="0">
                    <a:pos x="211" y="380"/>
                  </a:cxn>
                  <a:cxn ang="0">
                    <a:pos x="0" y="515"/>
                  </a:cxn>
                  <a:cxn ang="0">
                    <a:pos x="0" y="689"/>
                  </a:cxn>
                  <a:cxn ang="0">
                    <a:pos x="211" y="689"/>
                  </a:cxn>
                </a:cxnLst>
                <a:pathLst>
                  <a:path w="26" h="16">
                    <a:moveTo>
                      <a:pt x="1" y="4"/>
                    </a:moveTo>
                    <a:cubicBezTo>
                      <a:pt x="1" y="4"/>
                      <a:pt x="1" y="3"/>
                      <a:pt x="2" y="3"/>
                    </a:cubicBezTo>
                    <a:cubicBezTo>
                      <a:pt x="1" y="3"/>
                      <a:pt x="1" y="3"/>
                      <a:pt x="0" y="3"/>
                    </a:cubicBezTo>
                    <a:cubicBezTo>
                      <a:pt x="9" y="9"/>
                      <a:pt x="22" y="16"/>
                      <a:pt x="26" y="1"/>
                    </a:cubicBezTo>
                    <a:cubicBezTo>
                      <a:pt x="26" y="0"/>
                      <a:pt x="25" y="0"/>
                      <a:pt x="25" y="1"/>
                    </a:cubicBezTo>
                    <a:cubicBezTo>
                      <a:pt x="21" y="14"/>
                      <a:pt x="9" y="7"/>
                      <a:pt x="1" y="2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5"/>
                      <a:pt x="1" y="5"/>
                      <a:pt x="1" y="4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822" name="Freeform 118"/>
              <p:cNvSpPr/>
              <p:nvPr/>
            </p:nvSpPr>
            <p:spPr>
              <a:xfrm>
                <a:off x="251" y="981"/>
                <a:ext cx="49" cy="126"/>
              </a:xfrm>
              <a:custGeom>
                <a:avLst/>
                <a:gdLst/>
                <a:ahLst/>
                <a:cxnLst>
                  <a:cxn ang="0">
                    <a:pos x="2012" y="8267"/>
                  </a:cxn>
                  <a:cxn ang="0">
                    <a:pos x="406" y="212"/>
                  </a:cxn>
                  <a:cxn ang="0">
                    <a:pos x="216" y="401"/>
                  </a:cxn>
                  <a:cxn ang="0">
                    <a:pos x="1580" y="8078"/>
                  </a:cxn>
                  <a:cxn ang="0">
                    <a:pos x="2012" y="8267"/>
                  </a:cxn>
                </a:cxnLst>
                <a:pathLst>
                  <a:path w="17" h="44">
                    <a:moveTo>
                      <a:pt x="10" y="43"/>
                    </a:moveTo>
                    <a:cubicBezTo>
                      <a:pt x="12" y="30"/>
                      <a:pt x="17" y="8"/>
                      <a:pt x="2" y="1"/>
                    </a:cubicBezTo>
                    <a:cubicBezTo>
                      <a:pt x="1" y="0"/>
                      <a:pt x="0" y="2"/>
                      <a:pt x="1" y="2"/>
                    </a:cubicBezTo>
                    <a:cubicBezTo>
                      <a:pt x="15" y="9"/>
                      <a:pt x="10" y="30"/>
                      <a:pt x="8" y="42"/>
                    </a:cubicBezTo>
                    <a:cubicBezTo>
                      <a:pt x="8" y="43"/>
                      <a:pt x="10" y="44"/>
                      <a:pt x="10" y="43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823" name="Freeform 119"/>
              <p:cNvSpPr/>
              <p:nvPr/>
            </p:nvSpPr>
            <p:spPr>
              <a:xfrm>
                <a:off x="283" y="975"/>
                <a:ext cx="48" cy="138"/>
              </a:xfrm>
              <a:custGeom>
                <a:avLst/>
                <a:gdLst/>
                <a:ahLst/>
                <a:cxnLst>
                  <a:cxn ang="0">
                    <a:pos x="1259" y="9226"/>
                  </a:cxn>
                  <a:cxn ang="0">
                    <a:pos x="2863" y="405"/>
                  </a:cxn>
                  <a:cxn ang="0">
                    <a:pos x="2680" y="216"/>
                  </a:cxn>
                  <a:cxn ang="0">
                    <a:pos x="1084" y="9430"/>
                  </a:cxn>
                  <a:cxn ang="0">
                    <a:pos x="1259" y="9226"/>
                  </a:cxn>
                </a:cxnLst>
                <a:pathLst>
                  <a:path w="17" h="48">
                    <a:moveTo>
                      <a:pt x="7" y="47"/>
                    </a:moveTo>
                    <a:cubicBezTo>
                      <a:pt x="1" y="34"/>
                      <a:pt x="6" y="12"/>
                      <a:pt x="16" y="2"/>
                    </a:cubicBezTo>
                    <a:cubicBezTo>
                      <a:pt x="17" y="1"/>
                      <a:pt x="16" y="0"/>
                      <a:pt x="15" y="1"/>
                    </a:cubicBezTo>
                    <a:cubicBezTo>
                      <a:pt x="5" y="11"/>
                      <a:pt x="0" y="34"/>
                      <a:pt x="6" y="48"/>
                    </a:cubicBezTo>
                    <a:cubicBezTo>
                      <a:pt x="6" y="48"/>
                      <a:pt x="8" y="48"/>
                      <a:pt x="7" y="47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824" name="Freeform 120"/>
              <p:cNvSpPr/>
              <p:nvPr/>
            </p:nvSpPr>
            <p:spPr>
              <a:xfrm>
                <a:off x="243" y="941"/>
                <a:ext cx="100" cy="49"/>
              </a:xfrm>
              <a:custGeom>
                <a:avLst/>
                <a:gdLst/>
                <a:ahLst/>
                <a:cxnLst>
                  <a:cxn ang="0">
                    <a:pos x="931" y="2966"/>
                  </a:cxn>
                  <a:cxn ang="0">
                    <a:pos x="726" y="954"/>
                  </a:cxn>
                  <a:cxn ang="0">
                    <a:pos x="2074" y="954"/>
                  </a:cxn>
                  <a:cxn ang="0">
                    <a:pos x="1723" y="1580"/>
                  </a:cxn>
                  <a:cxn ang="0">
                    <a:pos x="1934" y="839"/>
                  </a:cxn>
                  <a:cxn ang="0">
                    <a:pos x="2866" y="1170"/>
                  </a:cxn>
                  <a:cxn ang="0">
                    <a:pos x="2660" y="1386"/>
                  </a:cxn>
                  <a:cxn ang="0">
                    <a:pos x="3991" y="839"/>
                  </a:cxn>
                  <a:cxn ang="0">
                    <a:pos x="4597" y="1386"/>
                  </a:cxn>
                  <a:cxn ang="0">
                    <a:pos x="4197" y="1580"/>
                  </a:cxn>
                  <a:cxn ang="0">
                    <a:pos x="4197" y="954"/>
                  </a:cxn>
                  <a:cxn ang="0">
                    <a:pos x="4597" y="623"/>
                  </a:cxn>
                  <a:cxn ang="0">
                    <a:pos x="4734" y="623"/>
                  </a:cxn>
                  <a:cxn ang="0">
                    <a:pos x="4923" y="1580"/>
                  </a:cxn>
                  <a:cxn ang="0">
                    <a:pos x="5926" y="1580"/>
                  </a:cxn>
                  <a:cxn ang="0">
                    <a:pos x="5134" y="2560"/>
                  </a:cxn>
                  <a:cxn ang="0">
                    <a:pos x="5340" y="2966"/>
                  </a:cxn>
                  <a:cxn ang="0">
                    <a:pos x="6066" y="839"/>
                  </a:cxn>
                  <a:cxn ang="0">
                    <a:pos x="4597" y="1580"/>
                  </a:cxn>
                  <a:cxn ang="0">
                    <a:pos x="5740" y="1386"/>
                  </a:cxn>
                  <a:cxn ang="0">
                    <a:pos x="4197" y="406"/>
                  </a:cxn>
                  <a:cxn ang="0">
                    <a:pos x="3991" y="2012"/>
                  </a:cxn>
                  <a:cxn ang="0">
                    <a:pos x="4734" y="1386"/>
                  </a:cxn>
                  <a:cxn ang="0">
                    <a:pos x="2474" y="2012"/>
                  </a:cxn>
                  <a:cxn ang="0">
                    <a:pos x="2660" y="2202"/>
                  </a:cxn>
                  <a:cxn ang="0">
                    <a:pos x="2660" y="623"/>
                  </a:cxn>
                  <a:cxn ang="0">
                    <a:pos x="1723" y="2202"/>
                  </a:cxn>
                  <a:cxn ang="0">
                    <a:pos x="1723" y="2202"/>
                  </a:cxn>
                  <a:cxn ang="0">
                    <a:pos x="1934" y="406"/>
                  </a:cxn>
                  <a:cxn ang="0">
                    <a:pos x="400" y="954"/>
                  </a:cxn>
                  <a:cxn ang="0">
                    <a:pos x="726" y="3372"/>
                  </a:cxn>
                  <a:cxn ang="0">
                    <a:pos x="931" y="2966"/>
                  </a:cxn>
                </a:cxnLst>
                <a:pathLst>
                  <a:path w="35" h="17">
                    <a:moveTo>
                      <a:pt x="5" y="15"/>
                    </a:moveTo>
                    <a:cubicBezTo>
                      <a:pt x="3" y="12"/>
                      <a:pt x="1" y="9"/>
                      <a:pt x="4" y="5"/>
                    </a:cubicBezTo>
                    <a:cubicBezTo>
                      <a:pt x="6" y="3"/>
                      <a:pt x="10" y="3"/>
                      <a:pt x="11" y="5"/>
                    </a:cubicBezTo>
                    <a:cubicBezTo>
                      <a:pt x="13" y="8"/>
                      <a:pt x="10" y="10"/>
                      <a:pt x="9" y="8"/>
                    </a:cubicBezTo>
                    <a:cubicBezTo>
                      <a:pt x="8" y="6"/>
                      <a:pt x="8" y="5"/>
                      <a:pt x="10" y="4"/>
                    </a:cubicBezTo>
                    <a:cubicBezTo>
                      <a:pt x="12" y="4"/>
                      <a:pt x="14" y="5"/>
                      <a:pt x="15" y="6"/>
                    </a:cubicBezTo>
                    <a:cubicBezTo>
                      <a:pt x="18" y="8"/>
                      <a:pt x="14" y="11"/>
                      <a:pt x="14" y="7"/>
                    </a:cubicBezTo>
                    <a:cubicBezTo>
                      <a:pt x="15" y="4"/>
                      <a:pt x="19" y="4"/>
                      <a:pt x="21" y="4"/>
                    </a:cubicBezTo>
                    <a:cubicBezTo>
                      <a:pt x="23" y="5"/>
                      <a:pt x="24" y="6"/>
                      <a:pt x="24" y="7"/>
                    </a:cubicBezTo>
                    <a:cubicBezTo>
                      <a:pt x="23" y="9"/>
                      <a:pt x="22" y="10"/>
                      <a:pt x="22" y="8"/>
                    </a:cubicBezTo>
                    <a:cubicBezTo>
                      <a:pt x="22" y="7"/>
                      <a:pt x="22" y="6"/>
                      <a:pt x="22" y="5"/>
                    </a:cubicBezTo>
                    <a:cubicBezTo>
                      <a:pt x="23" y="4"/>
                      <a:pt x="23" y="4"/>
                      <a:pt x="24" y="3"/>
                    </a:cubicBezTo>
                    <a:cubicBezTo>
                      <a:pt x="24" y="3"/>
                      <a:pt x="24" y="3"/>
                      <a:pt x="25" y="3"/>
                    </a:cubicBezTo>
                    <a:cubicBezTo>
                      <a:pt x="28" y="3"/>
                      <a:pt x="28" y="5"/>
                      <a:pt x="26" y="8"/>
                    </a:cubicBezTo>
                    <a:cubicBezTo>
                      <a:pt x="25" y="4"/>
                      <a:pt x="32" y="4"/>
                      <a:pt x="31" y="8"/>
                    </a:cubicBezTo>
                    <a:cubicBezTo>
                      <a:pt x="31" y="10"/>
                      <a:pt x="29" y="12"/>
                      <a:pt x="27" y="13"/>
                    </a:cubicBezTo>
                    <a:cubicBezTo>
                      <a:pt x="26" y="14"/>
                      <a:pt x="27" y="15"/>
                      <a:pt x="28" y="15"/>
                    </a:cubicBezTo>
                    <a:cubicBezTo>
                      <a:pt x="31" y="13"/>
                      <a:pt x="35" y="8"/>
                      <a:pt x="32" y="4"/>
                    </a:cubicBezTo>
                    <a:cubicBezTo>
                      <a:pt x="29" y="1"/>
                      <a:pt x="24" y="4"/>
                      <a:pt x="24" y="8"/>
                    </a:cubicBezTo>
                    <a:cubicBezTo>
                      <a:pt x="24" y="12"/>
                      <a:pt x="29" y="10"/>
                      <a:pt x="30" y="7"/>
                    </a:cubicBezTo>
                    <a:cubicBezTo>
                      <a:pt x="31" y="3"/>
                      <a:pt x="26" y="0"/>
                      <a:pt x="22" y="2"/>
                    </a:cubicBezTo>
                    <a:cubicBezTo>
                      <a:pt x="20" y="4"/>
                      <a:pt x="19" y="8"/>
                      <a:pt x="21" y="10"/>
                    </a:cubicBezTo>
                    <a:cubicBezTo>
                      <a:pt x="22" y="13"/>
                      <a:pt x="25" y="8"/>
                      <a:pt x="25" y="7"/>
                    </a:cubicBezTo>
                    <a:cubicBezTo>
                      <a:pt x="25" y="0"/>
                      <a:pt x="11" y="2"/>
                      <a:pt x="13" y="10"/>
                    </a:cubicBezTo>
                    <a:cubicBezTo>
                      <a:pt x="13" y="10"/>
                      <a:pt x="14" y="11"/>
                      <a:pt x="14" y="11"/>
                    </a:cubicBezTo>
                    <a:cubicBezTo>
                      <a:pt x="20" y="9"/>
                      <a:pt x="19" y="5"/>
                      <a:pt x="14" y="3"/>
                    </a:cubicBezTo>
                    <a:cubicBezTo>
                      <a:pt x="8" y="1"/>
                      <a:pt x="6" y="6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14" y="11"/>
                      <a:pt x="15" y="4"/>
                      <a:pt x="10" y="2"/>
                    </a:cubicBezTo>
                    <a:cubicBezTo>
                      <a:pt x="7" y="1"/>
                      <a:pt x="4" y="3"/>
                      <a:pt x="2" y="5"/>
                    </a:cubicBezTo>
                    <a:cubicBezTo>
                      <a:pt x="0" y="10"/>
                      <a:pt x="1" y="13"/>
                      <a:pt x="4" y="17"/>
                    </a:cubicBezTo>
                    <a:cubicBezTo>
                      <a:pt x="5" y="17"/>
                      <a:pt x="6" y="16"/>
                      <a:pt x="5" y="15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825" name="Freeform 121"/>
              <p:cNvSpPr>
                <a:spLocks noEditPoints="1"/>
              </p:cNvSpPr>
              <p:nvPr/>
            </p:nvSpPr>
            <p:spPr>
              <a:xfrm>
                <a:off x="1565" y="469"/>
                <a:ext cx="166" cy="80"/>
              </a:xfrm>
              <a:custGeom>
                <a:avLst/>
                <a:gdLst/>
                <a:ahLst/>
                <a:cxnLst>
                  <a:cxn ang="0">
                    <a:pos x="10953" y="4197"/>
                  </a:cxn>
                  <a:cxn ang="0">
                    <a:pos x="9797" y="3403"/>
                  </a:cxn>
                  <a:cxn ang="0">
                    <a:pos x="9986" y="3266"/>
                  </a:cxn>
                  <a:cxn ang="0">
                    <a:pos x="9986" y="3266"/>
                  </a:cxn>
                  <a:cxn ang="0">
                    <a:pos x="9986" y="3054"/>
                  </a:cxn>
                  <a:cxn ang="0">
                    <a:pos x="10198" y="2866"/>
                  </a:cxn>
                  <a:cxn ang="0">
                    <a:pos x="10198" y="2474"/>
                  </a:cxn>
                  <a:cxn ang="0">
                    <a:pos x="9986" y="2260"/>
                  </a:cxn>
                  <a:cxn ang="0">
                    <a:pos x="9986" y="2474"/>
                  </a:cxn>
                  <a:cxn ang="0">
                    <a:pos x="9797" y="2474"/>
                  </a:cxn>
                  <a:cxn ang="0">
                    <a:pos x="8649" y="3266"/>
                  </a:cxn>
                  <a:cxn ang="0">
                    <a:pos x="8649" y="3266"/>
                  </a:cxn>
                  <a:cxn ang="0">
                    <a:pos x="8045" y="3803"/>
                  </a:cxn>
                  <a:cxn ang="0">
                    <a:pos x="7315" y="3403"/>
                  </a:cxn>
                  <a:cxn ang="0">
                    <a:pos x="7315" y="2660"/>
                  </a:cxn>
                  <a:cxn ang="0">
                    <a:pos x="7101" y="2474"/>
                  </a:cxn>
                  <a:cxn ang="0">
                    <a:pos x="6520" y="4409"/>
                  </a:cxn>
                  <a:cxn ang="0">
                    <a:pos x="5578" y="3803"/>
                  </a:cxn>
                  <a:cxn ang="0">
                    <a:pos x="6915" y="211"/>
                  </a:cxn>
                  <a:cxn ang="0">
                    <a:pos x="6709" y="211"/>
                  </a:cxn>
                  <a:cxn ang="0">
                    <a:pos x="5578" y="2260"/>
                  </a:cxn>
                  <a:cxn ang="0">
                    <a:pos x="5366" y="2474"/>
                  </a:cxn>
                  <a:cxn ang="0">
                    <a:pos x="4971" y="2474"/>
                  </a:cxn>
                  <a:cxn ang="0">
                    <a:pos x="4834" y="2660"/>
                  </a:cxn>
                  <a:cxn ang="0">
                    <a:pos x="3827" y="3803"/>
                  </a:cxn>
                  <a:cxn ang="0">
                    <a:pos x="3638" y="4197"/>
                  </a:cxn>
                  <a:cxn ang="0">
                    <a:pos x="2481" y="3991"/>
                  </a:cxn>
                  <a:cxn ang="0">
                    <a:pos x="3286" y="2074"/>
                  </a:cxn>
                  <a:cxn ang="0">
                    <a:pos x="2882" y="2074"/>
                  </a:cxn>
                  <a:cxn ang="0">
                    <a:pos x="2089" y="3991"/>
                  </a:cxn>
                  <a:cxn ang="0">
                    <a:pos x="212" y="4734"/>
                  </a:cxn>
                  <a:cxn ang="0">
                    <a:pos x="212" y="4923"/>
                  </a:cxn>
                  <a:cxn ang="0">
                    <a:pos x="2089" y="4409"/>
                  </a:cxn>
                  <a:cxn ang="0">
                    <a:pos x="2481" y="4923"/>
                  </a:cxn>
                  <a:cxn ang="0">
                    <a:pos x="3638" y="4734"/>
                  </a:cxn>
                  <a:cxn ang="0">
                    <a:pos x="3827" y="4597"/>
                  </a:cxn>
                  <a:cxn ang="0">
                    <a:pos x="4219" y="4734"/>
                  </a:cxn>
                  <a:cxn ang="0">
                    <a:pos x="5160" y="4409"/>
                  </a:cxn>
                  <a:cxn ang="0">
                    <a:pos x="5366" y="4734"/>
                  </a:cxn>
                  <a:cxn ang="0">
                    <a:pos x="6709" y="4597"/>
                  </a:cxn>
                  <a:cxn ang="0">
                    <a:pos x="7642" y="4597"/>
                  </a:cxn>
                  <a:cxn ang="0">
                    <a:pos x="7856" y="4597"/>
                  </a:cxn>
                  <a:cxn ang="0">
                    <a:pos x="7856" y="4597"/>
                  </a:cxn>
                  <a:cxn ang="0">
                    <a:pos x="8864" y="4923"/>
                  </a:cxn>
                  <a:cxn ang="0">
                    <a:pos x="9591" y="4409"/>
                  </a:cxn>
                  <a:cxn ang="0">
                    <a:pos x="9591" y="4409"/>
                  </a:cxn>
                  <a:cxn ang="0">
                    <a:pos x="11133" y="4409"/>
                  </a:cxn>
                  <a:cxn ang="0">
                    <a:pos x="10953" y="4197"/>
                  </a:cxn>
                  <a:cxn ang="0">
                    <a:pos x="4971" y="3991"/>
                  </a:cxn>
                  <a:cxn ang="0">
                    <a:pos x="4430" y="3591"/>
                  </a:cxn>
                  <a:cxn ang="0">
                    <a:pos x="4834" y="3054"/>
                  </a:cxn>
                  <a:cxn ang="0">
                    <a:pos x="4971" y="2866"/>
                  </a:cxn>
                  <a:cxn ang="0">
                    <a:pos x="5366" y="2660"/>
                  </a:cxn>
                  <a:cxn ang="0">
                    <a:pos x="5160" y="3803"/>
                  </a:cxn>
                  <a:cxn ang="0">
                    <a:pos x="4971" y="3991"/>
                  </a:cxn>
                  <a:cxn ang="0">
                    <a:pos x="9190" y="4197"/>
                  </a:cxn>
                  <a:cxn ang="0">
                    <a:pos x="8864" y="3403"/>
                  </a:cxn>
                  <a:cxn ang="0">
                    <a:pos x="8864" y="3403"/>
                  </a:cxn>
                  <a:cxn ang="0">
                    <a:pos x="9797" y="2866"/>
                  </a:cxn>
                  <a:cxn ang="0">
                    <a:pos x="9591" y="3403"/>
                  </a:cxn>
                  <a:cxn ang="0">
                    <a:pos x="9190" y="4197"/>
                  </a:cxn>
                </a:cxnLst>
                <a:pathLst>
                  <a:path w="58" h="28">
                    <a:moveTo>
                      <a:pt x="57" y="22"/>
                    </a:moveTo>
                    <a:cubicBezTo>
                      <a:pt x="53" y="22"/>
                      <a:pt x="51" y="21"/>
                      <a:pt x="51" y="18"/>
                    </a:cubicBezTo>
                    <a:cubicBezTo>
                      <a:pt x="52" y="18"/>
                      <a:pt x="52" y="17"/>
                      <a:pt x="52" y="17"/>
                    </a:cubicBezTo>
                    <a:cubicBezTo>
                      <a:pt x="52" y="17"/>
                      <a:pt x="52" y="17"/>
                      <a:pt x="52" y="17"/>
                    </a:cubicBezTo>
                    <a:cubicBezTo>
                      <a:pt x="52" y="17"/>
                      <a:pt x="52" y="16"/>
                      <a:pt x="52" y="16"/>
                    </a:cubicBezTo>
                    <a:cubicBezTo>
                      <a:pt x="52" y="16"/>
                      <a:pt x="53" y="15"/>
                      <a:pt x="53" y="15"/>
                    </a:cubicBezTo>
                    <a:cubicBezTo>
                      <a:pt x="53" y="14"/>
                      <a:pt x="53" y="13"/>
                      <a:pt x="53" y="13"/>
                    </a:cubicBezTo>
                    <a:cubicBezTo>
                      <a:pt x="54" y="12"/>
                      <a:pt x="52" y="11"/>
                      <a:pt x="52" y="12"/>
                    </a:cubicBezTo>
                    <a:cubicBezTo>
                      <a:pt x="52" y="13"/>
                      <a:pt x="52" y="13"/>
                      <a:pt x="52" y="13"/>
                    </a:cubicBezTo>
                    <a:cubicBezTo>
                      <a:pt x="52" y="13"/>
                      <a:pt x="51" y="13"/>
                      <a:pt x="51" y="13"/>
                    </a:cubicBezTo>
                    <a:cubicBezTo>
                      <a:pt x="48" y="13"/>
                      <a:pt x="47" y="14"/>
                      <a:pt x="45" y="17"/>
                    </a:cubicBezTo>
                    <a:cubicBezTo>
                      <a:pt x="45" y="17"/>
                      <a:pt x="45" y="17"/>
                      <a:pt x="45" y="17"/>
                    </a:cubicBezTo>
                    <a:cubicBezTo>
                      <a:pt x="44" y="18"/>
                      <a:pt x="43" y="19"/>
                      <a:pt x="42" y="20"/>
                    </a:cubicBezTo>
                    <a:cubicBezTo>
                      <a:pt x="41" y="21"/>
                      <a:pt x="39" y="20"/>
                      <a:pt x="38" y="18"/>
                    </a:cubicBezTo>
                    <a:cubicBezTo>
                      <a:pt x="38" y="16"/>
                      <a:pt x="38" y="15"/>
                      <a:pt x="38" y="14"/>
                    </a:cubicBezTo>
                    <a:cubicBezTo>
                      <a:pt x="38" y="13"/>
                      <a:pt x="38" y="13"/>
                      <a:pt x="37" y="13"/>
                    </a:cubicBezTo>
                    <a:cubicBezTo>
                      <a:pt x="33" y="15"/>
                      <a:pt x="32" y="20"/>
                      <a:pt x="34" y="23"/>
                    </a:cubicBezTo>
                    <a:cubicBezTo>
                      <a:pt x="33" y="24"/>
                      <a:pt x="31" y="23"/>
                      <a:pt x="29" y="20"/>
                    </a:cubicBezTo>
                    <a:cubicBezTo>
                      <a:pt x="33" y="14"/>
                      <a:pt x="35" y="5"/>
                      <a:pt x="36" y="1"/>
                    </a:cubicBezTo>
                    <a:cubicBezTo>
                      <a:pt x="36" y="1"/>
                      <a:pt x="35" y="0"/>
                      <a:pt x="35" y="1"/>
                    </a:cubicBezTo>
                    <a:cubicBezTo>
                      <a:pt x="34" y="3"/>
                      <a:pt x="31" y="8"/>
                      <a:pt x="29" y="12"/>
                    </a:cubicBezTo>
                    <a:cubicBezTo>
                      <a:pt x="28" y="12"/>
                      <a:pt x="28" y="13"/>
                      <a:pt x="28" y="13"/>
                    </a:cubicBezTo>
                    <a:cubicBezTo>
                      <a:pt x="28" y="13"/>
                      <a:pt x="27" y="13"/>
                      <a:pt x="26" y="13"/>
                    </a:cubicBezTo>
                    <a:cubicBezTo>
                      <a:pt x="26" y="13"/>
                      <a:pt x="25" y="14"/>
                      <a:pt x="25" y="14"/>
                    </a:cubicBezTo>
                    <a:cubicBezTo>
                      <a:pt x="23" y="16"/>
                      <a:pt x="21" y="17"/>
                      <a:pt x="20" y="20"/>
                    </a:cubicBezTo>
                    <a:cubicBezTo>
                      <a:pt x="20" y="20"/>
                      <a:pt x="19" y="21"/>
                      <a:pt x="19" y="22"/>
                    </a:cubicBezTo>
                    <a:cubicBezTo>
                      <a:pt x="18" y="23"/>
                      <a:pt x="16" y="23"/>
                      <a:pt x="13" y="21"/>
                    </a:cubicBezTo>
                    <a:cubicBezTo>
                      <a:pt x="15" y="18"/>
                      <a:pt x="16" y="15"/>
                      <a:pt x="17" y="11"/>
                    </a:cubicBezTo>
                    <a:cubicBezTo>
                      <a:pt x="17" y="11"/>
                      <a:pt x="16" y="10"/>
                      <a:pt x="15" y="11"/>
                    </a:cubicBezTo>
                    <a:cubicBezTo>
                      <a:pt x="14" y="13"/>
                      <a:pt x="12" y="17"/>
                      <a:pt x="11" y="21"/>
                    </a:cubicBezTo>
                    <a:cubicBezTo>
                      <a:pt x="9" y="24"/>
                      <a:pt x="5" y="24"/>
                      <a:pt x="1" y="25"/>
                    </a:cubicBezTo>
                    <a:cubicBezTo>
                      <a:pt x="0" y="25"/>
                      <a:pt x="0" y="26"/>
                      <a:pt x="1" y="26"/>
                    </a:cubicBezTo>
                    <a:cubicBezTo>
                      <a:pt x="6" y="26"/>
                      <a:pt x="9" y="25"/>
                      <a:pt x="11" y="23"/>
                    </a:cubicBezTo>
                    <a:cubicBezTo>
                      <a:pt x="11" y="24"/>
                      <a:pt x="12" y="26"/>
                      <a:pt x="13" y="26"/>
                    </a:cubicBezTo>
                    <a:cubicBezTo>
                      <a:pt x="15" y="28"/>
                      <a:pt x="17" y="27"/>
                      <a:pt x="19" y="25"/>
                    </a:cubicBezTo>
                    <a:cubicBezTo>
                      <a:pt x="19" y="25"/>
                      <a:pt x="20" y="25"/>
                      <a:pt x="20" y="24"/>
                    </a:cubicBezTo>
                    <a:cubicBezTo>
                      <a:pt x="21" y="25"/>
                      <a:pt x="21" y="25"/>
                      <a:pt x="22" y="25"/>
                    </a:cubicBezTo>
                    <a:cubicBezTo>
                      <a:pt x="24" y="25"/>
                      <a:pt x="25" y="24"/>
                      <a:pt x="27" y="23"/>
                    </a:cubicBezTo>
                    <a:cubicBezTo>
                      <a:pt x="27" y="24"/>
                      <a:pt x="27" y="25"/>
                      <a:pt x="28" y="25"/>
                    </a:cubicBezTo>
                    <a:cubicBezTo>
                      <a:pt x="31" y="28"/>
                      <a:pt x="33" y="27"/>
                      <a:pt x="35" y="24"/>
                    </a:cubicBezTo>
                    <a:cubicBezTo>
                      <a:pt x="36" y="25"/>
                      <a:pt x="38" y="25"/>
                      <a:pt x="40" y="24"/>
                    </a:cubicBezTo>
                    <a:cubicBezTo>
                      <a:pt x="40" y="24"/>
                      <a:pt x="41" y="24"/>
                      <a:pt x="41" y="2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1" y="25"/>
                      <a:pt x="44" y="27"/>
                      <a:pt x="46" y="26"/>
                    </a:cubicBezTo>
                    <a:cubicBezTo>
                      <a:pt x="47" y="26"/>
                      <a:pt x="49" y="24"/>
                      <a:pt x="50" y="23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52" y="27"/>
                      <a:pt x="55" y="27"/>
                      <a:pt x="58" y="23"/>
                    </a:cubicBezTo>
                    <a:cubicBezTo>
                      <a:pt x="58" y="23"/>
                      <a:pt x="57" y="22"/>
                      <a:pt x="57" y="22"/>
                    </a:cubicBezTo>
                    <a:close/>
                    <a:moveTo>
                      <a:pt x="26" y="21"/>
                    </a:moveTo>
                    <a:cubicBezTo>
                      <a:pt x="24" y="24"/>
                      <a:pt x="23" y="24"/>
                      <a:pt x="23" y="19"/>
                    </a:cubicBezTo>
                    <a:cubicBezTo>
                      <a:pt x="23" y="18"/>
                      <a:pt x="24" y="17"/>
                      <a:pt x="25" y="16"/>
                    </a:cubicBezTo>
                    <a:cubicBezTo>
                      <a:pt x="25" y="16"/>
                      <a:pt x="26" y="15"/>
                      <a:pt x="26" y="15"/>
                    </a:cubicBezTo>
                    <a:cubicBezTo>
                      <a:pt x="27" y="15"/>
                      <a:pt x="27" y="14"/>
                      <a:pt x="28" y="14"/>
                    </a:cubicBezTo>
                    <a:cubicBezTo>
                      <a:pt x="27" y="16"/>
                      <a:pt x="27" y="18"/>
                      <a:pt x="27" y="20"/>
                    </a:cubicBezTo>
                    <a:cubicBezTo>
                      <a:pt x="26" y="20"/>
                      <a:pt x="26" y="21"/>
                      <a:pt x="26" y="21"/>
                    </a:cubicBezTo>
                    <a:close/>
                    <a:moveTo>
                      <a:pt x="48" y="22"/>
                    </a:moveTo>
                    <a:cubicBezTo>
                      <a:pt x="47" y="21"/>
                      <a:pt x="46" y="20"/>
                      <a:pt x="46" y="18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8" y="16"/>
                      <a:pt x="49" y="15"/>
                      <a:pt x="51" y="15"/>
                    </a:cubicBezTo>
                    <a:cubicBezTo>
                      <a:pt x="51" y="16"/>
                      <a:pt x="50" y="17"/>
                      <a:pt x="50" y="18"/>
                    </a:cubicBezTo>
                    <a:cubicBezTo>
                      <a:pt x="49" y="19"/>
                      <a:pt x="49" y="21"/>
                      <a:pt x="48" y="22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826" name="Freeform 122"/>
              <p:cNvSpPr/>
              <p:nvPr/>
            </p:nvSpPr>
            <p:spPr>
              <a:xfrm>
                <a:off x="1611" y="472"/>
                <a:ext cx="9" cy="9"/>
              </a:xfrm>
              <a:custGeom>
                <a:avLst/>
                <a:gdLst/>
                <a:ahLst/>
                <a:cxnLst>
                  <a:cxn ang="0">
                    <a:pos x="486" y="243"/>
                  </a:cxn>
                  <a:cxn ang="0">
                    <a:pos x="486" y="243"/>
                  </a:cxn>
                  <a:cxn ang="0">
                    <a:pos x="243" y="486"/>
                  </a:cxn>
                  <a:cxn ang="0">
                    <a:pos x="243" y="729"/>
                  </a:cxn>
                  <a:cxn ang="0">
                    <a:pos x="486" y="243"/>
                  </a:cxn>
                </a:cxnLst>
                <a:pathLst>
                  <a:path w="3" h="3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2" y="3"/>
                      <a:pt x="3" y="2"/>
                      <a:pt x="2" y="1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827" name="Freeform 123"/>
              <p:cNvSpPr/>
              <p:nvPr/>
            </p:nvSpPr>
            <p:spPr>
              <a:xfrm>
                <a:off x="1565" y="532"/>
                <a:ext cx="92" cy="152"/>
              </a:xfrm>
              <a:custGeom>
                <a:avLst/>
                <a:gdLst/>
                <a:ahLst/>
                <a:cxnLst>
                  <a:cxn ang="0">
                    <a:pos x="216" y="1159"/>
                  </a:cxn>
                  <a:cxn ang="0">
                    <a:pos x="4298" y="4055"/>
                  </a:cxn>
                  <a:cxn ang="0">
                    <a:pos x="5537" y="10075"/>
                  </a:cxn>
                  <a:cxn ang="0">
                    <a:pos x="5678" y="10075"/>
                  </a:cxn>
                  <a:cxn ang="0">
                    <a:pos x="5868" y="9674"/>
                  </a:cxn>
                  <a:cxn ang="0">
                    <a:pos x="5678" y="9674"/>
                  </a:cxn>
                  <a:cxn ang="0">
                    <a:pos x="0" y="757"/>
                  </a:cxn>
                  <a:cxn ang="0">
                    <a:pos x="216" y="1159"/>
                  </a:cxn>
                </a:cxnLst>
                <a:pathLst>
                  <a:path w="32" h="53">
                    <a:moveTo>
                      <a:pt x="1" y="6"/>
                    </a:moveTo>
                    <a:cubicBezTo>
                      <a:pt x="10" y="4"/>
                      <a:pt x="18" y="14"/>
                      <a:pt x="22" y="21"/>
                    </a:cubicBezTo>
                    <a:cubicBezTo>
                      <a:pt x="27" y="30"/>
                      <a:pt x="28" y="42"/>
                      <a:pt x="28" y="52"/>
                    </a:cubicBezTo>
                    <a:cubicBezTo>
                      <a:pt x="28" y="53"/>
                      <a:pt x="29" y="53"/>
                      <a:pt x="29" y="52"/>
                    </a:cubicBezTo>
                    <a:cubicBezTo>
                      <a:pt x="30" y="52"/>
                      <a:pt x="30" y="51"/>
                      <a:pt x="30" y="50"/>
                    </a:cubicBezTo>
                    <a:cubicBezTo>
                      <a:pt x="30" y="49"/>
                      <a:pt x="29" y="49"/>
                      <a:pt x="29" y="50"/>
                    </a:cubicBezTo>
                    <a:cubicBezTo>
                      <a:pt x="32" y="36"/>
                      <a:pt x="21" y="0"/>
                      <a:pt x="0" y="4"/>
                    </a:cubicBezTo>
                    <a:cubicBezTo>
                      <a:pt x="0" y="4"/>
                      <a:pt x="0" y="6"/>
                      <a:pt x="1" y="6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828" name="Freeform 124"/>
              <p:cNvSpPr/>
              <p:nvPr/>
            </p:nvSpPr>
            <p:spPr>
              <a:xfrm>
                <a:off x="1657" y="532"/>
                <a:ext cx="71" cy="149"/>
              </a:xfrm>
              <a:custGeom>
                <a:avLst/>
                <a:gdLst/>
                <a:ahLst/>
                <a:cxnLst>
                  <a:cxn ang="0">
                    <a:pos x="4234" y="215"/>
                  </a:cxn>
                  <a:cxn ang="0">
                    <a:pos x="0" y="9837"/>
                  </a:cxn>
                  <a:cxn ang="0">
                    <a:pos x="210" y="9837"/>
                  </a:cxn>
                  <a:cxn ang="0">
                    <a:pos x="4419" y="401"/>
                  </a:cxn>
                  <a:cxn ang="0">
                    <a:pos x="4234" y="215"/>
                  </a:cxn>
                </a:cxnLst>
                <a:pathLst>
                  <a:path w="25" h="52">
                    <a:moveTo>
                      <a:pt x="23" y="1"/>
                    </a:moveTo>
                    <a:cubicBezTo>
                      <a:pt x="5" y="12"/>
                      <a:pt x="0" y="30"/>
                      <a:pt x="0" y="51"/>
                    </a:cubicBezTo>
                    <a:cubicBezTo>
                      <a:pt x="0" y="52"/>
                      <a:pt x="1" y="52"/>
                      <a:pt x="1" y="51"/>
                    </a:cubicBezTo>
                    <a:cubicBezTo>
                      <a:pt x="2" y="31"/>
                      <a:pt x="6" y="13"/>
                      <a:pt x="24" y="2"/>
                    </a:cubicBezTo>
                    <a:cubicBezTo>
                      <a:pt x="25" y="2"/>
                      <a:pt x="24" y="0"/>
                      <a:pt x="23" y="1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829" name="Freeform 125"/>
              <p:cNvSpPr/>
              <p:nvPr/>
            </p:nvSpPr>
            <p:spPr>
              <a:xfrm>
                <a:off x="1545" y="409"/>
                <a:ext cx="220" cy="283"/>
              </a:xfrm>
              <a:custGeom>
                <a:avLst/>
                <a:gdLst/>
                <a:ahLst/>
                <a:cxnLst>
                  <a:cxn ang="0">
                    <a:pos x="4197" y="18289"/>
                  </a:cxn>
                  <a:cxn ang="0">
                    <a:pos x="3591" y="13950"/>
                  </a:cxn>
                  <a:cxn ang="0">
                    <a:pos x="1543" y="9339"/>
                  </a:cxn>
                  <a:cxn ang="0">
                    <a:pos x="7789" y="726"/>
                  </a:cxn>
                  <a:cxn ang="0">
                    <a:pos x="12923" y="4599"/>
                  </a:cxn>
                  <a:cxn ang="0">
                    <a:pos x="12197" y="10157"/>
                  </a:cxn>
                  <a:cxn ang="0">
                    <a:pos x="10049" y="13361"/>
                  </a:cxn>
                  <a:cxn ang="0">
                    <a:pos x="8726" y="18501"/>
                  </a:cxn>
                  <a:cxn ang="0">
                    <a:pos x="8931" y="18689"/>
                  </a:cxn>
                  <a:cxn ang="0">
                    <a:pos x="10474" y="13147"/>
                  </a:cxn>
                  <a:cxn ang="0">
                    <a:pos x="13526" y="8221"/>
                  </a:cxn>
                  <a:cxn ang="0">
                    <a:pos x="8400" y="606"/>
                  </a:cxn>
                  <a:cxn ang="0">
                    <a:pos x="1143" y="6472"/>
                  </a:cxn>
                  <a:cxn ang="0">
                    <a:pos x="2074" y="11489"/>
                  </a:cxn>
                  <a:cxn ang="0">
                    <a:pos x="3403" y="16025"/>
                  </a:cxn>
                  <a:cxn ang="0">
                    <a:pos x="3991" y="18501"/>
                  </a:cxn>
                  <a:cxn ang="0">
                    <a:pos x="4197" y="18289"/>
                  </a:cxn>
                </a:cxnLst>
                <a:pathLst>
                  <a:path w="77" h="99">
                    <a:moveTo>
                      <a:pt x="22" y="96"/>
                    </a:moveTo>
                    <a:cubicBezTo>
                      <a:pt x="17" y="89"/>
                      <a:pt x="20" y="81"/>
                      <a:pt x="19" y="73"/>
                    </a:cubicBezTo>
                    <a:cubicBezTo>
                      <a:pt x="18" y="64"/>
                      <a:pt x="10" y="57"/>
                      <a:pt x="8" y="49"/>
                    </a:cubicBezTo>
                    <a:cubicBezTo>
                      <a:pt x="0" y="28"/>
                      <a:pt x="20" y="5"/>
                      <a:pt x="41" y="4"/>
                    </a:cubicBezTo>
                    <a:cubicBezTo>
                      <a:pt x="54" y="4"/>
                      <a:pt x="64" y="14"/>
                      <a:pt x="68" y="24"/>
                    </a:cubicBezTo>
                    <a:cubicBezTo>
                      <a:pt x="72" y="34"/>
                      <a:pt x="69" y="45"/>
                      <a:pt x="64" y="53"/>
                    </a:cubicBezTo>
                    <a:cubicBezTo>
                      <a:pt x="60" y="59"/>
                      <a:pt x="55" y="64"/>
                      <a:pt x="53" y="70"/>
                    </a:cubicBezTo>
                    <a:cubicBezTo>
                      <a:pt x="49" y="78"/>
                      <a:pt x="52" y="91"/>
                      <a:pt x="46" y="97"/>
                    </a:cubicBezTo>
                    <a:cubicBezTo>
                      <a:pt x="46" y="98"/>
                      <a:pt x="47" y="99"/>
                      <a:pt x="47" y="98"/>
                    </a:cubicBezTo>
                    <a:cubicBezTo>
                      <a:pt x="55" y="90"/>
                      <a:pt x="50" y="78"/>
                      <a:pt x="55" y="69"/>
                    </a:cubicBezTo>
                    <a:cubicBezTo>
                      <a:pt x="60" y="59"/>
                      <a:pt x="67" y="53"/>
                      <a:pt x="71" y="43"/>
                    </a:cubicBezTo>
                    <a:cubicBezTo>
                      <a:pt x="77" y="25"/>
                      <a:pt x="61" y="6"/>
                      <a:pt x="44" y="3"/>
                    </a:cubicBezTo>
                    <a:cubicBezTo>
                      <a:pt x="25" y="0"/>
                      <a:pt x="10" y="17"/>
                      <a:pt x="6" y="34"/>
                    </a:cubicBezTo>
                    <a:cubicBezTo>
                      <a:pt x="3" y="43"/>
                      <a:pt x="6" y="52"/>
                      <a:pt x="11" y="60"/>
                    </a:cubicBezTo>
                    <a:cubicBezTo>
                      <a:pt x="16" y="68"/>
                      <a:pt x="18" y="75"/>
                      <a:pt x="18" y="84"/>
                    </a:cubicBezTo>
                    <a:cubicBezTo>
                      <a:pt x="18" y="89"/>
                      <a:pt x="18" y="93"/>
                      <a:pt x="21" y="97"/>
                    </a:cubicBezTo>
                    <a:cubicBezTo>
                      <a:pt x="22" y="98"/>
                      <a:pt x="23" y="97"/>
                      <a:pt x="22" y="96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830" name="Freeform 126"/>
              <p:cNvSpPr/>
              <p:nvPr/>
            </p:nvSpPr>
            <p:spPr>
              <a:xfrm>
                <a:off x="1594" y="689"/>
                <a:ext cx="97" cy="15"/>
              </a:xfrm>
              <a:custGeom>
                <a:avLst/>
                <a:gdLst/>
                <a:ahLst/>
                <a:cxnLst>
                  <a:cxn ang="0">
                    <a:pos x="602" y="1215"/>
                  </a:cxn>
                  <a:cxn ang="0">
                    <a:pos x="6040" y="1215"/>
                  </a:cxn>
                  <a:cxn ang="0">
                    <a:pos x="6040" y="0"/>
                  </a:cxn>
                  <a:cxn ang="0">
                    <a:pos x="602" y="0"/>
                  </a:cxn>
                  <a:cxn ang="0">
                    <a:pos x="602" y="1215"/>
                  </a:cxn>
                </a:cxnLst>
                <a:pathLst>
                  <a:path w="34" h="5">
                    <a:moveTo>
                      <a:pt x="3" y="5"/>
                    </a:moveTo>
                    <a:cubicBezTo>
                      <a:pt x="13" y="5"/>
                      <a:pt x="22" y="5"/>
                      <a:pt x="32" y="5"/>
                    </a:cubicBezTo>
                    <a:cubicBezTo>
                      <a:pt x="34" y="5"/>
                      <a:pt x="34" y="0"/>
                      <a:pt x="32" y="0"/>
                    </a:cubicBezTo>
                    <a:cubicBezTo>
                      <a:pt x="22" y="0"/>
                      <a:pt x="13" y="0"/>
                      <a:pt x="3" y="0"/>
                    </a:cubicBezTo>
                    <a:cubicBezTo>
                      <a:pt x="0" y="0"/>
                      <a:pt x="0" y="5"/>
                      <a:pt x="3" y="5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831" name="Freeform 127"/>
              <p:cNvSpPr/>
              <p:nvPr/>
            </p:nvSpPr>
            <p:spPr>
              <a:xfrm>
                <a:off x="1594" y="709"/>
                <a:ext cx="97" cy="15"/>
              </a:xfrm>
              <a:custGeom>
                <a:avLst/>
                <a:gdLst/>
                <a:ahLst/>
                <a:cxnLst>
                  <a:cxn ang="0">
                    <a:pos x="602" y="1215"/>
                  </a:cxn>
                  <a:cxn ang="0">
                    <a:pos x="6040" y="1215"/>
                  </a:cxn>
                  <a:cxn ang="0">
                    <a:pos x="6040" y="0"/>
                  </a:cxn>
                  <a:cxn ang="0">
                    <a:pos x="602" y="0"/>
                  </a:cxn>
                  <a:cxn ang="0">
                    <a:pos x="602" y="1215"/>
                  </a:cxn>
                </a:cxnLst>
                <a:pathLst>
                  <a:path w="34" h="5">
                    <a:moveTo>
                      <a:pt x="3" y="5"/>
                    </a:moveTo>
                    <a:cubicBezTo>
                      <a:pt x="13" y="5"/>
                      <a:pt x="22" y="5"/>
                      <a:pt x="32" y="5"/>
                    </a:cubicBezTo>
                    <a:cubicBezTo>
                      <a:pt x="34" y="5"/>
                      <a:pt x="34" y="0"/>
                      <a:pt x="32" y="0"/>
                    </a:cubicBezTo>
                    <a:cubicBezTo>
                      <a:pt x="22" y="0"/>
                      <a:pt x="13" y="0"/>
                      <a:pt x="3" y="0"/>
                    </a:cubicBezTo>
                    <a:cubicBezTo>
                      <a:pt x="0" y="0"/>
                      <a:pt x="0" y="5"/>
                      <a:pt x="3" y="5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832" name="Freeform 128"/>
              <p:cNvSpPr/>
              <p:nvPr/>
            </p:nvSpPr>
            <p:spPr>
              <a:xfrm>
                <a:off x="1600" y="729"/>
                <a:ext cx="88" cy="15"/>
              </a:xfrm>
              <a:custGeom>
                <a:avLst/>
                <a:gdLst/>
                <a:ahLst/>
                <a:cxnLst>
                  <a:cxn ang="0">
                    <a:pos x="596" y="1215"/>
                  </a:cxn>
                  <a:cxn ang="0">
                    <a:pos x="5124" y="1215"/>
                  </a:cxn>
                  <a:cxn ang="0">
                    <a:pos x="5124" y="0"/>
                  </a:cxn>
                  <a:cxn ang="0">
                    <a:pos x="596" y="0"/>
                  </a:cxn>
                  <a:cxn ang="0">
                    <a:pos x="596" y="1215"/>
                  </a:cxn>
                </a:cxnLst>
                <a:pathLst>
                  <a:path w="31" h="5">
                    <a:moveTo>
                      <a:pt x="3" y="5"/>
                    </a:moveTo>
                    <a:cubicBezTo>
                      <a:pt x="11" y="5"/>
                      <a:pt x="20" y="5"/>
                      <a:pt x="28" y="5"/>
                    </a:cubicBezTo>
                    <a:cubicBezTo>
                      <a:pt x="31" y="5"/>
                      <a:pt x="31" y="0"/>
                      <a:pt x="28" y="0"/>
                    </a:cubicBezTo>
                    <a:cubicBezTo>
                      <a:pt x="20" y="0"/>
                      <a:pt x="11" y="0"/>
                      <a:pt x="3" y="0"/>
                    </a:cubicBezTo>
                    <a:cubicBezTo>
                      <a:pt x="0" y="0"/>
                      <a:pt x="0" y="5"/>
                      <a:pt x="3" y="5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833" name="Freeform 129"/>
              <p:cNvSpPr/>
              <p:nvPr/>
            </p:nvSpPr>
            <p:spPr>
              <a:xfrm>
                <a:off x="1608" y="749"/>
                <a:ext cx="75" cy="18"/>
              </a:xfrm>
              <a:custGeom>
                <a:avLst/>
                <a:gdLst/>
                <a:ahLst/>
                <a:cxnLst>
                  <a:cxn ang="0">
                    <a:pos x="839" y="1458"/>
                  </a:cxn>
                  <a:cxn ang="0">
                    <a:pos x="4367" y="1458"/>
                  </a:cxn>
                  <a:cxn ang="0">
                    <a:pos x="4367" y="0"/>
                  </a:cxn>
                  <a:cxn ang="0">
                    <a:pos x="839" y="0"/>
                  </a:cxn>
                  <a:cxn ang="0">
                    <a:pos x="839" y="1458"/>
                  </a:cxn>
                </a:cxnLst>
                <a:pathLst>
                  <a:path w="26" h="6">
                    <a:moveTo>
                      <a:pt x="4" y="6"/>
                    </a:moveTo>
                    <a:cubicBezTo>
                      <a:pt x="10" y="6"/>
                      <a:pt x="16" y="6"/>
                      <a:pt x="22" y="6"/>
                    </a:cubicBezTo>
                    <a:cubicBezTo>
                      <a:pt x="26" y="6"/>
                      <a:pt x="26" y="0"/>
                      <a:pt x="22" y="0"/>
                    </a:cubicBezTo>
                    <a:cubicBezTo>
                      <a:pt x="16" y="0"/>
                      <a:pt x="10" y="0"/>
                      <a:pt x="4" y="0"/>
                    </a:cubicBezTo>
                    <a:cubicBezTo>
                      <a:pt x="0" y="0"/>
                      <a:pt x="0" y="6"/>
                      <a:pt x="4" y="6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834" name="Freeform 130"/>
              <p:cNvSpPr/>
              <p:nvPr/>
            </p:nvSpPr>
            <p:spPr>
              <a:xfrm>
                <a:off x="257" y="584"/>
                <a:ext cx="240" cy="143"/>
              </a:xfrm>
              <a:custGeom>
                <a:avLst/>
                <a:gdLst/>
                <a:ahLst/>
                <a:cxnLst>
                  <a:cxn ang="0">
                    <a:pos x="211" y="9358"/>
                  </a:cxn>
                  <a:cxn ang="0">
                    <a:pos x="1143" y="8025"/>
                  </a:cxn>
                  <a:cxn ang="0">
                    <a:pos x="1543" y="7485"/>
                  </a:cxn>
                  <a:cxn ang="0">
                    <a:pos x="2074" y="8843"/>
                  </a:cxn>
                  <a:cxn ang="0">
                    <a:pos x="2074" y="8843"/>
                  </a:cxn>
                  <a:cxn ang="0">
                    <a:pos x="3591" y="6904"/>
                  </a:cxn>
                  <a:cxn ang="0">
                    <a:pos x="4734" y="6478"/>
                  </a:cxn>
                  <a:cxn ang="0">
                    <a:pos x="5526" y="8629"/>
                  </a:cxn>
                  <a:cxn ang="0">
                    <a:pos x="5740" y="8629"/>
                  </a:cxn>
                  <a:cxn ang="0">
                    <a:pos x="6277" y="7485"/>
                  </a:cxn>
                  <a:cxn ang="0">
                    <a:pos x="6457" y="6478"/>
                  </a:cxn>
                  <a:cxn ang="0">
                    <a:pos x="7069" y="6690"/>
                  </a:cxn>
                  <a:cxn ang="0">
                    <a:pos x="7257" y="6690"/>
                  </a:cxn>
                  <a:cxn ang="0">
                    <a:pos x="8603" y="5963"/>
                  </a:cxn>
                  <a:cxn ang="0">
                    <a:pos x="8603" y="5963"/>
                  </a:cxn>
                  <a:cxn ang="0">
                    <a:pos x="9331" y="4819"/>
                  </a:cxn>
                  <a:cxn ang="0">
                    <a:pos x="9723" y="3598"/>
                  </a:cxn>
                  <a:cxn ang="0">
                    <a:pos x="10260" y="3812"/>
                  </a:cxn>
                  <a:cxn ang="0">
                    <a:pos x="11266" y="8025"/>
                  </a:cxn>
                  <a:cxn ang="0">
                    <a:pos x="11403" y="8025"/>
                  </a:cxn>
                  <a:cxn ang="0">
                    <a:pos x="12597" y="3812"/>
                  </a:cxn>
                  <a:cxn ang="0">
                    <a:pos x="13314" y="1733"/>
                  </a:cxn>
                  <a:cxn ang="0">
                    <a:pos x="14066" y="2880"/>
                  </a:cxn>
                  <a:cxn ang="0">
                    <a:pos x="14254" y="2880"/>
                  </a:cxn>
                  <a:cxn ang="0">
                    <a:pos x="16000" y="212"/>
                  </a:cxn>
                  <a:cxn ang="0">
                    <a:pos x="15789" y="0"/>
                  </a:cxn>
                  <a:cxn ang="0">
                    <a:pos x="15600" y="212"/>
                  </a:cxn>
                  <a:cxn ang="0">
                    <a:pos x="15789" y="400"/>
                  </a:cxn>
                  <a:cxn ang="0">
                    <a:pos x="15397" y="1333"/>
                  </a:cxn>
                  <a:cxn ang="0">
                    <a:pos x="14669" y="2265"/>
                  </a:cxn>
                  <a:cxn ang="0">
                    <a:pos x="13526" y="1144"/>
                  </a:cxn>
                  <a:cxn ang="0">
                    <a:pos x="13314" y="1144"/>
                  </a:cxn>
                  <a:cxn ang="0">
                    <a:pos x="11403" y="7296"/>
                  </a:cxn>
                  <a:cxn ang="0">
                    <a:pos x="11266" y="7093"/>
                  </a:cxn>
                  <a:cxn ang="0">
                    <a:pos x="10866" y="5546"/>
                  </a:cxn>
                  <a:cxn ang="0">
                    <a:pos x="10049" y="2880"/>
                  </a:cxn>
                  <a:cxn ang="0">
                    <a:pos x="9934" y="2880"/>
                  </a:cxn>
                  <a:cxn ang="0">
                    <a:pos x="9331" y="4424"/>
                  </a:cxn>
                  <a:cxn ang="0">
                    <a:pos x="8189" y="5546"/>
                  </a:cxn>
                  <a:cxn ang="0">
                    <a:pos x="8189" y="5546"/>
                  </a:cxn>
                  <a:cxn ang="0">
                    <a:pos x="7397" y="6478"/>
                  </a:cxn>
                  <a:cxn ang="0">
                    <a:pos x="6669" y="5757"/>
                  </a:cxn>
                  <a:cxn ang="0">
                    <a:pos x="6457" y="5757"/>
                  </a:cxn>
                  <a:cxn ang="0">
                    <a:pos x="5926" y="7836"/>
                  </a:cxn>
                  <a:cxn ang="0">
                    <a:pos x="5134" y="6690"/>
                  </a:cxn>
                  <a:cxn ang="0">
                    <a:pos x="4597" y="5357"/>
                  </a:cxn>
                  <a:cxn ang="0">
                    <a:pos x="4409" y="5357"/>
                  </a:cxn>
                  <a:cxn ang="0">
                    <a:pos x="3266" y="7296"/>
                  </a:cxn>
                  <a:cxn ang="0">
                    <a:pos x="2074" y="8426"/>
                  </a:cxn>
                  <a:cxn ang="0">
                    <a:pos x="1543" y="7093"/>
                  </a:cxn>
                  <a:cxn ang="0">
                    <a:pos x="1331" y="7093"/>
                  </a:cxn>
                  <a:cxn ang="0">
                    <a:pos x="0" y="9358"/>
                  </a:cxn>
                  <a:cxn ang="0">
                    <a:pos x="211" y="9570"/>
                  </a:cxn>
                  <a:cxn ang="0">
                    <a:pos x="211" y="9570"/>
                  </a:cxn>
                  <a:cxn ang="0">
                    <a:pos x="211" y="9358"/>
                  </a:cxn>
                </a:cxnLst>
                <a:pathLst>
                  <a:path w="84" h="50">
                    <a:moveTo>
                      <a:pt x="1" y="49"/>
                    </a:moveTo>
                    <a:cubicBezTo>
                      <a:pt x="2" y="48"/>
                      <a:pt x="4" y="44"/>
                      <a:pt x="6" y="42"/>
                    </a:cubicBezTo>
                    <a:cubicBezTo>
                      <a:pt x="6" y="42"/>
                      <a:pt x="8" y="38"/>
                      <a:pt x="8" y="39"/>
                    </a:cubicBezTo>
                    <a:cubicBezTo>
                      <a:pt x="10" y="41"/>
                      <a:pt x="10" y="44"/>
                      <a:pt x="11" y="46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15" y="44"/>
                      <a:pt x="17" y="40"/>
                      <a:pt x="19" y="36"/>
                    </a:cubicBezTo>
                    <a:cubicBezTo>
                      <a:pt x="21" y="33"/>
                      <a:pt x="23" y="28"/>
                      <a:pt x="25" y="34"/>
                    </a:cubicBezTo>
                    <a:cubicBezTo>
                      <a:pt x="27" y="37"/>
                      <a:pt x="28" y="41"/>
                      <a:pt x="29" y="45"/>
                    </a:cubicBezTo>
                    <a:cubicBezTo>
                      <a:pt x="29" y="45"/>
                      <a:pt x="30" y="45"/>
                      <a:pt x="30" y="45"/>
                    </a:cubicBezTo>
                    <a:cubicBezTo>
                      <a:pt x="31" y="43"/>
                      <a:pt x="32" y="41"/>
                      <a:pt x="33" y="39"/>
                    </a:cubicBezTo>
                    <a:cubicBezTo>
                      <a:pt x="33" y="37"/>
                      <a:pt x="33" y="36"/>
                      <a:pt x="34" y="34"/>
                    </a:cubicBezTo>
                    <a:cubicBezTo>
                      <a:pt x="34" y="31"/>
                      <a:pt x="36" y="34"/>
                      <a:pt x="37" y="35"/>
                    </a:cubicBezTo>
                    <a:cubicBezTo>
                      <a:pt x="38" y="36"/>
                      <a:pt x="38" y="36"/>
                      <a:pt x="38" y="35"/>
                    </a:cubicBezTo>
                    <a:cubicBezTo>
                      <a:pt x="40" y="34"/>
                      <a:pt x="42" y="29"/>
                      <a:pt x="45" y="31"/>
                    </a:cubicBezTo>
                    <a:cubicBezTo>
                      <a:pt x="45" y="32"/>
                      <a:pt x="45" y="32"/>
                      <a:pt x="45" y="31"/>
                    </a:cubicBezTo>
                    <a:cubicBezTo>
                      <a:pt x="47" y="29"/>
                      <a:pt x="48" y="27"/>
                      <a:pt x="49" y="25"/>
                    </a:cubicBezTo>
                    <a:cubicBezTo>
                      <a:pt x="50" y="23"/>
                      <a:pt x="51" y="21"/>
                      <a:pt x="51" y="19"/>
                    </a:cubicBezTo>
                    <a:cubicBezTo>
                      <a:pt x="53" y="16"/>
                      <a:pt x="54" y="19"/>
                      <a:pt x="54" y="20"/>
                    </a:cubicBezTo>
                    <a:cubicBezTo>
                      <a:pt x="57" y="27"/>
                      <a:pt x="57" y="35"/>
                      <a:pt x="59" y="42"/>
                    </a:cubicBezTo>
                    <a:cubicBezTo>
                      <a:pt x="59" y="42"/>
                      <a:pt x="60" y="42"/>
                      <a:pt x="60" y="42"/>
                    </a:cubicBezTo>
                    <a:cubicBezTo>
                      <a:pt x="61" y="35"/>
                      <a:pt x="63" y="27"/>
                      <a:pt x="66" y="20"/>
                    </a:cubicBezTo>
                    <a:cubicBezTo>
                      <a:pt x="67" y="16"/>
                      <a:pt x="68" y="12"/>
                      <a:pt x="70" y="9"/>
                    </a:cubicBezTo>
                    <a:cubicBezTo>
                      <a:pt x="70" y="8"/>
                      <a:pt x="74" y="14"/>
                      <a:pt x="74" y="15"/>
                    </a:cubicBezTo>
                    <a:cubicBezTo>
                      <a:pt x="74" y="15"/>
                      <a:pt x="75" y="15"/>
                      <a:pt x="75" y="15"/>
                    </a:cubicBezTo>
                    <a:cubicBezTo>
                      <a:pt x="79" y="11"/>
                      <a:pt x="82" y="6"/>
                      <a:pt x="84" y="1"/>
                    </a:cubicBezTo>
                    <a:cubicBezTo>
                      <a:pt x="84" y="0"/>
                      <a:pt x="84" y="0"/>
                      <a:pt x="83" y="0"/>
                    </a:cubicBezTo>
                    <a:cubicBezTo>
                      <a:pt x="83" y="0"/>
                      <a:pt x="83" y="1"/>
                      <a:pt x="82" y="1"/>
                    </a:cubicBezTo>
                    <a:cubicBezTo>
                      <a:pt x="82" y="1"/>
                      <a:pt x="82" y="2"/>
                      <a:pt x="83" y="2"/>
                    </a:cubicBezTo>
                    <a:cubicBezTo>
                      <a:pt x="82" y="2"/>
                      <a:pt x="81" y="5"/>
                      <a:pt x="81" y="7"/>
                    </a:cubicBezTo>
                    <a:cubicBezTo>
                      <a:pt x="79" y="9"/>
                      <a:pt x="78" y="10"/>
                      <a:pt x="77" y="12"/>
                    </a:cubicBezTo>
                    <a:cubicBezTo>
                      <a:pt x="73" y="16"/>
                      <a:pt x="72" y="9"/>
                      <a:pt x="71" y="6"/>
                    </a:cubicBezTo>
                    <a:cubicBezTo>
                      <a:pt x="71" y="6"/>
                      <a:pt x="70" y="6"/>
                      <a:pt x="70" y="6"/>
                    </a:cubicBezTo>
                    <a:cubicBezTo>
                      <a:pt x="65" y="16"/>
                      <a:pt x="62" y="27"/>
                      <a:pt x="60" y="38"/>
                    </a:cubicBezTo>
                    <a:cubicBezTo>
                      <a:pt x="59" y="42"/>
                      <a:pt x="59" y="39"/>
                      <a:pt x="59" y="37"/>
                    </a:cubicBezTo>
                    <a:cubicBezTo>
                      <a:pt x="58" y="34"/>
                      <a:pt x="58" y="32"/>
                      <a:pt x="57" y="29"/>
                    </a:cubicBezTo>
                    <a:cubicBezTo>
                      <a:pt x="56" y="24"/>
                      <a:pt x="55" y="20"/>
                      <a:pt x="53" y="15"/>
                    </a:cubicBezTo>
                    <a:cubicBezTo>
                      <a:pt x="53" y="15"/>
                      <a:pt x="52" y="15"/>
                      <a:pt x="52" y="15"/>
                    </a:cubicBezTo>
                    <a:cubicBezTo>
                      <a:pt x="51" y="18"/>
                      <a:pt x="50" y="21"/>
                      <a:pt x="49" y="23"/>
                    </a:cubicBezTo>
                    <a:cubicBezTo>
                      <a:pt x="48" y="26"/>
                      <a:pt x="46" y="32"/>
                      <a:pt x="43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1" y="31"/>
                      <a:pt x="40" y="32"/>
                      <a:pt x="39" y="34"/>
                    </a:cubicBezTo>
                    <a:cubicBezTo>
                      <a:pt x="38" y="35"/>
                      <a:pt x="36" y="31"/>
                      <a:pt x="35" y="30"/>
                    </a:cubicBezTo>
                    <a:cubicBezTo>
                      <a:pt x="35" y="30"/>
                      <a:pt x="34" y="30"/>
                      <a:pt x="34" y="30"/>
                    </a:cubicBezTo>
                    <a:cubicBezTo>
                      <a:pt x="32" y="34"/>
                      <a:pt x="32" y="37"/>
                      <a:pt x="31" y="41"/>
                    </a:cubicBezTo>
                    <a:cubicBezTo>
                      <a:pt x="29" y="46"/>
                      <a:pt x="27" y="36"/>
                      <a:pt x="27" y="35"/>
                    </a:cubicBezTo>
                    <a:cubicBezTo>
                      <a:pt x="26" y="33"/>
                      <a:pt x="25" y="30"/>
                      <a:pt x="24" y="28"/>
                    </a:cubicBezTo>
                    <a:cubicBezTo>
                      <a:pt x="24" y="28"/>
                      <a:pt x="23" y="28"/>
                      <a:pt x="23" y="28"/>
                    </a:cubicBezTo>
                    <a:cubicBezTo>
                      <a:pt x="21" y="31"/>
                      <a:pt x="19" y="35"/>
                      <a:pt x="17" y="38"/>
                    </a:cubicBezTo>
                    <a:cubicBezTo>
                      <a:pt x="17" y="39"/>
                      <a:pt x="12" y="46"/>
                      <a:pt x="11" y="44"/>
                    </a:cubicBezTo>
                    <a:cubicBezTo>
                      <a:pt x="10" y="42"/>
                      <a:pt x="9" y="40"/>
                      <a:pt x="8" y="37"/>
                    </a:cubicBezTo>
                    <a:cubicBezTo>
                      <a:pt x="8" y="37"/>
                      <a:pt x="7" y="37"/>
                      <a:pt x="7" y="37"/>
                    </a:cubicBezTo>
                    <a:cubicBezTo>
                      <a:pt x="5" y="41"/>
                      <a:pt x="3" y="45"/>
                      <a:pt x="0" y="49"/>
                    </a:cubicBezTo>
                    <a:cubicBezTo>
                      <a:pt x="0" y="49"/>
                      <a:pt x="0" y="50"/>
                      <a:pt x="1" y="50"/>
                    </a:cubicBezTo>
                    <a:cubicBezTo>
                      <a:pt x="1" y="50"/>
                      <a:pt x="1" y="50"/>
                      <a:pt x="1" y="50"/>
                    </a:cubicBezTo>
                    <a:cubicBezTo>
                      <a:pt x="2" y="49"/>
                      <a:pt x="1" y="49"/>
                      <a:pt x="1" y="49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835" name="Freeform 131"/>
              <p:cNvSpPr/>
              <p:nvPr/>
            </p:nvSpPr>
            <p:spPr>
              <a:xfrm>
                <a:off x="217" y="612"/>
                <a:ext cx="334" cy="152"/>
              </a:xfrm>
              <a:custGeom>
                <a:avLst/>
                <a:gdLst/>
                <a:ahLst/>
                <a:cxnLst>
                  <a:cxn ang="0">
                    <a:pos x="400" y="0"/>
                  </a:cxn>
                  <a:cxn ang="0">
                    <a:pos x="717" y="4457"/>
                  </a:cxn>
                  <a:cxn ang="0">
                    <a:pos x="1142" y="10282"/>
                  </a:cxn>
                  <a:cxn ang="0">
                    <a:pos x="1327" y="10282"/>
                  </a:cxn>
                  <a:cxn ang="0">
                    <a:pos x="6634" y="10075"/>
                  </a:cxn>
                  <a:cxn ang="0">
                    <a:pos x="11750" y="9886"/>
                  </a:cxn>
                  <a:cxn ang="0">
                    <a:pos x="21987" y="8727"/>
                  </a:cxn>
                  <a:cxn ang="0">
                    <a:pos x="22175" y="8512"/>
                  </a:cxn>
                  <a:cxn ang="0">
                    <a:pos x="21776" y="8323"/>
                  </a:cxn>
                  <a:cxn ang="0">
                    <a:pos x="21587" y="8323"/>
                  </a:cxn>
                  <a:cxn ang="0">
                    <a:pos x="20845" y="8512"/>
                  </a:cxn>
                  <a:cxn ang="0">
                    <a:pos x="18938" y="8727"/>
                  </a:cxn>
                  <a:cxn ang="0">
                    <a:pos x="15330" y="9344"/>
                  </a:cxn>
                  <a:cxn ang="0">
                    <a:pos x="7377" y="9886"/>
                  </a:cxn>
                  <a:cxn ang="0">
                    <a:pos x="3788" y="10075"/>
                  </a:cxn>
                  <a:cxn ang="0">
                    <a:pos x="1719" y="10075"/>
                  </a:cxn>
                  <a:cxn ang="0">
                    <a:pos x="1327" y="8119"/>
                  </a:cxn>
                  <a:cxn ang="0">
                    <a:pos x="928" y="4055"/>
                  </a:cxn>
                  <a:cxn ang="0">
                    <a:pos x="602" y="215"/>
                  </a:cxn>
                  <a:cxn ang="0">
                    <a:pos x="400" y="0"/>
                  </a:cxn>
                </a:cxnLst>
                <a:pathLst>
                  <a:path w="117" h="53">
                    <a:moveTo>
                      <a:pt x="2" y="0"/>
                    </a:moveTo>
                    <a:cubicBezTo>
                      <a:pt x="0" y="8"/>
                      <a:pt x="3" y="16"/>
                      <a:pt x="4" y="23"/>
                    </a:cubicBezTo>
                    <a:cubicBezTo>
                      <a:pt x="5" y="33"/>
                      <a:pt x="6" y="43"/>
                      <a:pt x="6" y="53"/>
                    </a:cubicBezTo>
                    <a:cubicBezTo>
                      <a:pt x="6" y="53"/>
                      <a:pt x="6" y="53"/>
                      <a:pt x="7" y="53"/>
                    </a:cubicBezTo>
                    <a:cubicBezTo>
                      <a:pt x="16" y="53"/>
                      <a:pt x="25" y="53"/>
                      <a:pt x="35" y="52"/>
                    </a:cubicBezTo>
                    <a:cubicBezTo>
                      <a:pt x="44" y="51"/>
                      <a:pt x="53" y="51"/>
                      <a:pt x="62" y="51"/>
                    </a:cubicBezTo>
                    <a:cubicBezTo>
                      <a:pt x="80" y="49"/>
                      <a:pt x="98" y="45"/>
                      <a:pt x="116" y="45"/>
                    </a:cubicBezTo>
                    <a:cubicBezTo>
                      <a:pt x="117" y="45"/>
                      <a:pt x="117" y="45"/>
                      <a:pt x="117" y="44"/>
                    </a:cubicBezTo>
                    <a:cubicBezTo>
                      <a:pt x="116" y="44"/>
                      <a:pt x="115" y="43"/>
                      <a:pt x="115" y="43"/>
                    </a:cubicBezTo>
                    <a:cubicBezTo>
                      <a:pt x="114" y="42"/>
                      <a:pt x="114" y="43"/>
                      <a:pt x="114" y="43"/>
                    </a:cubicBezTo>
                    <a:cubicBezTo>
                      <a:pt x="116" y="45"/>
                      <a:pt x="112" y="44"/>
                      <a:pt x="110" y="44"/>
                    </a:cubicBezTo>
                    <a:cubicBezTo>
                      <a:pt x="107" y="45"/>
                      <a:pt x="103" y="45"/>
                      <a:pt x="100" y="45"/>
                    </a:cubicBezTo>
                    <a:cubicBezTo>
                      <a:pt x="93" y="46"/>
                      <a:pt x="87" y="47"/>
                      <a:pt x="81" y="48"/>
                    </a:cubicBezTo>
                    <a:cubicBezTo>
                      <a:pt x="67" y="50"/>
                      <a:pt x="53" y="50"/>
                      <a:pt x="39" y="51"/>
                    </a:cubicBezTo>
                    <a:cubicBezTo>
                      <a:pt x="33" y="51"/>
                      <a:pt x="26" y="52"/>
                      <a:pt x="20" y="52"/>
                    </a:cubicBezTo>
                    <a:cubicBezTo>
                      <a:pt x="16" y="52"/>
                      <a:pt x="12" y="52"/>
                      <a:pt x="9" y="52"/>
                    </a:cubicBezTo>
                    <a:cubicBezTo>
                      <a:pt x="6" y="52"/>
                      <a:pt x="7" y="44"/>
                      <a:pt x="7" y="42"/>
                    </a:cubicBezTo>
                    <a:cubicBezTo>
                      <a:pt x="7" y="35"/>
                      <a:pt x="6" y="28"/>
                      <a:pt x="5" y="21"/>
                    </a:cubicBezTo>
                    <a:cubicBezTo>
                      <a:pt x="4" y="15"/>
                      <a:pt x="1" y="7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836" name="Freeform 132"/>
              <p:cNvSpPr/>
              <p:nvPr/>
            </p:nvSpPr>
            <p:spPr>
              <a:xfrm>
                <a:off x="205" y="598"/>
                <a:ext cx="38" cy="28"/>
              </a:xfrm>
              <a:custGeom>
                <a:avLst/>
                <a:gdLst/>
                <a:ahLst/>
                <a:cxnLst>
                  <a:cxn ang="0">
                    <a:pos x="222" y="1537"/>
                  </a:cxn>
                  <a:cxn ang="0">
                    <a:pos x="1102" y="174"/>
                  </a:cxn>
                  <a:cxn ang="0">
                    <a:pos x="1102" y="174"/>
                  </a:cxn>
                  <a:cxn ang="0">
                    <a:pos x="2546" y="1537"/>
                  </a:cxn>
                  <a:cxn ang="0">
                    <a:pos x="2768" y="1537"/>
                  </a:cxn>
                  <a:cxn ang="0">
                    <a:pos x="1102" y="0"/>
                  </a:cxn>
                  <a:cxn ang="0">
                    <a:pos x="1102" y="0"/>
                  </a:cxn>
                  <a:cxn ang="0">
                    <a:pos x="0" y="1537"/>
                  </a:cxn>
                  <a:cxn ang="0">
                    <a:pos x="222" y="1537"/>
                  </a:cxn>
                </a:cxnLst>
                <a:pathLst>
                  <a:path w="13" h="10">
                    <a:moveTo>
                      <a:pt x="1" y="9"/>
                    </a:moveTo>
                    <a:cubicBezTo>
                      <a:pt x="2" y="6"/>
                      <a:pt x="3" y="3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8" y="3"/>
                      <a:pt x="10" y="6"/>
                      <a:pt x="12" y="9"/>
                    </a:cubicBezTo>
                    <a:cubicBezTo>
                      <a:pt x="12" y="10"/>
                      <a:pt x="13" y="9"/>
                      <a:pt x="13" y="9"/>
                    </a:cubicBezTo>
                    <a:cubicBezTo>
                      <a:pt x="10" y="6"/>
                      <a:pt x="8" y="3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3"/>
                      <a:pt x="1" y="6"/>
                      <a:pt x="0" y="9"/>
                    </a:cubicBezTo>
                    <a:cubicBezTo>
                      <a:pt x="0" y="9"/>
                      <a:pt x="0" y="10"/>
                      <a:pt x="1" y="9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837" name="Freeform 133"/>
              <p:cNvSpPr/>
              <p:nvPr/>
            </p:nvSpPr>
            <p:spPr>
              <a:xfrm>
                <a:off x="271" y="532"/>
                <a:ext cx="209" cy="120"/>
              </a:xfrm>
              <a:custGeom>
                <a:avLst/>
                <a:gdLst/>
                <a:ahLst/>
                <a:cxnLst>
                  <a:cxn ang="0">
                    <a:pos x="0" y="7789"/>
                  </a:cxn>
                  <a:cxn ang="0">
                    <a:pos x="6926" y="5740"/>
                  </a:cxn>
                  <a:cxn ang="0">
                    <a:pos x="10419" y="3591"/>
                  </a:cxn>
                  <a:cxn ang="0">
                    <a:pos x="13846" y="400"/>
                  </a:cxn>
                  <a:cxn ang="0">
                    <a:pos x="13846" y="211"/>
                  </a:cxn>
                  <a:cxn ang="0">
                    <a:pos x="12297" y="726"/>
                  </a:cxn>
                  <a:cxn ang="0">
                    <a:pos x="12509" y="726"/>
                  </a:cxn>
                  <a:cxn ang="0">
                    <a:pos x="13450" y="400"/>
                  </a:cxn>
                  <a:cxn ang="0">
                    <a:pos x="13304" y="1723"/>
                  </a:cxn>
                  <a:cxn ang="0">
                    <a:pos x="13450" y="1723"/>
                  </a:cxn>
                  <a:cxn ang="0">
                    <a:pos x="13846" y="211"/>
                  </a:cxn>
                  <a:cxn ang="0">
                    <a:pos x="13631" y="0"/>
                  </a:cxn>
                  <a:cxn ang="0">
                    <a:pos x="12697" y="603"/>
                  </a:cxn>
                  <a:cxn ang="0">
                    <a:pos x="12697" y="726"/>
                  </a:cxn>
                  <a:cxn ang="0">
                    <a:pos x="13631" y="400"/>
                  </a:cxn>
                  <a:cxn ang="0">
                    <a:pos x="12297" y="1543"/>
                  </a:cxn>
                  <a:cxn ang="0">
                    <a:pos x="8475" y="4734"/>
                  </a:cxn>
                  <a:cxn ang="0">
                    <a:pos x="4034" y="6669"/>
                  </a:cxn>
                  <a:cxn ang="0">
                    <a:pos x="0" y="7600"/>
                  </a:cxn>
                  <a:cxn ang="0">
                    <a:pos x="0" y="7789"/>
                  </a:cxn>
                </a:cxnLst>
                <a:pathLst>
                  <a:path w="73" h="42">
                    <a:moveTo>
                      <a:pt x="0" y="41"/>
                    </a:moveTo>
                    <a:cubicBezTo>
                      <a:pt x="13" y="42"/>
                      <a:pt x="25" y="35"/>
                      <a:pt x="36" y="30"/>
                    </a:cubicBezTo>
                    <a:cubicBezTo>
                      <a:pt x="42" y="27"/>
                      <a:pt x="48" y="23"/>
                      <a:pt x="54" y="19"/>
                    </a:cubicBezTo>
                    <a:cubicBezTo>
                      <a:pt x="60" y="13"/>
                      <a:pt x="66" y="7"/>
                      <a:pt x="72" y="2"/>
                    </a:cubicBezTo>
                    <a:cubicBezTo>
                      <a:pt x="73" y="1"/>
                      <a:pt x="73" y="1"/>
                      <a:pt x="72" y="1"/>
                    </a:cubicBezTo>
                    <a:cubicBezTo>
                      <a:pt x="69" y="1"/>
                      <a:pt x="67" y="2"/>
                      <a:pt x="64" y="4"/>
                    </a:cubicBezTo>
                    <a:cubicBezTo>
                      <a:pt x="64" y="4"/>
                      <a:pt x="64" y="4"/>
                      <a:pt x="65" y="4"/>
                    </a:cubicBezTo>
                    <a:cubicBezTo>
                      <a:pt x="65" y="4"/>
                      <a:pt x="71" y="1"/>
                      <a:pt x="70" y="2"/>
                    </a:cubicBezTo>
                    <a:cubicBezTo>
                      <a:pt x="70" y="4"/>
                      <a:pt x="69" y="7"/>
                      <a:pt x="69" y="9"/>
                    </a:cubicBezTo>
                    <a:cubicBezTo>
                      <a:pt x="69" y="9"/>
                      <a:pt x="70" y="9"/>
                      <a:pt x="70" y="9"/>
                    </a:cubicBezTo>
                    <a:cubicBezTo>
                      <a:pt x="70" y="6"/>
                      <a:pt x="71" y="3"/>
                      <a:pt x="72" y="1"/>
                    </a:cubicBezTo>
                    <a:cubicBezTo>
                      <a:pt x="72" y="0"/>
                      <a:pt x="71" y="0"/>
                      <a:pt x="71" y="0"/>
                    </a:cubicBezTo>
                    <a:cubicBezTo>
                      <a:pt x="69" y="1"/>
                      <a:pt x="68" y="2"/>
                      <a:pt x="66" y="3"/>
                    </a:cubicBezTo>
                    <a:cubicBezTo>
                      <a:pt x="66" y="3"/>
                      <a:pt x="66" y="3"/>
                      <a:pt x="66" y="4"/>
                    </a:cubicBezTo>
                    <a:cubicBezTo>
                      <a:pt x="68" y="3"/>
                      <a:pt x="69" y="2"/>
                      <a:pt x="71" y="2"/>
                    </a:cubicBezTo>
                    <a:cubicBezTo>
                      <a:pt x="68" y="4"/>
                      <a:pt x="66" y="6"/>
                      <a:pt x="64" y="8"/>
                    </a:cubicBezTo>
                    <a:cubicBezTo>
                      <a:pt x="57" y="14"/>
                      <a:pt x="52" y="20"/>
                      <a:pt x="44" y="25"/>
                    </a:cubicBezTo>
                    <a:cubicBezTo>
                      <a:pt x="37" y="29"/>
                      <a:pt x="29" y="32"/>
                      <a:pt x="21" y="35"/>
                    </a:cubicBezTo>
                    <a:cubicBezTo>
                      <a:pt x="15" y="38"/>
                      <a:pt x="7" y="40"/>
                      <a:pt x="0" y="40"/>
                    </a:cubicBezTo>
                    <a:cubicBezTo>
                      <a:pt x="0" y="40"/>
                      <a:pt x="0" y="41"/>
                      <a:pt x="0" y="41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838" name="Freeform 134"/>
              <p:cNvSpPr/>
              <p:nvPr/>
            </p:nvSpPr>
            <p:spPr>
              <a:xfrm>
                <a:off x="588" y="0"/>
                <a:ext cx="217" cy="246"/>
              </a:xfrm>
              <a:custGeom>
                <a:avLst/>
                <a:gdLst/>
                <a:ahLst/>
                <a:cxnLst>
                  <a:cxn ang="0">
                    <a:pos x="4728" y="13058"/>
                  </a:cxn>
                  <a:cxn ang="0">
                    <a:pos x="602" y="13387"/>
                  </a:cxn>
                  <a:cxn ang="0">
                    <a:pos x="2861" y="15864"/>
                  </a:cxn>
                  <a:cxn ang="0">
                    <a:pos x="5119" y="8845"/>
                  </a:cxn>
                  <a:cxn ang="0">
                    <a:pos x="5722" y="3421"/>
                  </a:cxn>
                  <a:cxn ang="0">
                    <a:pos x="11570" y="1939"/>
                  </a:cxn>
                  <a:cxn ang="0">
                    <a:pos x="13688" y="1333"/>
                  </a:cxn>
                  <a:cxn ang="0">
                    <a:pos x="13086" y="4957"/>
                  </a:cxn>
                  <a:cxn ang="0">
                    <a:pos x="12897" y="12051"/>
                  </a:cxn>
                  <a:cxn ang="0">
                    <a:pos x="12897" y="13599"/>
                  </a:cxn>
                  <a:cxn ang="0">
                    <a:pos x="12897" y="13198"/>
                  </a:cxn>
                  <a:cxn ang="0">
                    <a:pos x="10639" y="12666"/>
                  </a:cxn>
                  <a:cxn ang="0">
                    <a:pos x="9497" y="15335"/>
                  </a:cxn>
                  <a:cxn ang="0">
                    <a:pos x="13688" y="14394"/>
                  </a:cxn>
                  <a:cxn ang="0">
                    <a:pos x="13288" y="13787"/>
                  </a:cxn>
                  <a:cxn ang="0">
                    <a:pos x="11969" y="14720"/>
                  </a:cxn>
                  <a:cxn ang="0">
                    <a:pos x="13086" y="14394"/>
                  </a:cxn>
                  <a:cxn ang="0">
                    <a:pos x="13688" y="14179"/>
                  </a:cxn>
                  <a:cxn ang="0">
                    <a:pos x="14225" y="400"/>
                  </a:cxn>
                  <a:cxn ang="0">
                    <a:pos x="13688" y="212"/>
                  </a:cxn>
                  <a:cxn ang="0">
                    <a:pos x="4728" y="2480"/>
                  </a:cxn>
                  <a:cxn ang="0">
                    <a:pos x="4377" y="2880"/>
                  </a:cxn>
                  <a:cxn ang="0">
                    <a:pos x="4728" y="9786"/>
                  </a:cxn>
                  <a:cxn ang="0">
                    <a:pos x="4377" y="12454"/>
                  </a:cxn>
                  <a:cxn ang="0">
                    <a:pos x="3586" y="13198"/>
                  </a:cxn>
                  <a:cxn ang="0">
                    <a:pos x="4583" y="13387"/>
                  </a:cxn>
                  <a:cxn ang="0">
                    <a:pos x="4728" y="13058"/>
                  </a:cxn>
                </a:cxnLst>
                <a:pathLst>
                  <a:path w="76" h="86">
                    <a:moveTo>
                      <a:pt x="25" y="68"/>
                    </a:moveTo>
                    <a:cubicBezTo>
                      <a:pt x="19" y="66"/>
                      <a:pt x="6" y="62"/>
                      <a:pt x="3" y="70"/>
                    </a:cubicBezTo>
                    <a:cubicBezTo>
                      <a:pt x="0" y="77"/>
                      <a:pt x="7" y="86"/>
                      <a:pt x="15" y="83"/>
                    </a:cubicBezTo>
                    <a:cubicBezTo>
                      <a:pt x="29" y="78"/>
                      <a:pt x="28" y="58"/>
                      <a:pt x="27" y="46"/>
                    </a:cubicBezTo>
                    <a:cubicBezTo>
                      <a:pt x="27" y="42"/>
                      <a:pt x="22" y="17"/>
                      <a:pt x="30" y="18"/>
                    </a:cubicBezTo>
                    <a:cubicBezTo>
                      <a:pt x="41" y="19"/>
                      <a:pt x="51" y="16"/>
                      <a:pt x="61" y="10"/>
                    </a:cubicBezTo>
                    <a:cubicBezTo>
                      <a:pt x="61" y="10"/>
                      <a:pt x="72" y="2"/>
                      <a:pt x="72" y="7"/>
                    </a:cubicBezTo>
                    <a:cubicBezTo>
                      <a:pt x="72" y="13"/>
                      <a:pt x="70" y="20"/>
                      <a:pt x="69" y="26"/>
                    </a:cubicBezTo>
                    <a:cubicBezTo>
                      <a:pt x="68" y="38"/>
                      <a:pt x="69" y="50"/>
                      <a:pt x="68" y="63"/>
                    </a:cubicBezTo>
                    <a:cubicBezTo>
                      <a:pt x="68" y="65"/>
                      <a:pt x="68" y="69"/>
                      <a:pt x="68" y="71"/>
                    </a:cubicBezTo>
                    <a:cubicBezTo>
                      <a:pt x="68" y="71"/>
                      <a:pt x="74" y="72"/>
                      <a:pt x="68" y="69"/>
                    </a:cubicBezTo>
                    <a:cubicBezTo>
                      <a:pt x="64" y="67"/>
                      <a:pt x="60" y="65"/>
                      <a:pt x="56" y="66"/>
                    </a:cubicBezTo>
                    <a:cubicBezTo>
                      <a:pt x="50" y="68"/>
                      <a:pt x="46" y="74"/>
                      <a:pt x="50" y="80"/>
                    </a:cubicBezTo>
                    <a:cubicBezTo>
                      <a:pt x="55" y="85"/>
                      <a:pt x="69" y="79"/>
                      <a:pt x="72" y="75"/>
                    </a:cubicBezTo>
                    <a:cubicBezTo>
                      <a:pt x="73" y="73"/>
                      <a:pt x="71" y="71"/>
                      <a:pt x="70" y="72"/>
                    </a:cubicBezTo>
                    <a:cubicBezTo>
                      <a:pt x="68" y="75"/>
                      <a:pt x="66" y="76"/>
                      <a:pt x="63" y="77"/>
                    </a:cubicBezTo>
                    <a:cubicBezTo>
                      <a:pt x="58" y="79"/>
                      <a:pt x="58" y="58"/>
                      <a:pt x="69" y="75"/>
                    </a:cubicBezTo>
                    <a:cubicBezTo>
                      <a:pt x="70" y="76"/>
                      <a:pt x="72" y="76"/>
                      <a:pt x="72" y="74"/>
                    </a:cubicBezTo>
                    <a:cubicBezTo>
                      <a:pt x="66" y="51"/>
                      <a:pt x="76" y="25"/>
                      <a:pt x="75" y="2"/>
                    </a:cubicBezTo>
                    <a:cubicBezTo>
                      <a:pt x="75" y="1"/>
                      <a:pt x="73" y="0"/>
                      <a:pt x="72" y="1"/>
                    </a:cubicBezTo>
                    <a:cubicBezTo>
                      <a:pt x="56" y="8"/>
                      <a:pt x="44" y="18"/>
                      <a:pt x="25" y="13"/>
                    </a:cubicBezTo>
                    <a:cubicBezTo>
                      <a:pt x="24" y="13"/>
                      <a:pt x="23" y="14"/>
                      <a:pt x="23" y="15"/>
                    </a:cubicBezTo>
                    <a:cubicBezTo>
                      <a:pt x="22" y="27"/>
                      <a:pt x="24" y="39"/>
                      <a:pt x="25" y="51"/>
                    </a:cubicBezTo>
                    <a:cubicBezTo>
                      <a:pt x="25" y="56"/>
                      <a:pt x="24" y="60"/>
                      <a:pt x="23" y="65"/>
                    </a:cubicBezTo>
                    <a:cubicBezTo>
                      <a:pt x="16" y="67"/>
                      <a:pt x="14" y="69"/>
                      <a:pt x="19" y="69"/>
                    </a:cubicBezTo>
                    <a:cubicBezTo>
                      <a:pt x="21" y="70"/>
                      <a:pt x="23" y="70"/>
                      <a:pt x="24" y="70"/>
                    </a:cubicBezTo>
                    <a:cubicBezTo>
                      <a:pt x="26" y="71"/>
                      <a:pt x="27" y="68"/>
                      <a:pt x="25" y="68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839" name="Freeform 135"/>
              <p:cNvSpPr/>
              <p:nvPr/>
            </p:nvSpPr>
            <p:spPr>
              <a:xfrm>
                <a:off x="648" y="32"/>
                <a:ext cx="157" cy="60"/>
              </a:xfrm>
              <a:custGeom>
                <a:avLst/>
                <a:gdLst/>
                <a:ahLst/>
                <a:cxnLst>
                  <a:cxn ang="0">
                    <a:pos x="400" y="3803"/>
                  </a:cxn>
                  <a:cxn ang="0">
                    <a:pos x="4376" y="2866"/>
                  </a:cxn>
                  <a:cxn ang="0">
                    <a:pos x="10022" y="603"/>
                  </a:cxn>
                  <a:cxn ang="0">
                    <a:pos x="9820" y="211"/>
                  </a:cxn>
                  <a:cxn ang="0">
                    <a:pos x="5518" y="1934"/>
                  </a:cxn>
                  <a:cxn ang="0">
                    <a:pos x="602" y="3266"/>
                  </a:cxn>
                  <a:cxn ang="0">
                    <a:pos x="400" y="3803"/>
                  </a:cxn>
                </a:cxnLst>
                <a:pathLst>
                  <a:path w="55" h="21">
                    <a:moveTo>
                      <a:pt x="2" y="20"/>
                    </a:moveTo>
                    <a:cubicBezTo>
                      <a:pt x="9" y="21"/>
                      <a:pt x="17" y="17"/>
                      <a:pt x="23" y="15"/>
                    </a:cubicBezTo>
                    <a:cubicBezTo>
                      <a:pt x="33" y="11"/>
                      <a:pt x="44" y="9"/>
                      <a:pt x="53" y="3"/>
                    </a:cubicBezTo>
                    <a:cubicBezTo>
                      <a:pt x="55" y="2"/>
                      <a:pt x="54" y="0"/>
                      <a:pt x="52" y="1"/>
                    </a:cubicBezTo>
                    <a:cubicBezTo>
                      <a:pt x="45" y="5"/>
                      <a:pt x="37" y="7"/>
                      <a:pt x="29" y="10"/>
                    </a:cubicBezTo>
                    <a:cubicBezTo>
                      <a:pt x="23" y="12"/>
                      <a:pt x="10" y="19"/>
                      <a:pt x="3" y="17"/>
                    </a:cubicBezTo>
                    <a:cubicBezTo>
                      <a:pt x="1" y="17"/>
                      <a:pt x="0" y="19"/>
                      <a:pt x="2" y="20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840" name="Freeform 136"/>
              <p:cNvSpPr/>
              <p:nvPr/>
            </p:nvSpPr>
            <p:spPr>
              <a:xfrm>
                <a:off x="757" y="192"/>
                <a:ext cx="28" cy="34"/>
              </a:xfrm>
              <a:custGeom>
                <a:avLst/>
                <a:gdLst/>
                <a:ahLst/>
                <a:cxnLst>
                  <a:cxn ang="0">
                    <a:pos x="174" y="907"/>
                  </a:cxn>
                  <a:cxn ang="0">
                    <a:pos x="0" y="1091"/>
                  </a:cxn>
                  <a:cxn ang="0">
                    <a:pos x="487" y="1091"/>
                  </a:cxn>
                  <a:cxn ang="0">
                    <a:pos x="487" y="385"/>
                  </a:cxn>
                  <a:cxn ang="0">
                    <a:pos x="0" y="385"/>
                  </a:cxn>
                  <a:cxn ang="0">
                    <a:pos x="174" y="1091"/>
                  </a:cxn>
                  <a:cxn ang="0">
                    <a:pos x="683" y="907"/>
                  </a:cxn>
                  <a:cxn ang="0">
                    <a:pos x="487" y="907"/>
                  </a:cxn>
                  <a:cxn ang="0">
                    <a:pos x="487" y="907"/>
                  </a:cxn>
                  <a:cxn ang="0">
                    <a:pos x="375" y="1091"/>
                  </a:cxn>
                  <a:cxn ang="0">
                    <a:pos x="487" y="1301"/>
                  </a:cxn>
                  <a:cxn ang="0">
                    <a:pos x="1050" y="907"/>
                  </a:cxn>
                  <a:cxn ang="0">
                    <a:pos x="487" y="1476"/>
                  </a:cxn>
                  <a:cxn ang="0">
                    <a:pos x="487" y="1799"/>
                  </a:cxn>
                  <a:cxn ang="0">
                    <a:pos x="1364" y="1476"/>
                  </a:cxn>
                  <a:cxn ang="0">
                    <a:pos x="1232" y="1301"/>
                  </a:cxn>
                  <a:cxn ang="0">
                    <a:pos x="854" y="1476"/>
                  </a:cxn>
                  <a:cxn ang="0">
                    <a:pos x="487" y="1799"/>
                  </a:cxn>
                  <a:cxn ang="0">
                    <a:pos x="1537" y="1091"/>
                  </a:cxn>
                  <a:cxn ang="0">
                    <a:pos x="1364" y="907"/>
                  </a:cxn>
                  <a:cxn ang="0">
                    <a:pos x="174" y="1476"/>
                  </a:cxn>
                  <a:cxn ang="0">
                    <a:pos x="174" y="1799"/>
                  </a:cxn>
                  <a:cxn ang="0">
                    <a:pos x="1537" y="706"/>
                  </a:cxn>
                  <a:cxn ang="0">
                    <a:pos x="487" y="595"/>
                  </a:cxn>
                  <a:cxn ang="0">
                    <a:pos x="0" y="1476"/>
                  </a:cxn>
                  <a:cxn ang="0">
                    <a:pos x="174" y="1686"/>
                  </a:cxn>
                  <a:cxn ang="0">
                    <a:pos x="1050" y="1476"/>
                  </a:cxn>
                  <a:cxn ang="0">
                    <a:pos x="1050" y="706"/>
                  </a:cxn>
                  <a:cxn ang="0">
                    <a:pos x="683" y="385"/>
                  </a:cxn>
                  <a:cxn ang="0">
                    <a:pos x="174" y="907"/>
                  </a:cxn>
                  <a:cxn ang="0">
                    <a:pos x="683" y="706"/>
                  </a:cxn>
                  <a:cxn ang="0">
                    <a:pos x="487" y="385"/>
                  </a:cxn>
                  <a:cxn ang="0">
                    <a:pos x="0" y="385"/>
                  </a:cxn>
                  <a:cxn ang="0">
                    <a:pos x="0" y="1301"/>
                  </a:cxn>
                  <a:cxn ang="0">
                    <a:pos x="487" y="1301"/>
                  </a:cxn>
                  <a:cxn ang="0">
                    <a:pos x="683" y="1091"/>
                  </a:cxn>
                  <a:cxn ang="0">
                    <a:pos x="174" y="907"/>
                  </a:cxn>
                </a:cxnLst>
                <a:pathLst>
                  <a:path w="10" h="12">
                    <a:moveTo>
                      <a:pt x="1" y="5"/>
                    </a:moveTo>
                    <a:cubicBezTo>
                      <a:pt x="1" y="5"/>
                      <a:pt x="1" y="5"/>
                      <a:pt x="0" y="6"/>
                    </a:cubicBezTo>
                    <a:cubicBezTo>
                      <a:pt x="1" y="6"/>
                      <a:pt x="2" y="6"/>
                      <a:pt x="3" y="6"/>
                    </a:cubicBezTo>
                    <a:cubicBezTo>
                      <a:pt x="3" y="5"/>
                      <a:pt x="3" y="3"/>
                      <a:pt x="3" y="2"/>
                    </a:cubicBezTo>
                    <a:cubicBezTo>
                      <a:pt x="2" y="2"/>
                      <a:pt x="1" y="2"/>
                      <a:pt x="0" y="2"/>
                    </a:cubicBezTo>
                    <a:cubicBezTo>
                      <a:pt x="0" y="3"/>
                      <a:pt x="1" y="5"/>
                      <a:pt x="1" y="6"/>
                    </a:cubicBezTo>
                    <a:cubicBezTo>
                      <a:pt x="2" y="7"/>
                      <a:pt x="4" y="7"/>
                      <a:pt x="4" y="5"/>
                    </a:cubicBezTo>
                    <a:cubicBezTo>
                      <a:pt x="4" y="4"/>
                      <a:pt x="4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3" y="6"/>
                      <a:pt x="2" y="6"/>
                    </a:cubicBezTo>
                    <a:cubicBezTo>
                      <a:pt x="3" y="6"/>
                      <a:pt x="3" y="7"/>
                      <a:pt x="3" y="7"/>
                    </a:cubicBezTo>
                    <a:cubicBezTo>
                      <a:pt x="3" y="5"/>
                      <a:pt x="6" y="5"/>
                      <a:pt x="6" y="5"/>
                    </a:cubicBezTo>
                    <a:cubicBezTo>
                      <a:pt x="6" y="6"/>
                      <a:pt x="4" y="8"/>
                      <a:pt x="3" y="8"/>
                    </a:cubicBezTo>
                    <a:cubicBezTo>
                      <a:pt x="3" y="8"/>
                      <a:pt x="3" y="9"/>
                      <a:pt x="3" y="10"/>
                    </a:cubicBezTo>
                    <a:cubicBezTo>
                      <a:pt x="4" y="8"/>
                      <a:pt x="6" y="7"/>
                      <a:pt x="8" y="8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8"/>
                      <a:pt x="6" y="8"/>
                      <a:pt x="5" y="8"/>
                    </a:cubicBezTo>
                    <a:cubicBezTo>
                      <a:pt x="3" y="7"/>
                      <a:pt x="1" y="10"/>
                      <a:pt x="3" y="10"/>
                    </a:cubicBezTo>
                    <a:cubicBezTo>
                      <a:pt x="7" y="12"/>
                      <a:pt x="10" y="10"/>
                      <a:pt x="9" y="6"/>
                    </a:cubicBezTo>
                    <a:cubicBezTo>
                      <a:pt x="9" y="5"/>
                      <a:pt x="9" y="5"/>
                      <a:pt x="8" y="5"/>
                    </a:cubicBezTo>
                    <a:cubicBezTo>
                      <a:pt x="5" y="4"/>
                      <a:pt x="3" y="6"/>
                      <a:pt x="1" y="8"/>
                    </a:cubicBezTo>
                    <a:cubicBezTo>
                      <a:pt x="0" y="9"/>
                      <a:pt x="1" y="10"/>
                      <a:pt x="1" y="10"/>
                    </a:cubicBezTo>
                    <a:cubicBezTo>
                      <a:pt x="5" y="12"/>
                      <a:pt x="10" y="8"/>
                      <a:pt x="9" y="4"/>
                    </a:cubicBezTo>
                    <a:cubicBezTo>
                      <a:pt x="8" y="1"/>
                      <a:pt x="5" y="2"/>
                      <a:pt x="3" y="3"/>
                    </a:cubicBezTo>
                    <a:cubicBezTo>
                      <a:pt x="1" y="3"/>
                      <a:pt x="0" y="6"/>
                      <a:pt x="0" y="8"/>
                    </a:cubicBezTo>
                    <a:cubicBezTo>
                      <a:pt x="1" y="8"/>
                      <a:pt x="1" y="9"/>
                      <a:pt x="1" y="9"/>
                    </a:cubicBezTo>
                    <a:cubicBezTo>
                      <a:pt x="3" y="9"/>
                      <a:pt x="5" y="9"/>
                      <a:pt x="6" y="8"/>
                    </a:cubicBezTo>
                    <a:cubicBezTo>
                      <a:pt x="7" y="7"/>
                      <a:pt x="7" y="5"/>
                      <a:pt x="6" y="4"/>
                    </a:cubicBezTo>
                    <a:cubicBezTo>
                      <a:pt x="6" y="3"/>
                      <a:pt x="5" y="2"/>
                      <a:pt x="4" y="2"/>
                    </a:cubicBezTo>
                    <a:cubicBezTo>
                      <a:pt x="2" y="2"/>
                      <a:pt x="1" y="4"/>
                      <a:pt x="1" y="5"/>
                    </a:cubicBezTo>
                    <a:cubicBezTo>
                      <a:pt x="2" y="5"/>
                      <a:pt x="3" y="5"/>
                      <a:pt x="4" y="4"/>
                    </a:cubicBezTo>
                    <a:cubicBezTo>
                      <a:pt x="3" y="4"/>
                      <a:pt x="3" y="3"/>
                      <a:pt x="3" y="2"/>
                    </a:cubicBezTo>
                    <a:cubicBezTo>
                      <a:pt x="3" y="0"/>
                      <a:pt x="0" y="0"/>
                      <a:pt x="0" y="2"/>
                    </a:cubicBezTo>
                    <a:cubicBezTo>
                      <a:pt x="0" y="3"/>
                      <a:pt x="0" y="5"/>
                      <a:pt x="0" y="7"/>
                    </a:cubicBezTo>
                    <a:cubicBezTo>
                      <a:pt x="1" y="8"/>
                      <a:pt x="2" y="8"/>
                      <a:pt x="3" y="7"/>
                    </a:cubicBezTo>
                    <a:cubicBezTo>
                      <a:pt x="3" y="7"/>
                      <a:pt x="3" y="6"/>
                      <a:pt x="4" y="6"/>
                    </a:cubicBezTo>
                    <a:cubicBezTo>
                      <a:pt x="4" y="4"/>
                      <a:pt x="1" y="3"/>
                      <a:pt x="1" y="5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841" name="Freeform 137"/>
              <p:cNvSpPr/>
              <p:nvPr/>
            </p:nvSpPr>
            <p:spPr>
              <a:xfrm>
                <a:off x="197" y="1504"/>
                <a:ext cx="254" cy="301"/>
              </a:xfrm>
              <a:custGeom>
                <a:avLst/>
                <a:gdLst/>
                <a:ahLst/>
                <a:cxnLst>
                  <a:cxn ang="0">
                    <a:pos x="400" y="1766"/>
                  </a:cxn>
                  <a:cxn ang="0">
                    <a:pos x="602" y="19574"/>
                  </a:cxn>
                  <a:cxn ang="0">
                    <a:pos x="716" y="19929"/>
                  </a:cxn>
                  <a:cxn ang="0">
                    <a:pos x="14920" y="19172"/>
                  </a:cxn>
                  <a:cxn ang="0">
                    <a:pos x="15134" y="18992"/>
                  </a:cxn>
                  <a:cxn ang="0">
                    <a:pos x="15711" y="7964"/>
                  </a:cxn>
                  <a:cxn ang="0">
                    <a:pos x="15134" y="1339"/>
                  </a:cxn>
                  <a:cxn ang="0">
                    <a:pos x="9806" y="946"/>
                  </a:cxn>
                  <a:cxn ang="0">
                    <a:pos x="400" y="1554"/>
                  </a:cxn>
                  <a:cxn ang="0">
                    <a:pos x="400" y="2170"/>
                  </a:cxn>
                  <a:cxn ang="0">
                    <a:pos x="12666" y="1150"/>
                  </a:cxn>
                  <a:cxn ang="0">
                    <a:pos x="14783" y="18023"/>
                  </a:cxn>
                  <a:cxn ang="0">
                    <a:pos x="9301" y="18777"/>
                  </a:cxn>
                  <a:cxn ang="0">
                    <a:pos x="1142" y="18375"/>
                  </a:cxn>
                  <a:cxn ang="0">
                    <a:pos x="928" y="1766"/>
                  </a:cxn>
                  <a:cxn ang="0">
                    <a:pos x="400" y="1766"/>
                  </a:cxn>
                </a:cxnLst>
                <a:pathLst>
                  <a:path w="89" h="105">
                    <a:moveTo>
                      <a:pt x="2" y="9"/>
                    </a:moveTo>
                    <a:cubicBezTo>
                      <a:pt x="3" y="40"/>
                      <a:pt x="2" y="71"/>
                      <a:pt x="3" y="101"/>
                    </a:cubicBezTo>
                    <a:cubicBezTo>
                      <a:pt x="3" y="102"/>
                      <a:pt x="4" y="103"/>
                      <a:pt x="4" y="103"/>
                    </a:cubicBezTo>
                    <a:cubicBezTo>
                      <a:pt x="29" y="104"/>
                      <a:pt x="54" y="96"/>
                      <a:pt x="79" y="99"/>
                    </a:cubicBezTo>
                    <a:cubicBezTo>
                      <a:pt x="80" y="99"/>
                      <a:pt x="80" y="99"/>
                      <a:pt x="80" y="98"/>
                    </a:cubicBezTo>
                    <a:cubicBezTo>
                      <a:pt x="83" y="79"/>
                      <a:pt x="83" y="60"/>
                      <a:pt x="83" y="41"/>
                    </a:cubicBezTo>
                    <a:cubicBezTo>
                      <a:pt x="83" y="34"/>
                      <a:pt x="86" y="12"/>
                      <a:pt x="80" y="7"/>
                    </a:cubicBezTo>
                    <a:cubicBezTo>
                      <a:pt x="74" y="0"/>
                      <a:pt x="60" y="4"/>
                      <a:pt x="52" y="5"/>
                    </a:cubicBezTo>
                    <a:cubicBezTo>
                      <a:pt x="36" y="7"/>
                      <a:pt x="19" y="7"/>
                      <a:pt x="2" y="8"/>
                    </a:cubicBezTo>
                    <a:cubicBezTo>
                      <a:pt x="0" y="8"/>
                      <a:pt x="0" y="11"/>
                      <a:pt x="2" y="11"/>
                    </a:cubicBezTo>
                    <a:cubicBezTo>
                      <a:pt x="24" y="10"/>
                      <a:pt x="45" y="7"/>
                      <a:pt x="67" y="6"/>
                    </a:cubicBezTo>
                    <a:cubicBezTo>
                      <a:pt x="89" y="5"/>
                      <a:pt x="78" y="80"/>
                      <a:pt x="78" y="93"/>
                    </a:cubicBezTo>
                    <a:cubicBezTo>
                      <a:pt x="78" y="97"/>
                      <a:pt x="52" y="96"/>
                      <a:pt x="49" y="97"/>
                    </a:cubicBezTo>
                    <a:cubicBezTo>
                      <a:pt x="43" y="97"/>
                      <a:pt x="6" y="105"/>
                      <a:pt x="6" y="95"/>
                    </a:cubicBezTo>
                    <a:cubicBezTo>
                      <a:pt x="5" y="67"/>
                      <a:pt x="6" y="38"/>
                      <a:pt x="5" y="9"/>
                    </a:cubicBezTo>
                    <a:cubicBezTo>
                      <a:pt x="5" y="7"/>
                      <a:pt x="2" y="7"/>
                      <a:pt x="2" y="9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842" name="Freeform 138"/>
              <p:cNvSpPr/>
              <p:nvPr/>
            </p:nvSpPr>
            <p:spPr>
              <a:xfrm>
                <a:off x="217" y="1539"/>
                <a:ext cx="186" cy="205"/>
              </a:xfrm>
              <a:custGeom>
                <a:avLst/>
                <a:gdLst/>
                <a:ahLst/>
                <a:cxnLst>
                  <a:cxn ang="0">
                    <a:pos x="1333" y="925"/>
                  </a:cxn>
                  <a:cxn ang="0">
                    <a:pos x="1333" y="715"/>
                  </a:cxn>
                  <a:cxn ang="0">
                    <a:pos x="730" y="715"/>
                  </a:cxn>
                  <a:cxn ang="0">
                    <a:pos x="401" y="12346"/>
                  </a:cxn>
                  <a:cxn ang="0">
                    <a:pos x="607" y="12556"/>
                  </a:cxn>
                  <a:cxn ang="0">
                    <a:pos x="5766" y="12556"/>
                  </a:cxn>
                  <a:cxn ang="0">
                    <a:pos x="11741" y="13083"/>
                  </a:cxn>
                  <a:cxn ang="0">
                    <a:pos x="11858" y="12881"/>
                  </a:cxn>
                  <a:cxn ang="0">
                    <a:pos x="11858" y="4271"/>
                  </a:cxn>
                  <a:cxn ang="0">
                    <a:pos x="11858" y="601"/>
                  </a:cxn>
                  <a:cxn ang="0">
                    <a:pos x="9188" y="211"/>
                  </a:cxn>
                  <a:cxn ang="0">
                    <a:pos x="401" y="390"/>
                  </a:cxn>
                  <a:cxn ang="0">
                    <a:pos x="401" y="925"/>
                  </a:cxn>
                  <a:cxn ang="0">
                    <a:pos x="607" y="925"/>
                  </a:cxn>
                  <a:cxn ang="0">
                    <a:pos x="607" y="390"/>
                  </a:cxn>
                  <a:cxn ang="0">
                    <a:pos x="401" y="390"/>
                  </a:cxn>
                  <a:cxn ang="0">
                    <a:pos x="401" y="925"/>
                  </a:cxn>
                  <a:cxn ang="0">
                    <a:pos x="9981" y="715"/>
                  </a:cxn>
                  <a:cxn ang="0">
                    <a:pos x="11340" y="4271"/>
                  </a:cxn>
                  <a:cxn ang="0">
                    <a:pos x="11529" y="11033"/>
                  </a:cxn>
                  <a:cxn ang="0">
                    <a:pos x="7500" y="12160"/>
                  </a:cxn>
                  <a:cxn ang="0">
                    <a:pos x="2278" y="11958"/>
                  </a:cxn>
                  <a:cxn ang="0">
                    <a:pos x="730" y="7500"/>
                  </a:cxn>
                  <a:cxn ang="0">
                    <a:pos x="1333" y="715"/>
                  </a:cxn>
                  <a:cxn ang="0">
                    <a:pos x="730" y="715"/>
                  </a:cxn>
                  <a:cxn ang="0">
                    <a:pos x="730" y="925"/>
                  </a:cxn>
                  <a:cxn ang="0">
                    <a:pos x="1333" y="925"/>
                  </a:cxn>
                </a:cxnLst>
                <a:pathLst>
                  <a:path w="65" h="72">
                    <a:moveTo>
                      <a:pt x="7" y="5"/>
                    </a:moveTo>
                    <a:cubicBezTo>
                      <a:pt x="7" y="5"/>
                      <a:pt x="7" y="5"/>
                      <a:pt x="7" y="4"/>
                    </a:cubicBezTo>
                    <a:cubicBezTo>
                      <a:pt x="7" y="2"/>
                      <a:pt x="4" y="2"/>
                      <a:pt x="4" y="4"/>
                    </a:cubicBezTo>
                    <a:cubicBezTo>
                      <a:pt x="3" y="25"/>
                      <a:pt x="0" y="45"/>
                      <a:pt x="2" y="66"/>
                    </a:cubicBezTo>
                    <a:cubicBezTo>
                      <a:pt x="2" y="66"/>
                      <a:pt x="2" y="67"/>
                      <a:pt x="3" y="67"/>
                    </a:cubicBezTo>
                    <a:cubicBezTo>
                      <a:pt x="12" y="67"/>
                      <a:pt x="21" y="66"/>
                      <a:pt x="30" y="67"/>
                    </a:cubicBezTo>
                    <a:cubicBezTo>
                      <a:pt x="40" y="67"/>
                      <a:pt x="50" y="70"/>
                      <a:pt x="61" y="70"/>
                    </a:cubicBezTo>
                    <a:cubicBezTo>
                      <a:pt x="62" y="70"/>
                      <a:pt x="62" y="70"/>
                      <a:pt x="62" y="69"/>
                    </a:cubicBezTo>
                    <a:cubicBezTo>
                      <a:pt x="63" y="53"/>
                      <a:pt x="63" y="38"/>
                      <a:pt x="62" y="23"/>
                    </a:cubicBezTo>
                    <a:cubicBezTo>
                      <a:pt x="62" y="19"/>
                      <a:pt x="65" y="6"/>
                      <a:pt x="62" y="3"/>
                    </a:cubicBezTo>
                    <a:cubicBezTo>
                      <a:pt x="59" y="0"/>
                      <a:pt x="52" y="1"/>
                      <a:pt x="48" y="1"/>
                    </a:cubicBezTo>
                    <a:cubicBezTo>
                      <a:pt x="33" y="1"/>
                      <a:pt x="18" y="1"/>
                      <a:pt x="2" y="2"/>
                    </a:cubicBezTo>
                    <a:cubicBezTo>
                      <a:pt x="0" y="2"/>
                      <a:pt x="0" y="5"/>
                      <a:pt x="2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5" y="5"/>
                      <a:pt x="5" y="2"/>
                      <a:pt x="3" y="2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3"/>
                      <a:pt x="2" y="4"/>
                      <a:pt x="2" y="5"/>
                    </a:cubicBezTo>
                    <a:cubicBezTo>
                      <a:pt x="19" y="4"/>
                      <a:pt x="35" y="4"/>
                      <a:pt x="52" y="4"/>
                    </a:cubicBezTo>
                    <a:cubicBezTo>
                      <a:pt x="63" y="4"/>
                      <a:pt x="59" y="16"/>
                      <a:pt x="59" y="23"/>
                    </a:cubicBezTo>
                    <a:cubicBezTo>
                      <a:pt x="59" y="35"/>
                      <a:pt x="60" y="47"/>
                      <a:pt x="60" y="59"/>
                    </a:cubicBezTo>
                    <a:cubicBezTo>
                      <a:pt x="59" y="72"/>
                      <a:pt x="48" y="66"/>
                      <a:pt x="39" y="65"/>
                    </a:cubicBezTo>
                    <a:cubicBezTo>
                      <a:pt x="30" y="63"/>
                      <a:pt x="21" y="63"/>
                      <a:pt x="12" y="64"/>
                    </a:cubicBezTo>
                    <a:cubicBezTo>
                      <a:pt x="0" y="65"/>
                      <a:pt x="4" y="48"/>
                      <a:pt x="4" y="40"/>
                    </a:cubicBezTo>
                    <a:cubicBezTo>
                      <a:pt x="5" y="28"/>
                      <a:pt x="6" y="16"/>
                      <a:pt x="7" y="4"/>
                    </a:cubicBezTo>
                    <a:cubicBezTo>
                      <a:pt x="6" y="4"/>
                      <a:pt x="5" y="4"/>
                      <a:pt x="4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7"/>
                      <a:pt x="7" y="7"/>
                      <a:pt x="7" y="5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843" name="Freeform 139"/>
              <p:cNvSpPr/>
              <p:nvPr/>
            </p:nvSpPr>
            <p:spPr>
              <a:xfrm>
                <a:off x="288" y="1742"/>
                <a:ext cx="43" cy="40"/>
              </a:xfrm>
              <a:custGeom>
                <a:avLst/>
                <a:gdLst/>
                <a:ahLst/>
                <a:cxnLst>
                  <a:cxn ang="0">
                    <a:pos x="1766" y="1934"/>
                  </a:cxn>
                  <a:cxn ang="0">
                    <a:pos x="616" y="1543"/>
                  </a:cxn>
                  <a:cxn ang="0">
                    <a:pos x="946" y="726"/>
                  </a:cxn>
                  <a:cxn ang="0">
                    <a:pos x="1955" y="603"/>
                  </a:cxn>
                  <a:cxn ang="0">
                    <a:pos x="2285" y="1143"/>
                  </a:cxn>
                  <a:cxn ang="0">
                    <a:pos x="946" y="1934"/>
                  </a:cxn>
                  <a:cxn ang="0">
                    <a:pos x="946" y="2474"/>
                  </a:cxn>
                  <a:cxn ang="0">
                    <a:pos x="2901" y="1331"/>
                  </a:cxn>
                  <a:cxn ang="0">
                    <a:pos x="2285" y="211"/>
                  </a:cxn>
                  <a:cxn ang="0">
                    <a:pos x="1150" y="0"/>
                  </a:cxn>
                  <a:cxn ang="0">
                    <a:pos x="0" y="1543"/>
                  </a:cxn>
                  <a:cxn ang="0">
                    <a:pos x="1766" y="2474"/>
                  </a:cxn>
                  <a:cxn ang="0">
                    <a:pos x="1766" y="1934"/>
                  </a:cxn>
                </a:cxnLst>
                <a:pathLst>
                  <a:path w="15" h="14">
                    <a:moveTo>
                      <a:pt x="9" y="10"/>
                    </a:moveTo>
                    <a:cubicBezTo>
                      <a:pt x="6" y="11"/>
                      <a:pt x="4" y="10"/>
                      <a:pt x="3" y="8"/>
                    </a:cubicBezTo>
                    <a:cubicBezTo>
                      <a:pt x="2" y="6"/>
                      <a:pt x="4" y="4"/>
                      <a:pt x="5" y="4"/>
                    </a:cubicBezTo>
                    <a:cubicBezTo>
                      <a:pt x="7" y="3"/>
                      <a:pt x="8" y="3"/>
                      <a:pt x="10" y="3"/>
                    </a:cubicBezTo>
                    <a:cubicBezTo>
                      <a:pt x="11" y="3"/>
                      <a:pt x="12" y="5"/>
                      <a:pt x="12" y="6"/>
                    </a:cubicBezTo>
                    <a:cubicBezTo>
                      <a:pt x="12" y="10"/>
                      <a:pt x="8" y="10"/>
                      <a:pt x="5" y="10"/>
                    </a:cubicBezTo>
                    <a:cubicBezTo>
                      <a:pt x="3" y="11"/>
                      <a:pt x="3" y="14"/>
                      <a:pt x="5" y="13"/>
                    </a:cubicBezTo>
                    <a:cubicBezTo>
                      <a:pt x="10" y="13"/>
                      <a:pt x="14" y="12"/>
                      <a:pt x="15" y="7"/>
                    </a:cubicBezTo>
                    <a:cubicBezTo>
                      <a:pt x="15" y="5"/>
                      <a:pt x="14" y="2"/>
                      <a:pt x="12" y="1"/>
                    </a:cubicBezTo>
                    <a:cubicBezTo>
                      <a:pt x="10" y="0"/>
                      <a:pt x="8" y="0"/>
                      <a:pt x="6" y="0"/>
                    </a:cubicBezTo>
                    <a:cubicBezTo>
                      <a:pt x="3" y="1"/>
                      <a:pt x="0" y="4"/>
                      <a:pt x="0" y="8"/>
                    </a:cubicBezTo>
                    <a:cubicBezTo>
                      <a:pt x="1" y="12"/>
                      <a:pt x="5" y="14"/>
                      <a:pt x="9" y="13"/>
                    </a:cubicBezTo>
                    <a:cubicBezTo>
                      <a:pt x="10" y="13"/>
                      <a:pt x="10" y="10"/>
                      <a:pt x="9" y="10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844" name="Freeform 140"/>
              <p:cNvSpPr/>
              <p:nvPr/>
            </p:nvSpPr>
            <p:spPr>
              <a:xfrm>
                <a:off x="388" y="255"/>
                <a:ext cx="169" cy="143"/>
              </a:xfrm>
              <a:custGeom>
                <a:avLst/>
                <a:gdLst/>
                <a:ahLst/>
                <a:cxnLst>
                  <a:cxn ang="0">
                    <a:pos x="1338" y="6152"/>
                  </a:cxn>
                  <a:cxn ang="0">
                    <a:pos x="942" y="2666"/>
                  </a:cxn>
                  <a:cxn ang="0">
                    <a:pos x="1954" y="1144"/>
                  </a:cxn>
                  <a:cxn ang="0">
                    <a:pos x="3644" y="1144"/>
                  </a:cxn>
                  <a:cxn ang="0">
                    <a:pos x="7336" y="1547"/>
                  </a:cxn>
                  <a:cxn ang="0">
                    <a:pos x="9215" y="1547"/>
                  </a:cxn>
                  <a:cxn ang="0">
                    <a:pos x="10223" y="3812"/>
                  </a:cxn>
                  <a:cxn ang="0">
                    <a:pos x="9822" y="6289"/>
                  </a:cxn>
                  <a:cxn ang="0">
                    <a:pos x="8270" y="6478"/>
                  </a:cxn>
                  <a:cxn ang="0">
                    <a:pos x="8696" y="9169"/>
                  </a:cxn>
                  <a:cxn ang="0">
                    <a:pos x="9100" y="8843"/>
                  </a:cxn>
                  <a:cxn ang="0">
                    <a:pos x="7147" y="6478"/>
                  </a:cxn>
                  <a:cxn ang="0">
                    <a:pos x="6932" y="6152"/>
                  </a:cxn>
                  <a:cxn ang="0">
                    <a:pos x="1149" y="6152"/>
                  </a:cxn>
                  <a:cxn ang="0">
                    <a:pos x="1149" y="6478"/>
                  </a:cxn>
                  <a:cxn ang="0">
                    <a:pos x="5382" y="6690"/>
                  </a:cxn>
                  <a:cxn ang="0">
                    <a:pos x="8696" y="9358"/>
                  </a:cxn>
                  <a:cxn ang="0">
                    <a:pos x="9100" y="8843"/>
                  </a:cxn>
                  <a:cxn ang="0">
                    <a:pos x="10650" y="6904"/>
                  </a:cxn>
                  <a:cxn ang="0">
                    <a:pos x="10764" y="6478"/>
                  </a:cxn>
                  <a:cxn ang="0">
                    <a:pos x="10438" y="1144"/>
                  </a:cxn>
                  <a:cxn ang="0">
                    <a:pos x="8696" y="932"/>
                  </a:cxn>
                  <a:cxn ang="0">
                    <a:pos x="4234" y="606"/>
                  </a:cxn>
                  <a:cxn ang="0">
                    <a:pos x="401" y="1333"/>
                  </a:cxn>
                  <a:cxn ang="0">
                    <a:pos x="942" y="6289"/>
                  </a:cxn>
                  <a:cxn ang="0">
                    <a:pos x="1338" y="6152"/>
                  </a:cxn>
                </a:cxnLst>
                <a:pathLst>
                  <a:path w="59" h="50">
                    <a:moveTo>
                      <a:pt x="7" y="32"/>
                    </a:moveTo>
                    <a:cubicBezTo>
                      <a:pt x="4" y="27"/>
                      <a:pt x="5" y="20"/>
                      <a:pt x="5" y="14"/>
                    </a:cubicBezTo>
                    <a:cubicBezTo>
                      <a:pt x="5" y="11"/>
                      <a:pt x="4" y="7"/>
                      <a:pt x="10" y="6"/>
                    </a:cubicBezTo>
                    <a:cubicBezTo>
                      <a:pt x="13" y="6"/>
                      <a:pt x="16" y="6"/>
                      <a:pt x="19" y="6"/>
                    </a:cubicBezTo>
                    <a:cubicBezTo>
                      <a:pt x="25" y="6"/>
                      <a:pt x="32" y="7"/>
                      <a:pt x="38" y="8"/>
                    </a:cubicBezTo>
                    <a:cubicBezTo>
                      <a:pt x="42" y="8"/>
                      <a:pt x="45" y="8"/>
                      <a:pt x="48" y="8"/>
                    </a:cubicBezTo>
                    <a:cubicBezTo>
                      <a:pt x="55" y="8"/>
                      <a:pt x="54" y="16"/>
                      <a:pt x="53" y="20"/>
                    </a:cubicBezTo>
                    <a:cubicBezTo>
                      <a:pt x="53" y="23"/>
                      <a:pt x="55" y="33"/>
                      <a:pt x="51" y="33"/>
                    </a:cubicBezTo>
                    <a:cubicBezTo>
                      <a:pt x="50" y="33"/>
                      <a:pt x="45" y="32"/>
                      <a:pt x="43" y="34"/>
                    </a:cubicBezTo>
                    <a:cubicBezTo>
                      <a:pt x="38" y="39"/>
                      <a:pt x="41" y="44"/>
                      <a:pt x="45" y="48"/>
                    </a:cubicBezTo>
                    <a:cubicBezTo>
                      <a:pt x="45" y="48"/>
                      <a:pt x="46" y="47"/>
                      <a:pt x="47" y="46"/>
                    </a:cubicBezTo>
                    <a:cubicBezTo>
                      <a:pt x="42" y="43"/>
                      <a:pt x="38" y="39"/>
                      <a:pt x="37" y="34"/>
                    </a:cubicBezTo>
                    <a:cubicBezTo>
                      <a:pt x="37" y="33"/>
                      <a:pt x="36" y="33"/>
                      <a:pt x="36" y="32"/>
                    </a:cubicBezTo>
                    <a:cubicBezTo>
                      <a:pt x="26" y="32"/>
                      <a:pt x="15" y="34"/>
                      <a:pt x="6" y="32"/>
                    </a:cubicBezTo>
                    <a:cubicBezTo>
                      <a:pt x="4" y="31"/>
                      <a:pt x="4" y="34"/>
                      <a:pt x="6" y="34"/>
                    </a:cubicBezTo>
                    <a:cubicBezTo>
                      <a:pt x="12" y="37"/>
                      <a:pt x="21" y="35"/>
                      <a:pt x="28" y="35"/>
                    </a:cubicBezTo>
                    <a:cubicBezTo>
                      <a:pt x="36" y="35"/>
                      <a:pt x="39" y="44"/>
                      <a:pt x="45" y="49"/>
                    </a:cubicBezTo>
                    <a:cubicBezTo>
                      <a:pt x="47" y="50"/>
                      <a:pt x="48" y="48"/>
                      <a:pt x="47" y="46"/>
                    </a:cubicBezTo>
                    <a:cubicBezTo>
                      <a:pt x="38" y="35"/>
                      <a:pt x="51" y="36"/>
                      <a:pt x="55" y="36"/>
                    </a:cubicBezTo>
                    <a:cubicBezTo>
                      <a:pt x="56" y="36"/>
                      <a:pt x="56" y="35"/>
                      <a:pt x="56" y="34"/>
                    </a:cubicBezTo>
                    <a:cubicBezTo>
                      <a:pt x="57" y="26"/>
                      <a:pt x="59" y="13"/>
                      <a:pt x="54" y="6"/>
                    </a:cubicBezTo>
                    <a:cubicBezTo>
                      <a:pt x="52" y="4"/>
                      <a:pt x="47" y="5"/>
                      <a:pt x="45" y="5"/>
                    </a:cubicBezTo>
                    <a:cubicBezTo>
                      <a:pt x="38" y="5"/>
                      <a:pt x="30" y="4"/>
                      <a:pt x="22" y="3"/>
                    </a:cubicBezTo>
                    <a:cubicBezTo>
                      <a:pt x="18" y="3"/>
                      <a:pt x="3" y="0"/>
                      <a:pt x="2" y="7"/>
                    </a:cubicBezTo>
                    <a:cubicBezTo>
                      <a:pt x="0" y="14"/>
                      <a:pt x="1" y="27"/>
                      <a:pt x="5" y="33"/>
                    </a:cubicBezTo>
                    <a:cubicBezTo>
                      <a:pt x="6" y="35"/>
                      <a:pt x="8" y="33"/>
                      <a:pt x="7" y="32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845" name="Freeform 141"/>
              <p:cNvSpPr/>
              <p:nvPr/>
            </p:nvSpPr>
            <p:spPr>
              <a:xfrm>
                <a:off x="525" y="538"/>
                <a:ext cx="86" cy="103"/>
              </a:xfrm>
              <a:custGeom>
                <a:avLst/>
                <a:gdLst/>
                <a:ahLst/>
                <a:cxnLst>
                  <a:cxn ang="0">
                    <a:pos x="5392" y="607"/>
                  </a:cxn>
                  <a:cxn ang="0">
                    <a:pos x="1766" y="401"/>
                  </a:cxn>
                  <a:cxn ang="0">
                    <a:pos x="757" y="2481"/>
                  </a:cxn>
                  <a:cxn ang="0">
                    <a:pos x="3509" y="3625"/>
                  </a:cxn>
                  <a:cxn ang="0">
                    <a:pos x="2712" y="6157"/>
                  </a:cxn>
                  <a:cxn ang="0">
                    <a:pos x="757" y="3814"/>
                  </a:cxn>
                  <a:cxn ang="0">
                    <a:pos x="215" y="3814"/>
                  </a:cxn>
                  <a:cxn ang="0">
                    <a:pos x="2285" y="6695"/>
                  </a:cxn>
                  <a:cxn ang="0">
                    <a:pos x="5063" y="4821"/>
                  </a:cxn>
                  <a:cxn ang="0">
                    <a:pos x="2285" y="2669"/>
                  </a:cxn>
                  <a:cxn ang="0">
                    <a:pos x="1554" y="2275"/>
                  </a:cxn>
                  <a:cxn ang="0">
                    <a:pos x="2712" y="730"/>
                  </a:cxn>
                  <a:cxn ang="0">
                    <a:pos x="5392" y="1147"/>
                  </a:cxn>
                  <a:cxn ang="0">
                    <a:pos x="5392" y="607"/>
                  </a:cxn>
                </a:cxnLst>
                <a:pathLst>
                  <a:path w="30" h="36">
                    <a:moveTo>
                      <a:pt x="28" y="3"/>
                    </a:moveTo>
                    <a:cubicBezTo>
                      <a:pt x="22" y="2"/>
                      <a:pt x="15" y="0"/>
                      <a:pt x="9" y="2"/>
                    </a:cubicBezTo>
                    <a:cubicBezTo>
                      <a:pt x="5" y="4"/>
                      <a:pt x="1" y="9"/>
                      <a:pt x="4" y="13"/>
                    </a:cubicBezTo>
                    <a:cubicBezTo>
                      <a:pt x="7" y="17"/>
                      <a:pt x="14" y="17"/>
                      <a:pt x="18" y="19"/>
                    </a:cubicBezTo>
                    <a:cubicBezTo>
                      <a:pt x="26" y="24"/>
                      <a:pt x="21" y="31"/>
                      <a:pt x="14" y="32"/>
                    </a:cubicBezTo>
                    <a:cubicBezTo>
                      <a:pt x="7" y="33"/>
                      <a:pt x="3" y="26"/>
                      <a:pt x="4" y="20"/>
                    </a:cubicBezTo>
                    <a:cubicBezTo>
                      <a:pt x="4" y="18"/>
                      <a:pt x="1" y="18"/>
                      <a:pt x="1" y="20"/>
                    </a:cubicBezTo>
                    <a:cubicBezTo>
                      <a:pt x="0" y="27"/>
                      <a:pt x="5" y="34"/>
                      <a:pt x="12" y="35"/>
                    </a:cubicBezTo>
                    <a:cubicBezTo>
                      <a:pt x="18" y="36"/>
                      <a:pt x="26" y="31"/>
                      <a:pt x="26" y="25"/>
                    </a:cubicBezTo>
                    <a:cubicBezTo>
                      <a:pt x="25" y="18"/>
                      <a:pt x="17" y="15"/>
                      <a:pt x="12" y="14"/>
                    </a:cubicBezTo>
                    <a:cubicBezTo>
                      <a:pt x="10" y="13"/>
                      <a:pt x="9" y="13"/>
                      <a:pt x="8" y="12"/>
                    </a:cubicBezTo>
                    <a:cubicBezTo>
                      <a:pt x="2" y="8"/>
                      <a:pt x="12" y="5"/>
                      <a:pt x="14" y="4"/>
                    </a:cubicBezTo>
                    <a:cubicBezTo>
                      <a:pt x="19" y="4"/>
                      <a:pt x="23" y="5"/>
                      <a:pt x="28" y="6"/>
                    </a:cubicBezTo>
                    <a:cubicBezTo>
                      <a:pt x="30" y="6"/>
                      <a:pt x="30" y="3"/>
                      <a:pt x="28" y="3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846" name="Freeform 142"/>
              <p:cNvSpPr/>
              <p:nvPr/>
            </p:nvSpPr>
            <p:spPr>
              <a:xfrm>
                <a:off x="560" y="529"/>
                <a:ext cx="28" cy="23"/>
              </a:xfrm>
              <a:custGeom>
                <a:avLst/>
                <a:gdLst/>
                <a:ahLst/>
                <a:cxnLst>
                  <a:cxn ang="0">
                    <a:pos x="683" y="952"/>
                  </a:cxn>
                  <a:cxn ang="0">
                    <a:pos x="487" y="216"/>
                  </a:cxn>
                  <a:cxn ang="0">
                    <a:pos x="375" y="621"/>
                  </a:cxn>
                  <a:cxn ang="0">
                    <a:pos x="1537" y="621"/>
                  </a:cxn>
                  <a:cxn ang="0">
                    <a:pos x="1232" y="216"/>
                  </a:cxn>
                  <a:cxn ang="0">
                    <a:pos x="1050" y="952"/>
                  </a:cxn>
                  <a:cxn ang="0">
                    <a:pos x="1537" y="834"/>
                  </a:cxn>
                  <a:cxn ang="0">
                    <a:pos x="375" y="405"/>
                  </a:cxn>
                  <a:cxn ang="0">
                    <a:pos x="375" y="952"/>
                  </a:cxn>
                  <a:cxn ang="0">
                    <a:pos x="854" y="952"/>
                  </a:cxn>
                  <a:cxn ang="0">
                    <a:pos x="854" y="405"/>
                  </a:cxn>
                  <a:cxn ang="0">
                    <a:pos x="375" y="405"/>
                  </a:cxn>
                  <a:cxn ang="0">
                    <a:pos x="375" y="952"/>
                  </a:cxn>
                  <a:cxn ang="0">
                    <a:pos x="1232" y="1164"/>
                  </a:cxn>
                  <a:cxn ang="0">
                    <a:pos x="1537" y="1164"/>
                  </a:cxn>
                  <a:cxn ang="0">
                    <a:pos x="1708" y="216"/>
                  </a:cxn>
                  <a:cxn ang="0">
                    <a:pos x="1537" y="0"/>
                  </a:cxn>
                  <a:cxn ang="0">
                    <a:pos x="375" y="0"/>
                  </a:cxn>
                  <a:cxn ang="0">
                    <a:pos x="0" y="216"/>
                  </a:cxn>
                  <a:cxn ang="0">
                    <a:pos x="174" y="1164"/>
                  </a:cxn>
                  <a:cxn ang="0">
                    <a:pos x="683" y="952"/>
                  </a:cxn>
                </a:cxnLst>
                <a:pathLst>
                  <a:path w="10" h="8">
                    <a:moveTo>
                      <a:pt x="4" y="5"/>
                    </a:moveTo>
                    <a:cubicBezTo>
                      <a:pt x="3" y="4"/>
                      <a:pt x="3" y="3"/>
                      <a:pt x="3" y="1"/>
                    </a:cubicBezTo>
                    <a:cubicBezTo>
                      <a:pt x="3" y="2"/>
                      <a:pt x="2" y="2"/>
                      <a:pt x="2" y="3"/>
                    </a:cubicBezTo>
                    <a:cubicBezTo>
                      <a:pt x="4" y="3"/>
                      <a:pt x="6" y="3"/>
                      <a:pt x="9" y="3"/>
                    </a:cubicBezTo>
                    <a:cubicBezTo>
                      <a:pt x="8" y="2"/>
                      <a:pt x="8" y="2"/>
                      <a:pt x="7" y="1"/>
                    </a:cubicBezTo>
                    <a:cubicBezTo>
                      <a:pt x="7" y="3"/>
                      <a:pt x="7" y="4"/>
                      <a:pt x="6" y="5"/>
                    </a:cubicBezTo>
                    <a:cubicBezTo>
                      <a:pt x="7" y="5"/>
                      <a:pt x="8" y="4"/>
                      <a:pt x="9" y="4"/>
                    </a:cubicBezTo>
                    <a:cubicBezTo>
                      <a:pt x="7" y="2"/>
                      <a:pt x="4" y="2"/>
                      <a:pt x="2" y="2"/>
                    </a:cubicBezTo>
                    <a:cubicBezTo>
                      <a:pt x="0" y="2"/>
                      <a:pt x="0" y="5"/>
                      <a:pt x="2" y="5"/>
                    </a:cubicBezTo>
                    <a:cubicBezTo>
                      <a:pt x="3" y="5"/>
                      <a:pt x="4" y="5"/>
                      <a:pt x="5" y="5"/>
                    </a:cubicBezTo>
                    <a:cubicBezTo>
                      <a:pt x="7" y="5"/>
                      <a:pt x="7" y="2"/>
                      <a:pt x="5" y="2"/>
                    </a:cubicBezTo>
                    <a:cubicBezTo>
                      <a:pt x="4" y="2"/>
                      <a:pt x="3" y="2"/>
                      <a:pt x="2" y="2"/>
                    </a:cubicBezTo>
                    <a:cubicBezTo>
                      <a:pt x="2" y="3"/>
                      <a:pt x="2" y="4"/>
                      <a:pt x="2" y="5"/>
                    </a:cubicBezTo>
                    <a:cubicBezTo>
                      <a:pt x="4" y="5"/>
                      <a:pt x="5" y="5"/>
                      <a:pt x="7" y="6"/>
                    </a:cubicBezTo>
                    <a:cubicBezTo>
                      <a:pt x="8" y="7"/>
                      <a:pt x="9" y="7"/>
                      <a:pt x="9" y="6"/>
                    </a:cubicBezTo>
                    <a:cubicBezTo>
                      <a:pt x="10" y="4"/>
                      <a:pt x="10" y="3"/>
                      <a:pt x="10" y="1"/>
                    </a:cubicBezTo>
                    <a:cubicBezTo>
                      <a:pt x="10" y="1"/>
                      <a:pt x="9" y="0"/>
                      <a:pt x="9" y="0"/>
                    </a:cubicBezTo>
                    <a:cubicBezTo>
                      <a:pt x="6" y="0"/>
                      <a:pt x="4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3"/>
                      <a:pt x="0" y="5"/>
                      <a:pt x="1" y="6"/>
                    </a:cubicBezTo>
                    <a:cubicBezTo>
                      <a:pt x="2" y="8"/>
                      <a:pt x="4" y="7"/>
                      <a:pt x="4" y="5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847" name="Freeform 143"/>
              <p:cNvSpPr/>
              <p:nvPr/>
            </p:nvSpPr>
            <p:spPr>
              <a:xfrm>
                <a:off x="540" y="629"/>
                <a:ext cx="34" cy="26"/>
              </a:xfrm>
              <a:custGeom>
                <a:avLst/>
                <a:gdLst/>
                <a:ahLst/>
                <a:cxnLst>
                  <a:cxn ang="0">
                    <a:pos x="706" y="0"/>
                  </a:cxn>
                  <a:cxn ang="0">
                    <a:pos x="210" y="1184"/>
                  </a:cxn>
                  <a:cxn ang="0">
                    <a:pos x="385" y="1595"/>
                  </a:cxn>
                  <a:cxn ang="0">
                    <a:pos x="1799" y="1595"/>
                  </a:cxn>
                  <a:cxn ang="0">
                    <a:pos x="2185" y="1401"/>
                  </a:cxn>
                  <a:cxn ang="0">
                    <a:pos x="2185" y="627"/>
                  </a:cxn>
                  <a:cxn ang="0">
                    <a:pos x="2000" y="217"/>
                  </a:cxn>
                  <a:cxn ang="0">
                    <a:pos x="706" y="217"/>
                  </a:cxn>
                  <a:cxn ang="0">
                    <a:pos x="595" y="627"/>
                  </a:cxn>
                  <a:cxn ang="0">
                    <a:pos x="595" y="627"/>
                  </a:cxn>
                  <a:cxn ang="0">
                    <a:pos x="385" y="844"/>
                  </a:cxn>
                  <a:cxn ang="0">
                    <a:pos x="907" y="1184"/>
                  </a:cxn>
                  <a:cxn ang="0">
                    <a:pos x="1091" y="1184"/>
                  </a:cxn>
                  <a:cxn ang="0">
                    <a:pos x="706" y="627"/>
                  </a:cxn>
                  <a:cxn ang="0">
                    <a:pos x="385" y="844"/>
                  </a:cxn>
                  <a:cxn ang="0">
                    <a:pos x="595" y="1401"/>
                  </a:cxn>
                  <a:cxn ang="0">
                    <a:pos x="1476" y="1401"/>
                  </a:cxn>
                  <a:cxn ang="0">
                    <a:pos x="1476" y="844"/>
                  </a:cxn>
                  <a:cxn ang="0">
                    <a:pos x="1476" y="844"/>
                  </a:cxn>
                  <a:cxn ang="0">
                    <a:pos x="1091" y="968"/>
                  </a:cxn>
                  <a:cxn ang="0">
                    <a:pos x="1301" y="1401"/>
                  </a:cxn>
                  <a:cxn ang="0">
                    <a:pos x="1476" y="844"/>
                  </a:cxn>
                  <a:cxn ang="0">
                    <a:pos x="595" y="844"/>
                  </a:cxn>
                  <a:cxn ang="0">
                    <a:pos x="706" y="1401"/>
                  </a:cxn>
                  <a:cxn ang="0">
                    <a:pos x="1091" y="1184"/>
                  </a:cxn>
                  <a:cxn ang="0">
                    <a:pos x="706" y="627"/>
                  </a:cxn>
                  <a:cxn ang="0">
                    <a:pos x="595" y="844"/>
                  </a:cxn>
                  <a:cxn ang="0">
                    <a:pos x="907" y="1184"/>
                  </a:cxn>
                  <a:cxn ang="0">
                    <a:pos x="907" y="217"/>
                  </a:cxn>
                  <a:cxn ang="0">
                    <a:pos x="706" y="844"/>
                  </a:cxn>
                  <a:cxn ang="0">
                    <a:pos x="1799" y="844"/>
                  </a:cxn>
                  <a:cxn ang="0">
                    <a:pos x="1686" y="627"/>
                  </a:cxn>
                  <a:cxn ang="0">
                    <a:pos x="1686" y="1401"/>
                  </a:cxn>
                  <a:cxn ang="0">
                    <a:pos x="1799" y="968"/>
                  </a:cxn>
                  <a:cxn ang="0">
                    <a:pos x="385" y="968"/>
                  </a:cxn>
                  <a:cxn ang="0">
                    <a:pos x="706" y="1184"/>
                  </a:cxn>
                  <a:cxn ang="0">
                    <a:pos x="706" y="627"/>
                  </a:cxn>
                  <a:cxn ang="0">
                    <a:pos x="706" y="0"/>
                  </a:cxn>
                </a:cxnLst>
                <a:pathLst>
                  <a:path w="12" h="9">
                    <a:moveTo>
                      <a:pt x="4" y="0"/>
                    </a:moveTo>
                    <a:cubicBezTo>
                      <a:pt x="1" y="0"/>
                      <a:pt x="1" y="4"/>
                      <a:pt x="1" y="6"/>
                    </a:cubicBezTo>
                    <a:cubicBezTo>
                      <a:pt x="0" y="7"/>
                      <a:pt x="1" y="7"/>
                      <a:pt x="2" y="8"/>
                    </a:cubicBezTo>
                    <a:cubicBezTo>
                      <a:pt x="4" y="9"/>
                      <a:pt x="7" y="8"/>
                      <a:pt x="10" y="8"/>
                    </a:cubicBezTo>
                    <a:cubicBezTo>
                      <a:pt x="11" y="8"/>
                      <a:pt x="12" y="7"/>
                      <a:pt x="12" y="7"/>
                    </a:cubicBezTo>
                    <a:cubicBezTo>
                      <a:pt x="12" y="5"/>
                      <a:pt x="12" y="4"/>
                      <a:pt x="12" y="3"/>
                    </a:cubicBezTo>
                    <a:cubicBezTo>
                      <a:pt x="12" y="2"/>
                      <a:pt x="11" y="1"/>
                      <a:pt x="11" y="1"/>
                    </a:cubicBezTo>
                    <a:cubicBezTo>
                      <a:pt x="8" y="0"/>
                      <a:pt x="6" y="1"/>
                      <a:pt x="4" y="1"/>
                    </a:cubicBezTo>
                    <a:cubicBezTo>
                      <a:pt x="2" y="1"/>
                      <a:pt x="2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3" y="4"/>
                      <a:pt x="2" y="4"/>
                    </a:cubicBezTo>
                    <a:cubicBezTo>
                      <a:pt x="2" y="5"/>
                      <a:pt x="3" y="7"/>
                      <a:pt x="5" y="6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8" y="5"/>
                      <a:pt x="6" y="2"/>
                      <a:pt x="4" y="3"/>
                    </a:cubicBezTo>
                    <a:cubicBezTo>
                      <a:pt x="4" y="3"/>
                      <a:pt x="3" y="4"/>
                      <a:pt x="2" y="4"/>
                    </a:cubicBezTo>
                    <a:cubicBezTo>
                      <a:pt x="1" y="5"/>
                      <a:pt x="2" y="7"/>
                      <a:pt x="3" y="7"/>
                    </a:cubicBezTo>
                    <a:cubicBezTo>
                      <a:pt x="5" y="7"/>
                      <a:pt x="6" y="7"/>
                      <a:pt x="8" y="7"/>
                    </a:cubicBezTo>
                    <a:cubicBezTo>
                      <a:pt x="9" y="7"/>
                      <a:pt x="10" y="5"/>
                      <a:pt x="8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2"/>
                      <a:pt x="5" y="4"/>
                      <a:pt x="6" y="5"/>
                    </a:cubicBezTo>
                    <a:cubicBezTo>
                      <a:pt x="6" y="6"/>
                      <a:pt x="6" y="6"/>
                      <a:pt x="7" y="7"/>
                    </a:cubicBezTo>
                    <a:cubicBezTo>
                      <a:pt x="7" y="6"/>
                      <a:pt x="7" y="5"/>
                      <a:pt x="8" y="4"/>
                    </a:cubicBezTo>
                    <a:cubicBezTo>
                      <a:pt x="6" y="4"/>
                      <a:pt x="5" y="4"/>
                      <a:pt x="3" y="4"/>
                    </a:cubicBezTo>
                    <a:cubicBezTo>
                      <a:pt x="3" y="5"/>
                      <a:pt x="4" y="6"/>
                      <a:pt x="4" y="7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5" y="5"/>
                      <a:pt x="5" y="4"/>
                      <a:pt x="4" y="3"/>
                    </a:cubicBezTo>
                    <a:cubicBezTo>
                      <a:pt x="4" y="3"/>
                      <a:pt x="3" y="3"/>
                      <a:pt x="3" y="4"/>
                    </a:cubicBezTo>
                    <a:cubicBezTo>
                      <a:pt x="4" y="4"/>
                      <a:pt x="4" y="5"/>
                      <a:pt x="5" y="6"/>
                    </a:cubicBezTo>
                    <a:cubicBezTo>
                      <a:pt x="7" y="4"/>
                      <a:pt x="7" y="2"/>
                      <a:pt x="5" y="1"/>
                    </a:cubicBezTo>
                    <a:cubicBezTo>
                      <a:pt x="4" y="2"/>
                      <a:pt x="4" y="3"/>
                      <a:pt x="4" y="4"/>
                    </a:cubicBezTo>
                    <a:cubicBezTo>
                      <a:pt x="6" y="4"/>
                      <a:pt x="8" y="3"/>
                      <a:pt x="10" y="4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4"/>
                      <a:pt x="9" y="5"/>
                      <a:pt x="9" y="7"/>
                    </a:cubicBezTo>
                    <a:cubicBezTo>
                      <a:pt x="9" y="6"/>
                      <a:pt x="10" y="6"/>
                      <a:pt x="10" y="5"/>
                    </a:cubicBezTo>
                    <a:cubicBezTo>
                      <a:pt x="8" y="5"/>
                      <a:pt x="5" y="6"/>
                      <a:pt x="2" y="5"/>
                    </a:cubicBezTo>
                    <a:cubicBezTo>
                      <a:pt x="3" y="5"/>
                      <a:pt x="3" y="6"/>
                      <a:pt x="4" y="6"/>
                    </a:cubicBezTo>
                    <a:cubicBezTo>
                      <a:pt x="4" y="6"/>
                      <a:pt x="4" y="3"/>
                      <a:pt x="4" y="3"/>
                    </a:cubicBezTo>
                    <a:cubicBezTo>
                      <a:pt x="6" y="3"/>
                      <a:pt x="6" y="0"/>
                      <a:pt x="4" y="0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848" name="Freeform 144"/>
              <p:cNvSpPr/>
              <p:nvPr/>
            </p:nvSpPr>
            <p:spPr>
              <a:xfrm>
                <a:off x="548" y="635"/>
                <a:ext cx="17" cy="11"/>
              </a:xfrm>
              <a:custGeom>
                <a:avLst/>
                <a:gdLst/>
                <a:ahLst/>
                <a:cxnLst>
                  <a:cxn ang="0">
                    <a:pos x="595" y="462"/>
                  </a:cxn>
                  <a:cxn ang="0">
                    <a:pos x="706" y="462"/>
                  </a:cxn>
                  <a:cxn ang="0">
                    <a:pos x="385" y="462"/>
                  </a:cxn>
                  <a:cxn ang="0">
                    <a:pos x="595" y="462"/>
                  </a:cxn>
                  <a:cxn ang="0">
                    <a:pos x="385" y="355"/>
                  </a:cxn>
                  <a:cxn ang="0">
                    <a:pos x="385" y="462"/>
                  </a:cxn>
                  <a:cxn ang="0">
                    <a:pos x="907" y="355"/>
                  </a:cxn>
                  <a:cxn ang="0">
                    <a:pos x="385" y="0"/>
                  </a:cxn>
                  <a:cxn ang="0">
                    <a:pos x="595" y="462"/>
                  </a:cxn>
                </a:cxnLst>
                <a:pathLst>
                  <a:path w="6" h="4">
                    <a:moveTo>
                      <a:pt x="3" y="3"/>
                    </a:moveTo>
                    <a:cubicBezTo>
                      <a:pt x="3" y="3"/>
                      <a:pt x="3" y="3"/>
                      <a:pt x="4" y="3"/>
                    </a:cubicBezTo>
                    <a:cubicBezTo>
                      <a:pt x="3" y="3"/>
                      <a:pt x="3" y="3"/>
                      <a:pt x="2" y="3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2" y="2"/>
                      <a:pt x="2" y="3"/>
                    </a:cubicBezTo>
                    <a:cubicBezTo>
                      <a:pt x="3" y="4"/>
                      <a:pt x="6" y="4"/>
                      <a:pt x="5" y="2"/>
                    </a:cubicBezTo>
                    <a:cubicBezTo>
                      <a:pt x="4" y="0"/>
                      <a:pt x="4" y="0"/>
                      <a:pt x="2" y="0"/>
                    </a:cubicBezTo>
                    <a:cubicBezTo>
                      <a:pt x="0" y="1"/>
                      <a:pt x="1" y="4"/>
                      <a:pt x="3" y="3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849" name="Freeform 145"/>
              <p:cNvSpPr/>
              <p:nvPr/>
            </p:nvSpPr>
            <p:spPr>
              <a:xfrm>
                <a:off x="520" y="535"/>
                <a:ext cx="85" cy="97"/>
              </a:xfrm>
              <a:custGeom>
                <a:avLst/>
                <a:gdLst/>
                <a:ahLst/>
                <a:cxnLst>
                  <a:cxn ang="0">
                    <a:pos x="706" y="4182"/>
                  </a:cxn>
                  <a:cxn ang="0">
                    <a:pos x="1476" y="3971"/>
                  </a:cxn>
                  <a:cxn ang="0">
                    <a:pos x="1091" y="3572"/>
                  </a:cxn>
                  <a:cxn ang="0">
                    <a:pos x="2570" y="6040"/>
                  </a:cxn>
                  <a:cxn ang="0">
                    <a:pos x="4392" y="4713"/>
                  </a:cxn>
                  <a:cxn ang="0">
                    <a:pos x="2000" y="3247"/>
                  </a:cxn>
                  <a:cxn ang="0">
                    <a:pos x="1091" y="2254"/>
                  </a:cxn>
                  <a:cxn ang="0">
                    <a:pos x="2570" y="1529"/>
                  </a:cxn>
                  <a:cxn ang="0">
                    <a:pos x="5276" y="1929"/>
                  </a:cxn>
                  <a:cxn ang="0">
                    <a:pos x="5483" y="1529"/>
                  </a:cxn>
                  <a:cxn ang="0">
                    <a:pos x="5483" y="927"/>
                  </a:cxn>
                  <a:cxn ang="0">
                    <a:pos x="5097" y="716"/>
                  </a:cxn>
                  <a:cxn ang="0">
                    <a:pos x="907" y="1529"/>
                  </a:cxn>
                  <a:cxn ang="0">
                    <a:pos x="1476" y="1717"/>
                  </a:cxn>
                  <a:cxn ang="0">
                    <a:pos x="2185" y="1138"/>
                  </a:cxn>
                  <a:cxn ang="0">
                    <a:pos x="2185" y="602"/>
                  </a:cxn>
                  <a:cxn ang="0">
                    <a:pos x="595" y="1327"/>
                  </a:cxn>
                  <a:cxn ang="0">
                    <a:pos x="907" y="1717"/>
                  </a:cxn>
                  <a:cxn ang="0">
                    <a:pos x="3870" y="1327"/>
                  </a:cxn>
                  <a:cxn ang="0">
                    <a:pos x="5276" y="1529"/>
                  </a:cxn>
                  <a:cxn ang="0">
                    <a:pos x="5276" y="1138"/>
                  </a:cxn>
                  <a:cxn ang="0">
                    <a:pos x="5276" y="1138"/>
                  </a:cxn>
                  <a:cxn ang="0">
                    <a:pos x="4961" y="1529"/>
                  </a:cxn>
                  <a:cxn ang="0">
                    <a:pos x="5097" y="1529"/>
                  </a:cxn>
                  <a:cxn ang="0">
                    <a:pos x="4961" y="1138"/>
                  </a:cxn>
                  <a:cxn ang="0">
                    <a:pos x="2777" y="602"/>
                  </a:cxn>
                  <a:cxn ang="0">
                    <a:pos x="706" y="1327"/>
                  </a:cxn>
                  <a:cxn ang="0">
                    <a:pos x="907" y="1717"/>
                  </a:cxn>
                  <a:cxn ang="0">
                    <a:pos x="2185" y="1138"/>
                  </a:cxn>
                  <a:cxn ang="0">
                    <a:pos x="2185" y="602"/>
                  </a:cxn>
                  <a:cxn ang="0">
                    <a:pos x="907" y="1529"/>
                  </a:cxn>
                  <a:cxn ang="0">
                    <a:pos x="1476" y="1929"/>
                  </a:cxn>
                  <a:cxn ang="0">
                    <a:pos x="5276" y="1327"/>
                  </a:cxn>
                  <a:cxn ang="0">
                    <a:pos x="4961" y="927"/>
                  </a:cxn>
                  <a:cxn ang="0">
                    <a:pos x="4961" y="1529"/>
                  </a:cxn>
                  <a:cxn ang="0">
                    <a:pos x="5276" y="1327"/>
                  </a:cxn>
                  <a:cxn ang="0">
                    <a:pos x="595" y="2459"/>
                  </a:cxn>
                  <a:cxn ang="0">
                    <a:pos x="2391" y="3786"/>
                  </a:cxn>
                  <a:cxn ang="0">
                    <a:pos x="3091" y="3971"/>
                  </a:cxn>
                  <a:cxn ang="0">
                    <a:pos x="2916" y="5503"/>
                  </a:cxn>
                  <a:cxn ang="0">
                    <a:pos x="1686" y="3572"/>
                  </a:cxn>
                  <a:cxn ang="0">
                    <a:pos x="1301" y="3395"/>
                  </a:cxn>
                  <a:cxn ang="0">
                    <a:pos x="706" y="3572"/>
                  </a:cxn>
                  <a:cxn ang="0">
                    <a:pos x="706" y="4182"/>
                  </a:cxn>
                </a:cxnLst>
                <a:pathLst>
                  <a:path w="30" h="34">
                    <a:moveTo>
                      <a:pt x="4" y="22"/>
                    </a:moveTo>
                    <a:cubicBezTo>
                      <a:pt x="5" y="22"/>
                      <a:pt x="7" y="22"/>
                      <a:pt x="8" y="21"/>
                    </a:cubicBezTo>
                    <a:cubicBezTo>
                      <a:pt x="8" y="20"/>
                      <a:pt x="7" y="20"/>
                      <a:pt x="6" y="19"/>
                    </a:cubicBezTo>
                    <a:cubicBezTo>
                      <a:pt x="6" y="25"/>
                      <a:pt x="8" y="30"/>
                      <a:pt x="14" y="32"/>
                    </a:cubicBezTo>
                    <a:cubicBezTo>
                      <a:pt x="19" y="34"/>
                      <a:pt x="23" y="30"/>
                      <a:pt x="24" y="25"/>
                    </a:cubicBezTo>
                    <a:cubicBezTo>
                      <a:pt x="24" y="18"/>
                      <a:pt x="16" y="18"/>
                      <a:pt x="11" y="17"/>
                    </a:cubicBezTo>
                    <a:cubicBezTo>
                      <a:pt x="9" y="16"/>
                      <a:pt x="7" y="14"/>
                      <a:pt x="6" y="12"/>
                    </a:cubicBezTo>
                    <a:cubicBezTo>
                      <a:pt x="4" y="8"/>
                      <a:pt x="12" y="8"/>
                      <a:pt x="14" y="8"/>
                    </a:cubicBezTo>
                    <a:cubicBezTo>
                      <a:pt x="19" y="8"/>
                      <a:pt x="23" y="10"/>
                      <a:pt x="29" y="10"/>
                    </a:cubicBezTo>
                    <a:cubicBezTo>
                      <a:pt x="30" y="10"/>
                      <a:pt x="30" y="9"/>
                      <a:pt x="30" y="8"/>
                    </a:cubicBezTo>
                    <a:cubicBezTo>
                      <a:pt x="30" y="6"/>
                      <a:pt x="30" y="7"/>
                      <a:pt x="30" y="5"/>
                    </a:cubicBezTo>
                    <a:cubicBezTo>
                      <a:pt x="30" y="4"/>
                      <a:pt x="29" y="3"/>
                      <a:pt x="28" y="4"/>
                    </a:cubicBezTo>
                    <a:cubicBezTo>
                      <a:pt x="20" y="5"/>
                      <a:pt x="12" y="2"/>
                      <a:pt x="5" y="8"/>
                    </a:cubicBezTo>
                    <a:cubicBezTo>
                      <a:pt x="6" y="8"/>
                      <a:pt x="7" y="8"/>
                      <a:pt x="8" y="9"/>
                    </a:cubicBezTo>
                    <a:cubicBezTo>
                      <a:pt x="9" y="7"/>
                      <a:pt x="11" y="6"/>
                      <a:pt x="12" y="6"/>
                    </a:cubicBezTo>
                    <a:cubicBezTo>
                      <a:pt x="14" y="5"/>
                      <a:pt x="14" y="2"/>
                      <a:pt x="12" y="3"/>
                    </a:cubicBezTo>
                    <a:cubicBezTo>
                      <a:pt x="8" y="3"/>
                      <a:pt x="6" y="4"/>
                      <a:pt x="3" y="7"/>
                    </a:cubicBezTo>
                    <a:cubicBezTo>
                      <a:pt x="2" y="8"/>
                      <a:pt x="4" y="10"/>
                      <a:pt x="5" y="9"/>
                    </a:cubicBezTo>
                    <a:cubicBezTo>
                      <a:pt x="10" y="5"/>
                      <a:pt x="15" y="6"/>
                      <a:pt x="21" y="7"/>
                    </a:cubicBezTo>
                    <a:cubicBezTo>
                      <a:pt x="23" y="8"/>
                      <a:pt x="27" y="10"/>
                      <a:pt x="29" y="8"/>
                    </a:cubicBezTo>
                    <a:cubicBezTo>
                      <a:pt x="30" y="7"/>
                      <a:pt x="30" y="6"/>
                      <a:pt x="29" y="6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8" y="4"/>
                      <a:pt x="25" y="7"/>
                      <a:pt x="27" y="8"/>
                    </a:cubicBezTo>
                    <a:cubicBezTo>
                      <a:pt x="27" y="8"/>
                      <a:pt x="27" y="8"/>
                      <a:pt x="28" y="8"/>
                    </a:cubicBezTo>
                    <a:cubicBezTo>
                      <a:pt x="28" y="8"/>
                      <a:pt x="27" y="7"/>
                      <a:pt x="27" y="6"/>
                    </a:cubicBezTo>
                    <a:cubicBezTo>
                      <a:pt x="27" y="6"/>
                      <a:pt x="17" y="3"/>
                      <a:pt x="15" y="3"/>
                    </a:cubicBezTo>
                    <a:cubicBezTo>
                      <a:pt x="11" y="3"/>
                      <a:pt x="7" y="4"/>
                      <a:pt x="4" y="7"/>
                    </a:cubicBezTo>
                    <a:cubicBezTo>
                      <a:pt x="4" y="7"/>
                      <a:pt x="5" y="8"/>
                      <a:pt x="5" y="9"/>
                    </a:cubicBezTo>
                    <a:cubicBezTo>
                      <a:pt x="7" y="7"/>
                      <a:pt x="10" y="6"/>
                      <a:pt x="12" y="6"/>
                    </a:cubicBezTo>
                    <a:cubicBezTo>
                      <a:pt x="12" y="5"/>
                      <a:pt x="12" y="4"/>
                      <a:pt x="12" y="3"/>
                    </a:cubicBezTo>
                    <a:cubicBezTo>
                      <a:pt x="9" y="4"/>
                      <a:pt x="6" y="5"/>
                      <a:pt x="5" y="8"/>
                    </a:cubicBezTo>
                    <a:cubicBezTo>
                      <a:pt x="4" y="10"/>
                      <a:pt x="6" y="10"/>
                      <a:pt x="8" y="10"/>
                    </a:cubicBezTo>
                    <a:cubicBezTo>
                      <a:pt x="13" y="5"/>
                      <a:pt x="22" y="8"/>
                      <a:pt x="29" y="7"/>
                    </a:cubicBezTo>
                    <a:cubicBezTo>
                      <a:pt x="28" y="6"/>
                      <a:pt x="28" y="6"/>
                      <a:pt x="27" y="5"/>
                    </a:cubicBezTo>
                    <a:cubicBezTo>
                      <a:pt x="27" y="6"/>
                      <a:pt x="27" y="7"/>
                      <a:pt x="27" y="8"/>
                    </a:cubicBezTo>
                    <a:cubicBezTo>
                      <a:pt x="28" y="8"/>
                      <a:pt x="28" y="7"/>
                      <a:pt x="29" y="7"/>
                    </a:cubicBezTo>
                    <a:cubicBezTo>
                      <a:pt x="24" y="7"/>
                      <a:pt x="0" y="0"/>
                      <a:pt x="3" y="13"/>
                    </a:cubicBezTo>
                    <a:cubicBezTo>
                      <a:pt x="4" y="17"/>
                      <a:pt x="9" y="19"/>
                      <a:pt x="13" y="20"/>
                    </a:cubicBezTo>
                    <a:cubicBezTo>
                      <a:pt x="14" y="20"/>
                      <a:pt x="15" y="21"/>
                      <a:pt x="17" y="21"/>
                    </a:cubicBezTo>
                    <a:cubicBezTo>
                      <a:pt x="22" y="22"/>
                      <a:pt x="22" y="29"/>
                      <a:pt x="16" y="29"/>
                    </a:cubicBezTo>
                    <a:cubicBezTo>
                      <a:pt x="11" y="30"/>
                      <a:pt x="9" y="23"/>
                      <a:pt x="9" y="19"/>
                    </a:cubicBezTo>
                    <a:cubicBezTo>
                      <a:pt x="9" y="18"/>
                      <a:pt x="8" y="18"/>
                      <a:pt x="7" y="18"/>
                    </a:cubicBezTo>
                    <a:cubicBezTo>
                      <a:pt x="6" y="19"/>
                      <a:pt x="5" y="19"/>
                      <a:pt x="4" y="19"/>
                    </a:cubicBezTo>
                    <a:cubicBezTo>
                      <a:pt x="2" y="19"/>
                      <a:pt x="2" y="22"/>
                      <a:pt x="4" y="22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850" name="Freeform 146"/>
              <p:cNvSpPr/>
              <p:nvPr/>
            </p:nvSpPr>
            <p:spPr>
              <a:xfrm>
                <a:off x="525" y="592"/>
                <a:ext cx="75" cy="43"/>
              </a:xfrm>
              <a:custGeom>
                <a:avLst/>
                <a:gdLst/>
                <a:ahLst/>
                <a:cxnLst>
                  <a:cxn ang="0">
                    <a:pos x="216" y="401"/>
                  </a:cxn>
                  <a:cxn ang="0">
                    <a:pos x="2013" y="2901"/>
                  </a:cxn>
                  <a:cxn ang="0">
                    <a:pos x="2204" y="2285"/>
                  </a:cxn>
                  <a:cxn ang="0">
                    <a:pos x="1174" y="401"/>
                  </a:cxn>
                  <a:cxn ang="0">
                    <a:pos x="623" y="401"/>
                  </a:cxn>
                  <a:cxn ang="0">
                    <a:pos x="2637" y="2712"/>
                  </a:cxn>
                  <a:cxn ang="0">
                    <a:pos x="4993" y="757"/>
                  </a:cxn>
                  <a:cxn ang="0">
                    <a:pos x="4367" y="757"/>
                  </a:cxn>
                  <a:cxn ang="0">
                    <a:pos x="1174" y="401"/>
                  </a:cxn>
                  <a:cxn ang="0">
                    <a:pos x="623" y="401"/>
                  </a:cxn>
                  <a:cxn ang="0">
                    <a:pos x="1797" y="2901"/>
                  </a:cxn>
                  <a:cxn ang="0">
                    <a:pos x="2204" y="2285"/>
                  </a:cxn>
                  <a:cxn ang="0">
                    <a:pos x="839" y="401"/>
                  </a:cxn>
                  <a:cxn ang="0">
                    <a:pos x="216" y="401"/>
                  </a:cxn>
                </a:cxnLst>
                <a:pathLst>
                  <a:path w="26" h="15">
                    <a:moveTo>
                      <a:pt x="1" y="2"/>
                    </a:moveTo>
                    <a:cubicBezTo>
                      <a:pt x="3" y="8"/>
                      <a:pt x="3" y="13"/>
                      <a:pt x="10" y="15"/>
                    </a:cubicBezTo>
                    <a:cubicBezTo>
                      <a:pt x="11" y="15"/>
                      <a:pt x="12" y="14"/>
                      <a:pt x="11" y="12"/>
                    </a:cubicBezTo>
                    <a:cubicBezTo>
                      <a:pt x="9" y="9"/>
                      <a:pt x="6" y="6"/>
                      <a:pt x="6" y="2"/>
                    </a:cubicBezTo>
                    <a:cubicBezTo>
                      <a:pt x="5" y="2"/>
                      <a:pt x="4" y="2"/>
                      <a:pt x="3" y="2"/>
                    </a:cubicBezTo>
                    <a:cubicBezTo>
                      <a:pt x="3" y="7"/>
                      <a:pt x="7" y="13"/>
                      <a:pt x="13" y="14"/>
                    </a:cubicBezTo>
                    <a:cubicBezTo>
                      <a:pt x="19" y="14"/>
                      <a:pt x="24" y="10"/>
                      <a:pt x="25" y="4"/>
                    </a:cubicBezTo>
                    <a:cubicBezTo>
                      <a:pt x="26" y="3"/>
                      <a:pt x="23" y="2"/>
                      <a:pt x="22" y="4"/>
                    </a:cubicBezTo>
                    <a:cubicBezTo>
                      <a:pt x="20" y="14"/>
                      <a:pt x="7" y="12"/>
                      <a:pt x="6" y="2"/>
                    </a:cubicBezTo>
                    <a:cubicBezTo>
                      <a:pt x="6" y="0"/>
                      <a:pt x="3" y="0"/>
                      <a:pt x="3" y="2"/>
                    </a:cubicBezTo>
                    <a:cubicBezTo>
                      <a:pt x="3" y="7"/>
                      <a:pt x="6" y="11"/>
                      <a:pt x="9" y="15"/>
                    </a:cubicBezTo>
                    <a:cubicBezTo>
                      <a:pt x="10" y="14"/>
                      <a:pt x="10" y="13"/>
                      <a:pt x="11" y="12"/>
                    </a:cubicBezTo>
                    <a:cubicBezTo>
                      <a:pt x="5" y="11"/>
                      <a:pt x="5" y="6"/>
                      <a:pt x="4" y="2"/>
                    </a:cubicBezTo>
                    <a:cubicBezTo>
                      <a:pt x="3" y="0"/>
                      <a:pt x="0" y="0"/>
                      <a:pt x="1" y="2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851" name="Freeform 147"/>
              <p:cNvSpPr/>
              <p:nvPr/>
            </p:nvSpPr>
            <p:spPr>
              <a:xfrm>
                <a:off x="1271" y="186"/>
                <a:ext cx="83" cy="129"/>
              </a:xfrm>
              <a:custGeom>
                <a:avLst/>
                <a:gdLst/>
                <a:ahLst/>
                <a:cxnLst>
                  <a:cxn ang="0">
                    <a:pos x="5578" y="1766"/>
                  </a:cxn>
                  <a:cxn ang="0">
                    <a:pos x="933" y="1554"/>
                  </a:cxn>
                  <a:cxn ang="0">
                    <a:pos x="2670" y="3649"/>
                  </a:cxn>
                  <a:cxn ang="0">
                    <a:pos x="4219" y="5819"/>
                  </a:cxn>
                  <a:cxn ang="0">
                    <a:pos x="2481" y="7774"/>
                  </a:cxn>
                  <a:cxn ang="0">
                    <a:pos x="933" y="4856"/>
                  </a:cxn>
                  <a:cxn ang="0">
                    <a:pos x="401" y="4856"/>
                  </a:cxn>
                  <a:cxn ang="0">
                    <a:pos x="1949" y="8316"/>
                  </a:cxn>
                  <a:cxn ang="0">
                    <a:pos x="4834" y="6221"/>
                  </a:cxn>
                  <a:cxn ang="0">
                    <a:pos x="2882" y="3297"/>
                  </a:cxn>
                  <a:cxn ang="0">
                    <a:pos x="2278" y="1150"/>
                  </a:cxn>
                  <a:cxn ang="0">
                    <a:pos x="4971" y="1766"/>
                  </a:cxn>
                  <a:cxn ang="0">
                    <a:pos x="5578" y="1766"/>
                  </a:cxn>
                </a:cxnLst>
                <a:pathLst>
                  <a:path w="29" h="45">
                    <a:moveTo>
                      <a:pt x="29" y="9"/>
                    </a:moveTo>
                    <a:cubicBezTo>
                      <a:pt x="28" y="0"/>
                      <a:pt x="8" y="0"/>
                      <a:pt x="5" y="8"/>
                    </a:cubicBezTo>
                    <a:cubicBezTo>
                      <a:pt x="3" y="13"/>
                      <a:pt x="11" y="17"/>
                      <a:pt x="14" y="19"/>
                    </a:cubicBezTo>
                    <a:cubicBezTo>
                      <a:pt x="18" y="22"/>
                      <a:pt x="22" y="24"/>
                      <a:pt x="22" y="30"/>
                    </a:cubicBezTo>
                    <a:cubicBezTo>
                      <a:pt x="22" y="35"/>
                      <a:pt x="18" y="39"/>
                      <a:pt x="13" y="40"/>
                    </a:cubicBezTo>
                    <a:cubicBezTo>
                      <a:pt x="3" y="41"/>
                      <a:pt x="3" y="31"/>
                      <a:pt x="5" y="25"/>
                    </a:cubicBezTo>
                    <a:cubicBezTo>
                      <a:pt x="6" y="24"/>
                      <a:pt x="3" y="23"/>
                      <a:pt x="2" y="25"/>
                    </a:cubicBezTo>
                    <a:cubicBezTo>
                      <a:pt x="0" y="33"/>
                      <a:pt x="1" y="40"/>
                      <a:pt x="10" y="43"/>
                    </a:cubicBezTo>
                    <a:cubicBezTo>
                      <a:pt x="17" y="45"/>
                      <a:pt x="24" y="38"/>
                      <a:pt x="25" y="32"/>
                    </a:cubicBezTo>
                    <a:cubicBezTo>
                      <a:pt x="26" y="24"/>
                      <a:pt x="21" y="21"/>
                      <a:pt x="15" y="17"/>
                    </a:cubicBezTo>
                    <a:cubicBezTo>
                      <a:pt x="12" y="15"/>
                      <a:pt x="3" y="8"/>
                      <a:pt x="12" y="6"/>
                    </a:cubicBezTo>
                    <a:cubicBezTo>
                      <a:pt x="15" y="6"/>
                      <a:pt x="25" y="5"/>
                      <a:pt x="26" y="9"/>
                    </a:cubicBezTo>
                    <a:cubicBezTo>
                      <a:pt x="26" y="11"/>
                      <a:pt x="29" y="11"/>
                      <a:pt x="29" y="9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852" name="Freeform 148"/>
              <p:cNvSpPr/>
              <p:nvPr/>
            </p:nvSpPr>
            <p:spPr>
              <a:xfrm>
                <a:off x="1271" y="169"/>
                <a:ext cx="60" cy="160"/>
              </a:xfrm>
              <a:custGeom>
                <a:avLst/>
                <a:gdLst/>
                <a:ahLst/>
                <a:cxnLst>
                  <a:cxn ang="0">
                    <a:pos x="3403" y="211"/>
                  </a:cxn>
                  <a:cxn ang="0">
                    <a:pos x="211" y="9934"/>
                  </a:cxn>
                  <a:cxn ang="0">
                    <a:pos x="603" y="10260"/>
                  </a:cxn>
                  <a:cxn ang="0">
                    <a:pos x="3803" y="603"/>
                  </a:cxn>
                  <a:cxn ang="0">
                    <a:pos x="3403" y="211"/>
                  </a:cxn>
                </a:cxnLst>
                <a:pathLst>
                  <a:path w="21" h="56">
                    <a:moveTo>
                      <a:pt x="18" y="1"/>
                    </a:moveTo>
                    <a:cubicBezTo>
                      <a:pt x="9" y="17"/>
                      <a:pt x="8" y="36"/>
                      <a:pt x="1" y="52"/>
                    </a:cubicBezTo>
                    <a:cubicBezTo>
                      <a:pt x="0" y="54"/>
                      <a:pt x="2" y="56"/>
                      <a:pt x="3" y="54"/>
                    </a:cubicBezTo>
                    <a:cubicBezTo>
                      <a:pt x="11" y="38"/>
                      <a:pt x="11" y="18"/>
                      <a:pt x="20" y="3"/>
                    </a:cubicBezTo>
                    <a:cubicBezTo>
                      <a:pt x="21" y="1"/>
                      <a:pt x="19" y="0"/>
                      <a:pt x="18" y="1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853" name="Freeform 149"/>
              <p:cNvSpPr/>
              <p:nvPr/>
            </p:nvSpPr>
            <p:spPr>
              <a:xfrm>
                <a:off x="1285" y="178"/>
                <a:ext cx="60" cy="151"/>
              </a:xfrm>
              <a:custGeom>
                <a:avLst/>
                <a:gdLst/>
                <a:ahLst/>
                <a:cxnLst>
                  <a:cxn ang="0">
                    <a:pos x="3991" y="390"/>
                  </a:cxn>
                  <a:cxn ang="0">
                    <a:pos x="3803" y="211"/>
                  </a:cxn>
                  <a:cxn ang="0">
                    <a:pos x="3403" y="211"/>
                  </a:cxn>
                  <a:cxn ang="0">
                    <a:pos x="2074" y="4140"/>
                  </a:cxn>
                  <a:cxn ang="0">
                    <a:pos x="1143" y="6590"/>
                  </a:cxn>
                  <a:cxn ang="0">
                    <a:pos x="211" y="9368"/>
                  </a:cxn>
                  <a:cxn ang="0">
                    <a:pos x="603" y="9553"/>
                  </a:cxn>
                  <a:cxn ang="0">
                    <a:pos x="603" y="9553"/>
                  </a:cxn>
                  <a:cxn ang="0">
                    <a:pos x="0" y="9553"/>
                  </a:cxn>
                  <a:cxn ang="0">
                    <a:pos x="0" y="9553"/>
                  </a:cxn>
                  <a:cxn ang="0">
                    <a:pos x="603" y="9943"/>
                  </a:cxn>
                  <a:cxn ang="0">
                    <a:pos x="931" y="9017"/>
                  </a:cxn>
                  <a:cxn ang="0">
                    <a:pos x="1934" y="5992"/>
                  </a:cxn>
                  <a:cxn ang="0">
                    <a:pos x="3803" y="390"/>
                  </a:cxn>
                  <a:cxn ang="0">
                    <a:pos x="3403" y="390"/>
                  </a:cxn>
                  <a:cxn ang="0">
                    <a:pos x="3403" y="390"/>
                  </a:cxn>
                  <a:cxn ang="0">
                    <a:pos x="3991" y="390"/>
                  </a:cxn>
                </a:cxnLst>
                <a:pathLst>
                  <a:path w="21" h="53">
                    <a:moveTo>
                      <a:pt x="21" y="2"/>
                    </a:moveTo>
                    <a:cubicBezTo>
                      <a:pt x="21" y="1"/>
                      <a:pt x="20" y="1"/>
                      <a:pt x="20" y="1"/>
                    </a:cubicBezTo>
                    <a:cubicBezTo>
                      <a:pt x="20" y="0"/>
                      <a:pt x="18" y="0"/>
                      <a:pt x="18" y="1"/>
                    </a:cubicBezTo>
                    <a:cubicBezTo>
                      <a:pt x="15" y="8"/>
                      <a:pt x="13" y="15"/>
                      <a:pt x="11" y="22"/>
                    </a:cubicBezTo>
                    <a:cubicBezTo>
                      <a:pt x="9" y="26"/>
                      <a:pt x="8" y="30"/>
                      <a:pt x="6" y="35"/>
                    </a:cubicBezTo>
                    <a:cubicBezTo>
                      <a:pt x="6" y="37"/>
                      <a:pt x="2" y="49"/>
                      <a:pt x="1" y="50"/>
                    </a:cubicBezTo>
                    <a:cubicBezTo>
                      <a:pt x="2" y="50"/>
                      <a:pt x="3" y="51"/>
                      <a:pt x="3" y="51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3" y="49"/>
                      <a:pt x="0" y="49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2"/>
                      <a:pt x="2" y="53"/>
                      <a:pt x="3" y="53"/>
                    </a:cubicBezTo>
                    <a:cubicBezTo>
                      <a:pt x="4" y="52"/>
                      <a:pt x="4" y="49"/>
                      <a:pt x="5" y="48"/>
                    </a:cubicBezTo>
                    <a:cubicBezTo>
                      <a:pt x="6" y="43"/>
                      <a:pt x="8" y="38"/>
                      <a:pt x="10" y="32"/>
                    </a:cubicBezTo>
                    <a:cubicBezTo>
                      <a:pt x="14" y="22"/>
                      <a:pt x="17" y="12"/>
                      <a:pt x="20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4"/>
                      <a:pt x="21" y="3"/>
                      <a:pt x="21" y="2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854" name="Freeform 150"/>
              <p:cNvSpPr/>
              <p:nvPr/>
            </p:nvSpPr>
            <p:spPr>
              <a:xfrm>
                <a:off x="60" y="1024"/>
                <a:ext cx="117" cy="186"/>
              </a:xfrm>
              <a:custGeom>
                <a:avLst/>
                <a:gdLst/>
                <a:ahLst/>
                <a:cxnLst>
                  <a:cxn ang="0">
                    <a:pos x="5302" y="11858"/>
                  </a:cxn>
                  <a:cxn ang="0">
                    <a:pos x="3256" y="7640"/>
                  </a:cxn>
                  <a:cxn ang="0">
                    <a:pos x="927" y="4619"/>
                  </a:cxn>
                  <a:cxn ang="0">
                    <a:pos x="3576" y="933"/>
                  </a:cxn>
                  <a:cxn ang="0">
                    <a:pos x="6432" y="6304"/>
                  </a:cxn>
                  <a:cxn ang="0">
                    <a:pos x="4512" y="11741"/>
                  </a:cxn>
                  <a:cxn ang="0">
                    <a:pos x="5114" y="11741"/>
                  </a:cxn>
                  <a:cxn ang="0">
                    <a:pos x="7157" y="3488"/>
                  </a:cxn>
                  <a:cxn ang="0">
                    <a:pos x="3045" y="401"/>
                  </a:cxn>
                  <a:cxn ang="0">
                    <a:pos x="400" y="4218"/>
                  </a:cxn>
                  <a:cxn ang="0">
                    <a:pos x="1718" y="7099"/>
                  </a:cxn>
                  <a:cxn ang="0">
                    <a:pos x="4186" y="9981"/>
                  </a:cxn>
                  <a:cxn ang="0">
                    <a:pos x="4714" y="12273"/>
                  </a:cxn>
                  <a:cxn ang="0">
                    <a:pos x="5302" y="11858"/>
                  </a:cxn>
                </a:cxnLst>
                <a:pathLst>
                  <a:path w="41" h="65">
                    <a:moveTo>
                      <a:pt x="28" y="62"/>
                    </a:moveTo>
                    <a:cubicBezTo>
                      <a:pt x="24" y="54"/>
                      <a:pt x="24" y="47"/>
                      <a:pt x="17" y="40"/>
                    </a:cubicBezTo>
                    <a:cubicBezTo>
                      <a:pt x="12" y="35"/>
                      <a:pt x="7" y="31"/>
                      <a:pt x="5" y="24"/>
                    </a:cubicBezTo>
                    <a:cubicBezTo>
                      <a:pt x="2" y="14"/>
                      <a:pt x="10" y="6"/>
                      <a:pt x="19" y="5"/>
                    </a:cubicBezTo>
                    <a:cubicBezTo>
                      <a:pt x="36" y="2"/>
                      <a:pt x="37" y="22"/>
                      <a:pt x="34" y="33"/>
                    </a:cubicBezTo>
                    <a:cubicBezTo>
                      <a:pt x="31" y="43"/>
                      <a:pt x="25" y="52"/>
                      <a:pt x="24" y="61"/>
                    </a:cubicBezTo>
                    <a:cubicBezTo>
                      <a:pt x="24" y="63"/>
                      <a:pt x="27" y="63"/>
                      <a:pt x="27" y="61"/>
                    </a:cubicBezTo>
                    <a:cubicBezTo>
                      <a:pt x="28" y="46"/>
                      <a:pt x="41" y="34"/>
                      <a:pt x="38" y="18"/>
                    </a:cubicBezTo>
                    <a:cubicBezTo>
                      <a:pt x="36" y="6"/>
                      <a:pt x="28" y="0"/>
                      <a:pt x="16" y="2"/>
                    </a:cubicBezTo>
                    <a:cubicBezTo>
                      <a:pt x="7" y="3"/>
                      <a:pt x="0" y="13"/>
                      <a:pt x="2" y="22"/>
                    </a:cubicBezTo>
                    <a:cubicBezTo>
                      <a:pt x="2" y="29"/>
                      <a:pt x="5" y="33"/>
                      <a:pt x="9" y="37"/>
                    </a:cubicBezTo>
                    <a:cubicBezTo>
                      <a:pt x="15" y="42"/>
                      <a:pt x="19" y="45"/>
                      <a:pt x="22" y="52"/>
                    </a:cubicBezTo>
                    <a:cubicBezTo>
                      <a:pt x="23" y="56"/>
                      <a:pt x="23" y="60"/>
                      <a:pt x="25" y="64"/>
                    </a:cubicBezTo>
                    <a:cubicBezTo>
                      <a:pt x="26" y="65"/>
                      <a:pt x="29" y="64"/>
                      <a:pt x="28" y="62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855" name="Freeform 151"/>
              <p:cNvSpPr/>
              <p:nvPr/>
            </p:nvSpPr>
            <p:spPr>
              <a:xfrm>
                <a:off x="83" y="1047"/>
                <a:ext cx="71" cy="74"/>
              </a:xfrm>
              <a:custGeom>
                <a:avLst/>
                <a:gdLst/>
                <a:ahLst/>
                <a:cxnLst>
                  <a:cxn ang="0">
                    <a:pos x="2016" y="4124"/>
                  </a:cxn>
                  <a:cxn ang="0">
                    <a:pos x="1491" y="922"/>
                  </a:cxn>
                  <a:cxn ang="0">
                    <a:pos x="3896" y="2026"/>
                  </a:cxn>
                  <a:cxn ang="0">
                    <a:pos x="1306" y="3734"/>
                  </a:cxn>
                  <a:cxn ang="0">
                    <a:pos x="1096" y="4269"/>
                  </a:cxn>
                  <a:cxn ang="0">
                    <a:pos x="4419" y="2422"/>
                  </a:cxn>
                  <a:cxn ang="0">
                    <a:pos x="2016" y="211"/>
                  </a:cxn>
                  <a:cxn ang="0">
                    <a:pos x="0" y="2422"/>
                  </a:cxn>
                  <a:cxn ang="0">
                    <a:pos x="2016" y="4659"/>
                  </a:cxn>
                  <a:cxn ang="0">
                    <a:pos x="2016" y="4124"/>
                  </a:cxn>
                </a:cxnLst>
                <a:pathLst>
                  <a:path w="25" h="26">
                    <a:moveTo>
                      <a:pt x="11" y="22"/>
                    </a:moveTo>
                    <a:cubicBezTo>
                      <a:pt x="2" y="21"/>
                      <a:pt x="1" y="9"/>
                      <a:pt x="8" y="5"/>
                    </a:cubicBezTo>
                    <a:cubicBezTo>
                      <a:pt x="14" y="1"/>
                      <a:pt x="21" y="5"/>
                      <a:pt x="21" y="11"/>
                    </a:cubicBezTo>
                    <a:cubicBezTo>
                      <a:pt x="21" y="19"/>
                      <a:pt x="13" y="21"/>
                      <a:pt x="7" y="20"/>
                    </a:cubicBezTo>
                    <a:cubicBezTo>
                      <a:pt x="5" y="19"/>
                      <a:pt x="4" y="22"/>
                      <a:pt x="6" y="23"/>
                    </a:cubicBezTo>
                    <a:cubicBezTo>
                      <a:pt x="14" y="24"/>
                      <a:pt x="22" y="22"/>
                      <a:pt x="24" y="13"/>
                    </a:cubicBezTo>
                    <a:cubicBezTo>
                      <a:pt x="25" y="5"/>
                      <a:pt x="19" y="0"/>
                      <a:pt x="11" y="1"/>
                    </a:cubicBezTo>
                    <a:cubicBezTo>
                      <a:pt x="5" y="2"/>
                      <a:pt x="1" y="7"/>
                      <a:pt x="0" y="13"/>
                    </a:cubicBezTo>
                    <a:cubicBezTo>
                      <a:pt x="0" y="20"/>
                      <a:pt x="5" y="25"/>
                      <a:pt x="11" y="25"/>
                    </a:cubicBezTo>
                    <a:cubicBezTo>
                      <a:pt x="13" y="26"/>
                      <a:pt x="13" y="23"/>
                      <a:pt x="11" y="22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856" name="Freeform 152"/>
              <p:cNvSpPr/>
              <p:nvPr/>
            </p:nvSpPr>
            <p:spPr>
              <a:xfrm>
                <a:off x="83" y="1050"/>
                <a:ext cx="65" cy="65"/>
              </a:xfrm>
              <a:custGeom>
                <a:avLst/>
                <a:gdLst/>
                <a:ahLst/>
                <a:cxnLst>
                  <a:cxn ang="0">
                    <a:pos x="902" y="1085"/>
                  </a:cxn>
                  <a:cxn ang="0">
                    <a:pos x="1286" y="1470"/>
                  </a:cxn>
                  <a:cxn ang="0">
                    <a:pos x="902" y="2868"/>
                  </a:cxn>
                  <a:cxn ang="0">
                    <a:pos x="704" y="2685"/>
                  </a:cxn>
                  <a:cxn ang="0">
                    <a:pos x="1470" y="1085"/>
                  </a:cxn>
                  <a:cxn ang="0">
                    <a:pos x="2371" y="1286"/>
                  </a:cxn>
                  <a:cxn ang="0">
                    <a:pos x="1605" y="3451"/>
                  </a:cxn>
                  <a:cxn ang="0">
                    <a:pos x="1470" y="3066"/>
                  </a:cxn>
                  <a:cxn ang="0">
                    <a:pos x="2371" y="704"/>
                  </a:cxn>
                  <a:cxn ang="0">
                    <a:pos x="3250" y="704"/>
                  </a:cxn>
                  <a:cxn ang="0">
                    <a:pos x="2371" y="1085"/>
                  </a:cxn>
                  <a:cxn ang="0">
                    <a:pos x="1990" y="704"/>
                  </a:cxn>
                  <a:cxn ang="0">
                    <a:pos x="1780" y="2165"/>
                  </a:cxn>
                  <a:cxn ang="0">
                    <a:pos x="1605" y="2685"/>
                  </a:cxn>
                  <a:cxn ang="0">
                    <a:pos x="2371" y="2868"/>
                  </a:cxn>
                  <a:cxn ang="0">
                    <a:pos x="2549" y="2549"/>
                  </a:cxn>
                  <a:cxn ang="0">
                    <a:pos x="3451" y="1780"/>
                  </a:cxn>
                  <a:cxn ang="0">
                    <a:pos x="3250" y="2165"/>
                  </a:cxn>
                  <a:cxn ang="0">
                    <a:pos x="2868" y="1605"/>
                  </a:cxn>
                  <a:cxn ang="0">
                    <a:pos x="1286" y="1990"/>
                  </a:cxn>
                  <a:cxn ang="0">
                    <a:pos x="1286" y="2165"/>
                  </a:cxn>
                  <a:cxn ang="0">
                    <a:pos x="1605" y="2685"/>
                  </a:cxn>
                  <a:cxn ang="0">
                    <a:pos x="2371" y="184"/>
                  </a:cxn>
                  <a:cxn ang="0">
                    <a:pos x="3250" y="902"/>
                  </a:cxn>
                  <a:cxn ang="0">
                    <a:pos x="3451" y="1990"/>
                  </a:cxn>
                  <a:cxn ang="0">
                    <a:pos x="3770" y="1990"/>
                  </a:cxn>
                  <a:cxn ang="0">
                    <a:pos x="3954" y="1605"/>
                  </a:cxn>
                  <a:cxn ang="0">
                    <a:pos x="3451" y="1605"/>
                  </a:cxn>
                  <a:cxn ang="0">
                    <a:pos x="3451" y="2549"/>
                  </a:cxn>
                  <a:cxn ang="0">
                    <a:pos x="2868" y="2549"/>
                  </a:cxn>
                  <a:cxn ang="0">
                    <a:pos x="3250" y="1286"/>
                  </a:cxn>
                  <a:cxn ang="0">
                    <a:pos x="3066" y="902"/>
                  </a:cxn>
                  <a:cxn ang="0">
                    <a:pos x="2165" y="1085"/>
                  </a:cxn>
                  <a:cxn ang="0">
                    <a:pos x="1990" y="2685"/>
                  </a:cxn>
                  <a:cxn ang="0">
                    <a:pos x="2549" y="520"/>
                  </a:cxn>
                  <a:cxn ang="0">
                    <a:pos x="2685" y="1286"/>
                  </a:cxn>
                  <a:cxn ang="0">
                    <a:pos x="1605" y="3451"/>
                  </a:cxn>
                  <a:cxn ang="0">
                    <a:pos x="1085" y="3250"/>
                  </a:cxn>
                  <a:cxn ang="0">
                    <a:pos x="1605" y="1085"/>
                  </a:cxn>
                  <a:cxn ang="0">
                    <a:pos x="1780" y="902"/>
                  </a:cxn>
                  <a:cxn ang="0">
                    <a:pos x="1085" y="2685"/>
                  </a:cxn>
                  <a:cxn ang="0">
                    <a:pos x="184" y="2549"/>
                  </a:cxn>
                  <a:cxn ang="0">
                    <a:pos x="902" y="1085"/>
                  </a:cxn>
                </a:cxnLst>
                <a:pathLst>
                  <a:path w="23" h="23">
                    <a:moveTo>
                      <a:pt x="6" y="13"/>
                    </a:moveTo>
                    <a:cubicBezTo>
                      <a:pt x="6" y="11"/>
                      <a:pt x="6" y="9"/>
                      <a:pt x="7" y="8"/>
                    </a:cubicBezTo>
                    <a:cubicBezTo>
                      <a:pt x="7" y="7"/>
                      <a:pt x="6" y="7"/>
                      <a:pt x="5" y="6"/>
                    </a:cubicBezTo>
                    <a:cubicBezTo>
                      <a:pt x="4" y="9"/>
                      <a:pt x="3" y="12"/>
                      <a:pt x="1" y="14"/>
                    </a:cubicBezTo>
                    <a:cubicBezTo>
                      <a:pt x="2" y="15"/>
                      <a:pt x="3" y="15"/>
                      <a:pt x="4" y="16"/>
                    </a:cubicBezTo>
                    <a:cubicBezTo>
                      <a:pt x="5" y="13"/>
                      <a:pt x="6" y="11"/>
                      <a:pt x="7" y="8"/>
                    </a:cubicBezTo>
                    <a:cubicBezTo>
                      <a:pt x="6" y="8"/>
                      <a:pt x="5" y="8"/>
                      <a:pt x="4" y="7"/>
                    </a:cubicBezTo>
                    <a:cubicBezTo>
                      <a:pt x="4" y="10"/>
                      <a:pt x="3" y="13"/>
                      <a:pt x="3" y="15"/>
                    </a:cubicBezTo>
                    <a:cubicBezTo>
                      <a:pt x="2" y="17"/>
                      <a:pt x="5" y="17"/>
                      <a:pt x="5" y="16"/>
                    </a:cubicBezTo>
                    <a:cubicBezTo>
                      <a:pt x="7" y="13"/>
                      <a:pt x="9" y="9"/>
                      <a:pt x="10" y="5"/>
                    </a:cubicBezTo>
                    <a:cubicBezTo>
                      <a:pt x="9" y="5"/>
                      <a:pt x="8" y="5"/>
                      <a:pt x="7" y="5"/>
                    </a:cubicBezTo>
                    <a:cubicBezTo>
                      <a:pt x="7" y="9"/>
                      <a:pt x="6" y="12"/>
                      <a:pt x="4" y="15"/>
                    </a:cubicBezTo>
                    <a:cubicBezTo>
                      <a:pt x="5" y="16"/>
                      <a:pt x="6" y="16"/>
                      <a:pt x="7" y="17"/>
                    </a:cubicBezTo>
                    <a:cubicBezTo>
                      <a:pt x="8" y="14"/>
                      <a:pt x="9" y="10"/>
                      <a:pt x="11" y="7"/>
                    </a:cubicBezTo>
                    <a:cubicBezTo>
                      <a:pt x="10" y="7"/>
                      <a:pt x="9" y="7"/>
                      <a:pt x="8" y="6"/>
                    </a:cubicBezTo>
                    <a:cubicBezTo>
                      <a:pt x="8" y="11"/>
                      <a:pt x="6" y="14"/>
                      <a:pt x="6" y="19"/>
                    </a:cubicBezTo>
                    <a:cubicBezTo>
                      <a:pt x="6" y="21"/>
                      <a:pt x="8" y="21"/>
                      <a:pt x="9" y="19"/>
                    </a:cubicBezTo>
                    <a:cubicBezTo>
                      <a:pt x="10" y="15"/>
                      <a:pt x="11" y="11"/>
                      <a:pt x="13" y="7"/>
                    </a:cubicBezTo>
                    <a:cubicBezTo>
                      <a:pt x="13" y="5"/>
                      <a:pt x="11" y="4"/>
                      <a:pt x="10" y="6"/>
                    </a:cubicBezTo>
                    <a:cubicBezTo>
                      <a:pt x="8" y="10"/>
                      <a:pt x="7" y="14"/>
                      <a:pt x="6" y="19"/>
                    </a:cubicBezTo>
                    <a:cubicBezTo>
                      <a:pt x="6" y="20"/>
                      <a:pt x="8" y="21"/>
                      <a:pt x="9" y="19"/>
                    </a:cubicBezTo>
                    <a:cubicBezTo>
                      <a:pt x="11" y="15"/>
                      <a:pt x="13" y="11"/>
                      <a:pt x="15" y="7"/>
                    </a:cubicBezTo>
                    <a:cubicBezTo>
                      <a:pt x="14" y="7"/>
                      <a:pt x="13" y="6"/>
                      <a:pt x="12" y="6"/>
                    </a:cubicBezTo>
                    <a:cubicBezTo>
                      <a:pt x="11" y="10"/>
                      <a:pt x="10" y="13"/>
                      <a:pt x="8" y="17"/>
                    </a:cubicBezTo>
                    <a:cubicBezTo>
                      <a:pt x="9" y="17"/>
                      <a:pt x="10" y="18"/>
                      <a:pt x="11" y="18"/>
                    </a:cubicBezTo>
                    <a:cubicBezTo>
                      <a:pt x="12" y="14"/>
                      <a:pt x="13" y="9"/>
                      <a:pt x="16" y="5"/>
                    </a:cubicBezTo>
                    <a:cubicBezTo>
                      <a:pt x="15" y="5"/>
                      <a:pt x="14" y="5"/>
                      <a:pt x="13" y="4"/>
                    </a:cubicBezTo>
                    <a:cubicBezTo>
                      <a:pt x="14" y="8"/>
                      <a:pt x="12" y="11"/>
                      <a:pt x="11" y="15"/>
                    </a:cubicBezTo>
                    <a:cubicBezTo>
                      <a:pt x="12" y="15"/>
                      <a:pt x="13" y="15"/>
                      <a:pt x="14" y="16"/>
                    </a:cubicBezTo>
                    <a:cubicBezTo>
                      <a:pt x="15" y="11"/>
                      <a:pt x="15" y="7"/>
                      <a:pt x="18" y="4"/>
                    </a:cubicBezTo>
                    <a:cubicBezTo>
                      <a:pt x="19" y="2"/>
                      <a:pt x="16" y="0"/>
                      <a:pt x="15" y="2"/>
                    </a:cubicBezTo>
                    <a:cubicBezTo>
                      <a:pt x="14" y="2"/>
                      <a:pt x="13" y="3"/>
                      <a:pt x="12" y="3"/>
                    </a:cubicBezTo>
                    <a:cubicBezTo>
                      <a:pt x="12" y="4"/>
                      <a:pt x="13" y="5"/>
                      <a:pt x="13" y="6"/>
                    </a:cubicBezTo>
                    <a:cubicBezTo>
                      <a:pt x="14" y="5"/>
                      <a:pt x="14" y="5"/>
                      <a:pt x="15" y="6"/>
                    </a:cubicBezTo>
                    <a:cubicBezTo>
                      <a:pt x="15" y="5"/>
                      <a:pt x="15" y="4"/>
                      <a:pt x="15" y="3"/>
                    </a:cubicBezTo>
                    <a:cubicBezTo>
                      <a:pt x="14" y="4"/>
                      <a:pt x="13" y="4"/>
                      <a:pt x="11" y="4"/>
                    </a:cubicBezTo>
                    <a:cubicBezTo>
                      <a:pt x="11" y="5"/>
                      <a:pt x="11" y="6"/>
                      <a:pt x="11" y="7"/>
                    </a:cubicBezTo>
                    <a:cubicBezTo>
                      <a:pt x="13" y="6"/>
                      <a:pt x="16" y="6"/>
                      <a:pt x="14" y="8"/>
                    </a:cubicBezTo>
                    <a:cubicBezTo>
                      <a:pt x="13" y="10"/>
                      <a:pt x="12" y="11"/>
                      <a:pt x="10" y="12"/>
                    </a:cubicBezTo>
                    <a:cubicBezTo>
                      <a:pt x="10" y="12"/>
                      <a:pt x="11" y="13"/>
                      <a:pt x="11" y="14"/>
                    </a:cubicBezTo>
                    <a:cubicBezTo>
                      <a:pt x="13" y="11"/>
                      <a:pt x="14" y="15"/>
                      <a:pt x="11" y="16"/>
                    </a:cubicBezTo>
                    <a:cubicBezTo>
                      <a:pt x="10" y="16"/>
                      <a:pt x="10" y="16"/>
                      <a:pt x="9" y="15"/>
                    </a:cubicBezTo>
                    <a:cubicBezTo>
                      <a:pt x="9" y="14"/>
                      <a:pt x="11" y="13"/>
                      <a:pt x="11" y="12"/>
                    </a:cubicBezTo>
                    <a:cubicBezTo>
                      <a:pt x="12" y="11"/>
                      <a:pt x="15" y="10"/>
                      <a:pt x="16" y="12"/>
                    </a:cubicBezTo>
                    <a:cubicBezTo>
                      <a:pt x="17" y="14"/>
                      <a:pt x="14" y="15"/>
                      <a:pt x="13" y="16"/>
                    </a:cubicBezTo>
                    <a:cubicBezTo>
                      <a:pt x="10" y="16"/>
                      <a:pt x="11" y="12"/>
                      <a:pt x="12" y="11"/>
                    </a:cubicBezTo>
                    <a:cubicBezTo>
                      <a:pt x="13" y="10"/>
                      <a:pt x="14" y="9"/>
                      <a:pt x="15" y="9"/>
                    </a:cubicBezTo>
                    <a:cubicBezTo>
                      <a:pt x="17" y="10"/>
                      <a:pt x="15" y="13"/>
                      <a:pt x="14" y="14"/>
                    </a:cubicBezTo>
                    <a:cubicBezTo>
                      <a:pt x="12" y="15"/>
                      <a:pt x="12" y="12"/>
                      <a:pt x="13" y="12"/>
                    </a:cubicBezTo>
                    <a:cubicBezTo>
                      <a:pt x="13" y="10"/>
                      <a:pt x="14" y="10"/>
                      <a:pt x="15" y="9"/>
                    </a:cubicBezTo>
                    <a:cubicBezTo>
                      <a:pt x="17" y="8"/>
                      <a:pt x="19" y="8"/>
                      <a:pt x="19" y="10"/>
                    </a:cubicBezTo>
                    <a:cubicBezTo>
                      <a:pt x="18" y="12"/>
                      <a:pt x="16" y="14"/>
                      <a:pt x="14" y="14"/>
                    </a:cubicBezTo>
                    <a:cubicBezTo>
                      <a:pt x="11" y="14"/>
                      <a:pt x="15" y="8"/>
                      <a:pt x="17" y="8"/>
                    </a:cubicBezTo>
                    <a:cubicBezTo>
                      <a:pt x="19" y="8"/>
                      <a:pt x="18" y="11"/>
                      <a:pt x="18" y="12"/>
                    </a:cubicBezTo>
                    <a:cubicBezTo>
                      <a:pt x="17" y="14"/>
                      <a:pt x="14" y="15"/>
                      <a:pt x="12" y="15"/>
                    </a:cubicBezTo>
                    <a:cubicBezTo>
                      <a:pt x="8" y="16"/>
                      <a:pt x="10" y="10"/>
                      <a:pt x="12" y="9"/>
                    </a:cubicBezTo>
                    <a:cubicBezTo>
                      <a:pt x="13" y="7"/>
                      <a:pt x="15" y="7"/>
                      <a:pt x="16" y="9"/>
                    </a:cubicBezTo>
                    <a:cubicBezTo>
                      <a:pt x="17" y="11"/>
                      <a:pt x="16" y="14"/>
                      <a:pt x="14" y="15"/>
                    </a:cubicBezTo>
                    <a:cubicBezTo>
                      <a:pt x="13" y="17"/>
                      <a:pt x="10" y="18"/>
                      <a:pt x="8" y="16"/>
                    </a:cubicBezTo>
                    <a:cubicBezTo>
                      <a:pt x="7" y="15"/>
                      <a:pt x="7" y="13"/>
                      <a:pt x="7" y="11"/>
                    </a:cubicBezTo>
                    <a:cubicBezTo>
                      <a:pt x="8" y="8"/>
                      <a:pt x="11" y="3"/>
                      <a:pt x="15" y="6"/>
                    </a:cubicBezTo>
                    <a:cubicBezTo>
                      <a:pt x="18" y="7"/>
                      <a:pt x="17" y="12"/>
                      <a:pt x="16" y="15"/>
                    </a:cubicBezTo>
                    <a:cubicBezTo>
                      <a:pt x="14" y="20"/>
                      <a:pt x="8" y="16"/>
                      <a:pt x="7" y="12"/>
                    </a:cubicBezTo>
                    <a:cubicBezTo>
                      <a:pt x="7" y="8"/>
                      <a:pt x="10" y="5"/>
                      <a:pt x="13" y="4"/>
                    </a:cubicBezTo>
                    <a:cubicBezTo>
                      <a:pt x="18" y="3"/>
                      <a:pt x="18" y="9"/>
                      <a:pt x="17" y="12"/>
                    </a:cubicBezTo>
                    <a:cubicBezTo>
                      <a:pt x="15" y="15"/>
                      <a:pt x="11" y="17"/>
                      <a:pt x="9" y="15"/>
                    </a:cubicBezTo>
                    <a:cubicBezTo>
                      <a:pt x="7" y="14"/>
                      <a:pt x="5" y="17"/>
                      <a:pt x="7" y="18"/>
                    </a:cubicBezTo>
                    <a:cubicBezTo>
                      <a:pt x="13" y="21"/>
                      <a:pt x="20" y="17"/>
                      <a:pt x="21" y="10"/>
                    </a:cubicBezTo>
                    <a:cubicBezTo>
                      <a:pt x="21" y="5"/>
                      <a:pt x="18" y="1"/>
                      <a:pt x="13" y="1"/>
                    </a:cubicBezTo>
                    <a:cubicBezTo>
                      <a:pt x="8" y="2"/>
                      <a:pt x="3" y="7"/>
                      <a:pt x="4" y="13"/>
                    </a:cubicBezTo>
                    <a:cubicBezTo>
                      <a:pt x="5" y="18"/>
                      <a:pt x="11" y="23"/>
                      <a:pt x="16" y="19"/>
                    </a:cubicBezTo>
                    <a:cubicBezTo>
                      <a:pt x="21" y="16"/>
                      <a:pt x="21" y="9"/>
                      <a:pt x="18" y="5"/>
                    </a:cubicBezTo>
                    <a:cubicBezTo>
                      <a:pt x="15" y="0"/>
                      <a:pt x="9" y="2"/>
                      <a:pt x="6" y="6"/>
                    </a:cubicBezTo>
                    <a:cubicBezTo>
                      <a:pt x="3" y="10"/>
                      <a:pt x="3" y="17"/>
                      <a:pt x="8" y="20"/>
                    </a:cubicBezTo>
                    <a:cubicBezTo>
                      <a:pt x="14" y="22"/>
                      <a:pt x="19" y="16"/>
                      <a:pt x="19" y="11"/>
                    </a:cubicBezTo>
                    <a:cubicBezTo>
                      <a:pt x="20" y="6"/>
                      <a:pt x="14" y="3"/>
                      <a:pt x="10" y="6"/>
                    </a:cubicBezTo>
                    <a:cubicBezTo>
                      <a:pt x="7" y="9"/>
                      <a:pt x="5" y="15"/>
                      <a:pt x="9" y="18"/>
                    </a:cubicBezTo>
                    <a:cubicBezTo>
                      <a:pt x="14" y="21"/>
                      <a:pt x="20" y="16"/>
                      <a:pt x="21" y="11"/>
                    </a:cubicBezTo>
                    <a:cubicBezTo>
                      <a:pt x="23" y="7"/>
                      <a:pt x="18" y="4"/>
                      <a:pt x="14" y="6"/>
                    </a:cubicBezTo>
                    <a:cubicBezTo>
                      <a:pt x="10" y="8"/>
                      <a:pt x="8" y="14"/>
                      <a:pt x="13" y="17"/>
                    </a:cubicBezTo>
                    <a:cubicBezTo>
                      <a:pt x="17" y="19"/>
                      <a:pt x="22" y="13"/>
                      <a:pt x="22" y="9"/>
                    </a:cubicBezTo>
                    <a:cubicBezTo>
                      <a:pt x="20" y="4"/>
                      <a:pt x="15" y="5"/>
                      <a:pt x="12" y="8"/>
                    </a:cubicBezTo>
                    <a:cubicBezTo>
                      <a:pt x="9" y="10"/>
                      <a:pt x="7" y="17"/>
                      <a:pt x="12" y="17"/>
                    </a:cubicBezTo>
                    <a:cubicBezTo>
                      <a:pt x="16" y="18"/>
                      <a:pt x="19" y="13"/>
                      <a:pt x="19" y="9"/>
                    </a:cubicBezTo>
                    <a:cubicBezTo>
                      <a:pt x="18" y="5"/>
                      <a:pt x="12" y="6"/>
                      <a:pt x="10" y="8"/>
                    </a:cubicBezTo>
                    <a:cubicBezTo>
                      <a:pt x="8" y="10"/>
                      <a:pt x="7" y="15"/>
                      <a:pt x="9" y="17"/>
                    </a:cubicBezTo>
                    <a:cubicBezTo>
                      <a:pt x="12" y="20"/>
                      <a:pt x="17" y="18"/>
                      <a:pt x="19" y="14"/>
                    </a:cubicBezTo>
                    <a:cubicBezTo>
                      <a:pt x="20" y="11"/>
                      <a:pt x="17" y="7"/>
                      <a:pt x="13" y="8"/>
                    </a:cubicBezTo>
                    <a:cubicBezTo>
                      <a:pt x="9" y="9"/>
                      <a:pt x="4" y="14"/>
                      <a:pt x="8" y="18"/>
                    </a:cubicBezTo>
                    <a:cubicBezTo>
                      <a:pt x="11" y="21"/>
                      <a:pt x="16" y="18"/>
                      <a:pt x="16" y="14"/>
                    </a:cubicBezTo>
                    <a:cubicBezTo>
                      <a:pt x="17" y="9"/>
                      <a:pt x="11" y="9"/>
                      <a:pt x="9" y="12"/>
                    </a:cubicBezTo>
                    <a:cubicBezTo>
                      <a:pt x="8" y="13"/>
                      <a:pt x="9" y="15"/>
                      <a:pt x="10" y="15"/>
                    </a:cubicBezTo>
                    <a:cubicBezTo>
                      <a:pt x="14" y="13"/>
                      <a:pt x="17" y="11"/>
                      <a:pt x="18" y="7"/>
                    </a:cubicBezTo>
                    <a:cubicBezTo>
                      <a:pt x="19" y="3"/>
                      <a:pt x="13" y="3"/>
                      <a:pt x="10" y="4"/>
                    </a:cubicBezTo>
                    <a:cubicBezTo>
                      <a:pt x="9" y="4"/>
                      <a:pt x="9" y="6"/>
                      <a:pt x="10" y="7"/>
                    </a:cubicBezTo>
                    <a:cubicBezTo>
                      <a:pt x="13" y="7"/>
                      <a:pt x="15" y="7"/>
                      <a:pt x="17" y="5"/>
                    </a:cubicBezTo>
                    <a:cubicBezTo>
                      <a:pt x="18" y="5"/>
                      <a:pt x="18" y="3"/>
                      <a:pt x="16" y="3"/>
                    </a:cubicBezTo>
                    <a:cubicBezTo>
                      <a:pt x="14" y="2"/>
                      <a:pt x="13" y="2"/>
                      <a:pt x="11" y="3"/>
                    </a:cubicBezTo>
                    <a:cubicBezTo>
                      <a:pt x="10" y="4"/>
                      <a:pt x="10" y="6"/>
                      <a:pt x="12" y="6"/>
                    </a:cubicBezTo>
                    <a:cubicBezTo>
                      <a:pt x="14" y="7"/>
                      <a:pt x="16" y="6"/>
                      <a:pt x="18" y="4"/>
                    </a:cubicBezTo>
                    <a:cubicBezTo>
                      <a:pt x="17" y="3"/>
                      <a:pt x="16" y="3"/>
                      <a:pt x="15" y="2"/>
                    </a:cubicBezTo>
                    <a:cubicBezTo>
                      <a:pt x="13" y="6"/>
                      <a:pt x="12" y="10"/>
                      <a:pt x="11" y="15"/>
                    </a:cubicBezTo>
                    <a:cubicBezTo>
                      <a:pt x="11" y="17"/>
                      <a:pt x="13" y="17"/>
                      <a:pt x="14" y="16"/>
                    </a:cubicBezTo>
                    <a:cubicBezTo>
                      <a:pt x="15" y="12"/>
                      <a:pt x="17" y="8"/>
                      <a:pt x="16" y="4"/>
                    </a:cubicBezTo>
                    <a:cubicBezTo>
                      <a:pt x="16" y="3"/>
                      <a:pt x="15" y="2"/>
                      <a:pt x="14" y="3"/>
                    </a:cubicBezTo>
                    <a:cubicBezTo>
                      <a:pt x="11" y="7"/>
                      <a:pt x="10" y="12"/>
                      <a:pt x="8" y="17"/>
                    </a:cubicBezTo>
                    <a:cubicBezTo>
                      <a:pt x="8" y="19"/>
                      <a:pt x="10" y="20"/>
                      <a:pt x="11" y="18"/>
                    </a:cubicBezTo>
                    <a:cubicBezTo>
                      <a:pt x="13" y="15"/>
                      <a:pt x="14" y="11"/>
                      <a:pt x="15" y="7"/>
                    </a:cubicBezTo>
                    <a:cubicBezTo>
                      <a:pt x="15" y="5"/>
                      <a:pt x="12" y="4"/>
                      <a:pt x="12" y="6"/>
                    </a:cubicBezTo>
                    <a:cubicBezTo>
                      <a:pt x="10" y="10"/>
                      <a:pt x="9" y="14"/>
                      <a:pt x="7" y="18"/>
                    </a:cubicBezTo>
                    <a:cubicBezTo>
                      <a:pt x="7" y="18"/>
                      <a:pt x="8" y="18"/>
                      <a:pt x="9" y="19"/>
                    </a:cubicBezTo>
                    <a:cubicBezTo>
                      <a:pt x="9" y="15"/>
                      <a:pt x="11" y="11"/>
                      <a:pt x="13" y="7"/>
                    </a:cubicBezTo>
                    <a:cubicBezTo>
                      <a:pt x="12" y="7"/>
                      <a:pt x="11" y="6"/>
                      <a:pt x="10" y="6"/>
                    </a:cubicBezTo>
                    <a:cubicBezTo>
                      <a:pt x="8" y="10"/>
                      <a:pt x="7" y="14"/>
                      <a:pt x="6" y="18"/>
                    </a:cubicBezTo>
                    <a:cubicBezTo>
                      <a:pt x="7" y="19"/>
                      <a:pt x="8" y="19"/>
                      <a:pt x="9" y="19"/>
                    </a:cubicBezTo>
                    <a:cubicBezTo>
                      <a:pt x="9" y="15"/>
                      <a:pt x="11" y="11"/>
                      <a:pt x="11" y="6"/>
                    </a:cubicBezTo>
                    <a:cubicBezTo>
                      <a:pt x="12" y="5"/>
                      <a:pt x="9" y="5"/>
                      <a:pt x="9" y="6"/>
                    </a:cubicBezTo>
                    <a:cubicBezTo>
                      <a:pt x="7" y="9"/>
                      <a:pt x="6" y="12"/>
                      <a:pt x="4" y="15"/>
                    </a:cubicBezTo>
                    <a:cubicBezTo>
                      <a:pt x="3" y="17"/>
                      <a:pt x="6" y="19"/>
                      <a:pt x="7" y="17"/>
                    </a:cubicBezTo>
                    <a:cubicBezTo>
                      <a:pt x="8" y="13"/>
                      <a:pt x="10" y="9"/>
                      <a:pt x="10" y="5"/>
                    </a:cubicBezTo>
                    <a:cubicBezTo>
                      <a:pt x="10" y="3"/>
                      <a:pt x="8" y="3"/>
                      <a:pt x="7" y="5"/>
                    </a:cubicBezTo>
                    <a:cubicBezTo>
                      <a:pt x="6" y="8"/>
                      <a:pt x="5" y="12"/>
                      <a:pt x="3" y="15"/>
                    </a:cubicBezTo>
                    <a:cubicBezTo>
                      <a:pt x="4" y="15"/>
                      <a:pt x="5" y="15"/>
                      <a:pt x="6" y="15"/>
                    </a:cubicBezTo>
                    <a:cubicBezTo>
                      <a:pt x="6" y="13"/>
                      <a:pt x="7" y="10"/>
                      <a:pt x="7" y="7"/>
                    </a:cubicBezTo>
                    <a:cubicBezTo>
                      <a:pt x="7" y="6"/>
                      <a:pt x="5" y="5"/>
                      <a:pt x="4" y="7"/>
                    </a:cubicBezTo>
                    <a:cubicBezTo>
                      <a:pt x="3" y="9"/>
                      <a:pt x="2" y="12"/>
                      <a:pt x="1" y="14"/>
                    </a:cubicBezTo>
                    <a:cubicBezTo>
                      <a:pt x="0" y="16"/>
                      <a:pt x="3" y="18"/>
                      <a:pt x="4" y="16"/>
                    </a:cubicBezTo>
                    <a:cubicBezTo>
                      <a:pt x="5" y="13"/>
                      <a:pt x="7" y="10"/>
                      <a:pt x="8" y="7"/>
                    </a:cubicBezTo>
                    <a:cubicBezTo>
                      <a:pt x="8" y="6"/>
                      <a:pt x="6" y="4"/>
                      <a:pt x="5" y="6"/>
                    </a:cubicBezTo>
                    <a:cubicBezTo>
                      <a:pt x="4" y="8"/>
                      <a:pt x="3" y="10"/>
                      <a:pt x="3" y="13"/>
                    </a:cubicBezTo>
                    <a:cubicBezTo>
                      <a:pt x="3" y="15"/>
                      <a:pt x="6" y="15"/>
                      <a:pt x="6" y="13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857" name="Freeform 153"/>
              <p:cNvSpPr/>
              <p:nvPr/>
            </p:nvSpPr>
            <p:spPr>
              <a:xfrm>
                <a:off x="0" y="1358"/>
                <a:ext cx="163" cy="238"/>
              </a:xfrm>
              <a:custGeom>
                <a:avLst/>
                <a:gdLst/>
                <a:ahLst/>
                <a:cxnLst>
                  <a:cxn ang="0">
                    <a:pos x="6148" y="404"/>
                  </a:cxn>
                  <a:cxn ang="0">
                    <a:pos x="1333" y="2285"/>
                  </a:cxn>
                  <a:cxn ang="0">
                    <a:pos x="932" y="9669"/>
                  </a:cxn>
                  <a:cxn ang="0">
                    <a:pos x="5962" y="15352"/>
                  </a:cxn>
                  <a:cxn ang="0">
                    <a:pos x="10712" y="12993"/>
                  </a:cxn>
                  <a:cxn ang="0">
                    <a:pos x="10712" y="12562"/>
                  </a:cxn>
                  <a:cxn ang="0">
                    <a:pos x="8416" y="10466"/>
                  </a:cxn>
                  <a:cxn ang="0">
                    <a:pos x="7835" y="10466"/>
                  </a:cxn>
                  <a:cxn ang="0">
                    <a:pos x="3417" y="6956"/>
                  </a:cxn>
                  <a:cxn ang="0">
                    <a:pos x="5962" y="4055"/>
                  </a:cxn>
                  <a:cxn ang="0">
                    <a:pos x="5545" y="757"/>
                  </a:cxn>
                  <a:cxn ang="0">
                    <a:pos x="4956" y="946"/>
                  </a:cxn>
                  <a:cxn ang="0">
                    <a:pos x="4750" y="4267"/>
                  </a:cxn>
                  <a:cxn ang="0">
                    <a:pos x="4024" y="4671"/>
                  </a:cxn>
                  <a:cxn ang="0">
                    <a:pos x="2880" y="6415"/>
                  </a:cxn>
                  <a:cxn ang="0">
                    <a:pos x="5145" y="11438"/>
                  </a:cxn>
                  <a:cxn ang="0">
                    <a:pos x="7484" y="11438"/>
                  </a:cxn>
                  <a:cxn ang="0">
                    <a:pos x="9771" y="12448"/>
                  </a:cxn>
                  <a:cxn ang="0">
                    <a:pos x="9568" y="13936"/>
                  </a:cxn>
                  <a:cxn ang="0">
                    <a:pos x="4212" y="13790"/>
                  </a:cxn>
                  <a:cxn ang="0">
                    <a:pos x="932" y="6767"/>
                  </a:cxn>
                  <a:cxn ang="0">
                    <a:pos x="1939" y="2500"/>
                  </a:cxn>
                  <a:cxn ang="0">
                    <a:pos x="6148" y="946"/>
                  </a:cxn>
                  <a:cxn ang="0">
                    <a:pos x="6148" y="404"/>
                  </a:cxn>
                </a:cxnLst>
                <a:pathLst>
                  <a:path w="57" h="83">
                    <a:moveTo>
                      <a:pt x="32" y="2"/>
                    </a:moveTo>
                    <a:cubicBezTo>
                      <a:pt x="19" y="2"/>
                      <a:pt x="14" y="0"/>
                      <a:pt x="7" y="12"/>
                    </a:cubicBezTo>
                    <a:cubicBezTo>
                      <a:pt x="1" y="23"/>
                      <a:pt x="0" y="39"/>
                      <a:pt x="5" y="50"/>
                    </a:cubicBezTo>
                    <a:cubicBezTo>
                      <a:pt x="11" y="63"/>
                      <a:pt x="18" y="74"/>
                      <a:pt x="31" y="79"/>
                    </a:cubicBezTo>
                    <a:cubicBezTo>
                      <a:pt x="42" y="83"/>
                      <a:pt x="52" y="76"/>
                      <a:pt x="56" y="67"/>
                    </a:cubicBezTo>
                    <a:cubicBezTo>
                      <a:pt x="57" y="67"/>
                      <a:pt x="57" y="66"/>
                      <a:pt x="56" y="65"/>
                    </a:cubicBezTo>
                    <a:cubicBezTo>
                      <a:pt x="53" y="62"/>
                      <a:pt x="50" y="55"/>
                      <a:pt x="44" y="54"/>
                    </a:cubicBezTo>
                    <a:cubicBezTo>
                      <a:pt x="43" y="53"/>
                      <a:pt x="42" y="54"/>
                      <a:pt x="41" y="54"/>
                    </a:cubicBezTo>
                    <a:cubicBezTo>
                      <a:pt x="23" y="60"/>
                      <a:pt x="19" y="48"/>
                      <a:pt x="18" y="36"/>
                    </a:cubicBezTo>
                    <a:cubicBezTo>
                      <a:pt x="17" y="13"/>
                      <a:pt x="29" y="31"/>
                      <a:pt x="31" y="21"/>
                    </a:cubicBezTo>
                    <a:cubicBezTo>
                      <a:pt x="32" y="16"/>
                      <a:pt x="31" y="9"/>
                      <a:pt x="29" y="4"/>
                    </a:cubicBezTo>
                    <a:cubicBezTo>
                      <a:pt x="28" y="2"/>
                      <a:pt x="25" y="3"/>
                      <a:pt x="26" y="5"/>
                    </a:cubicBezTo>
                    <a:cubicBezTo>
                      <a:pt x="27" y="8"/>
                      <a:pt x="31" y="20"/>
                      <a:pt x="25" y="22"/>
                    </a:cubicBezTo>
                    <a:cubicBezTo>
                      <a:pt x="25" y="22"/>
                      <a:pt x="21" y="23"/>
                      <a:pt x="21" y="24"/>
                    </a:cubicBezTo>
                    <a:cubicBezTo>
                      <a:pt x="18" y="26"/>
                      <a:pt x="16" y="29"/>
                      <a:pt x="15" y="33"/>
                    </a:cubicBezTo>
                    <a:cubicBezTo>
                      <a:pt x="15" y="44"/>
                      <a:pt x="17" y="53"/>
                      <a:pt x="27" y="59"/>
                    </a:cubicBezTo>
                    <a:cubicBezTo>
                      <a:pt x="31" y="61"/>
                      <a:pt x="35" y="59"/>
                      <a:pt x="39" y="59"/>
                    </a:cubicBezTo>
                    <a:cubicBezTo>
                      <a:pt x="44" y="57"/>
                      <a:pt x="48" y="61"/>
                      <a:pt x="51" y="64"/>
                    </a:cubicBezTo>
                    <a:cubicBezTo>
                      <a:pt x="51" y="67"/>
                      <a:pt x="50" y="70"/>
                      <a:pt x="50" y="72"/>
                    </a:cubicBezTo>
                    <a:cubicBezTo>
                      <a:pt x="40" y="79"/>
                      <a:pt x="31" y="78"/>
                      <a:pt x="22" y="71"/>
                    </a:cubicBezTo>
                    <a:cubicBezTo>
                      <a:pt x="12" y="63"/>
                      <a:pt x="6" y="47"/>
                      <a:pt x="5" y="35"/>
                    </a:cubicBezTo>
                    <a:cubicBezTo>
                      <a:pt x="4" y="28"/>
                      <a:pt x="7" y="20"/>
                      <a:pt x="10" y="13"/>
                    </a:cubicBezTo>
                    <a:cubicBezTo>
                      <a:pt x="14" y="4"/>
                      <a:pt x="23" y="5"/>
                      <a:pt x="32" y="5"/>
                    </a:cubicBezTo>
                    <a:cubicBezTo>
                      <a:pt x="34" y="5"/>
                      <a:pt x="34" y="2"/>
                      <a:pt x="32" y="2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858" name="Freeform 154"/>
              <p:cNvSpPr/>
              <p:nvPr/>
            </p:nvSpPr>
            <p:spPr>
              <a:xfrm>
                <a:off x="74" y="1364"/>
                <a:ext cx="26" cy="66"/>
              </a:xfrm>
              <a:custGeom>
                <a:avLst/>
                <a:gdLst/>
                <a:ahLst/>
                <a:cxnLst>
                  <a:cxn ang="0">
                    <a:pos x="844" y="0"/>
                  </a:cxn>
                  <a:cxn ang="0">
                    <a:pos x="627" y="0"/>
                  </a:cxn>
                  <a:cxn ang="0">
                    <a:pos x="217" y="215"/>
                  </a:cxn>
                  <a:cxn ang="0">
                    <a:pos x="217" y="405"/>
                  </a:cxn>
                  <a:cxn ang="0">
                    <a:pos x="410" y="617"/>
                  </a:cxn>
                  <a:cxn ang="0">
                    <a:pos x="968" y="2502"/>
                  </a:cxn>
                  <a:cxn ang="0">
                    <a:pos x="968" y="3334"/>
                  </a:cxn>
                  <a:cxn ang="0">
                    <a:pos x="410" y="3730"/>
                  </a:cxn>
                  <a:cxn ang="0">
                    <a:pos x="410" y="4273"/>
                  </a:cxn>
                  <a:cxn ang="0">
                    <a:pos x="1595" y="3122"/>
                  </a:cxn>
                  <a:cxn ang="0">
                    <a:pos x="844" y="215"/>
                  </a:cxn>
                  <a:cxn ang="0">
                    <a:pos x="844" y="617"/>
                  </a:cxn>
                  <a:cxn ang="0">
                    <a:pos x="844" y="405"/>
                  </a:cxn>
                  <a:cxn ang="0">
                    <a:pos x="410" y="617"/>
                  </a:cxn>
                  <a:cxn ang="0">
                    <a:pos x="844" y="617"/>
                  </a:cxn>
                  <a:cxn ang="0">
                    <a:pos x="844" y="0"/>
                  </a:cxn>
                </a:cxnLst>
                <a:pathLst>
                  <a:path w="9" h="23">
                    <a:moveTo>
                      <a:pt x="4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3"/>
                      <a:pt x="2" y="3"/>
                    </a:cubicBezTo>
                    <a:cubicBezTo>
                      <a:pt x="4" y="6"/>
                      <a:pt x="5" y="10"/>
                      <a:pt x="5" y="13"/>
                    </a:cubicBezTo>
                    <a:cubicBezTo>
                      <a:pt x="5" y="14"/>
                      <a:pt x="5" y="16"/>
                      <a:pt x="5" y="17"/>
                    </a:cubicBezTo>
                    <a:cubicBezTo>
                      <a:pt x="6" y="19"/>
                      <a:pt x="5" y="19"/>
                      <a:pt x="2" y="19"/>
                    </a:cubicBezTo>
                    <a:cubicBezTo>
                      <a:pt x="0" y="19"/>
                      <a:pt x="0" y="22"/>
                      <a:pt x="2" y="22"/>
                    </a:cubicBezTo>
                    <a:cubicBezTo>
                      <a:pt x="7" y="23"/>
                      <a:pt x="9" y="20"/>
                      <a:pt x="8" y="16"/>
                    </a:cubicBezTo>
                    <a:cubicBezTo>
                      <a:pt x="8" y="11"/>
                      <a:pt x="8" y="5"/>
                      <a:pt x="4" y="1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3"/>
                      <a:pt x="3" y="3"/>
                      <a:pt x="2" y="3"/>
                    </a:cubicBezTo>
                    <a:cubicBezTo>
                      <a:pt x="3" y="3"/>
                      <a:pt x="3" y="3"/>
                      <a:pt x="4" y="3"/>
                    </a:cubicBezTo>
                    <a:cubicBezTo>
                      <a:pt x="5" y="3"/>
                      <a:pt x="5" y="0"/>
                      <a:pt x="4" y="0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859" name="Freeform 155"/>
              <p:cNvSpPr/>
              <p:nvPr/>
            </p:nvSpPr>
            <p:spPr>
              <a:xfrm>
                <a:off x="80" y="1367"/>
                <a:ext cx="8" cy="14"/>
              </a:xfrm>
              <a:custGeom>
                <a:avLst/>
                <a:gdLst/>
                <a:ahLst/>
                <a:cxnLst>
                  <a:cxn ang="0">
                    <a:pos x="0" y="375"/>
                  </a:cxn>
                  <a:cxn ang="0">
                    <a:pos x="0" y="487"/>
                  </a:cxn>
                  <a:cxn ang="0">
                    <a:pos x="397" y="487"/>
                  </a:cxn>
                  <a:cxn ang="0">
                    <a:pos x="397" y="375"/>
                  </a:cxn>
                  <a:cxn ang="0">
                    <a:pos x="0" y="375"/>
                  </a:cxn>
                  <a:cxn ang="0">
                    <a:pos x="0" y="487"/>
                  </a:cxn>
                  <a:cxn ang="0">
                    <a:pos x="397" y="487"/>
                  </a:cxn>
                  <a:cxn ang="0">
                    <a:pos x="397" y="375"/>
                  </a:cxn>
                  <a:cxn ang="0">
                    <a:pos x="0" y="375"/>
                  </a:cxn>
                </a:cxnLst>
                <a:pathLst>
                  <a:path w="3" h="5">
                    <a:moveTo>
                      <a:pt x="0" y="2"/>
                    </a:moveTo>
                    <a:cubicBezTo>
                      <a:pt x="0" y="2"/>
                      <a:pt x="0" y="2"/>
                      <a:pt x="0" y="3"/>
                    </a:cubicBezTo>
                    <a:cubicBezTo>
                      <a:pt x="0" y="5"/>
                      <a:pt x="3" y="5"/>
                      <a:pt x="3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3" y="1"/>
                      <a:pt x="0" y="1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5"/>
                      <a:pt x="3" y="5"/>
                      <a:pt x="3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0"/>
                      <a:pt x="0" y="0"/>
                      <a:pt x="0" y="2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860" name="Freeform 156"/>
              <p:cNvSpPr/>
              <p:nvPr/>
            </p:nvSpPr>
            <p:spPr>
              <a:xfrm>
                <a:off x="114" y="1501"/>
                <a:ext cx="57" cy="58"/>
              </a:xfrm>
              <a:custGeom>
                <a:avLst/>
                <a:gdLst/>
                <a:ahLst/>
                <a:cxnLst>
                  <a:cxn ang="0">
                    <a:pos x="601" y="1412"/>
                  </a:cxn>
                  <a:cxn ang="0">
                    <a:pos x="1112" y="412"/>
                  </a:cxn>
                  <a:cxn ang="0">
                    <a:pos x="601" y="632"/>
                  </a:cxn>
                  <a:cxn ang="0">
                    <a:pos x="3169" y="2903"/>
                  </a:cxn>
                  <a:cxn ang="0">
                    <a:pos x="3169" y="2488"/>
                  </a:cxn>
                  <a:cxn ang="0">
                    <a:pos x="2639" y="3683"/>
                  </a:cxn>
                  <a:cxn ang="0">
                    <a:pos x="3169" y="3683"/>
                  </a:cxn>
                  <a:cxn ang="0">
                    <a:pos x="2243" y="2488"/>
                  </a:cxn>
                  <a:cxn ang="0">
                    <a:pos x="1924" y="2903"/>
                  </a:cxn>
                  <a:cxn ang="0">
                    <a:pos x="2428" y="3120"/>
                  </a:cxn>
                  <a:cxn ang="0">
                    <a:pos x="2850" y="2683"/>
                  </a:cxn>
                  <a:cxn ang="0">
                    <a:pos x="2639" y="2271"/>
                  </a:cxn>
                  <a:cxn ang="0">
                    <a:pos x="2428" y="2683"/>
                  </a:cxn>
                  <a:cxn ang="0">
                    <a:pos x="2639" y="2683"/>
                  </a:cxn>
                  <a:cxn ang="0">
                    <a:pos x="3030" y="2271"/>
                  </a:cxn>
                  <a:cxn ang="0">
                    <a:pos x="2243" y="2053"/>
                  </a:cxn>
                  <a:cxn ang="0">
                    <a:pos x="2038" y="2488"/>
                  </a:cxn>
                  <a:cxn ang="0">
                    <a:pos x="2243" y="2903"/>
                  </a:cxn>
                  <a:cxn ang="0">
                    <a:pos x="2639" y="2488"/>
                  </a:cxn>
                  <a:cxn ang="0">
                    <a:pos x="2243" y="2271"/>
                  </a:cxn>
                  <a:cxn ang="0">
                    <a:pos x="1924" y="2683"/>
                  </a:cxn>
                  <a:cxn ang="0">
                    <a:pos x="2639" y="3903"/>
                  </a:cxn>
                  <a:cxn ang="0">
                    <a:pos x="3169" y="3903"/>
                  </a:cxn>
                  <a:cxn ang="0">
                    <a:pos x="3753" y="2903"/>
                  </a:cxn>
                  <a:cxn ang="0">
                    <a:pos x="3565" y="2488"/>
                  </a:cxn>
                  <a:cxn ang="0">
                    <a:pos x="926" y="0"/>
                  </a:cxn>
                  <a:cxn ang="0">
                    <a:pos x="601" y="218"/>
                  </a:cxn>
                  <a:cxn ang="0">
                    <a:pos x="211" y="1076"/>
                  </a:cxn>
                  <a:cxn ang="0">
                    <a:pos x="601" y="1412"/>
                  </a:cxn>
                </a:cxnLst>
                <a:pathLst>
                  <a:path w="20" h="20">
                    <a:moveTo>
                      <a:pt x="3" y="7"/>
                    </a:moveTo>
                    <a:cubicBezTo>
                      <a:pt x="4" y="6"/>
                      <a:pt x="5" y="4"/>
                      <a:pt x="6" y="2"/>
                    </a:cubicBezTo>
                    <a:cubicBezTo>
                      <a:pt x="5" y="2"/>
                      <a:pt x="4" y="3"/>
                      <a:pt x="3" y="3"/>
                    </a:cubicBezTo>
                    <a:cubicBezTo>
                      <a:pt x="8" y="6"/>
                      <a:pt x="13" y="10"/>
                      <a:pt x="17" y="14"/>
                    </a:cubicBezTo>
                    <a:cubicBezTo>
                      <a:pt x="17" y="13"/>
                      <a:pt x="17" y="13"/>
                      <a:pt x="17" y="12"/>
                    </a:cubicBezTo>
                    <a:cubicBezTo>
                      <a:pt x="16" y="14"/>
                      <a:pt x="15" y="16"/>
                      <a:pt x="14" y="18"/>
                    </a:cubicBezTo>
                    <a:cubicBezTo>
                      <a:pt x="15" y="18"/>
                      <a:pt x="16" y="18"/>
                      <a:pt x="17" y="18"/>
                    </a:cubicBezTo>
                    <a:cubicBezTo>
                      <a:pt x="16" y="15"/>
                      <a:pt x="14" y="14"/>
                      <a:pt x="12" y="12"/>
                    </a:cubicBezTo>
                    <a:cubicBezTo>
                      <a:pt x="12" y="12"/>
                      <a:pt x="11" y="13"/>
                      <a:pt x="10" y="14"/>
                    </a:cubicBezTo>
                    <a:cubicBezTo>
                      <a:pt x="11" y="14"/>
                      <a:pt x="12" y="14"/>
                      <a:pt x="13" y="15"/>
                    </a:cubicBezTo>
                    <a:cubicBezTo>
                      <a:pt x="14" y="15"/>
                      <a:pt x="16" y="14"/>
                      <a:pt x="15" y="13"/>
                    </a:cubicBezTo>
                    <a:cubicBezTo>
                      <a:pt x="15" y="12"/>
                      <a:pt x="14" y="11"/>
                      <a:pt x="14" y="11"/>
                    </a:cubicBezTo>
                    <a:cubicBezTo>
                      <a:pt x="14" y="12"/>
                      <a:pt x="13" y="12"/>
                      <a:pt x="13" y="13"/>
                    </a:cubicBezTo>
                    <a:cubicBezTo>
                      <a:pt x="13" y="13"/>
                      <a:pt x="13" y="13"/>
                      <a:pt x="14" y="13"/>
                    </a:cubicBezTo>
                    <a:cubicBezTo>
                      <a:pt x="15" y="15"/>
                      <a:pt x="17" y="13"/>
                      <a:pt x="16" y="11"/>
                    </a:cubicBezTo>
                    <a:cubicBezTo>
                      <a:pt x="15" y="10"/>
                      <a:pt x="14" y="10"/>
                      <a:pt x="12" y="10"/>
                    </a:cubicBezTo>
                    <a:cubicBezTo>
                      <a:pt x="11" y="10"/>
                      <a:pt x="11" y="12"/>
                      <a:pt x="11" y="12"/>
                    </a:cubicBezTo>
                    <a:cubicBezTo>
                      <a:pt x="12" y="13"/>
                      <a:pt x="12" y="14"/>
                      <a:pt x="12" y="14"/>
                    </a:cubicBezTo>
                    <a:cubicBezTo>
                      <a:pt x="13" y="14"/>
                      <a:pt x="14" y="13"/>
                      <a:pt x="14" y="12"/>
                    </a:cubicBezTo>
                    <a:cubicBezTo>
                      <a:pt x="14" y="12"/>
                      <a:pt x="13" y="11"/>
                      <a:pt x="12" y="11"/>
                    </a:cubicBezTo>
                    <a:cubicBezTo>
                      <a:pt x="11" y="10"/>
                      <a:pt x="9" y="12"/>
                      <a:pt x="10" y="13"/>
                    </a:cubicBezTo>
                    <a:cubicBezTo>
                      <a:pt x="11" y="15"/>
                      <a:pt x="13" y="17"/>
                      <a:pt x="14" y="19"/>
                    </a:cubicBezTo>
                    <a:cubicBezTo>
                      <a:pt x="15" y="20"/>
                      <a:pt x="16" y="20"/>
                      <a:pt x="17" y="19"/>
                    </a:cubicBezTo>
                    <a:cubicBezTo>
                      <a:pt x="18" y="17"/>
                      <a:pt x="19" y="15"/>
                      <a:pt x="20" y="14"/>
                    </a:cubicBezTo>
                    <a:cubicBezTo>
                      <a:pt x="20" y="13"/>
                      <a:pt x="20" y="12"/>
                      <a:pt x="19" y="12"/>
                    </a:cubicBezTo>
                    <a:cubicBezTo>
                      <a:pt x="15" y="8"/>
                      <a:pt x="10" y="4"/>
                      <a:pt x="5" y="0"/>
                    </a:cubicBezTo>
                    <a:cubicBezTo>
                      <a:pt x="4" y="0"/>
                      <a:pt x="3" y="0"/>
                      <a:pt x="3" y="1"/>
                    </a:cubicBezTo>
                    <a:cubicBezTo>
                      <a:pt x="2" y="3"/>
                      <a:pt x="2" y="4"/>
                      <a:pt x="1" y="5"/>
                    </a:cubicBezTo>
                    <a:cubicBezTo>
                      <a:pt x="0" y="7"/>
                      <a:pt x="2" y="9"/>
                      <a:pt x="3" y="7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861" name="Freeform 157"/>
              <p:cNvSpPr/>
              <p:nvPr/>
            </p:nvSpPr>
            <p:spPr>
              <a:xfrm>
                <a:off x="148" y="1533"/>
                <a:ext cx="17" cy="20"/>
              </a:xfrm>
              <a:custGeom>
                <a:avLst/>
                <a:gdLst/>
                <a:ahLst/>
                <a:cxnLst>
                  <a:cxn ang="0">
                    <a:pos x="595" y="931"/>
                  </a:cxn>
                  <a:cxn ang="0">
                    <a:pos x="595" y="726"/>
                  </a:cxn>
                  <a:cxn ang="0">
                    <a:pos x="210" y="603"/>
                  </a:cxn>
                  <a:cxn ang="0">
                    <a:pos x="210" y="603"/>
                  </a:cxn>
                  <a:cxn ang="0">
                    <a:pos x="706" y="726"/>
                  </a:cxn>
                  <a:cxn ang="0">
                    <a:pos x="706" y="603"/>
                  </a:cxn>
                  <a:cxn ang="0">
                    <a:pos x="385" y="603"/>
                  </a:cxn>
                  <a:cxn ang="0">
                    <a:pos x="385" y="603"/>
                  </a:cxn>
                  <a:cxn ang="0">
                    <a:pos x="907" y="603"/>
                  </a:cxn>
                  <a:cxn ang="0">
                    <a:pos x="907" y="211"/>
                  </a:cxn>
                  <a:cxn ang="0">
                    <a:pos x="595" y="211"/>
                  </a:cxn>
                  <a:cxn ang="0">
                    <a:pos x="210" y="400"/>
                  </a:cxn>
                  <a:cxn ang="0">
                    <a:pos x="706" y="400"/>
                  </a:cxn>
                  <a:cxn ang="0">
                    <a:pos x="706" y="400"/>
                  </a:cxn>
                  <a:cxn ang="0">
                    <a:pos x="385" y="211"/>
                  </a:cxn>
                  <a:cxn ang="0">
                    <a:pos x="0" y="726"/>
                  </a:cxn>
                  <a:cxn ang="0">
                    <a:pos x="595" y="931"/>
                  </a:cxn>
                </a:cxnLst>
                <a:pathLst>
                  <a:path w="6" h="7">
                    <a:moveTo>
                      <a:pt x="3" y="5"/>
                    </a:moveTo>
                    <a:cubicBezTo>
                      <a:pt x="3" y="4"/>
                      <a:pt x="3" y="4"/>
                      <a:pt x="3" y="4"/>
                    </a:cubicBezTo>
                    <a:cubicBezTo>
                      <a:pt x="3" y="3"/>
                      <a:pt x="2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5"/>
                      <a:pt x="3" y="5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3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5"/>
                      <a:pt x="6" y="4"/>
                      <a:pt x="5" y="3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5" y="0"/>
                      <a:pt x="4" y="0"/>
                      <a:pt x="3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2" y="2"/>
                      <a:pt x="3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3" y="0"/>
                      <a:pt x="2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6"/>
                      <a:pt x="3" y="7"/>
                      <a:pt x="3" y="5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862" name="Freeform 158"/>
              <p:cNvSpPr/>
              <p:nvPr/>
            </p:nvSpPr>
            <p:spPr>
              <a:xfrm>
                <a:off x="100" y="1516"/>
                <a:ext cx="60" cy="57"/>
              </a:xfrm>
              <a:custGeom>
                <a:avLst/>
                <a:gdLst/>
                <a:ahLst/>
                <a:cxnLst>
                  <a:cxn ang="0">
                    <a:pos x="400" y="715"/>
                  </a:cxn>
                  <a:cxn ang="0">
                    <a:pos x="3403" y="3565"/>
                  </a:cxn>
                  <a:cxn ang="0">
                    <a:pos x="3803" y="3030"/>
                  </a:cxn>
                  <a:cxn ang="0">
                    <a:pos x="726" y="390"/>
                  </a:cxn>
                  <a:cxn ang="0">
                    <a:pos x="400" y="715"/>
                  </a:cxn>
                </a:cxnLst>
                <a:pathLst>
                  <a:path w="21" h="20">
                    <a:moveTo>
                      <a:pt x="2" y="4"/>
                    </a:moveTo>
                    <a:cubicBezTo>
                      <a:pt x="7" y="9"/>
                      <a:pt x="12" y="15"/>
                      <a:pt x="18" y="19"/>
                    </a:cubicBezTo>
                    <a:cubicBezTo>
                      <a:pt x="20" y="20"/>
                      <a:pt x="21" y="17"/>
                      <a:pt x="20" y="16"/>
                    </a:cubicBezTo>
                    <a:cubicBezTo>
                      <a:pt x="14" y="12"/>
                      <a:pt x="9" y="7"/>
                      <a:pt x="4" y="2"/>
                    </a:cubicBezTo>
                    <a:cubicBezTo>
                      <a:pt x="3" y="0"/>
                      <a:pt x="0" y="2"/>
                      <a:pt x="2" y="4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863" name="Freeform 159"/>
              <p:cNvSpPr/>
              <p:nvPr/>
            </p:nvSpPr>
            <p:spPr>
              <a:xfrm>
                <a:off x="54" y="1364"/>
                <a:ext cx="23" cy="66"/>
              </a:xfrm>
              <a:custGeom>
                <a:avLst/>
                <a:gdLst/>
                <a:ahLst/>
                <a:cxnLst>
                  <a:cxn ang="0">
                    <a:pos x="1570" y="3880"/>
                  </a:cxn>
                  <a:cxn ang="0">
                    <a:pos x="1164" y="2313"/>
                  </a:cxn>
                  <a:cxn ang="0">
                    <a:pos x="621" y="405"/>
                  </a:cxn>
                  <a:cxn ang="0">
                    <a:pos x="0" y="405"/>
                  </a:cxn>
                  <a:cxn ang="0">
                    <a:pos x="621" y="2175"/>
                  </a:cxn>
                  <a:cxn ang="0">
                    <a:pos x="952" y="4069"/>
                  </a:cxn>
                  <a:cxn ang="0">
                    <a:pos x="1570" y="3880"/>
                  </a:cxn>
                </a:cxnLst>
                <a:pathLst>
                  <a:path w="8" h="23">
                    <a:moveTo>
                      <a:pt x="8" y="20"/>
                    </a:moveTo>
                    <a:cubicBezTo>
                      <a:pt x="7" y="18"/>
                      <a:pt x="6" y="15"/>
                      <a:pt x="6" y="12"/>
                    </a:cubicBezTo>
                    <a:cubicBezTo>
                      <a:pt x="5" y="8"/>
                      <a:pt x="3" y="6"/>
                      <a:pt x="3" y="2"/>
                    </a:cubicBezTo>
                    <a:cubicBezTo>
                      <a:pt x="3" y="0"/>
                      <a:pt x="0" y="0"/>
                      <a:pt x="0" y="2"/>
                    </a:cubicBezTo>
                    <a:cubicBezTo>
                      <a:pt x="0" y="5"/>
                      <a:pt x="2" y="8"/>
                      <a:pt x="3" y="11"/>
                    </a:cubicBezTo>
                    <a:cubicBezTo>
                      <a:pt x="4" y="15"/>
                      <a:pt x="4" y="18"/>
                      <a:pt x="5" y="21"/>
                    </a:cubicBezTo>
                    <a:cubicBezTo>
                      <a:pt x="6" y="23"/>
                      <a:pt x="8" y="22"/>
                      <a:pt x="8" y="20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864" name="Freeform 160"/>
              <p:cNvSpPr/>
              <p:nvPr/>
            </p:nvSpPr>
            <p:spPr>
              <a:xfrm>
                <a:off x="1803" y="1181"/>
                <a:ext cx="191" cy="197"/>
              </a:xfrm>
              <a:custGeom>
                <a:avLst/>
                <a:gdLst/>
                <a:ahLst/>
                <a:cxnLst>
                  <a:cxn ang="0">
                    <a:pos x="8136" y="3260"/>
                  </a:cxn>
                  <a:cxn ang="0">
                    <a:pos x="4168" y="4728"/>
                  </a:cxn>
                  <a:cxn ang="0">
                    <a:pos x="3754" y="8168"/>
                  </a:cxn>
                  <a:cxn ang="0">
                    <a:pos x="6209" y="8380"/>
                  </a:cxn>
                  <a:cxn ang="0">
                    <a:pos x="8250" y="3400"/>
                  </a:cxn>
                  <a:cxn ang="0">
                    <a:pos x="7737" y="3260"/>
                  </a:cxn>
                  <a:cxn ang="0">
                    <a:pos x="9775" y="8705"/>
                  </a:cxn>
                  <a:cxn ang="0">
                    <a:pos x="12207" y="4582"/>
                  </a:cxn>
                  <a:cxn ang="0">
                    <a:pos x="8849" y="725"/>
                  </a:cxn>
                  <a:cxn ang="0">
                    <a:pos x="716" y="6838"/>
                  </a:cxn>
                  <a:cxn ang="0">
                    <a:pos x="9963" y="9847"/>
                  </a:cxn>
                  <a:cxn ang="0">
                    <a:pos x="9564" y="9496"/>
                  </a:cxn>
                  <a:cxn ang="0">
                    <a:pos x="1927" y="7980"/>
                  </a:cxn>
                  <a:cxn ang="0">
                    <a:pos x="6420" y="1328"/>
                  </a:cxn>
                  <a:cxn ang="0">
                    <a:pos x="10890" y="2470"/>
                  </a:cxn>
                  <a:cxn ang="0">
                    <a:pos x="9564" y="8168"/>
                  </a:cxn>
                  <a:cxn ang="0">
                    <a:pos x="8250" y="3400"/>
                  </a:cxn>
                  <a:cxn ang="0">
                    <a:pos x="7737" y="3260"/>
                  </a:cxn>
                  <a:cxn ang="0">
                    <a:pos x="6209" y="7378"/>
                  </a:cxn>
                  <a:cxn ang="0">
                    <a:pos x="5493" y="7980"/>
                  </a:cxn>
                  <a:cxn ang="0">
                    <a:pos x="4892" y="4728"/>
                  </a:cxn>
                  <a:cxn ang="0">
                    <a:pos x="8136" y="3792"/>
                  </a:cxn>
                  <a:cxn ang="0">
                    <a:pos x="8136" y="3260"/>
                  </a:cxn>
                </a:cxnLst>
                <a:pathLst>
                  <a:path w="67" h="69">
                    <a:moveTo>
                      <a:pt x="43" y="17"/>
                    </a:moveTo>
                    <a:cubicBezTo>
                      <a:pt x="34" y="16"/>
                      <a:pt x="28" y="18"/>
                      <a:pt x="22" y="25"/>
                    </a:cubicBezTo>
                    <a:cubicBezTo>
                      <a:pt x="18" y="31"/>
                      <a:pt x="16" y="37"/>
                      <a:pt x="20" y="43"/>
                    </a:cubicBezTo>
                    <a:cubicBezTo>
                      <a:pt x="23" y="48"/>
                      <a:pt x="29" y="46"/>
                      <a:pt x="33" y="44"/>
                    </a:cubicBezTo>
                    <a:cubicBezTo>
                      <a:pt x="41" y="37"/>
                      <a:pt x="41" y="26"/>
                      <a:pt x="44" y="18"/>
                    </a:cubicBezTo>
                    <a:cubicBezTo>
                      <a:pt x="43" y="17"/>
                      <a:pt x="42" y="17"/>
                      <a:pt x="41" y="17"/>
                    </a:cubicBezTo>
                    <a:cubicBezTo>
                      <a:pt x="40" y="25"/>
                      <a:pt x="38" y="49"/>
                      <a:pt x="52" y="46"/>
                    </a:cubicBezTo>
                    <a:cubicBezTo>
                      <a:pt x="61" y="44"/>
                      <a:pt x="65" y="32"/>
                      <a:pt x="65" y="24"/>
                    </a:cubicBezTo>
                    <a:cubicBezTo>
                      <a:pt x="65" y="13"/>
                      <a:pt x="57" y="7"/>
                      <a:pt x="47" y="4"/>
                    </a:cubicBezTo>
                    <a:cubicBezTo>
                      <a:pt x="30" y="0"/>
                      <a:pt x="0" y="15"/>
                      <a:pt x="4" y="36"/>
                    </a:cubicBezTo>
                    <a:cubicBezTo>
                      <a:pt x="9" y="58"/>
                      <a:pt x="37" y="69"/>
                      <a:pt x="53" y="52"/>
                    </a:cubicBezTo>
                    <a:cubicBezTo>
                      <a:pt x="55" y="51"/>
                      <a:pt x="53" y="49"/>
                      <a:pt x="51" y="50"/>
                    </a:cubicBezTo>
                    <a:cubicBezTo>
                      <a:pt x="38" y="64"/>
                      <a:pt x="19" y="57"/>
                      <a:pt x="10" y="42"/>
                    </a:cubicBezTo>
                    <a:cubicBezTo>
                      <a:pt x="0" y="25"/>
                      <a:pt x="19" y="11"/>
                      <a:pt x="34" y="7"/>
                    </a:cubicBezTo>
                    <a:cubicBezTo>
                      <a:pt x="42" y="5"/>
                      <a:pt x="51" y="7"/>
                      <a:pt x="58" y="13"/>
                    </a:cubicBezTo>
                    <a:cubicBezTo>
                      <a:pt x="67" y="21"/>
                      <a:pt x="61" y="39"/>
                      <a:pt x="51" y="43"/>
                    </a:cubicBezTo>
                    <a:cubicBezTo>
                      <a:pt x="42" y="47"/>
                      <a:pt x="43" y="22"/>
                      <a:pt x="44" y="18"/>
                    </a:cubicBezTo>
                    <a:cubicBezTo>
                      <a:pt x="44" y="16"/>
                      <a:pt x="42" y="15"/>
                      <a:pt x="41" y="17"/>
                    </a:cubicBezTo>
                    <a:cubicBezTo>
                      <a:pt x="38" y="24"/>
                      <a:pt x="38" y="33"/>
                      <a:pt x="33" y="39"/>
                    </a:cubicBezTo>
                    <a:cubicBezTo>
                      <a:pt x="31" y="40"/>
                      <a:pt x="30" y="41"/>
                      <a:pt x="29" y="42"/>
                    </a:cubicBezTo>
                    <a:cubicBezTo>
                      <a:pt x="22" y="36"/>
                      <a:pt x="21" y="30"/>
                      <a:pt x="26" y="25"/>
                    </a:cubicBezTo>
                    <a:cubicBezTo>
                      <a:pt x="31" y="20"/>
                      <a:pt x="37" y="19"/>
                      <a:pt x="43" y="20"/>
                    </a:cubicBezTo>
                    <a:cubicBezTo>
                      <a:pt x="45" y="20"/>
                      <a:pt x="45" y="17"/>
                      <a:pt x="43" y="17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865" name="Freeform 161"/>
              <p:cNvSpPr/>
              <p:nvPr/>
            </p:nvSpPr>
            <p:spPr>
              <a:xfrm>
                <a:off x="1908" y="1050"/>
                <a:ext cx="157" cy="88"/>
              </a:xfrm>
              <a:custGeom>
                <a:avLst/>
                <a:gdLst/>
                <a:ahLst/>
                <a:cxnLst>
                  <a:cxn ang="0">
                    <a:pos x="928" y="920"/>
                  </a:cxn>
                  <a:cxn ang="0">
                    <a:pos x="6234" y="1096"/>
                  </a:cxn>
                  <a:cxn ang="0">
                    <a:pos x="8375" y="920"/>
                  </a:cxn>
                  <a:cxn ang="0">
                    <a:pos x="7978" y="2612"/>
                  </a:cxn>
                  <a:cxn ang="0">
                    <a:pos x="6234" y="4230"/>
                  </a:cxn>
                  <a:cxn ang="0">
                    <a:pos x="5695" y="4803"/>
                  </a:cxn>
                  <a:cxn ang="0">
                    <a:pos x="3788" y="4028"/>
                  </a:cxn>
                  <a:cxn ang="0">
                    <a:pos x="602" y="1096"/>
                  </a:cxn>
                  <a:cxn ang="0">
                    <a:pos x="211" y="1096"/>
                  </a:cxn>
                  <a:cxn ang="0">
                    <a:pos x="4904" y="5325"/>
                  </a:cxn>
                  <a:cxn ang="0">
                    <a:pos x="6234" y="4803"/>
                  </a:cxn>
                  <a:cxn ang="0">
                    <a:pos x="10022" y="1096"/>
                  </a:cxn>
                  <a:cxn ang="0">
                    <a:pos x="9820" y="710"/>
                  </a:cxn>
                  <a:cxn ang="0">
                    <a:pos x="716" y="920"/>
                  </a:cxn>
                  <a:cxn ang="0">
                    <a:pos x="602" y="1306"/>
                  </a:cxn>
                  <a:cxn ang="0">
                    <a:pos x="716" y="1306"/>
                  </a:cxn>
                  <a:cxn ang="0">
                    <a:pos x="928" y="920"/>
                  </a:cxn>
                </a:cxnLst>
                <a:pathLst>
                  <a:path w="55" h="31">
                    <a:moveTo>
                      <a:pt x="5" y="5"/>
                    </a:moveTo>
                    <a:cubicBezTo>
                      <a:pt x="13" y="9"/>
                      <a:pt x="24" y="6"/>
                      <a:pt x="33" y="6"/>
                    </a:cubicBezTo>
                    <a:cubicBezTo>
                      <a:pt x="36" y="5"/>
                      <a:pt x="40" y="5"/>
                      <a:pt x="44" y="5"/>
                    </a:cubicBezTo>
                    <a:cubicBezTo>
                      <a:pt x="55" y="5"/>
                      <a:pt x="45" y="10"/>
                      <a:pt x="42" y="14"/>
                    </a:cubicBezTo>
                    <a:cubicBezTo>
                      <a:pt x="39" y="17"/>
                      <a:pt x="36" y="20"/>
                      <a:pt x="33" y="23"/>
                    </a:cubicBezTo>
                    <a:cubicBezTo>
                      <a:pt x="32" y="24"/>
                      <a:pt x="31" y="25"/>
                      <a:pt x="30" y="26"/>
                    </a:cubicBezTo>
                    <a:cubicBezTo>
                      <a:pt x="28" y="30"/>
                      <a:pt x="22" y="23"/>
                      <a:pt x="20" y="22"/>
                    </a:cubicBezTo>
                    <a:cubicBezTo>
                      <a:pt x="14" y="17"/>
                      <a:pt x="5" y="13"/>
                      <a:pt x="3" y="6"/>
                    </a:cubicBezTo>
                    <a:cubicBezTo>
                      <a:pt x="2" y="5"/>
                      <a:pt x="0" y="5"/>
                      <a:pt x="1" y="6"/>
                    </a:cubicBezTo>
                    <a:cubicBezTo>
                      <a:pt x="4" y="16"/>
                      <a:pt x="18" y="24"/>
                      <a:pt x="26" y="29"/>
                    </a:cubicBezTo>
                    <a:cubicBezTo>
                      <a:pt x="29" y="31"/>
                      <a:pt x="31" y="28"/>
                      <a:pt x="33" y="26"/>
                    </a:cubicBezTo>
                    <a:cubicBezTo>
                      <a:pt x="40" y="19"/>
                      <a:pt x="46" y="13"/>
                      <a:pt x="53" y="6"/>
                    </a:cubicBezTo>
                    <a:cubicBezTo>
                      <a:pt x="53" y="6"/>
                      <a:pt x="53" y="5"/>
                      <a:pt x="52" y="4"/>
                    </a:cubicBezTo>
                    <a:cubicBezTo>
                      <a:pt x="37" y="0"/>
                      <a:pt x="19" y="5"/>
                      <a:pt x="4" y="5"/>
                    </a:cubicBezTo>
                    <a:cubicBezTo>
                      <a:pt x="2" y="5"/>
                      <a:pt x="2" y="7"/>
                      <a:pt x="3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5" y="8"/>
                      <a:pt x="6" y="6"/>
                      <a:pt x="5" y="5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866" name="Freeform 162"/>
              <p:cNvSpPr/>
              <p:nvPr/>
            </p:nvSpPr>
            <p:spPr>
              <a:xfrm>
                <a:off x="1908" y="1053"/>
                <a:ext cx="163" cy="122"/>
              </a:xfrm>
              <a:custGeom>
                <a:avLst/>
                <a:gdLst/>
                <a:ahLst/>
                <a:cxnLst>
                  <a:cxn ang="0">
                    <a:pos x="606" y="1095"/>
                  </a:cxn>
                  <a:cxn ang="0">
                    <a:pos x="400" y="911"/>
                  </a:cxn>
                  <a:cxn ang="0">
                    <a:pos x="212" y="1095"/>
                  </a:cxn>
                  <a:cxn ang="0">
                    <a:pos x="400" y="7334"/>
                  </a:cxn>
                  <a:cxn ang="0">
                    <a:pos x="606" y="7510"/>
                  </a:cxn>
                  <a:cxn ang="0">
                    <a:pos x="6689" y="7510"/>
                  </a:cxn>
                  <a:cxn ang="0">
                    <a:pos x="10286" y="7195"/>
                  </a:cxn>
                  <a:cxn ang="0">
                    <a:pos x="10501" y="4588"/>
                  </a:cxn>
                  <a:cxn ang="0">
                    <a:pos x="9960" y="210"/>
                  </a:cxn>
                  <a:cxn ang="0">
                    <a:pos x="9568" y="386"/>
                  </a:cxn>
                  <a:cxn ang="0">
                    <a:pos x="9960" y="2786"/>
                  </a:cxn>
                  <a:cxn ang="0">
                    <a:pos x="10172" y="5118"/>
                  </a:cxn>
                  <a:cxn ang="0">
                    <a:pos x="9354" y="7195"/>
                  </a:cxn>
                  <a:cxn ang="0">
                    <a:pos x="5962" y="7195"/>
                  </a:cxn>
                  <a:cxn ang="0">
                    <a:pos x="729" y="6602"/>
                  </a:cxn>
                  <a:cxn ang="0">
                    <a:pos x="729" y="3881"/>
                  </a:cxn>
                  <a:cxn ang="0">
                    <a:pos x="400" y="1305"/>
                  </a:cxn>
                  <a:cxn ang="0">
                    <a:pos x="606" y="1095"/>
                  </a:cxn>
                </a:cxnLst>
                <a:pathLst>
                  <a:path w="57" h="43">
                    <a:moveTo>
                      <a:pt x="3" y="6"/>
                    </a:moveTo>
                    <a:cubicBezTo>
                      <a:pt x="3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0" y="17"/>
                      <a:pt x="2" y="29"/>
                      <a:pt x="2" y="40"/>
                    </a:cubicBezTo>
                    <a:cubicBezTo>
                      <a:pt x="2" y="40"/>
                      <a:pt x="3" y="41"/>
                      <a:pt x="3" y="41"/>
                    </a:cubicBezTo>
                    <a:cubicBezTo>
                      <a:pt x="14" y="40"/>
                      <a:pt x="24" y="40"/>
                      <a:pt x="35" y="41"/>
                    </a:cubicBezTo>
                    <a:cubicBezTo>
                      <a:pt x="40" y="41"/>
                      <a:pt x="49" y="43"/>
                      <a:pt x="54" y="39"/>
                    </a:cubicBezTo>
                    <a:cubicBezTo>
                      <a:pt x="57" y="36"/>
                      <a:pt x="55" y="29"/>
                      <a:pt x="55" y="25"/>
                    </a:cubicBezTo>
                    <a:cubicBezTo>
                      <a:pt x="55" y="19"/>
                      <a:pt x="56" y="7"/>
                      <a:pt x="52" y="1"/>
                    </a:cubicBezTo>
                    <a:cubicBezTo>
                      <a:pt x="51" y="0"/>
                      <a:pt x="50" y="1"/>
                      <a:pt x="50" y="2"/>
                    </a:cubicBezTo>
                    <a:cubicBezTo>
                      <a:pt x="52" y="5"/>
                      <a:pt x="52" y="11"/>
                      <a:pt x="52" y="15"/>
                    </a:cubicBezTo>
                    <a:cubicBezTo>
                      <a:pt x="52" y="19"/>
                      <a:pt x="53" y="24"/>
                      <a:pt x="53" y="28"/>
                    </a:cubicBezTo>
                    <a:cubicBezTo>
                      <a:pt x="53" y="32"/>
                      <a:pt x="54" y="38"/>
                      <a:pt x="49" y="39"/>
                    </a:cubicBezTo>
                    <a:cubicBezTo>
                      <a:pt x="43" y="40"/>
                      <a:pt x="37" y="39"/>
                      <a:pt x="31" y="39"/>
                    </a:cubicBezTo>
                    <a:cubicBezTo>
                      <a:pt x="29" y="38"/>
                      <a:pt x="4" y="39"/>
                      <a:pt x="4" y="36"/>
                    </a:cubicBezTo>
                    <a:cubicBezTo>
                      <a:pt x="4" y="31"/>
                      <a:pt x="4" y="26"/>
                      <a:pt x="4" y="21"/>
                    </a:cubicBezTo>
                    <a:cubicBezTo>
                      <a:pt x="3" y="18"/>
                      <a:pt x="4" y="8"/>
                      <a:pt x="2" y="7"/>
                    </a:cubicBezTo>
                    <a:cubicBezTo>
                      <a:pt x="3" y="8"/>
                      <a:pt x="4" y="6"/>
                      <a:pt x="3" y="6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867" name="Freeform 163"/>
              <p:cNvSpPr/>
              <p:nvPr/>
            </p:nvSpPr>
            <p:spPr>
              <a:xfrm>
                <a:off x="1908" y="995"/>
                <a:ext cx="155" cy="80"/>
              </a:xfrm>
              <a:custGeom>
                <a:avLst/>
                <a:gdLst/>
                <a:ahLst/>
                <a:cxnLst>
                  <a:cxn ang="0">
                    <a:pos x="405" y="5134"/>
                  </a:cxn>
                  <a:cxn ang="0">
                    <a:pos x="2176" y="3591"/>
                  </a:cxn>
                  <a:cxn ang="0">
                    <a:pos x="4285" y="1543"/>
                  </a:cxn>
                  <a:cxn ang="0">
                    <a:pos x="6648" y="1543"/>
                  </a:cxn>
                  <a:cxn ang="0">
                    <a:pos x="10127" y="4597"/>
                  </a:cxn>
                  <a:cxn ang="0">
                    <a:pos x="10308" y="4409"/>
                  </a:cxn>
                  <a:cxn ang="0">
                    <a:pos x="7802" y="1723"/>
                  </a:cxn>
                  <a:cxn ang="0">
                    <a:pos x="5299" y="0"/>
                  </a:cxn>
                  <a:cxn ang="0">
                    <a:pos x="3881" y="1331"/>
                  </a:cxn>
                  <a:cxn ang="0">
                    <a:pos x="2316" y="2866"/>
                  </a:cxn>
                  <a:cxn ang="0">
                    <a:pos x="215" y="4734"/>
                  </a:cxn>
                  <a:cxn ang="0">
                    <a:pos x="405" y="5134"/>
                  </a:cxn>
                </a:cxnLst>
                <a:pathLst>
                  <a:path w="54" h="28">
                    <a:moveTo>
                      <a:pt x="2" y="27"/>
                    </a:moveTo>
                    <a:cubicBezTo>
                      <a:pt x="6" y="25"/>
                      <a:pt x="8" y="22"/>
                      <a:pt x="11" y="19"/>
                    </a:cubicBezTo>
                    <a:cubicBezTo>
                      <a:pt x="14" y="15"/>
                      <a:pt x="19" y="12"/>
                      <a:pt x="22" y="8"/>
                    </a:cubicBezTo>
                    <a:cubicBezTo>
                      <a:pt x="27" y="1"/>
                      <a:pt x="29" y="4"/>
                      <a:pt x="34" y="8"/>
                    </a:cubicBezTo>
                    <a:cubicBezTo>
                      <a:pt x="41" y="13"/>
                      <a:pt x="48" y="17"/>
                      <a:pt x="52" y="24"/>
                    </a:cubicBezTo>
                    <a:cubicBezTo>
                      <a:pt x="52" y="25"/>
                      <a:pt x="54" y="24"/>
                      <a:pt x="53" y="23"/>
                    </a:cubicBezTo>
                    <a:cubicBezTo>
                      <a:pt x="50" y="18"/>
                      <a:pt x="45" y="13"/>
                      <a:pt x="40" y="9"/>
                    </a:cubicBezTo>
                    <a:cubicBezTo>
                      <a:pt x="36" y="7"/>
                      <a:pt x="31" y="1"/>
                      <a:pt x="27" y="0"/>
                    </a:cubicBezTo>
                    <a:cubicBezTo>
                      <a:pt x="24" y="0"/>
                      <a:pt x="21" y="5"/>
                      <a:pt x="20" y="7"/>
                    </a:cubicBezTo>
                    <a:cubicBezTo>
                      <a:pt x="18" y="10"/>
                      <a:pt x="15" y="13"/>
                      <a:pt x="12" y="15"/>
                    </a:cubicBezTo>
                    <a:cubicBezTo>
                      <a:pt x="8" y="18"/>
                      <a:pt x="5" y="23"/>
                      <a:pt x="1" y="25"/>
                    </a:cubicBezTo>
                    <a:cubicBezTo>
                      <a:pt x="0" y="26"/>
                      <a:pt x="1" y="28"/>
                      <a:pt x="2" y="27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868" name="Freeform 164"/>
              <p:cNvSpPr/>
              <p:nvPr/>
            </p:nvSpPr>
            <p:spPr>
              <a:xfrm>
                <a:off x="1688" y="781"/>
                <a:ext cx="40" cy="266"/>
              </a:xfrm>
              <a:custGeom>
                <a:avLst/>
                <a:gdLst/>
                <a:ahLst/>
                <a:cxnLst>
                  <a:cxn ang="0">
                    <a:pos x="603" y="400"/>
                  </a:cxn>
                  <a:cxn ang="0">
                    <a:pos x="603" y="8237"/>
                  </a:cxn>
                  <a:cxn ang="0">
                    <a:pos x="726" y="16655"/>
                  </a:cxn>
                  <a:cxn ang="0">
                    <a:pos x="1143" y="16870"/>
                  </a:cxn>
                  <a:cxn ang="0">
                    <a:pos x="2260" y="15537"/>
                  </a:cxn>
                  <a:cxn ang="0">
                    <a:pos x="1723" y="6292"/>
                  </a:cxn>
                  <a:cxn ang="0">
                    <a:pos x="603" y="400"/>
                  </a:cxn>
                  <a:cxn ang="0">
                    <a:pos x="211" y="729"/>
                  </a:cxn>
                  <a:cxn ang="0">
                    <a:pos x="603" y="1144"/>
                  </a:cxn>
                  <a:cxn ang="0">
                    <a:pos x="1143" y="729"/>
                  </a:cxn>
                  <a:cxn ang="0">
                    <a:pos x="1331" y="6478"/>
                  </a:cxn>
                  <a:cxn ang="0">
                    <a:pos x="1543" y="12050"/>
                  </a:cxn>
                  <a:cxn ang="0">
                    <a:pos x="1723" y="14530"/>
                  </a:cxn>
                  <a:cxn ang="0">
                    <a:pos x="1723" y="14178"/>
                  </a:cxn>
                  <a:cxn ang="0">
                    <a:pos x="1543" y="7837"/>
                  </a:cxn>
                  <a:cxn ang="0">
                    <a:pos x="931" y="7625"/>
                  </a:cxn>
                  <a:cxn ang="0">
                    <a:pos x="726" y="12845"/>
                  </a:cxn>
                  <a:cxn ang="0">
                    <a:pos x="1331" y="12845"/>
                  </a:cxn>
                  <a:cxn ang="0">
                    <a:pos x="1143" y="10291"/>
                  </a:cxn>
                  <a:cxn ang="0">
                    <a:pos x="931" y="9785"/>
                  </a:cxn>
                  <a:cxn ang="0">
                    <a:pos x="1143" y="16475"/>
                  </a:cxn>
                  <a:cxn ang="0">
                    <a:pos x="1723" y="16475"/>
                  </a:cxn>
                  <a:cxn ang="0">
                    <a:pos x="2074" y="10717"/>
                  </a:cxn>
                  <a:cxn ang="0">
                    <a:pos x="1543" y="400"/>
                  </a:cxn>
                  <a:cxn ang="0">
                    <a:pos x="1331" y="212"/>
                  </a:cxn>
                  <a:cxn ang="0">
                    <a:pos x="603" y="212"/>
                  </a:cxn>
                  <a:cxn ang="0">
                    <a:pos x="400" y="606"/>
                  </a:cxn>
                  <a:cxn ang="0">
                    <a:pos x="1543" y="11298"/>
                  </a:cxn>
                  <a:cxn ang="0">
                    <a:pos x="1723" y="15537"/>
                  </a:cxn>
                  <a:cxn ang="0">
                    <a:pos x="1143" y="13783"/>
                  </a:cxn>
                  <a:cxn ang="0">
                    <a:pos x="1331" y="11650"/>
                  </a:cxn>
                  <a:cxn ang="0">
                    <a:pos x="1143" y="400"/>
                  </a:cxn>
                  <a:cxn ang="0">
                    <a:pos x="603" y="400"/>
                  </a:cxn>
                </a:cxnLst>
                <a:pathLst>
                  <a:path w="14" h="93">
                    <a:moveTo>
                      <a:pt x="3" y="2"/>
                    </a:moveTo>
                    <a:cubicBezTo>
                      <a:pt x="1" y="15"/>
                      <a:pt x="3" y="29"/>
                      <a:pt x="3" y="43"/>
                    </a:cubicBezTo>
                    <a:cubicBezTo>
                      <a:pt x="3" y="57"/>
                      <a:pt x="2" y="73"/>
                      <a:pt x="4" y="87"/>
                    </a:cubicBezTo>
                    <a:cubicBezTo>
                      <a:pt x="5" y="88"/>
                      <a:pt x="6" y="89"/>
                      <a:pt x="6" y="88"/>
                    </a:cubicBezTo>
                    <a:cubicBezTo>
                      <a:pt x="11" y="87"/>
                      <a:pt x="11" y="85"/>
                      <a:pt x="12" y="81"/>
                    </a:cubicBezTo>
                    <a:cubicBezTo>
                      <a:pt x="12" y="65"/>
                      <a:pt x="9" y="49"/>
                      <a:pt x="9" y="33"/>
                    </a:cubicBezTo>
                    <a:cubicBezTo>
                      <a:pt x="8" y="28"/>
                      <a:pt x="11" y="3"/>
                      <a:pt x="3" y="2"/>
                    </a:cubicBezTo>
                    <a:cubicBezTo>
                      <a:pt x="1" y="1"/>
                      <a:pt x="0" y="3"/>
                      <a:pt x="1" y="4"/>
                    </a:cubicBezTo>
                    <a:cubicBezTo>
                      <a:pt x="2" y="5"/>
                      <a:pt x="3" y="5"/>
                      <a:pt x="3" y="6"/>
                    </a:cubicBezTo>
                    <a:cubicBezTo>
                      <a:pt x="5" y="7"/>
                      <a:pt x="7" y="6"/>
                      <a:pt x="6" y="4"/>
                    </a:cubicBezTo>
                    <a:cubicBezTo>
                      <a:pt x="9" y="11"/>
                      <a:pt x="6" y="27"/>
                      <a:pt x="7" y="34"/>
                    </a:cubicBezTo>
                    <a:cubicBezTo>
                      <a:pt x="7" y="44"/>
                      <a:pt x="7" y="53"/>
                      <a:pt x="8" y="63"/>
                    </a:cubicBezTo>
                    <a:cubicBezTo>
                      <a:pt x="9" y="67"/>
                      <a:pt x="9" y="71"/>
                      <a:pt x="9" y="76"/>
                    </a:cubicBezTo>
                    <a:cubicBezTo>
                      <a:pt x="9" y="93"/>
                      <a:pt x="9" y="76"/>
                      <a:pt x="9" y="74"/>
                    </a:cubicBezTo>
                    <a:cubicBezTo>
                      <a:pt x="9" y="63"/>
                      <a:pt x="8" y="52"/>
                      <a:pt x="8" y="41"/>
                    </a:cubicBezTo>
                    <a:cubicBezTo>
                      <a:pt x="7" y="39"/>
                      <a:pt x="5" y="39"/>
                      <a:pt x="5" y="40"/>
                    </a:cubicBezTo>
                    <a:cubicBezTo>
                      <a:pt x="3" y="49"/>
                      <a:pt x="4" y="58"/>
                      <a:pt x="4" y="67"/>
                    </a:cubicBezTo>
                    <a:cubicBezTo>
                      <a:pt x="4" y="69"/>
                      <a:pt x="7" y="69"/>
                      <a:pt x="7" y="67"/>
                    </a:cubicBezTo>
                    <a:cubicBezTo>
                      <a:pt x="7" y="62"/>
                      <a:pt x="6" y="58"/>
                      <a:pt x="6" y="54"/>
                    </a:cubicBezTo>
                    <a:cubicBezTo>
                      <a:pt x="6" y="51"/>
                      <a:pt x="4" y="39"/>
                      <a:pt x="5" y="51"/>
                    </a:cubicBezTo>
                    <a:cubicBezTo>
                      <a:pt x="6" y="63"/>
                      <a:pt x="4" y="75"/>
                      <a:pt x="6" y="86"/>
                    </a:cubicBezTo>
                    <a:cubicBezTo>
                      <a:pt x="6" y="87"/>
                      <a:pt x="8" y="88"/>
                      <a:pt x="9" y="86"/>
                    </a:cubicBezTo>
                    <a:cubicBezTo>
                      <a:pt x="14" y="77"/>
                      <a:pt x="11" y="66"/>
                      <a:pt x="11" y="56"/>
                    </a:cubicBezTo>
                    <a:cubicBezTo>
                      <a:pt x="9" y="38"/>
                      <a:pt x="11" y="19"/>
                      <a:pt x="8" y="2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6" y="1"/>
                      <a:pt x="5" y="1"/>
                      <a:pt x="3" y="1"/>
                    </a:cubicBezTo>
                    <a:cubicBezTo>
                      <a:pt x="2" y="1"/>
                      <a:pt x="2" y="2"/>
                      <a:pt x="2" y="3"/>
                    </a:cubicBezTo>
                    <a:cubicBezTo>
                      <a:pt x="5" y="21"/>
                      <a:pt x="7" y="40"/>
                      <a:pt x="8" y="59"/>
                    </a:cubicBezTo>
                    <a:cubicBezTo>
                      <a:pt x="8" y="66"/>
                      <a:pt x="8" y="73"/>
                      <a:pt x="9" y="81"/>
                    </a:cubicBezTo>
                    <a:cubicBezTo>
                      <a:pt x="6" y="78"/>
                      <a:pt x="5" y="75"/>
                      <a:pt x="6" y="72"/>
                    </a:cubicBezTo>
                    <a:cubicBezTo>
                      <a:pt x="6" y="68"/>
                      <a:pt x="6" y="65"/>
                      <a:pt x="7" y="61"/>
                    </a:cubicBezTo>
                    <a:cubicBezTo>
                      <a:pt x="7" y="42"/>
                      <a:pt x="3" y="22"/>
                      <a:pt x="6" y="2"/>
                    </a:cubicBezTo>
                    <a:cubicBezTo>
                      <a:pt x="6" y="1"/>
                      <a:pt x="3" y="0"/>
                      <a:pt x="3" y="2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869" name="Freeform 165"/>
              <p:cNvSpPr/>
              <p:nvPr/>
            </p:nvSpPr>
            <p:spPr>
              <a:xfrm>
                <a:off x="1697" y="784"/>
                <a:ext cx="140" cy="34"/>
              </a:xfrm>
              <a:custGeom>
                <a:avLst/>
                <a:gdLst/>
                <a:ahLst/>
                <a:cxnLst>
                  <a:cxn ang="0">
                    <a:pos x="400" y="1301"/>
                  </a:cxn>
                  <a:cxn ang="0">
                    <a:pos x="3054" y="1301"/>
                  </a:cxn>
                  <a:cxn ang="0">
                    <a:pos x="5926" y="2185"/>
                  </a:cxn>
                  <a:cxn ang="0">
                    <a:pos x="9331" y="595"/>
                  </a:cxn>
                  <a:cxn ang="0">
                    <a:pos x="8726" y="385"/>
                  </a:cxn>
                  <a:cxn ang="0">
                    <a:pos x="3803" y="907"/>
                  </a:cxn>
                  <a:cxn ang="0">
                    <a:pos x="603" y="706"/>
                  </a:cxn>
                  <a:cxn ang="0">
                    <a:pos x="400" y="1301"/>
                  </a:cxn>
                </a:cxnLst>
                <a:pathLst>
                  <a:path w="49" h="12">
                    <a:moveTo>
                      <a:pt x="2" y="7"/>
                    </a:moveTo>
                    <a:cubicBezTo>
                      <a:pt x="7" y="8"/>
                      <a:pt x="11" y="6"/>
                      <a:pt x="16" y="7"/>
                    </a:cubicBezTo>
                    <a:cubicBezTo>
                      <a:pt x="22" y="9"/>
                      <a:pt x="25" y="11"/>
                      <a:pt x="31" y="12"/>
                    </a:cubicBezTo>
                    <a:cubicBezTo>
                      <a:pt x="38" y="12"/>
                      <a:pt x="46" y="10"/>
                      <a:pt x="49" y="3"/>
                    </a:cubicBezTo>
                    <a:cubicBezTo>
                      <a:pt x="49" y="1"/>
                      <a:pt x="46" y="0"/>
                      <a:pt x="46" y="2"/>
                    </a:cubicBezTo>
                    <a:cubicBezTo>
                      <a:pt x="42" y="12"/>
                      <a:pt x="27" y="9"/>
                      <a:pt x="20" y="5"/>
                    </a:cubicBezTo>
                    <a:cubicBezTo>
                      <a:pt x="13" y="3"/>
                      <a:pt x="9" y="6"/>
                      <a:pt x="3" y="4"/>
                    </a:cubicBezTo>
                    <a:cubicBezTo>
                      <a:pt x="1" y="4"/>
                      <a:pt x="0" y="7"/>
                      <a:pt x="2" y="7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870" name="Freeform 166"/>
              <p:cNvSpPr/>
              <p:nvPr/>
            </p:nvSpPr>
            <p:spPr>
              <a:xfrm>
                <a:off x="1697" y="861"/>
                <a:ext cx="140" cy="34"/>
              </a:xfrm>
              <a:custGeom>
                <a:avLst/>
                <a:gdLst/>
                <a:ahLst/>
                <a:cxnLst>
                  <a:cxn ang="0">
                    <a:pos x="603" y="2000"/>
                  </a:cxn>
                  <a:cxn ang="0">
                    <a:pos x="6457" y="2000"/>
                  </a:cxn>
                  <a:cxn ang="0">
                    <a:pos x="9117" y="595"/>
                  </a:cxn>
                  <a:cxn ang="0">
                    <a:pos x="8603" y="385"/>
                  </a:cxn>
                  <a:cxn ang="0">
                    <a:pos x="3803" y="1091"/>
                  </a:cxn>
                  <a:cxn ang="0">
                    <a:pos x="400" y="1686"/>
                  </a:cxn>
                  <a:cxn ang="0">
                    <a:pos x="603" y="2000"/>
                  </a:cxn>
                </a:cxnLst>
                <a:pathLst>
                  <a:path w="49" h="12">
                    <a:moveTo>
                      <a:pt x="3" y="11"/>
                    </a:moveTo>
                    <a:cubicBezTo>
                      <a:pt x="14" y="4"/>
                      <a:pt x="23" y="12"/>
                      <a:pt x="34" y="11"/>
                    </a:cubicBezTo>
                    <a:cubicBezTo>
                      <a:pt x="39" y="10"/>
                      <a:pt x="47" y="9"/>
                      <a:pt x="48" y="3"/>
                    </a:cubicBezTo>
                    <a:cubicBezTo>
                      <a:pt x="49" y="1"/>
                      <a:pt x="46" y="0"/>
                      <a:pt x="45" y="2"/>
                    </a:cubicBezTo>
                    <a:cubicBezTo>
                      <a:pt x="43" y="11"/>
                      <a:pt x="25" y="7"/>
                      <a:pt x="20" y="6"/>
                    </a:cubicBezTo>
                    <a:cubicBezTo>
                      <a:pt x="13" y="4"/>
                      <a:pt x="7" y="5"/>
                      <a:pt x="2" y="9"/>
                    </a:cubicBezTo>
                    <a:cubicBezTo>
                      <a:pt x="0" y="10"/>
                      <a:pt x="1" y="12"/>
                      <a:pt x="3" y="11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871" name="Freeform 167"/>
              <p:cNvSpPr/>
              <p:nvPr/>
            </p:nvSpPr>
            <p:spPr>
              <a:xfrm>
                <a:off x="1823" y="787"/>
                <a:ext cx="14" cy="91"/>
              </a:xfrm>
              <a:custGeom>
                <a:avLst/>
                <a:gdLst/>
                <a:ahLst/>
                <a:cxnLst>
                  <a:cxn ang="0">
                    <a:pos x="174" y="390"/>
                  </a:cxn>
                  <a:cxn ang="0">
                    <a:pos x="174" y="2619"/>
                  </a:cxn>
                  <a:cxn ang="0">
                    <a:pos x="174" y="5565"/>
                  </a:cxn>
                  <a:cxn ang="0">
                    <a:pos x="683" y="5565"/>
                  </a:cxn>
                  <a:cxn ang="0">
                    <a:pos x="683" y="3017"/>
                  </a:cxn>
                  <a:cxn ang="0">
                    <a:pos x="683" y="597"/>
                  </a:cxn>
                  <a:cxn ang="0">
                    <a:pos x="174" y="390"/>
                  </a:cxn>
                </a:cxnLst>
                <a:pathLst>
                  <a:path w="5" h="32">
                    <a:moveTo>
                      <a:pt x="1" y="2"/>
                    </a:moveTo>
                    <a:cubicBezTo>
                      <a:pt x="0" y="6"/>
                      <a:pt x="0" y="10"/>
                      <a:pt x="1" y="14"/>
                    </a:cubicBezTo>
                    <a:cubicBezTo>
                      <a:pt x="1" y="20"/>
                      <a:pt x="1" y="25"/>
                      <a:pt x="1" y="30"/>
                    </a:cubicBezTo>
                    <a:cubicBezTo>
                      <a:pt x="1" y="32"/>
                      <a:pt x="4" y="32"/>
                      <a:pt x="4" y="30"/>
                    </a:cubicBezTo>
                    <a:cubicBezTo>
                      <a:pt x="4" y="25"/>
                      <a:pt x="4" y="21"/>
                      <a:pt x="4" y="16"/>
                    </a:cubicBezTo>
                    <a:cubicBezTo>
                      <a:pt x="4" y="12"/>
                      <a:pt x="3" y="7"/>
                      <a:pt x="4" y="3"/>
                    </a:cubicBezTo>
                    <a:cubicBezTo>
                      <a:pt x="5" y="1"/>
                      <a:pt x="2" y="0"/>
                      <a:pt x="1" y="2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872" name="Freeform 168"/>
              <p:cNvSpPr/>
              <p:nvPr/>
            </p:nvSpPr>
            <p:spPr>
              <a:xfrm>
                <a:off x="1705" y="795"/>
                <a:ext cx="35" cy="20"/>
              </a:xfrm>
              <a:custGeom>
                <a:avLst/>
                <a:gdLst/>
                <a:ahLst/>
                <a:cxnLst>
                  <a:cxn ang="0">
                    <a:pos x="222" y="1331"/>
                  </a:cxn>
                  <a:cxn ang="0">
                    <a:pos x="1088" y="1143"/>
                  </a:cxn>
                  <a:cxn ang="0">
                    <a:pos x="2109" y="726"/>
                  </a:cxn>
                  <a:cxn ang="0">
                    <a:pos x="1890" y="211"/>
                  </a:cxn>
                  <a:cxn ang="0">
                    <a:pos x="1088" y="603"/>
                  </a:cxn>
                  <a:cxn ang="0">
                    <a:pos x="869" y="726"/>
                  </a:cxn>
                  <a:cxn ang="0">
                    <a:pos x="648" y="726"/>
                  </a:cxn>
                  <a:cxn ang="0">
                    <a:pos x="222" y="1331"/>
                  </a:cxn>
                </a:cxnLst>
                <a:pathLst>
                  <a:path w="12" h="7">
                    <a:moveTo>
                      <a:pt x="1" y="7"/>
                    </a:moveTo>
                    <a:cubicBezTo>
                      <a:pt x="3" y="7"/>
                      <a:pt x="4" y="7"/>
                      <a:pt x="5" y="6"/>
                    </a:cubicBezTo>
                    <a:cubicBezTo>
                      <a:pt x="7" y="5"/>
                      <a:pt x="9" y="4"/>
                      <a:pt x="10" y="4"/>
                    </a:cubicBezTo>
                    <a:cubicBezTo>
                      <a:pt x="12" y="3"/>
                      <a:pt x="11" y="0"/>
                      <a:pt x="9" y="1"/>
                    </a:cubicBezTo>
                    <a:cubicBezTo>
                      <a:pt x="8" y="2"/>
                      <a:pt x="7" y="2"/>
                      <a:pt x="5" y="3"/>
                    </a:cubicBezTo>
                    <a:cubicBezTo>
                      <a:pt x="5" y="3"/>
                      <a:pt x="4" y="3"/>
                      <a:pt x="4" y="4"/>
                    </a:cubicBezTo>
                    <a:cubicBezTo>
                      <a:pt x="3" y="4"/>
                      <a:pt x="2" y="4"/>
                      <a:pt x="3" y="4"/>
                    </a:cubicBezTo>
                    <a:cubicBezTo>
                      <a:pt x="1" y="3"/>
                      <a:pt x="0" y="6"/>
                      <a:pt x="1" y="7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873" name="Freeform 169"/>
              <p:cNvSpPr/>
              <p:nvPr/>
            </p:nvSpPr>
            <p:spPr>
              <a:xfrm>
                <a:off x="1700" y="804"/>
                <a:ext cx="43" cy="28"/>
              </a:xfrm>
              <a:custGeom>
                <a:avLst/>
                <a:gdLst/>
                <a:ahLst/>
                <a:cxnLst>
                  <a:cxn ang="0">
                    <a:pos x="616" y="1537"/>
                  </a:cxn>
                  <a:cxn ang="0">
                    <a:pos x="2497" y="683"/>
                  </a:cxn>
                  <a:cxn ang="0">
                    <a:pos x="2285" y="174"/>
                  </a:cxn>
                  <a:cxn ang="0">
                    <a:pos x="401" y="1232"/>
                  </a:cxn>
                  <a:cxn ang="0">
                    <a:pos x="616" y="1537"/>
                  </a:cxn>
                </a:cxnLst>
                <a:pathLst>
                  <a:path w="15" h="10">
                    <a:moveTo>
                      <a:pt x="3" y="9"/>
                    </a:moveTo>
                    <a:cubicBezTo>
                      <a:pt x="7" y="8"/>
                      <a:pt x="10" y="5"/>
                      <a:pt x="13" y="4"/>
                    </a:cubicBezTo>
                    <a:cubicBezTo>
                      <a:pt x="15" y="3"/>
                      <a:pt x="13" y="0"/>
                      <a:pt x="12" y="1"/>
                    </a:cubicBezTo>
                    <a:cubicBezTo>
                      <a:pt x="8" y="3"/>
                      <a:pt x="5" y="5"/>
                      <a:pt x="2" y="7"/>
                    </a:cubicBezTo>
                    <a:cubicBezTo>
                      <a:pt x="0" y="8"/>
                      <a:pt x="2" y="10"/>
                      <a:pt x="3" y="9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874" name="Freeform 170"/>
              <p:cNvSpPr/>
              <p:nvPr/>
            </p:nvSpPr>
            <p:spPr>
              <a:xfrm>
                <a:off x="1705" y="812"/>
                <a:ext cx="43" cy="23"/>
              </a:xfrm>
              <a:custGeom>
                <a:avLst/>
                <a:gdLst/>
                <a:ahLst/>
                <a:cxnLst>
                  <a:cxn ang="0">
                    <a:pos x="401" y="1570"/>
                  </a:cxn>
                  <a:cxn ang="0">
                    <a:pos x="2497" y="621"/>
                  </a:cxn>
                  <a:cxn ang="0">
                    <a:pos x="2497" y="0"/>
                  </a:cxn>
                  <a:cxn ang="0">
                    <a:pos x="215" y="952"/>
                  </a:cxn>
                  <a:cxn ang="0">
                    <a:pos x="401" y="1570"/>
                  </a:cxn>
                </a:cxnLst>
                <a:pathLst>
                  <a:path w="15" h="8">
                    <a:moveTo>
                      <a:pt x="2" y="8"/>
                    </a:moveTo>
                    <a:cubicBezTo>
                      <a:pt x="6" y="7"/>
                      <a:pt x="10" y="5"/>
                      <a:pt x="13" y="3"/>
                    </a:cubicBezTo>
                    <a:cubicBezTo>
                      <a:pt x="15" y="3"/>
                      <a:pt x="14" y="0"/>
                      <a:pt x="13" y="0"/>
                    </a:cubicBezTo>
                    <a:cubicBezTo>
                      <a:pt x="9" y="2"/>
                      <a:pt x="5" y="4"/>
                      <a:pt x="1" y="5"/>
                    </a:cubicBezTo>
                    <a:cubicBezTo>
                      <a:pt x="0" y="5"/>
                      <a:pt x="0" y="8"/>
                      <a:pt x="2" y="8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875" name="Freeform 171"/>
              <p:cNvSpPr/>
              <p:nvPr/>
            </p:nvSpPr>
            <p:spPr>
              <a:xfrm>
                <a:off x="1700" y="812"/>
                <a:ext cx="60" cy="43"/>
              </a:xfrm>
              <a:custGeom>
                <a:avLst/>
                <a:gdLst/>
                <a:ahLst/>
                <a:cxnLst>
                  <a:cxn ang="0">
                    <a:pos x="603" y="2712"/>
                  </a:cxn>
                  <a:cxn ang="0">
                    <a:pos x="3591" y="757"/>
                  </a:cxn>
                  <a:cxn ang="0">
                    <a:pos x="3403" y="215"/>
                  </a:cxn>
                  <a:cxn ang="0">
                    <a:pos x="211" y="2170"/>
                  </a:cxn>
                  <a:cxn ang="0">
                    <a:pos x="603" y="2712"/>
                  </a:cxn>
                </a:cxnLst>
                <a:pathLst>
                  <a:path w="21" h="15">
                    <a:moveTo>
                      <a:pt x="3" y="14"/>
                    </a:moveTo>
                    <a:cubicBezTo>
                      <a:pt x="8" y="10"/>
                      <a:pt x="14" y="7"/>
                      <a:pt x="19" y="4"/>
                    </a:cubicBezTo>
                    <a:cubicBezTo>
                      <a:pt x="21" y="3"/>
                      <a:pt x="20" y="0"/>
                      <a:pt x="18" y="1"/>
                    </a:cubicBezTo>
                    <a:cubicBezTo>
                      <a:pt x="12" y="5"/>
                      <a:pt x="7" y="8"/>
                      <a:pt x="1" y="11"/>
                    </a:cubicBezTo>
                    <a:cubicBezTo>
                      <a:pt x="0" y="12"/>
                      <a:pt x="1" y="15"/>
                      <a:pt x="3" y="14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876" name="Freeform 172"/>
              <p:cNvSpPr/>
              <p:nvPr/>
            </p:nvSpPr>
            <p:spPr>
              <a:xfrm>
                <a:off x="1705" y="815"/>
                <a:ext cx="69" cy="46"/>
              </a:xfrm>
              <a:custGeom>
                <a:avLst/>
                <a:gdLst/>
                <a:ahLst/>
                <a:cxnLst>
                  <a:cxn ang="0">
                    <a:pos x="621" y="2950"/>
                  </a:cxn>
                  <a:cxn ang="0">
                    <a:pos x="4298" y="621"/>
                  </a:cxn>
                  <a:cxn ang="0">
                    <a:pos x="4108" y="216"/>
                  </a:cxn>
                  <a:cxn ang="0">
                    <a:pos x="216" y="2398"/>
                  </a:cxn>
                  <a:cxn ang="0">
                    <a:pos x="621" y="2950"/>
                  </a:cxn>
                </a:cxnLst>
                <a:pathLst>
                  <a:path w="24" h="16">
                    <a:moveTo>
                      <a:pt x="3" y="15"/>
                    </a:moveTo>
                    <a:cubicBezTo>
                      <a:pt x="10" y="12"/>
                      <a:pt x="16" y="7"/>
                      <a:pt x="22" y="3"/>
                    </a:cubicBezTo>
                    <a:cubicBezTo>
                      <a:pt x="24" y="2"/>
                      <a:pt x="22" y="0"/>
                      <a:pt x="21" y="1"/>
                    </a:cubicBezTo>
                    <a:cubicBezTo>
                      <a:pt x="15" y="5"/>
                      <a:pt x="8" y="9"/>
                      <a:pt x="1" y="12"/>
                    </a:cubicBezTo>
                    <a:cubicBezTo>
                      <a:pt x="0" y="13"/>
                      <a:pt x="1" y="16"/>
                      <a:pt x="3" y="15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877" name="Freeform 173"/>
              <p:cNvSpPr/>
              <p:nvPr/>
            </p:nvSpPr>
            <p:spPr>
              <a:xfrm>
                <a:off x="1711" y="815"/>
                <a:ext cx="80" cy="55"/>
              </a:xfrm>
              <a:custGeom>
                <a:avLst/>
                <a:gdLst/>
                <a:ahLst/>
                <a:cxnLst>
                  <a:cxn ang="0">
                    <a:pos x="603" y="3662"/>
                  </a:cxn>
                  <a:cxn ang="0">
                    <a:pos x="5134" y="845"/>
                  </a:cxn>
                  <a:cxn ang="0">
                    <a:pos x="4734" y="217"/>
                  </a:cxn>
                  <a:cxn ang="0">
                    <a:pos x="400" y="3008"/>
                  </a:cxn>
                  <a:cxn ang="0">
                    <a:pos x="603" y="3662"/>
                  </a:cxn>
                </a:cxnLst>
                <a:pathLst>
                  <a:path w="28" h="19">
                    <a:moveTo>
                      <a:pt x="3" y="18"/>
                    </a:moveTo>
                    <a:cubicBezTo>
                      <a:pt x="11" y="14"/>
                      <a:pt x="18" y="8"/>
                      <a:pt x="27" y="4"/>
                    </a:cubicBezTo>
                    <a:cubicBezTo>
                      <a:pt x="28" y="3"/>
                      <a:pt x="27" y="0"/>
                      <a:pt x="25" y="1"/>
                    </a:cubicBezTo>
                    <a:cubicBezTo>
                      <a:pt x="17" y="5"/>
                      <a:pt x="10" y="11"/>
                      <a:pt x="2" y="15"/>
                    </a:cubicBezTo>
                    <a:cubicBezTo>
                      <a:pt x="0" y="16"/>
                      <a:pt x="1" y="19"/>
                      <a:pt x="3" y="18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878" name="Freeform 174"/>
              <p:cNvSpPr/>
              <p:nvPr/>
            </p:nvSpPr>
            <p:spPr>
              <a:xfrm>
                <a:off x="1708" y="829"/>
                <a:ext cx="86" cy="61"/>
              </a:xfrm>
              <a:custGeom>
                <a:avLst/>
                <a:gdLst/>
                <a:ahLst/>
                <a:cxnLst>
                  <a:cxn ang="0">
                    <a:pos x="616" y="4119"/>
                  </a:cxn>
                  <a:cxn ang="0">
                    <a:pos x="5392" y="860"/>
                  </a:cxn>
                  <a:cxn ang="0">
                    <a:pos x="5063" y="221"/>
                  </a:cxn>
                  <a:cxn ang="0">
                    <a:pos x="215" y="3477"/>
                  </a:cxn>
                  <a:cxn ang="0">
                    <a:pos x="616" y="4119"/>
                  </a:cxn>
                </a:cxnLst>
                <a:pathLst>
                  <a:path w="30" h="21">
                    <a:moveTo>
                      <a:pt x="3" y="20"/>
                    </a:moveTo>
                    <a:cubicBezTo>
                      <a:pt x="11" y="15"/>
                      <a:pt x="20" y="10"/>
                      <a:pt x="28" y="4"/>
                    </a:cubicBezTo>
                    <a:cubicBezTo>
                      <a:pt x="30" y="3"/>
                      <a:pt x="28" y="0"/>
                      <a:pt x="26" y="1"/>
                    </a:cubicBezTo>
                    <a:cubicBezTo>
                      <a:pt x="18" y="7"/>
                      <a:pt x="10" y="12"/>
                      <a:pt x="1" y="17"/>
                    </a:cubicBezTo>
                    <a:cubicBezTo>
                      <a:pt x="0" y="18"/>
                      <a:pt x="1" y="21"/>
                      <a:pt x="3" y="20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879" name="Freeform 175"/>
              <p:cNvSpPr/>
              <p:nvPr/>
            </p:nvSpPr>
            <p:spPr>
              <a:xfrm>
                <a:off x="1731" y="829"/>
                <a:ext cx="72" cy="55"/>
              </a:xfrm>
              <a:custGeom>
                <a:avLst/>
                <a:gdLst/>
                <a:ahLst/>
                <a:cxnLst>
                  <a:cxn ang="0">
                    <a:pos x="622" y="3662"/>
                  </a:cxn>
                  <a:cxn ang="0">
                    <a:pos x="4536" y="845"/>
                  </a:cxn>
                  <a:cxn ang="0">
                    <a:pos x="4320" y="217"/>
                  </a:cxn>
                  <a:cxn ang="0">
                    <a:pos x="406" y="3008"/>
                  </a:cxn>
                  <a:cxn ang="0">
                    <a:pos x="622" y="3662"/>
                  </a:cxn>
                </a:cxnLst>
                <a:pathLst>
                  <a:path w="25" h="19">
                    <a:moveTo>
                      <a:pt x="3" y="18"/>
                    </a:moveTo>
                    <a:cubicBezTo>
                      <a:pt x="10" y="13"/>
                      <a:pt x="17" y="9"/>
                      <a:pt x="23" y="4"/>
                    </a:cubicBezTo>
                    <a:cubicBezTo>
                      <a:pt x="25" y="3"/>
                      <a:pt x="23" y="0"/>
                      <a:pt x="22" y="1"/>
                    </a:cubicBezTo>
                    <a:cubicBezTo>
                      <a:pt x="15" y="6"/>
                      <a:pt x="9" y="11"/>
                      <a:pt x="2" y="15"/>
                    </a:cubicBezTo>
                    <a:cubicBezTo>
                      <a:pt x="0" y="16"/>
                      <a:pt x="2" y="19"/>
                      <a:pt x="3" y="18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880" name="Freeform 176"/>
              <p:cNvSpPr/>
              <p:nvPr/>
            </p:nvSpPr>
            <p:spPr>
              <a:xfrm>
                <a:off x="1740" y="844"/>
                <a:ext cx="60" cy="46"/>
              </a:xfrm>
              <a:custGeom>
                <a:avLst/>
                <a:gdLst/>
                <a:ahLst/>
                <a:cxnLst>
                  <a:cxn ang="0">
                    <a:pos x="603" y="2950"/>
                  </a:cxn>
                  <a:cxn ang="0">
                    <a:pos x="3803" y="834"/>
                  </a:cxn>
                  <a:cxn ang="0">
                    <a:pos x="3403" y="216"/>
                  </a:cxn>
                  <a:cxn ang="0">
                    <a:pos x="400" y="2521"/>
                  </a:cxn>
                  <a:cxn ang="0">
                    <a:pos x="603" y="2950"/>
                  </a:cxn>
                </a:cxnLst>
                <a:pathLst>
                  <a:path w="21" h="16">
                    <a:moveTo>
                      <a:pt x="3" y="15"/>
                    </a:moveTo>
                    <a:cubicBezTo>
                      <a:pt x="9" y="11"/>
                      <a:pt x="14" y="7"/>
                      <a:pt x="20" y="4"/>
                    </a:cubicBezTo>
                    <a:cubicBezTo>
                      <a:pt x="21" y="3"/>
                      <a:pt x="20" y="0"/>
                      <a:pt x="18" y="1"/>
                    </a:cubicBezTo>
                    <a:cubicBezTo>
                      <a:pt x="13" y="5"/>
                      <a:pt x="7" y="9"/>
                      <a:pt x="2" y="13"/>
                    </a:cubicBezTo>
                    <a:cubicBezTo>
                      <a:pt x="0" y="14"/>
                      <a:pt x="2" y="16"/>
                      <a:pt x="3" y="15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881" name="Freeform 177"/>
              <p:cNvSpPr/>
              <p:nvPr/>
            </p:nvSpPr>
            <p:spPr>
              <a:xfrm>
                <a:off x="1757" y="850"/>
                <a:ext cx="48" cy="40"/>
              </a:xfrm>
              <a:custGeom>
                <a:avLst/>
                <a:gdLst/>
                <a:ahLst/>
                <a:cxnLst>
                  <a:cxn ang="0">
                    <a:pos x="700" y="2474"/>
                  </a:cxn>
                  <a:cxn ang="0">
                    <a:pos x="2863" y="726"/>
                  </a:cxn>
                  <a:cxn ang="0">
                    <a:pos x="2544" y="400"/>
                  </a:cxn>
                  <a:cxn ang="0">
                    <a:pos x="384" y="2074"/>
                  </a:cxn>
                  <a:cxn ang="0">
                    <a:pos x="700" y="2474"/>
                  </a:cxn>
                </a:cxnLst>
                <a:pathLst>
                  <a:path w="17" h="14">
                    <a:moveTo>
                      <a:pt x="4" y="13"/>
                    </a:moveTo>
                    <a:cubicBezTo>
                      <a:pt x="7" y="9"/>
                      <a:pt x="12" y="7"/>
                      <a:pt x="16" y="4"/>
                    </a:cubicBezTo>
                    <a:cubicBezTo>
                      <a:pt x="17" y="3"/>
                      <a:pt x="16" y="0"/>
                      <a:pt x="14" y="2"/>
                    </a:cubicBezTo>
                    <a:cubicBezTo>
                      <a:pt x="10" y="4"/>
                      <a:pt x="5" y="7"/>
                      <a:pt x="2" y="11"/>
                    </a:cubicBezTo>
                    <a:cubicBezTo>
                      <a:pt x="0" y="12"/>
                      <a:pt x="2" y="14"/>
                      <a:pt x="4" y="13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882" name="Freeform 178"/>
              <p:cNvSpPr/>
              <p:nvPr/>
            </p:nvSpPr>
            <p:spPr>
              <a:xfrm>
                <a:off x="1768" y="852"/>
                <a:ext cx="52" cy="38"/>
              </a:xfrm>
              <a:custGeom>
                <a:avLst/>
                <a:gdLst/>
                <a:ahLst/>
                <a:cxnLst>
                  <a:cxn ang="0">
                    <a:pos x="844" y="2546"/>
                  </a:cxn>
                  <a:cxn ang="0">
                    <a:pos x="3204" y="871"/>
                  </a:cxn>
                  <a:cxn ang="0">
                    <a:pos x="2796" y="222"/>
                  </a:cxn>
                  <a:cxn ang="0">
                    <a:pos x="410" y="1897"/>
                  </a:cxn>
                  <a:cxn ang="0">
                    <a:pos x="844" y="2546"/>
                  </a:cxn>
                </a:cxnLst>
                <a:pathLst>
                  <a:path w="18" h="13">
                    <a:moveTo>
                      <a:pt x="4" y="12"/>
                    </a:moveTo>
                    <a:cubicBezTo>
                      <a:pt x="8" y="10"/>
                      <a:pt x="12" y="6"/>
                      <a:pt x="16" y="4"/>
                    </a:cubicBezTo>
                    <a:cubicBezTo>
                      <a:pt x="18" y="2"/>
                      <a:pt x="16" y="0"/>
                      <a:pt x="14" y="1"/>
                    </a:cubicBezTo>
                    <a:cubicBezTo>
                      <a:pt x="10" y="4"/>
                      <a:pt x="7" y="7"/>
                      <a:pt x="2" y="9"/>
                    </a:cubicBezTo>
                    <a:cubicBezTo>
                      <a:pt x="0" y="10"/>
                      <a:pt x="2" y="13"/>
                      <a:pt x="4" y="12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883" name="Freeform 179"/>
              <p:cNvSpPr/>
              <p:nvPr/>
            </p:nvSpPr>
            <p:spPr>
              <a:xfrm>
                <a:off x="1783" y="855"/>
                <a:ext cx="40" cy="32"/>
              </a:xfrm>
              <a:custGeom>
                <a:avLst/>
                <a:gdLst/>
                <a:ahLst/>
                <a:cxnLst>
                  <a:cxn ang="0">
                    <a:pos x="603" y="2065"/>
                  </a:cxn>
                  <a:cxn ang="0">
                    <a:pos x="2474" y="643"/>
                  </a:cxn>
                  <a:cxn ang="0">
                    <a:pos x="2074" y="221"/>
                  </a:cxn>
                  <a:cxn ang="0">
                    <a:pos x="211" y="1649"/>
                  </a:cxn>
                  <a:cxn ang="0">
                    <a:pos x="603" y="2065"/>
                  </a:cxn>
                </a:cxnLst>
                <a:pathLst>
                  <a:path w="14" h="11">
                    <a:moveTo>
                      <a:pt x="3" y="10"/>
                    </a:moveTo>
                    <a:cubicBezTo>
                      <a:pt x="6" y="7"/>
                      <a:pt x="9" y="5"/>
                      <a:pt x="13" y="3"/>
                    </a:cubicBezTo>
                    <a:cubicBezTo>
                      <a:pt x="14" y="2"/>
                      <a:pt x="13" y="0"/>
                      <a:pt x="11" y="1"/>
                    </a:cubicBezTo>
                    <a:cubicBezTo>
                      <a:pt x="8" y="3"/>
                      <a:pt x="4" y="5"/>
                      <a:pt x="1" y="8"/>
                    </a:cubicBezTo>
                    <a:cubicBezTo>
                      <a:pt x="0" y="9"/>
                      <a:pt x="2" y="11"/>
                      <a:pt x="3" y="10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884" name="Freeform 180"/>
              <p:cNvSpPr/>
              <p:nvPr/>
            </p:nvSpPr>
            <p:spPr>
              <a:xfrm>
                <a:off x="1785" y="858"/>
                <a:ext cx="46" cy="32"/>
              </a:xfrm>
              <a:custGeom>
                <a:avLst/>
                <a:gdLst/>
                <a:ahLst/>
                <a:cxnLst>
                  <a:cxn ang="0">
                    <a:pos x="621" y="2065"/>
                  </a:cxn>
                  <a:cxn ang="0">
                    <a:pos x="2950" y="643"/>
                  </a:cxn>
                  <a:cxn ang="0">
                    <a:pos x="2521" y="221"/>
                  </a:cxn>
                  <a:cxn ang="0">
                    <a:pos x="216" y="1649"/>
                  </a:cxn>
                  <a:cxn ang="0">
                    <a:pos x="621" y="2065"/>
                  </a:cxn>
                </a:cxnLst>
                <a:pathLst>
                  <a:path w="16" h="11">
                    <a:moveTo>
                      <a:pt x="3" y="10"/>
                    </a:moveTo>
                    <a:cubicBezTo>
                      <a:pt x="7" y="8"/>
                      <a:pt x="11" y="6"/>
                      <a:pt x="15" y="3"/>
                    </a:cubicBezTo>
                    <a:cubicBezTo>
                      <a:pt x="16" y="2"/>
                      <a:pt x="14" y="0"/>
                      <a:pt x="13" y="1"/>
                    </a:cubicBezTo>
                    <a:cubicBezTo>
                      <a:pt x="9" y="4"/>
                      <a:pt x="5" y="6"/>
                      <a:pt x="1" y="8"/>
                    </a:cubicBezTo>
                    <a:cubicBezTo>
                      <a:pt x="0" y="8"/>
                      <a:pt x="1" y="11"/>
                      <a:pt x="3" y="10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885" name="Freeform 181"/>
              <p:cNvSpPr/>
              <p:nvPr/>
            </p:nvSpPr>
            <p:spPr>
              <a:xfrm>
                <a:off x="1797" y="867"/>
                <a:ext cx="26" cy="23"/>
              </a:xfrm>
              <a:custGeom>
                <a:avLst/>
                <a:gdLst/>
                <a:ahLst/>
                <a:cxnLst>
                  <a:cxn ang="0">
                    <a:pos x="627" y="1380"/>
                  </a:cxn>
                  <a:cxn ang="0">
                    <a:pos x="1401" y="834"/>
                  </a:cxn>
                  <a:cxn ang="0">
                    <a:pos x="968" y="405"/>
                  </a:cxn>
                  <a:cxn ang="0">
                    <a:pos x="410" y="834"/>
                  </a:cxn>
                  <a:cxn ang="0">
                    <a:pos x="627" y="1380"/>
                  </a:cxn>
                </a:cxnLst>
                <a:pathLst>
                  <a:path w="9" h="8">
                    <a:moveTo>
                      <a:pt x="3" y="7"/>
                    </a:moveTo>
                    <a:cubicBezTo>
                      <a:pt x="5" y="6"/>
                      <a:pt x="6" y="5"/>
                      <a:pt x="7" y="4"/>
                    </a:cubicBezTo>
                    <a:cubicBezTo>
                      <a:pt x="9" y="2"/>
                      <a:pt x="6" y="0"/>
                      <a:pt x="5" y="2"/>
                    </a:cubicBezTo>
                    <a:cubicBezTo>
                      <a:pt x="4" y="3"/>
                      <a:pt x="3" y="3"/>
                      <a:pt x="2" y="4"/>
                    </a:cubicBezTo>
                    <a:cubicBezTo>
                      <a:pt x="0" y="5"/>
                      <a:pt x="1" y="8"/>
                      <a:pt x="3" y="7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886" name="Freeform 182"/>
              <p:cNvSpPr/>
              <p:nvPr/>
            </p:nvSpPr>
            <p:spPr>
              <a:xfrm>
                <a:off x="1797" y="832"/>
                <a:ext cx="34" cy="35"/>
              </a:xfrm>
              <a:custGeom>
                <a:avLst/>
                <a:gdLst/>
                <a:ahLst/>
                <a:cxnLst>
                  <a:cxn ang="0">
                    <a:pos x="706" y="2304"/>
                  </a:cxn>
                  <a:cxn ang="0">
                    <a:pos x="2000" y="869"/>
                  </a:cxn>
                  <a:cxn ang="0">
                    <a:pos x="1686" y="222"/>
                  </a:cxn>
                  <a:cxn ang="0">
                    <a:pos x="210" y="1890"/>
                  </a:cxn>
                  <a:cxn ang="0">
                    <a:pos x="706" y="2304"/>
                  </a:cxn>
                </a:cxnLst>
                <a:pathLst>
                  <a:path w="12" h="12">
                    <a:moveTo>
                      <a:pt x="4" y="11"/>
                    </a:moveTo>
                    <a:cubicBezTo>
                      <a:pt x="6" y="8"/>
                      <a:pt x="8" y="6"/>
                      <a:pt x="11" y="4"/>
                    </a:cubicBezTo>
                    <a:cubicBezTo>
                      <a:pt x="12" y="3"/>
                      <a:pt x="11" y="0"/>
                      <a:pt x="9" y="1"/>
                    </a:cubicBezTo>
                    <a:cubicBezTo>
                      <a:pt x="6" y="3"/>
                      <a:pt x="3" y="6"/>
                      <a:pt x="1" y="9"/>
                    </a:cubicBezTo>
                    <a:cubicBezTo>
                      <a:pt x="0" y="11"/>
                      <a:pt x="2" y="12"/>
                      <a:pt x="4" y="11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887" name="Freeform 183"/>
              <p:cNvSpPr/>
              <p:nvPr/>
            </p:nvSpPr>
            <p:spPr>
              <a:xfrm>
                <a:off x="1788" y="827"/>
                <a:ext cx="37" cy="40"/>
              </a:xfrm>
              <a:custGeom>
                <a:avLst/>
                <a:gdLst/>
                <a:ahLst/>
                <a:cxnLst>
                  <a:cxn ang="0">
                    <a:pos x="601" y="2260"/>
                  </a:cxn>
                  <a:cxn ang="0">
                    <a:pos x="2237" y="603"/>
                  </a:cxn>
                  <a:cxn ang="0">
                    <a:pos x="1711" y="400"/>
                  </a:cxn>
                  <a:cxn ang="0">
                    <a:pos x="211" y="1934"/>
                  </a:cxn>
                  <a:cxn ang="0">
                    <a:pos x="601" y="2260"/>
                  </a:cxn>
                </a:cxnLst>
                <a:pathLst>
                  <a:path w="13" h="14">
                    <a:moveTo>
                      <a:pt x="3" y="12"/>
                    </a:moveTo>
                    <a:cubicBezTo>
                      <a:pt x="6" y="9"/>
                      <a:pt x="10" y="7"/>
                      <a:pt x="12" y="3"/>
                    </a:cubicBezTo>
                    <a:cubicBezTo>
                      <a:pt x="13" y="2"/>
                      <a:pt x="10" y="0"/>
                      <a:pt x="9" y="2"/>
                    </a:cubicBezTo>
                    <a:cubicBezTo>
                      <a:pt x="8" y="6"/>
                      <a:pt x="4" y="8"/>
                      <a:pt x="1" y="10"/>
                    </a:cubicBezTo>
                    <a:cubicBezTo>
                      <a:pt x="0" y="11"/>
                      <a:pt x="2" y="14"/>
                      <a:pt x="3" y="12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888" name="Freeform 184"/>
              <p:cNvSpPr/>
              <p:nvPr/>
            </p:nvSpPr>
            <p:spPr>
              <a:xfrm>
                <a:off x="1777" y="821"/>
                <a:ext cx="40" cy="40"/>
              </a:xfrm>
              <a:custGeom>
                <a:avLst/>
                <a:gdLst/>
                <a:ahLst/>
                <a:cxnLst>
                  <a:cxn ang="0">
                    <a:pos x="603" y="2260"/>
                  </a:cxn>
                  <a:cxn ang="0">
                    <a:pos x="2474" y="603"/>
                  </a:cxn>
                  <a:cxn ang="0">
                    <a:pos x="2074" y="211"/>
                  </a:cxn>
                  <a:cxn ang="0">
                    <a:pos x="211" y="2074"/>
                  </a:cxn>
                  <a:cxn ang="0">
                    <a:pos x="603" y="2260"/>
                  </a:cxn>
                </a:cxnLst>
                <a:pathLst>
                  <a:path w="14" h="14">
                    <a:moveTo>
                      <a:pt x="3" y="12"/>
                    </a:moveTo>
                    <a:cubicBezTo>
                      <a:pt x="6" y="9"/>
                      <a:pt x="10" y="6"/>
                      <a:pt x="13" y="3"/>
                    </a:cubicBezTo>
                    <a:cubicBezTo>
                      <a:pt x="14" y="2"/>
                      <a:pt x="12" y="0"/>
                      <a:pt x="11" y="1"/>
                    </a:cubicBezTo>
                    <a:cubicBezTo>
                      <a:pt x="7" y="4"/>
                      <a:pt x="3" y="7"/>
                      <a:pt x="1" y="11"/>
                    </a:cubicBezTo>
                    <a:cubicBezTo>
                      <a:pt x="0" y="12"/>
                      <a:pt x="2" y="14"/>
                      <a:pt x="3" y="12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889" name="Freeform 185"/>
              <p:cNvSpPr/>
              <p:nvPr/>
            </p:nvSpPr>
            <p:spPr>
              <a:xfrm>
                <a:off x="1777" y="815"/>
                <a:ext cx="46" cy="40"/>
              </a:xfrm>
              <a:custGeom>
                <a:avLst/>
                <a:gdLst/>
                <a:ahLst/>
                <a:cxnLst>
                  <a:cxn ang="0">
                    <a:pos x="834" y="2260"/>
                  </a:cxn>
                  <a:cxn ang="0">
                    <a:pos x="2950" y="603"/>
                  </a:cxn>
                  <a:cxn ang="0">
                    <a:pos x="2521" y="211"/>
                  </a:cxn>
                  <a:cxn ang="0">
                    <a:pos x="216" y="2074"/>
                  </a:cxn>
                  <a:cxn ang="0">
                    <a:pos x="834" y="2260"/>
                  </a:cxn>
                </a:cxnLst>
                <a:pathLst>
                  <a:path w="16" h="14">
                    <a:moveTo>
                      <a:pt x="4" y="12"/>
                    </a:moveTo>
                    <a:cubicBezTo>
                      <a:pt x="7" y="8"/>
                      <a:pt x="12" y="6"/>
                      <a:pt x="15" y="3"/>
                    </a:cubicBezTo>
                    <a:cubicBezTo>
                      <a:pt x="16" y="2"/>
                      <a:pt x="14" y="0"/>
                      <a:pt x="13" y="1"/>
                    </a:cubicBezTo>
                    <a:cubicBezTo>
                      <a:pt x="9" y="4"/>
                      <a:pt x="5" y="7"/>
                      <a:pt x="1" y="11"/>
                    </a:cubicBezTo>
                    <a:cubicBezTo>
                      <a:pt x="0" y="12"/>
                      <a:pt x="3" y="14"/>
                      <a:pt x="4" y="12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890" name="Freeform 186"/>
              <p:cNvSpPr/>
              <p:nvPr/>
            </p:nvSpPr>
            <p:spPr>
              <a:xfrm>
                <a:off x="1794" y="809"/>
                <a:ext cx="26" cy="20"/>
              </a:xfrm>
              <a:custGeom>
                <a:avLst/>
                <a:gdLst/>
                <a:ahLst/>
                <a:cxnLst>
                  <a:cxn ang="0">
                    <a:pos x="627" y="1143"/>
                  </a:cxn>
                  <a:cxn ang="0">
                    <a:pos x="1401" y="726"/>
                  </a:cxn>
                  <a:cxn ang="0">
                    <a:pos x="1401" y="211"/>
                  </a:cxn>
                  <a:cxn ang="0">
                    <a:pos x="410" y="603"/>
                  </a:cxn>
                  <a:cxn ang="0">
                    <a:pos x="627" y="1143"/>
                  </a:cxn>
                </a:cxnLst>
                <a:pathLst>
                  <a:path w="9" h="7">
                    <a:moveTo>
                      <a:pt x="3" y="6"/>
                    </a:moveTo>
                    <a:cubicBezTo>
                      <a:pt x="5" y="5"/>
                      <a:pt x="6" y="4"/>
                      <a:pt x="7" y="4"/>
                    </a:cubicBezTo>
                    <a:cubicBezTo>
                      <a:pt x="9" y="3"/>
                      <a:pt x="8" y="0"/>
                      <a:pt x="7" y="1"/>
                    </a:cubicBezTo>
                    <a:cubicBezTo>
                      <a:pt x="5" y="2"/>
                      <a:pt x="3" y="2"/>
                      <a:pt x="2" y="3"/>
                    </a:cubicBezTo>
                    <a:cubicBezTo>
                      <a:pt x="0" y="4"/>
                      <a:pt x="2" y="7"/>
                      <a:pt x="3" y="6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891" name="Freeform 187"/>
              <p:cNvSpPr/>
              <p:nvPr/>
            </p:nvSpPr>
            <p:spPr>
              <a:xfrm>
                <a:off x="1757" y="821"/>
                <a:ext cx="40" cy="34"/>
              </a:xfrm>
              <a:custGeom>
                <a:avLst/>
                <a:gdLst/>
                <a:ahLst/>
                <a:cxnLst>
                  <a:cxn ang="0">
                    <a:pos x="603" y="2000"/>
                  </a:cxn>
                  <a:cxn ang="0">
                    <a:pos x="2260" y="595"/>
                  </a:cxn>
                  <a:cxn ang="0">
                    <a:pos x="2074" y="210"/>
                  </a:cxn>
                  <a:cxn ang="0">
                    <a:pos x="211" y="1476"/>
                  </a:cxn>
                  <a:cxn ang="0">
                    <a:pos x="603" y="2000"/>
                  </a:cxn>
                </a:cxnLst>
                <a:pathLst>
                  <a:path w="14" h="12">
                    <a:moveTo>
                      <a:pt x="3" y="11"/>
                    </a:moveTo>
                    <a:cubicBezTo>
                      <a:pt x="6" y="8"/>
                      <a:pt x="9" y="6"/>
                      <a:pt x="12" y="3"/>
                    </a:cubicBezTo>
                    <a:cubicBezTo>
                      <a:pt x="14" y="2"/>
                      <a:pt x="12" y="0"/>
                      <a:pt x="11" y="1"/>
                    </a:cubicBezTo>
                    <a:cubicBezTo>
                      <a:pt x="7" y="3"/>
                      <a:pt x="4" y="5"/>
                      <a:pt x="1" y="8"/>
                    </a:cubicBezTo>
                    <a:cubicBezTo>
                      <a:pt x="0" y="10"/>
                      <a:pt x="2" y="12"/>
                      <a:pt x="3" y="11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892" name="Freeform 188"/>
              <p:cNvSpPr/>
              <p:nvPr/>
            </p:nvSpPr>
            <p:spPr>
              <a:xfrm>
                <a:off x="1740" y="829"/>
                <a:ext cx="43" cy="32"/>
              </a:xfrm>
              <a:custGeom>
                <a:avLst/>
                <a:gdLst/>
                <a:ahLst/>
                <a:cxnLst>
                  <a:cxn ang="0">
                    <a:pos x="616" y="2065"/>
                  </a:cxn>
                  <a:cxn ang="0">
                    <a:pos x="2497" y="643"/>
                  </a:cxn>
                  <a:cxn ang="0">
                    <a:pos x="2285" y="221"/>
                  </a:cxn>
                  <a:cxn ang="0">
                    <a:pos x="401" y="1649"/>
                  </a:cxn>
                  <a:cxn ang="0">
                    <a:pos x="616" y="2065"/>
                  </a:cxn>
                </a:cxnLst>
                <a:pathLst>
                  <a:path w="15" h="11">
                    <a:moveTo>
                      <a:pt x="3" y="10"/>
                    </a:moveTo>
                    <a:cubicBezTo>
                      <a:pt x="7" y="8"/>
                      <a:pt x="10" y="6"/>
                      <a:pt x="13" y="3"/>
                    </a:cubicBezTo>
                    <a:cubicBezTo>
                      <a:pt x="15" y="2"/>
                      <a:pt x="13" y="0"/>
                      <a:pt x="12" y="1"/>
                    </a:cubicBezTo>
                    <a:cubicBezTo>
                      <a:pt x="8" y="3"/>
                      <a:pt x="5" y="5"/>
                      <a:pt x="2" y="8"/>
                    </a:cubicBezTo>
                    <a:cubicBezTo>
                      <a:pt x="0" y="9"/>
                      <a:pt x="2" y="11"/>
                      <a:pt x="3" y="10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893" name="Freeform 189"/>
              <p:cNvSpPr/>
              <p:nvPr/>
            </p:nvSpPr>
            <p:spPr>
              <a:xfrm>
                <a:off x="1734" y="801"/>
                <a:ext cx="29" cy="20"/>
              </a:xfrm>
              <a:custGeom>
                <a:avLst/>
                <a:gdLst/>
                <a:ahLst/>
                <a:cxnLst>
                  <a:cxn ang="0">
                    <a:pos x="858" y="1143"/>
                  </a:cxn>
                  <a:cxn ang="0">
                    <a:pos x="1833" y="726"/>
                  </a:cxn>
                  <a:cxn ang="0">
                    <a:pos x="1633" y="211"/>
                  </a:cxn>
                  <a:cxn ang="0">
                    <a:pos x="412" y="726"/>
                  </a:cxn>
                  <a:cxn ang="0">
                    <a:pos x="858" y="1143"/>
                  </a:cxn>
                </a:cxnLst>
                <a:pathLst>
                  <a:path w="10" h="7">
                    <a:moveTo>
                      <a:pt x="4" y="6"/>
                    </a:moveTo>
                    <a:cubicBezTo>
                      <a:pt x="5" y="5"/>
                      <a:pt x="7" y="5"/>
                      <a:pt x="9" y="4"/>
                    </a:cubicBezTo>
                    <a:cubicBezTo>
                      <a:pt x="10" y="3"/>
                      <a:pt x="10" y="0"/>
                      <a:pt x="8" y="1"/>
                    </a:cubicBezTo>
                    <a:cubicBezTo>
                      <a:pt x="6" y="2"/>
                      <a:pt x="4" y="3"/>
                      <a:pt x="2" y="4"/>
                    </a:cubicBezTo>
                    <a:cubicBezTo>
                      <a:pt x="0" y="5"/>
                      <a:pt x="2" y="7"/>
                      <a:pt x="4" y="6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894" name="Freeform 190"/>
              <p:cNvSpPr/>
              <p:nvPr/>
            </p:nvSpPr>
            <p:spPr>
              <a:xfrm>
                <a:off x="871" y="426"/>
                <a:ext cx="174" cy="115"/>
              </a:xfrm>
              <a:custGeom>
                <a:avLst/>
                <a:gdLst/>
                <a:ahLst/>
                <a:cxnLst>
                  <a:cxn ang="0">
                    <a:pos x="391" y="1164"/>
                  </a:cxn>
                  <a:cxn ang="0">
                    <a:pos x="602" y="7110"/>
                  </a:cxn>
                  <a:cxn ang="0">
                    <a:pos x="716" y="7441"/>
                  </a:cxn>
                  <a:cxn ang="0">
                    <a:pos x="7151" y="7248"/>
                  </a:cxn>
                  <a:cxn ang="0">
                    <a:pos x="11113" y="7441"/>
                  </a:cxn>
                  <a:cxn ang="0">
                    <a:pos x="11327" y="7110"/>
                  </a:cxn>
                  <a:cxn ang="0">
                    <a:pos x="11113" y="1570"/>
                  </a:cxn>
                  <a:cxn ang="0">
                    <a:pos x="10585" y="405"/>
                  </a:cxn>
                  <a:cxn ang="0">
                    <a:pos x="6427" y="834"/>
                  </a:cxn>
                  <a:cxn ang="0">
                    <a:pos x="391" y="621"/>
                  </a:cxn>
                  <a:cxn ang="0">
                    <a:pos x="391" y="1164"/>
                  </a:cxn>
                  <a:cxn ang="0">
                    <a:pos x="8144" y="1164"/>
                  </a:cxn>
                  <a:cxn ang="0">
                    <a:pos x="10585" y="1570"/>
                  </a:cxn>
                  <a:cxn ang="0">
                    <a:pos x="10936" y="5537"/>
                  </a:cxn>
                  <a:cxn ang="0">
                    <a:pos x="4712" y="6705"/>
                  </a:cxn>
                  <a:cxn ang="0">
                    <a:pos x="1115" y="6299"/>
                  </a:cxn>
                  <a:cxn ang="0">
                    <a:pos x="927" y="1164"/>
                  </a:cxn>
                  <a:cxn ang="0">
                    <a:pos x="391" y="1164"/>
                  </a:cxn>
                </a:cxnLst>
                <a:pathLst>
                  <a:path w="61" h="40">
                    <a:moveTo>
                      <a:pt x="2" y="6"/>
                    </a:moveTo>
                    <a:cubicBezTo>
                      <a:pt x="2" y="16"/>
                      <a:pt x="2" y="26"/>
                      <a:pt x="3" y="36"/>
                    </a:cubicBezTo>
                    <a:cubicBezTo>
                      <a:pt x="3" y="37"/>
                      <a:pt x="3" y="38"/>
                      <a:pt x="4" y="38"/>
                    </a:cubicBezTo>
                    <a:cubicBezTo>
                      <a:pt x="15" y="38"/>
                      <a:pt x="26" y="36"/>
                      <a:pt x="38" y="37"/>
                    </a:cubicBezTo>
                    <a:cubicBezTo>
                      <a:pt x="45" y="37"/>
                      <a:pt x="52" y="39"/>
                      <a:pt x="59" y="38"/>
                    </a:cubicBezTo>
                    <a:cubicBezTo>
                      <a:pt x="60" y="38"/>
                      <a:pt x="60" y="37"/>
                      <a:pt x="60" y="36"/>
                    </a:cubicBezTo>
                    <a:cubicBezTo>
                      <a:pt x="61" y="27"/>
                      <a:pt x="61" y="18"/>
                      <a:pt x="59" y="8"/>
                    </a:cubicBezTo>
                    <a:cubicBezTo>
                      <a:pt x="59" y="5"/>
                      <a:pt x="59" y="3"/>
                      <a:pt x="56" y="2"/>
                    </a:cubicBezTo>
                    <a:cubicBezTo>
                      <a:pt x="49" y="0"/>
                      <a:pt x="41" y="4"/>
                      <a:pt x="34" y="4"/>
                    </a:cubicBezTo>
                    <a:cubicBezTo>
                      <a:pt x="24" y="5"/>
                      <a:pt x="13" y="3"/>
                      <a:pt x="2" y="3"/>
                    </a:cubicBezTo>
                    <a:cubicBezTo>
                      <a:pt x="0" y="3"/>
                      <a:pt x="0" y="6"/>
                      <a:pt x="2" y="6"/>
                    </a:cubicBezTo>
                    <a:cubicBezTo>
                      <a:pt x="16" y="6"/>
                      <a:pt x="29" y="8"/>
                      <a:pt x="43" y="6"/>
                    </a:cubicBezTo>
                    <a:cubicBezTo>
                      <a:pt x="46" y="6"/>
                      <a:pt x="56" y="1"/>
                      <a:pt x="56" y="8"/>
                    </a:cubicBezTo>
                    <a:cubicBezTo>
                      <a:pt x="57" y="15"/>
                      <a:pt x="58" y="21"/>
                      <a:pt x="58" y="28"/>
                    </a:cubicBezTo>
                    <a:cubicBezTo>
                      <a:pt x="58" y="40"/>
                      <a:pt x="33" y="34"/>
                      <a:pt x="25" y="34"/>
                    </a:cubicBezTo>
                    <a:cubicBezTo>
                      <a:pt x="22" y="34"/>
                      <a:pt x="6" y="37"/>
                      <a:pt x="6" y="32"/>
                    </a:cubicBezTo>
                    <a:cubicBezTo>
                      <a:pt x="5" y="23"/>
                      <a:pt x="5" y="15"/>
                      <a:pt x="5" y="6"/>
                    </a:cubicBezTo>
                    <a:cubicBezTo>
                      <a:pt x="5" y="4"/>
                      <a:pt x="2" y="4"/>
                      <a:pt x="2" y="6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895" name="Freeform 191"/>
              <p:cNvSpPr/>
              <p:nvPr/>
            </p:nvSpPr>
            <p:spPr>
              <a:xfrm>
                <a:off x="923" y="524"/>
                <a:ext cx="17" cy="37"/>
              </a:xfrm>
              <a:custGeom>
                <a:avLst/>
                <a:gdLst/>
                <a:ahLst/>
                <a:cxnLst>
                  <a:cxn ang="0">
                    <a:pos x="595" y="712"/>
                  </a:cxn>
                  <a:cxn ang="0">
                    <a:pos x="595" y="712"/>
                  </a:cxn>
                  <a:cxn ang="0">
                    <a:pos x="595" y="1312"/>
                  </a:cxn>
                  <a:cxn ang="0">
                    <a:pos x="385" y="1847"/>
                  </a:cxn>
                  <a:cxn ang="0">
                    <a:pos x="595" y="2422"/>
                  </a:cxn>
                  <a:cxn ang="0">
                    <a:pos x="1091" y="1312"/>
                  </a:cxn>
                  <a:cxn ang="0">
                    <a:pos x="706" y="211"/>
                  </a:cxn>
                  <a:cxn ang="0">
                    <a:pos x="595" y="712"/>
                  </a:cxn>
                </a:cxnLst>
                <a:pathLst>
                  <a:path w="6" h="13">
                    <a:moveTo>
                      <a:pt x="3" y="4"/>
                    </a:moveTo>
                    <a:cubicBezTo>
                      <a:pt x="2" y="4"/>
                      <a:pt x="3" y="4"/>
                      <a:pt x="3" y="4"/>
                    </a:cubicBezTo>
                    <a:cubicBezTo>
                      <a:pt x="3" y="5"/>
                      <a:pt x="3" y="6"/>
                      <a:pt x="3" y="7"/>
                    </a:cubicBezTo>
                    <a:cubicBezTo>
                      <a:pt x="3" y="8"/>
                      <a:pt x="3" y="9"/>
                      <a:pt x="2" y="10"/>
                    </a:cubicBezTo>
                    <a:cubicBezTo>
                      <a:pt x="0" y="11"/>
                      <a:pt x="2" y="13"/>
                      <a:pt x="3" y="13"/>
                    </a:cubicBezTo>
                    <a:cubicBezTo>
                      <a:pt x="6" y="12"/>
                      <a:pt x="6" y="9"/>
                      <a:pt x="6" y="7"/>
                    </a:cubicBezTo>
                    <a:cubicBezTo>
                      <a:pt x="6" y="5"/>
                      <a:pt x="6" y="2"/>
                      <a:pt x="4" y="1"/>
                    </a:cubicBezTo>
                    <a:cubicBezTo>
                      <a:pt x="3" y="0"/>
                      <a:pt x="1" y="3"/>
                      <a:pt x="3" y="4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896" name="Freeform 192"/>
              <p:cNvSpPr/>
              <p:nvPr/>
            </p:nvSpPr>
            <p:spPr>
              <a:xfrm>
                <a:off x="974" y="524"/>
                <a:ext cx="23" cy="37"/>
              </a:xfrm>
              <a:custGeom>
                <a:avLst/>
                <a:gdLst/>
                <a:ahLst/>
                <a:cxnLst>
                  <a:cxn ang="0">
                    <a:pos x="216" y="390"/>
                  </a:cxn>
                  <a:cxn ang="0">
                    <a:pos x="952" y="2237"/>
                  </a:cxn>
                  <a:cxn ang="0">
                    <a:pos x="1164" y="1711"/>
                  </a:cxn>
                  <a:cxn ang="0">
                    <a:pos x="834" y="390"/>
                  </a:cxn>
                  <a:cxn ang="0">
                    <a:pos x="216" y="390"/>
                  </a:cxn>
                </a:cxnLst>
                <a:pathLst>
                  <a:path w="8" h="13">
                    <a:moveTo>
                      <a:pt x="1" y="2"/>
                    </a:moveTo>
                    <a:cubicBezTo>
                      <a:pt x="0" y="6"/>
                      <a:pt x="0" y="11"/>
                      <a:pt x="5" y="12"/>
                    </a:cubicBezTo>
                    <a:cubicBezTo>
                      <a:pt x="7" y="13"/>
                      <a:pt x="8" y="10"/>
                      <a:pt x="6" y="9"/>
                    </a:cubicBezTo>
                    <a:cubicBezTo>
                      <a:pt x="2" y="9"/>
                      <a:pt x="3" y="5"/>
                      <a:pt x="4" y="2"/>
                    </a:cubicBezTo>
                    <a:cubicBezTo>
                      <a:pt x="4" y="0"/>
                      <a:pt x="1" y="0"/>
                      <a:pt x="1" y="2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897" name="Freeform 193"/>
              <p:cNvSpPr/>
              <p:nvPr/>
            </p:nvSpPr>
            <p:spPr>
              <a:xfrm>
                <a:off x="923" y="555"/>
                <a:ext cx="71" cy="14"/>
              </a:xfrm>
              <a:custGeom>
                <a:avLst/>
                <a:gdLst/>
                <a:ahLst/>
                <a:cxnLst>
                  <a:cxn ang="0">
                    <a:pos x="596" y="683"/>
                  </a:cxn>
                  <a:cxn ang="0">
                    <a:pos x="2403" y="487"/>
                  </a:cxn>
                  <a:cxn ang="0">
                    <a:pos x="4234" y="683"/>
                  </a:cxn>
                  <a:cxn ang="0">
                    <a:pos x="4234" y="174"/>
                  </a:cxn>
                  <a:cxn ang="0">
                    <a:pos x="2218" y="0"/>
                  </a:cxn>
                  <a:cxn ang="0">
                    <a:pos x="386" y="174"/>
                  </a:cxn>
                  <a:cxn ang="0">
                    <a:pos x="596" y="683"/>
                  </a:cxn>
                </a:cxnLst>
                <a:pathLst>
                  <a:path w="25" h="5">
                    <a:moveTo>
                      <a:pt x="3" y="4"/>
                    </a:moveTo>
                    <a:cubicBezTo>
                      <a:pt x="6" y="2"/>
                      <a:pt x="10" y="3"/>
                      <a:pt x="13" y="3"/>
                    </a:cubicBezTo>
                    <a:cubicBezTo>
                      <a:pt x="16" y="3"/>
                      <a:pt x="19" y="4"/>
                      <a:pt x="23" y="4"/>
                    </a:cubicBezTo>
                    <a:cubicBezTo>
                      <a:pt x="25" y="4"/>
                      <a:pt x="25" y="1"/>
                      <a:pt x="23" y="1"/>
                    </a:cubicBezTo>
                    <a:cubicBezTo>
                      <a:pt x="19" y="1"/>
                      <a:pt x="15" y="0"/>
                      <a:pt x="12" y="0"/>
                    </a:cubicBezTo>
                    <a:cubicBezTo>
                      <a:pt x="8" y="0"/>
                      <a:pt x="5" y="0"/>
                      <a:pt x="2" y="1"/>
                    </a:cubicBezTo>
                    <a:cubicBezTo>
                      <a:pt x="0" y="2"/>
                      <a:pt x="2" y="5"/>
                      <a:pt x="3" y="4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898" name="Freeform 194"/>
              <p:cNvSpPr/>
              <p:nvPr/>
            </p:nvSpPr>
            <p:spPr>
              <a:xfrm>
                <a:off x="1868" y="821"/>
                <a:ext cx="155" cy="160"/>
              </a:xfrm>
              <a:custGeom>
                <a:avLst/>
                <a:gdLst/>
                <a:ahLst/>
                <a:cxnLst>
                  <a:cxn ang="0">
                    <a:pos x="5841" y="1723"/>
                  </a:cxn>
                  <a:cxn ang="0">
                    <a:pos x="617" y="5740"/>
                  </a:cxn>
                  <a:cxn ang="0">
                    <a:pos x="5841" y="10260"/>
                  </a:cxn>
                  <a:cxn ang="0">
                    <a:pos x="9911" y="4923"/>
                  </a:cxn>
                  <a:cxn ang="0">
                    <a:pos x="4894" y="1934"/>
                  </a:cxn>
                  <a:cxn ang="0">
                    <a:pos x="5083" y="2260"/>
                  </a:cxn>
                  <a:cxn ang="0">
                    <a:pos x="7589" y="2260"/>
                  </a:cxn>
                  <a:cxn ang="0">
                    <a:pos x="9762" y="5926"/>
                  </a:cxn>
                  <a:cxn ang="0">
                    <a:pos x="5299" y="9934"/>
                  </a:cxn>
                  <a:cxn ang="0">
                    <a:pos x="1163" y="4597"/>
                  </a:cxn>
                  <a:cxn ang="0">
                    <a:pos x="5841" y="1934"/>
                  </a:cxn>
                  <a:cxn ang="0">
                    <a:pos x="5841" y="1723"/>
                  </a:cxn>
                </a:cxnLst>
                <a:pathLst>
                  <a:path w="54" h="56">
                    <a:moveTo>
                      <a:pt x="30" y="9"/>
                    </a:moveTo>
                    <a:cubicBezTo>
                      <a:pt x="19" y="9"/>
                      <a:pt x="3" y="17"/>
                      <a:pt x="3" y="30"/>
                    </a:cubicBezTo>
                    <a:cubicBezTo>
                      <a:pt x="2" y="44"/>
                      <a:pt x="17" y="56"/>
                      <a:pt x="30" y="54"/>
                    </a:cubicBezTo>
                    <a:cubicBezTo>
                      <a:pt x="44" y="51"/>
                      <a:pt x="54" y="40"/>
                      <a:pt x="51" y="26"/>
                    </a:cubicBezTo>
                    <a:cubicBezTo>
                      <a:pt x="49" y="18"/>
                      <a:pt x="33" y="0"/>
                      <a:pt x="25" y="10"/>
                    </a:cubicBezTo>
                    <a:cubicBezTo>
                      <a:pt x="24" y="11"/>
                      <a:pt x="25" y="12"/>
                      <a:pt x="26" y="12"/>
                    </a:cubicBezTo>
                    <a:cubicBezTo>
                      <a:pt x="29" y="7"/>
                      <a:pt x="36" y="11"/>
                      <a:pt x="39" y="12"/>
                    </a:cubicBezTo>
                    <a:cubicBezTo>
                      <a:pt x="46" y="16"/>
                      <a:pt x="49" y="24"/>
                      <a:pt x="50" y="31"/>
                    </a:cubicBezTo>
                    <a:cubicBezTo>
                      <a:pt x="51" y="43"/>
                      <a:pt x="38" y="51"/>
                      <a:pt x="27" y="52"/>
                    </a:cubicBezTo>
                    <a:cubicBezTo>
                      <a:pt x="14" y="53"/>
                      <a:pt x="0" y="38"/>
                      <a:pt x="6" y="24"/>
                    </a:cubicBezTo>
                    <a:cubicBezTo>
                      <a:pt x="10" y="16"/>
                      <a:pt x="21" y="11"/>
                      <a:pt x="30" y="10"/>
                    </a:cubicBezTo>
                    <a:cubicBezTo>
                      <a:pt x="31" y="10"/>
                      <a:pt x="31" y="8"/>
                      <a:pt x="30" y="9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899" name="Freeform 195"/>
              <p:cNvSpPr/>
              <p:nvPr/>
            </p:nvSpPr>
            <p:spPr>
              <a:xfrm>
                <a:off x="1928" y="858"/>
                <a:ext cx="20" cy="20"/>
              </a:xfrm>
              <a:custGeom>
                <a:avLst/>
                <a:gdLst/>
                <a:ahLst/>
                <a:cxnLst>
                  <a:cxn ang="0">
                    <a:pos x="931" y="211"/>
                  </a:cxn>
                  <a:cxn ang="0">
                    <a:pos x="211" y="931"/>
                  </a:cxn>
                  <a:cxn ang="0">
                    <a:pos x="400" y="1143"/>
                  </a:cxn>
                  <a:cxn ang="0">
                    <a:pos x="1143" y="400"/>
                  </a:cxn>
                  <a:cxn ang="0">
                    <a:pos x="931" y="211"/>
                  </a:cxn>
                </a:cxnLst>
                <a:pathLst>
                  <a:path w="7" h="7">
                    <a:moveTo>
                      <a:pt x="5" y="1"/>
                    </a:moveTo>
                    <a:cubicBezTo>
                      <a:pt x="4" y="2"/>
                      <a:pt x="2" y="4"/>
                      <a:pt x="1" y="5"/>
                    </a:cubicBezTo>
                    <a:cubicBezTo>
                      <a:pt x="0" y="6"/>
                      <a:pt x="2" y="7"/>
                      <a:pt x="2" y="6"/>
                    </a:cubicBezTo>
                    <a:cubicBezTo>
                      <a:pt x="4" y="5"/>
                      <a:pt x="5" y="4"/>
                      <a:pt x="6" y="2"/>
                    </a:cubicBezTo>
                    <a:cubicBezTo>
                      <a:pt x="7" y="1"/>
                      <a:pt x="5" y="0"/>
                      <a:pt x="5" y="1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900" name="Freeform 196"/>
              <p:cNvSpPr/>
              <p:nvPr/>
            </p:nvSpPr>
            <p:spPr>
              <a:xfrm>
                <a:off x="1931" y="872"/>
                <a:ext cx="17" cy="52"/>
              </a:xfrm>
              <a:custGeom>
                <a:avLst/>
                <a:gdLst/>
                <a:ahLst/>
                <a:cxnLst>
                  <a:cxn ang="0">
                    <a:pos x="0" y="217"/>
                  </a:cxn>
                  <a:cxn ang="0">
                    <a:pos x="385" y="2028"/>
                  </a:cxn>
                  <a:cxn ang="0">
                    <a:pos x="706" y="3420"/>
                  </a:cxn>
                  <a:cxn ang="0">
                    <a:pos x="1091" y="3420"/>
                  </a:cxn>
                  <a:cxn ang="0">
                    <a:pos x="706" y="2219"/>
                  </a:cxn>
                  <a:cxn ang="0">
                    <a:pos x="210" y="217"/>
                  </a:cxn>
                  <a:cxn ang="0">
                    <a:pos x="0" y="217"/>
                  </a:cxn>
                </a:cxnLst>
                <a:pathLst>
                  <a:path w="6" h="18">
                    <a:moveTo>
                      <a:pt x="0" y="1"/>
                    </a:moveTo>
                    <a:cubicBezTo>
                      <a:pt x="0" y="4"/>
                      <a:pt x="1" y="7"/>
                      <a:pt x="2" y="10"/>
                    </a:cubicBezTo>
                    <a:cubicBezTo>
                      <a:pt x="3" y="12"/>
                      <a:pt x="3" y="15"/>
                      <a:pt x="4" y="17"/>
                    </a:cubicBezTo>
                    <a:cubicBezTo>
                      <a:pt x="4" y="18"/>
                      <a:pt x="6" y="18"/>
                      <a:pt x="6" y="17"/>
                    </a:cubicBezTo>
                    <a:cubicBezTo>
                      <a:pt x="5" y="15"/>
                      <a:pt x="5" y="13"/>
                      <a:pt x="4" y="11"/>
                    </a:cubicBezTo>
                    <a:cubicBezTo>
                      <a:pt x="4" y="7"/>
                      <a:pt x="2" y="4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901" name="Freeform 197"/>
              <p:cNvSpPr/>
              <p:nvPr/>
            </p:nvSpPr>
            <p:spPr>
              <a:xfrm>
                <a:off x="1940" y="872"/>
                <a:ext cx="14" cy="49"/>
              </a:xfrm>
              <a:custGeom>
                <a:avLst/>
                <a:gdLst/>
                <a:ahLst/>
                <a:cxnLst>
                  <a:cxn ang="0">
                    <a:pos x="487" y="3182"/>
                  </a:cxn>
                  <a:cxn ang="0">
                    <a:pos x="854" y="406"/>
                  </a:cxn>
                  <a:cxn ang="0">
                    <a:pos x="487" y="216"/>
                  </a:cxn>
                  <a:cxn ang="0">
                    <a:pos x="174" y="3182"/>
                  </a:cxn>
                  <a:cxn ang="0">
                    <a:pos x="487" y="3182"/>
                  </a:cxn>
                </a:cxnLst>
                <a:pathLst>
                  <a:path w="5" h="17">
                    <a:moveTo>
                      <a:pt x="3" y="16"/>
                    </a:moveTo>
                    <a:cubicBezTo>
                      <a:pt x="4" y="12"/>
                      <a:pt x="4" y="6"/>
                      <a:pt x="5" y="2"/>
                    </a:cubicBezTo>
                    <a:cubicBezTo>
                      <a:pt x="5" y="1"/>
                      <a:pt x="4" y="0"/>
                      <a:pt x="3" y="1"/>
                    </a:cubicBezTo>
                    <a:cubicBezTo>
                      <a:pt x="2" y="6"/>
                      <a:pt x="3" y="11"/>
                      <a:pt x="1" y="16"/>
                    </a:cubicBezTo>
                    <a:cubicBezTo>
                      <a:pt x="0" y="17"/>
                      <a:pt x="2" y="17"/>
                      <a:pt x="3" y="16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902" name="Freeform 198"/>
              <p:cNvSpPr/>
              <p:nvPr/>
            </p:nvSpPr>
            <p:spPr>
              <a:xfrm>
                <a:off x="1937" y="858"/>
                <a:ext cx="20" cy="23"/>
              </a:xfrm>
              <a:custGeom>
                <a:avLst/>
                <a:gdLst/>
                <a:ahLst/>
                <a:cxnLst>
                  <a:cxn ang="0">
                    <a:pos x="603" y="405"/>
                  </a:cxn>
                  <a:cxn ang="0">
                    <a:pos x="400" y="216"/>
                  </a:cxn>
                  <a:cxn ang="0">
                    <a:pos x="211" y="405"/>
                  </a:cxn>
                  <a:cxn ang="0">
                    <a:pos x="931" y="1380"/>
                  </a:cxn>
                  <a:cxn ang="0">
                    <a:pos x="1143" y="1164"/>
                  </a:cxn>
                  <a:cxn ang="0">
                    <a:pos x="400" y="216"/>
                  </a:cxn>
                  <a:cxn ang="0">
                    <a:pos x="211" y="405"/>
                  </a:cxn>
                  <a:cxn ang="0">
                    <a:pos x="211" y="621"/>
                  </a:cxn>
                  <a:cxn ang="0">
                    <a:pos x="603" y="405"/>
                  </a:cxn>
                </a:cxnLst>
                <a:pathLst>
                  <a:path w="7" h="8">
                    <a:moveTo>
                      <a:pt x="3" y="2"/>
                    </a:moveTo>
                    <a:cubicBezTo>
                      <a:pt x="3" y="2"/>
                      <a:pt x="3" y="1"/>
                      <a:pt x="2" y="1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2" y="4"/>
                      <a:pt x="4" y="5"/>
                      <a:pt x="5" y="7"/>
                    </a:cubicBezTo>
                    <a:cubicBezTo>
                      <a:pt x="5" y="8"/>
                      <a:pt x="7" y="7"/>
                      <a:pt x="6" y="6"/>
                    </a:cubicBezTo>
                    <a:cubicBezTo>
                      <a:pt x="5" y="4"/>
                      <a:pt x="4" y="3"/>
                      <a:pt x="2" y="1"/>
                    </a:cubicBezTo>
                    <a:cubicBezTo>
                      <a:pt x="2" y="0"/>
                      <a:pt x="0" y="1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2" y="4"/>
                      <a:pt x="3" y="3"/>
                      <a:pt x="3" y="2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903" name="Freeform 199"/>
              <p:cNvSpPr/>
              <p:nvPr/>
            </p:nvSpPr>
            <p:spPr>
              <a:xfrm>
                <a:off x="1943" y="907"/>
                <a:ext cx="28" cy="17"/>
              </a:xfrm>
              <a:custGeom>
                <a:avLst/>
                <a:gdLst/>
                <a:ahLst/>
                <a:cxnLst>
                  <a:cxn ang="0">
                    <a:pos x="174" y="1091"/>
                  </a:cxn>
                  <a:cxn ang="0">
                    <a:pos x="1537" y="385"/>
                  </a:cxn>
                  <a:cxn ang="0">
                    <a:pos x="1364" y="210"/>
                  </a:cxn>
                  <a:cxn ang="0">
                    <a:pos x="174" y="706"/>
                  </a:cxn>
                  <a:cxn ang="0">
                    <a:pos x="174" y="1091"/>
                  </a:cxn>
                </a:cxnLst>
                <a:pathLst>
                  <a:path w="10" h="6">
                    <a:moveTo>
                      <a:pt x="1" y="6"/>
                    </a:moveTo>
                    <a:cubicBezTo>
                      <a:pt x="4" y="4"/>
                      <a:pt x="7" y="4"/>
                      <a:pt x="9" y="2"/>
                    </a:cubicBezTo>
                    <a:cubicBezTo>
                      <a:pt x="10" y="2"/>
                      <a:pt x="9" y="0"/>
                      <a:pt x="8" y="1"/>
                    </a:cubicBezTo>
                    <a:cubicBezTo>
                      <a:pt x="6" y="2"/>
                      <a:pt x="3" y="3"/>
                      <a:pt x="1" y="4"/>
                    </a:cubicBezTo>
                    <a:cubicBezTo>
                      <a:pt x="0" y="5"/>
                      <a:pt x="1" y="6"/>
                      <a:pt x="1" y="6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904" name="Freeform 200"/>
              <p:cNvSpPr/>
              <p:nvPr/>
            </p:nvSpPr>
            <p:spPr>
              <a:xfrm>
                <a:off x="1963" y="910"/>
                <a:ext cx="17" cy="14"/>
              </a:xfrm>
              <a:custGeom>
                <a:avLst/>
                <a:gdLst/>
                <a:ahLst/>
                <a:cxnLst>
                  <a:cxn ang="0">
                    <a:pos x="0" y="174"/>
                  </a:cxn>
                  <a:cxn ang="0">
                    <a:pos x="706" y="854"/>
                  </a:cxn>
                  <a:cxn ang="0">
                    <a:pos x="907" y="487"/>
                  </a:cxn>
                  <a:cxn ang="0">
                    <a:pos x="385" y="174"/>
                  </a:cxn>
                  <a:cxn ang="0">
                    <a:pos x="0" y="174"/>
                  </a:cxn>
                </a:cxnLst>
                <a:pathLst>
                  <a:path w="6" h="5">
                    <a:moveTo>
                      <a:pt x="0" y="1"/>
                    </a:moveTo>
                    <a:cubicBezTo>
                      <a:pt x="1" y="3"/>
                      <a:pt x="3" y="3"/>
                      <a:pt x="4" y="5"/>
                    </a:cubicBezTo>
                    <a:cubicBezTo>
                      <a:pt x="5" y="5"/>
                      <a:pt x="6" y="4"/>
                      <a:pt x="5" y="3"/>
                    </a:cubicBezTo>
                    <a:cubicBezTo>
                      <a:pt x="4" y="2"/>
                      <a:pt x="3" y="2"/>
                      <a:pt x="2" y="1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905" name="Freeform 201"/>
              <p:cNvSpPr/>
              <p:nvPr/>
            </p:nvSpPr>
            <p:spPr>
              <a:xfrm>
                <a:off x="1943" y="918"/>
                <a:ext cx="25" cy="14"/>
              </a:xfrm>
              <a:custGeom>
                <a:avLst/>
                <a:gdLst/>
                <a:ahLst/>
                <a:cxnLst>
                  <a:cxn ang="0">
                    <a:pos x="169" y="487"/>
                  </a:cxn>
                  <a:cxn ang="0">
                    <a:pos x="1133" y="854"/>
                  </a:cxn>
                  <a:cxn ang="0">
                    <a:pos x="1303" y="487"/>
                  </a:cxn>
                  <a:cxn ang="0">
                    <a:pos x="169" y="174"/>
                  </a:cxn>
                  <a:cxn ang="0">
                    <a:pos x="169" y="487"/>
                  </a:cxn>
                </a:cxnLst>
                <a:pathLst>
                  <a:path w="9" h="5">
                    <a:moveTo>
                      <a:pt x="1" y="3"/>
                    </a:moveTo>
                    <a:cubicBezTo>
                      <a:pt x="3" y="2"/>
                      <a:pt x="5" y="4"/>
                      <a:pt x="7" y="5"/>
                    </a:cubicBezTo>
                    <a:cubicBezTo>
                      <a:pt x="8" y="5"/>
                      <a:pt x="9" y="3"/>
                      <a:pt x="8" y="3"/>
                    </a:cubicBezTo>
                    <a:cubicBezTo>
                      <a:pt x="5" y="2"/>
                      <a:pt x="3" y="0"/>
                      <a:pt x="1" y="1"/>
                    </a:cubicBezTo>
                    <a:cubicBezTo>
                      <a:pt x="0" y="1"/>
                      <a:pt x="0" y="3"/>
                      <a:pt x="1" y="3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906" name="Freeform 202"/>
              <p:cNvSpPr/>
              <p:nvPr/>
            </p:nvSpPr>
            <p:spPr>
              <a:xfrm>
                <a:off x="1960" y="918"/>
                <a:ext cx="20" cy="14"/>
              </a:xfrm>
              <a:custGeom>
                <a:avLst/>
                <a:gdLst/>
                <a:ahLst/>
                <a:cxnLst>
                  <a:cxn ang="0">
                    <a:pos x="400" y="854"/>
                  </a:cxn>
                  <a:cxn ang="0">
                    <a:pos x="1143" y="375"/>
                  </a:cxn>
                  <a:cxn ang="0">
                    <a:pos x="931" y="174"/>
                  </a:cxn>
                  <a:cxn ang="0">
                    <a:pos x="211" y="487"/>
                  </a:cxn>
                  <a:cxn ang="0">
                    <a:pos x="400" y="854"/>
                  </a:cxn>
                </a:cxnLst>
                <a:pathLst>
                  <a:path w="7" h="5">
                    <a:moveTo>
                      <a:pt x="2" y="5"/>
                    </a:moveTo>
                    <a:cubicBezTo>
                      <a:pt x="3" y="4"/>
                      <a:pt x="4" y="3"/>
                      <a:pt x="6" y="2"/>
                    </a:cubicBezTo>
                    <a:cubicBezTo>
                      <a:pt x="7" y="2"/>
                      <a:pt x="6" y="0"/>
                      <a:pt x="5" y="1"/>
                    </a:cubicBezTo>
                    <a:cubicBezTo>
                      <a:pt x="4" y="1"/>
                      <a:pt x="2" y="2"/>
                      <a:pt x="1" y="3"/>
                    </a:cubicBezTo>
                    <a:cubicBezTo>
                      <a:pt x="0" y="4"/>
                      <a:pt x="1" y="5"/>
                      <a:pt x="2" y="5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907" name="Freeform 203"/>
              <p:cNvSpPr/>
              <p:nvPr/>
            </p:nvSpPr>
            <p:spPr>
              <a:xfrm>
                <a:off x="1934" y="875"/>
                <a:ext cx="6" cy="17"/>
              </a:xfrm>
              <a:custGeom>
                <a:avLst/>
                <a:gdLst/>
                <a:ahLst/>
                <a:cxnLst>
                  <a:cxn ang="0">
                    <a:pos x="0" y="210"/>
                  </a:cxn>
                  <a:cxn ang="0">
                    <a:pos x="0" y="907"/>
                  </a:cxn>
                  <a:cxn ang="0">
                    <a:pos x="486" y="706"/>
                  </a:cxn>
                  <a:cxn ang="0">
                    <a:pos x="243" y="210"/>
                  </a:cxn>
                  <a:cxn ang="0">
                    <a:pos x="0" y="210"/>
                  </a:cxn>
                </a:cxnLst>
                <a:pathLst>
                  <a:path w="2" h="6">
                    <a:moveTo>
                      <a:pt x="0" y="1"/>
                    </a:moveTo>
                    <a:cubicBezTo>
                      <a:pt x="0" y="3"/>
                      <a:pt x="0" y="4"/>
                      <a:pt x="0" y="5"/>
                    </a:cubicBezTo>
                    <a:cubicBezTo>
                      <a:pt x="1" y="6"/>
                      <a:pt x="2" y="6"/>
                      <a:pt x="2" y="4"/>
                    </a:cubicBezTo>
                    <a:cubicBezTo>
                      <a:pt x="2" y="3"/>
                      <a:pt x="2" y="2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908" name="Freeform 204"/>
              <p:cNvSpPr/>
              <p:nvPr/>
            </p:nvSpPr>
            <p:spPr>
              <a:xfrm>
                <a:off x="1931" y="872"/>
                <a:ext cx="12" cy="26"/>
              </a:xfrm>
              <a:custGeom>
                <a:avLst/>
                <a:gdLst/>
                <a:ahLst/>
                <a:cxnLst>
                  <a:cxn ang="0">
                    <a:pos x="729" y="217"/>
                  </a:cxn>
                  <a:cxn ang="0">
                    <a:pos x="486" y="0"/>
                  </a:cxn>
                  <a:cxn ang="0">
                    <a:pos x="243" y="217"/>
                  </a:cxn>
                  <a:cxn ang="0">
                    <a:pos x="243" y="410"/>
                  </a:cxn>
                  <a:cxn ang="0">
                    <a:pos x="486" y="627"/>
                  </a:cxn>
                  <a:cxn ang="0">
                    <a:pos x="486" y="968"/>
                  </a:cxn>
                  <a:cxn ang="0">
                    <a:pos x="486" y="1595"/>
                  </a:cxn>
                  <a:cxn ang="0">
                    <a:pos x="972" y="1595"/>
                  </a:cxn>
                  <a:cxn ang="0">
                    <a:pos x="972" y="627"/>
                  </a:cxn>
                  <a:cxn ang="0">
                    <a:pos x="486" y="0"/>
                  </a:cxn>
                  <a:cxn ang="0">
                    <a:pos x="243" y="217"/>
                  </a:cxn>
                  <a:cxn ang="0">
                    <a:pos x="243" y="217"/>
                  </a:cxn>
                  <a:cxn ang="0">
                    <a:pos x="729" y="217"/>
                  </a:cxn>
                </a:cxnLst>
                <a:pathLst>
                  <a:path w="4" h="9">
                    <a:moveTo>
                      <a:pt x="3" y="1"/>
                    </a:moveTo>
                    <a:cubicBezTo>
                      <a:pt x="3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3"/>
                    </a:cubicBezTo>
                    <a:cubicBezTo>
                      <a:pt x="2" y="3"/>
                      <a:pt x="2" y="4"/>
                      <a:pt x="2" y="5"/>
                    </a:cubicBezTo>
                    <a:cubicBezTo>
                      <a:pt x="2" y="6"/>
                      <a:pt x="2" y="7"/>
                      <a:pt x="2" y="8"/>
                    </a:cubicBezTo>
                    <a:cubicBezTo>
                      <a:pt x="2" y="9"/>
                      <a:pt x="4" y="9"/>
                      <a:pt x="4" y="8"/>
                    </a:cubicBezTo>
                    <a:cubicBezTo>
                      <a:pt x="4" y="6"/>
                      <a:pt x="4" y="5"/>
                      <a:pt x="4" y="3"/>
                    </a:cubicBezTo>
                    <a:cubicBezTo>
                      <a:pt x="3" y="2"/>
                      <a:pt x="3" y="0"/>
                      <a:pt x="2" y="0"/>
                    </a:cubicBezTo>
                    <a:cubicBezTo>
                      <a:pt x="1" y="0"/>
                      <a:pt x="0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2"/>
                      <a:pt x="3" y="2"/>
                      <a:pt x="3" y="1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4473" name="Group 406"/>
            <p:cNvGrpSpPr/>
            <p:nvPr/>
          </p:nvGrpSpPr>
          <p:grpSpPr>
            <a:xfrm>
              <a:off x="0" y="0"/>
              <a:ext cx="3279775" cy="3486149"/>
              <a:chOff x="0" y="0"/>
              <a:chExt cx="2066" cy="2196"/>
            </a:xfrm>
          </p:grpSpPr>
          <p:sp>
            <p:nvSpPr>
              <p:cNvPr id="14509" name="Freeform 206"/>
              <p:cNvSpPr/>
              <p:nvPr/>
            </p:nvSpPr>
            <p:spPr>
              <a:xfrm>
                <a:off x="2006" y="898"/>
                <a:ext cx="6" cy="28"/>
              </a:xfrm>
              <a:custGeom>
                <a:avLst/>
                <a:gdLst/>
                <a:ahLst/>
                <a:cxnLst>
                  <a:cxn ang="0">
                    <a:pos x="0" y="174"/>
                  </a:cxn>
                  <a:cxn ang="0">
                    <a:pos x="0" y="1537"/>
                  </a:cxn>
                  <a:cxn ang="0">
                    <a:pos x="486" y="1537"/>
                  </a:cxn>
                  <a:cxn ang="0">
                    <a:pos x="486" y="174"/>
                  </a:cxn>
                  <a:cxn ang="0">
                    <a:pos x="0" y="174"/>
                  </a:cxn>
                </a:cxnLst>
                <a:pathLst>
                  <a:path w="2" h="10">
                    <a:moveTo>
                      <a:pt x="0" y="1"/>
                    </a:moveTo>
                    <a:cubicBezTo>
                      <a:pt x="0" y="4"/>
                      <a:pt x="0" y="7"/>
                      <a:pt x="0" y="9"/>
                    </a:cubicBezTo>
                    <a:cubicBezTo>
                      <a:pt x="0" y="10"/>
                      <a:pt x="2" y="10"/>
                      <a:pt x="2" y="9"/>
                    </a:cubicBezTo>
                    <a:cubicBezTo>
                      <a:pt x="2" y="7"/>
                      <a:pt x="2" y="4"/>
                      <a:pt x="2" y="1"/>
                    </a:cubicBezTo>
                    <a:cubicBezTo>
                      <a:pt x="2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510" name="Freeform 207"/>
              <p:cNvSpPr/>
              <p:nvPr/>
            </p:nvSpPr>
            <p:spPr>
              <a:xfrm>
                <a:off x="2006" y="895"/>
                <a:ext cx="8" cy="40"/>
              </a:xfrm>
              <a:custGeom>
                <a:avLst/>
                <a:gdLst/>
                <a:ahLst/>
                <a:cxnLst>
                  <a:cxn ang="0">
                    <a:pos x="149" y="603"/>
                  </a:cxn>
                  <a:cxn ang="0">
                    <a:pos x="149" y="603"/>
                  </a:cxn>
                  <a:cxn ang="0">
                    <a:pos x="149" y="931"/>
                  </a:cxn>
                  <a:cxn ang="0">
                    <a:pos x="149" y="1543"/>
                  </a:cxn>
                  <a:cxn ang="0">
                    <a:pos x="149" y="2474"/>
                  </a:cxn>
                  <a:cxn ang="0">
                    <a:pos x="397" y="2474"/>
                  </a:cxn>
                  <a:cxn ang="0">
                    <a:pos x="397" y="1143"/>
                  </a:cxn>
                  <a:cxn ang="0">
                    <a:pos x="248" y="211"/>
                  </a:cxn>
                  <a:cxn ang="0">
                    <a:pos x="149" y="603"/>
                  </a:cxn>
                </a:cxnLst>
                <a:pathLst>
                  <a:path w="3" h="14">
                    <a:moveTo>
                      <a:pt x="1" y="3"/>
                    </a:moveTo>
                    <a:cubicBezTo>
                      <a:pt x="1" y="2"/>
                      <a:pt x="1" y="3"/>
                      <a:pt x="1" y="3"/>
                    </a:cubicBezTo>
                    <a:cubicBezTo>
                      <a:pt x="1" y="3"/>
                      <a:pt x="1" y="4"/>
                      <a:pt x="1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1"/>
                      <a:pt x="1" y="13"/>
                    </a:cubicBezTo>
                    <a:cubicBezTo>
                      <a:pt x="1" y="14"/>
                      <a:pt x="3" y="14"/>
                      <a:pt x="3" y="13"/>
                    </a:cubicBezTo>
                    <a:cubicBezTo>
                      <a:pt x="3" y="10"/>
                      <a:pt x="3" y="8"/>
                      <a:pt x="3" y="6"/>
                    </a:cubicBezTo>
                    <a:cubicBezTo>
                      <a:pt x="3" y="4"/>
                      <a:pt x="3" y="2"/>
                      <a:pt x="2" y="1"/>
                    </a:cubicBezTo>
                    <a:cubicBezTo>
                      <a:pt x="0" y="0"/>
                      <a:pt x="0" y="2"/>
                      <a:pt x="1" y="3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511" name="Freeform 208"/>
              <p:cNvSpPr/>
              <p:nvPr/>
            </p:nvSpPr>
            <p:spPr>
              <a:xfrm>
                <a:off x="2009" y="900"/>
                <a:ext cx="8" cy="32"/>
              </a:xfrm>
              <a:custGeom>
                <a:avLst/>
                <a:gdLst/>
                <a:ahLst/>
                <a:cxnLst>
                  <a:cxn ang="0">
                    <a:pos x="149" y="221"/>
                  </a:cxn>
                  <a:cxn ang="0">
                    <a:pos x="149" y="2065"/>
                  </a:cxn>
                  <a:cxn ang="0">
                    <a:pos x="248" y="2065"/>
                  </a:cxn>
                  <a:cxn ang="0">
                    <a:pos x="397" y="221"/>
                  </a:cxn>
                  <a:cxn ang="0">
                    <a:pos x="149" y="221"/>
                  </a:cxn>
                </a:cxnLst>
                <a:pathLst>
                  <a:path w="3" h="11">
                    <a:moveTo>
                      <a:pt x="1" y="1"/>
                    </a:moveTo>
                    <a:cubicBezTo>
                      <a:pt x="1" y="4"/>
                      <a:pt x="1" y="7"/>
                      <a:pt x="1" y="10"/>
                    </a:cubicBezTo>
                    <a:cubicBezTo>
                      <a:pt x="0" y="11"/>
                      <a:pt x="2" y="11"/>
                      <a:pt x="2" y="10"/>
                    </a:cubicBezTo>
                    <a:cubicBezTo>
                      <a:pt x="3" y="7"/>
                      <a:pt x="3" y="4"/>
                      <a:pt x="3" y="1"/>
                    </a:cubicBezTo>
                    <a:cubicBezTo>
                      <a:pt x="3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512" name="Freeform 209"/>
              <p:cNvSpPr/>
              <p:nvPr/>
            </p:nvSpPr>
            <p:spPr>
              <a:xfrm>
                <a:off x="2006" y="892"/>
                <a:ext cx="14" cy="26"/>
              </a:xfrm>
              <a:custGeom>
                <a:avLst/>
                <a:gdLst/>
                <a:ahLst/>
                <a:cxnLst>
                  <a:cxn ang="0">
                    <a:pos x="375" y="410"/>
                  </a:cxn>
                  <a:cxn ang="0">
                    <a:pos x="174" y="627"/>
                  </a:cxn>
                  <a:cxn ang="0">
                    <a:pos x="375" y="627"/>
                  </a:cxn>
                  <a:cxn ang="0">
                    <a:pos x="375" y="968"/>
                  </a:cxn>
                  <a:cxn ang="0">
                    <a:pos x="487" y="1401"/>
                  </a:cxn>
                  <a:cxn ang="0">
                    <a:pos x="854" y="1401"/>
                  </a:cxn>
                  <a:cxn ang="0">
                    <a:pos x="487" y="410"/>
                  </a:cxn>
                  <a:cxn ang="0">
                    <a:pos x="174" y="217"/>
                  </a:cxn>
                  <a:cxn ang="0">
                    <a:pos x="375" y="410"/>
                  </a:cxn>
                </a:cxnLst>
                <a:pathLst>
                  <a:path w="5" h="9">
                    <a:moveTo>
                      <a:pt x="2" y="2"/>
                    </a:moveTo>
                    <a:cubicBezTo>
                      <a:pt x="2" y="3"/>
                      <a:pt x="1" y="2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3" y="6"/>
                      <a:pt x="3" y="6"/>
                      <a:pt x="3" y="7"/>
                    </a:cubicBezTo>
                    <a:cubicBezTo>
                      <a:pt x="4" y="9"/>
                      <a:pt x="5" y="8"/>
                      <a:pt x="5" y="7"/>
                    </a:cubicBezTo>
                    <a:cubicBezTo>
                      <a:pt x="5" y="5"/>
                      <a:pt x="4" y="4"/>
                      <a:pt x="3" y="2"/>
                    </a:cubicBezTo>
                    <a:cubicBezTo>
                      <a:pt x="3" y="2"/>
                      <a:pt x="2" y="0"/>
                      <a:pt x="1" y="1"/>
                    </a:cubicBezTo>
                    <a:cubicBezTo>
                      <a:pt x="0" y="2"/>
                      <a:pt x="2" y="3"/>
                      <a:pt x="2" y="2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513" name="Freeform 210"/>
              <p:cNvSpPr/>
              <p:nvPr/>
            </p:nvSpPr>
            <p:spPr>
              <a:xfrm>
                <a:off x="2014" y="943"/>
                <a:ext cx="18" cy="9"/>
              </a:xfrm>
              <a:custGeom>
                <a:avLst/>
                <a:gdLst/>
                <a:ahLst/>
                <a:cxnLst>
                  <a:cxn ang="0">
                    <a:pos x="243" y="729"/>
                  </a:cxn>
                  <a:cxn ang="0">
                    <a:pos x="1215" y="486"/>
                  </a:cxn>
                  <a:cxn ang="0">
                    <a:pos x="1215" y="0"/>
                  </a:cxn>
                  <a:cxn ang="0">
                    <a:pos x="243" y="243"/>
                  </a:cxn>
                  <a:cxn ang="0">
                    <a:pos x="243" y="729"/>
                  </a:cxn>
                </a:cxnLst>
                <a:pathLst>
                  <a:path w="6" h="3">
                    <a:moveTo>
                      <a:pt x="1" y="3"/>
                    </a:moveTo>
                    <a:cubicBezTo>
                      <a:pt x="3" y="2"/>
                      <a:pt x="4" y="2"/>
                      <a:pt x="5" y="2"/>
                    </a:cubicBezTo>
                    <a:cubicBezTo>
                      <a:pt x="6" y="2"/>
                      <a:pt x="6" y="0"/>
                      <a:pt x="5" y="0"/>
                    </a:cubicBezTo>
                    <a:cubicBezTo>
                      <a:pt x="4" y="0"/>
                      <a:pt x="2" y="1"/>
                      <a:pt x="1" y="1"/>
                    </a:cubicBezTo>
                    <a:cubicBezTo>
                      <a:pt x="0" y="1"/>
                      <a:pt x="0" y="3"/>
                      <a:pt x="1" y="3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514" name="Freeform 211"/>
              <p:cNvSpPr/>
              <p:nvPr/>
            </p:nvSpPr>
            <p:spPr>
              <a:xfrm>
                <a:off x="2017" y="943"/>
                <a:ext cx="17" cy="9"/>
              </a:xfrm>
              <a:custGeom>
                <a:avLst/>
                <a:gdLst/>
                <a:ahLst/>
                <a:cxnLst>
                  <a:cxn ang="0">
                    <a:pos x="210" y="729"/>
                  </a:cxn>
                  <a:cxn ang="0">
                    <a:pos x="907" y="486"/>
                  </a:cxn>
                  <a:cxn ang="0">
                    <a:pos x="706" y="0"/>
                  </a:cxn>
                  <a:cxn ang="0">
                    <a:pos x="210" y="243"/>
                  </a:cxn>
                  <a:cxn ang="0">
                    <a:pos x="210" y="729"/>
                  </a:cxn>
                </a:cxnLst>
                <a:pathLst>
                  <a:path w="6" h="3">
                    <a:moveTo>
                      <a:pt x="1" y="3"/>
                    </a:moveTo>
                    <a:cubicBezTo>
                      <a:pt x="2" y="3"/>
                      <a:pt x="4" y="2"/>
                      <a:pt x="5" y="2"/>
                    </a:cubicBezTo>
                    <a:cubicBezTo>
                      <a:pt x="6" y="1"/>
                      <a:pt x="5" y="0"/>
                      <a:pt x="4" y="0"/>
                    </a:cubicBezTo>
                    <a:cubicBezTo>
                      <a:pt x="3" y="1"/>
                      <a:pt x="2" y="1"/>
                      <a:pt x="1" y="1"/>
                    </a:cubicBezTo>
                    <a:cubicBezTo>
                      <a:pt x="0" y="1"/>
                      <a:pt x="0" y="3"/>
                      <a:pt x="1" y="3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515" name="Freeform 212"/>
              <p:cNvSpPr/>
              <p:nvPr/>
            </p:nvSpPr>
            <p:spPr>
              <a:xfrm>
                <a:off x="2023" y="940"/>
                <a:ext cx="23" cy="15"/>
              </a:xfrm>
              <a:custGeom>
                <a:avLst/>
                <a:gdLst/>
                <a:ahLst/>
                <a:cxnLst>
                  <a:cxn ang="0">
                    <a:pos x="216" y="729"/>
                  </a:cxn>
                  <a:cxn ang="0">
                    <a:pos x="834" y="486"/>
                  </a:cxn>
                  <a:cxn ang="0">
                    <a:pos x="834" y="243"/>
                  </a:cxn>
                  <a:cxn ang="0">
                    <a:pos x="621" y="0"/>
                  </a:cxn>
                  <a:cxn ang="0">
                    <a:pos x="405" y="486"/>
                  </a:cxn>
                  <a:cxn ang="0">
                    <a:pos x="405" y="729"/>
                  </a:cxn>
                  <a:cxn ang="0">
                    <a:pos x="405" y="972"/>
                  </a:cxn>
                  <a:cxn ang="0">
                    <a:pos x="834" y="972"/>
                  </a:cxn>
                  <a:cxn ang="0">
                    <a:pos x="834" y="729"/>
                  </a:cxn>
                  <a:cxn ang="0">
                    <a:pos x="216" y="729"/>
                  </a:cxn>
                  <a:cxn ang="0">
                    <a:pos x="216" y="1215"/>
                  </a:cxn>
                  <a:cxn ang="0">
                    <a:pos x="621" y="1215"/>
                  </a:cxn>
                  <a:cxn ang="0">
                    <a:pos x="621" y="729"/>
                  </a:cxn>
                  <a:cxn ang="0">
                    <a:pos x="216" y="729"/>
                  </a:cxn>
                  <a:cxn ang="0">
                    <a:pos x="216" y="972"/>
                  </a:cxn>
                  <a:cxn ang="0">
                    <a:pos x="1164" y="486"/>
                  </a:cxn>
                  <a:cxn ang="0">
                    <a:pos x="834" y="486"/>
                  </a:cxn>
                  <a:cxn ang="0">
                    <a:pos x="952" y="729"/>
                  </a:cxn>
                  <a:cxn ang="0">
                    <a:pos x="1164" y="729"/>
                  </a:cxn>
                  <a:cxn ang="0">
                    <a:pos x="1380" y="486"/>
                  </a:cxn>
                  <a:cxn ang="0">
                    <a:pos x="1164" y="243"/>
                  </a:cxn>
                  <a:cxn ang="0">
                    <a:pos x="1164" y="243"/>
                  </a:cxn>
                  <a:cxn ang="0">
                    <a:pos x="834" y="486"/>
                  </a:cxn>
                  <a:cxn ang="0">
                    <a:pos x="216" y="729"/>
                  </a:cxn>
                  <a:cxn ang="0">
                    <a:pos x="216" y="972"/>
                  </a:cxn>
                  <a:cxn ang="0">
                    <a:pos x="405" y="1215"/>
                  </a:cxn>
                  <a:cxn ang="0">
                    <a:pos x="621" y="729"/>
                  </a:cxn>
                  <a:cxn ang="0">
                    <a:pos x="216" y="729"/>
                  </a:cxn>
                  <a:cxn ang="0">
                    <a:pos x="216" y="1215"/>
                  </a:cxn>
                  <a:cxn ang="0">
                    <a:pos x="834" y="972"/>
                  </a:cxn>
                  <a:cxn ang="0">
                    <a:pos x="834" y="729"/>
                  </a:cxn>
                  <a:cxn ang="0">
                    <a:pos x="405" y="729"/>
                  </a:cxn>
                  <a:cxn ang="0">
                    <a:pos x="621" y="972"/>
                  </a:cxn>
                  <a:cxn ang="0">
                    <a:pos x="834" y="243"/>
                  </a:cxn>
                  <a:cxn ang="0">
                    <a:pos x="621" y="486"/>
                  </a:cxn>
                  <a:cxn ang="0">
                    <a:pos x="621" y="486"/>
                  </a:cxn>
                  <a:cxn ang="0">
                    <a:pos x="834" y="243"/>
                  </a:cxn>
                  <a:cxn ang="0">
                    <a:pos x="216" y="243"/>
                  </a:cxn>
                  <a:cxn ang="0">
                    <a:pos x="216" y="729"/>
                  </a:cxn>
                </a:cxnLst>
                <a:pathLst>
                  <a:path w="8" h="5">
                    <a:moveTo>
                      <a:pt x="1" y="3"/>
                    </a:moveTo>
                    <a:cubicBezTo>
                      <a:pt x="2" y="3"/>
                      <a:pt x="3" y="3"/>
                      <a:pt x="4" y="2"/>
                    </a:cubicBezTo>
                    <a:cubicBezTo>
                      <a:pt x="5" y="2"/>
                      <a:pt x="5" y="1"/>
                      <a:pt x="4" y="1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2" y="0"/>
                      <a:pt x="2" y="1"/>
                      <a:pt x="2" y="2"/>
                    </a:cubicBezTo>
                    <a:cubicBezTo>
                      <a:pt x="3" y="2"/>
                      <a:pt x="2" y="3"/>
                      <a:pt x="2" y="3"/>
                    </a:cubicBezTo>
                    <a:cubicBezTo>
                      <a:pt x="1" y="3"/>
                      <a:pt x="1" y="4"/>
                      <a:pt x="2" y="4"/>
                    </a:cubicBezTo>
                    <a:cubicBezTo>
                      <a:pt x="3" y="4"/>
                      <a:pt x="3" y="4"/>
                      <a:pt x="4" y="4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3" y="3"/>
                      <a:pt x="2" y="3"/>
                      <a:pt x="1" y="3"/>
                    </a:cubicBezTo>
                    <a:cubicBezTo>
                      <a:pt x="0" y="4"/>
                      <a:pt x="0" y="5"/>
                      <a:pt x="1" y="5"/>
                    </a:cubicBezTo>
                    <a:cubicBezTo>
                      <a:pt x="2" y="5"/>
                      <a:pt x="2" y="5"/>
                      <a:pt x="3" y="5"/>
                    </a:cubicBezTo>
                    <a:cubicBezTo>
                      <a:pt x="3" y="5"/>
                      <a:pt x="4" y="4"/>
                      <a:pt x="3" y="3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3" y="5"/>
                      <a:pt x="6" y="4"/>
                      <a:pt x="6" y="2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5" y="3"/>
                      <a:pt x="6" y="3"/>
                      <a:pt x="6" y="3"/>
                    </a:cubicBezTo>
                    <a:cubicBezTo>
                      <a:pt x="7" y="4"/>
                      <a:pt x="8" y="2"/>
                      <a:pt x="7" y="2"/>
                    </a:cubicBezTo>
                    <a:cubicBezTo>
                      <a:pt x="6" y="2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0"/>
                      <a:pt x="4" y="1"/>
                      <a:pt x="4" y="2"/>
                    </a:cubicBezTo>
                    <a:cubicBezTo>
                      <a:pt x="4" y="3"/>
                      <a:pt x="2" y="3"/>
                      <a:pt x="1" y="3"/>
                    </a:cubicBezTo>
                    <a:cubicBezTo>
                      <a:pt x="0" y="2"/>
                      <a:pt x="0" y="4"/>
                      <a:pt x="1" y="4"/>
                    </a:cubicBezTo>
                    <a:cubicBezTo>
                      <a:pt x="1" y="4"/>
                      <a:pt x="2" y="5"/>
                      <a:pt x="2" y="5"/>
                    </a:cubicBezTo>
                    <a:cubicBezTo>
                      <a:pt x="2" y="4"/>
                      <a:pt x="2" y="4"/>
                      <a:pt x="3" y="3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2" y="5"/>
                      <a:pt x="3" y="4"/>
                      <a:pt x="4" y="4"/>
                    </a:cubicBezTo>
                    <a:cubicBezTo>
                      <a:pt x="5" y="4"/>
                      <a:pt x="5" y="2"/>
                      <a:pt x="4" y="3"/>
                    </a:cubicBezTo>
                    <a:cubicBezTo>
                      <a:pt x="3" y="3"/>
                      <a:pt x="3" y="3"/>
                      <a:pt x="2" y="3"/>
                    </a:cubicBezTo>
                    <a:cubicBezTo>
                      <a:pt x="2" y="3"/>
                      <a:pt x="3" y="4"/>
                      <a:pt x="3" y="4"/>
                    </a:cubicBezTo>
                    <a:cubicBezTo>
                      <a:pt x="4" y="3"/>
                      <a:pt x="5" y="2"/>
                      <a:pt x="4" y="1"/>
                    </a:cubicBezTo>
                    <a:cubicBezTo>
                      <a:pt x="3" y="1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4" y="1"/>
                      <a:pt x="4" y="1"/>
                    </a:cubicBezTo>
                    <a:cubicBezTo>
                      <a:pt x="3" y="1"/>
                      <a:pt x="2" y="1"/>
                      <a:pt x="1" y="1"/>
                    </a:cubicBezTo>
                    <a:cubicBezTo>
                      <a:pt x="0" y="1"/>
                      <a:pt x="0" y="3"/>
                      <a:pt x="1" y="3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516" name="Freeform 213"/>
              <p:cNvSpPr/>
              <p:nvPr/>
            </p:nvSpPr>
            <p:spPr>
              <a:xfrm>
                <a:off x="1457" y="223"/>
                <a:ext cx="260" cy="183"/>
              </a:xfrm>
              <a:custGeom>
                <a:avLst/>
                <a:gdLst/>
                <a:ahLst/>
                <a:cxnLst>
                  <a:cxn ang="0">
                    <a:pos x="2474" y="11643"/>
                  </a:cxn>
                  <a:cxn ang="0">
                    <a:pos x="8189" y="1544"/>
                  </a:cxn>
                  <a:cxn ang="0">
                    <a:pos x="14669" y="11103"/>
                  </a:cxn>
                  <a:cxn ang="0">
                    <a:pos x="15257" y="11292"/>
                  </a:cxn>
                  <a:cxn ang="0">
                    <a:pos x="9723" y="726"/>
                  </a:cxn>
                  <a:cxn ang="0">
                    <a:pos x="2074" y="11832"/>
                  </a:cxn>
                  <a:cxn ang="0">
                    <a:pos x="2474" y="11643"/>
                  </a:cxn>
                </a:cxnLst>
                <a:pathLst>
                  <a:path w="91" h="64">
                    <a:moveTo>
                      <a:pt x="13" y="61"/>
                    </a:moveTo>
                    <a:cubicBezTo>
                      <a:pt x="4" y="39"/>
                      <a:pt x="24" y="14"/>
                      <a:pt x="43" y="8"/>
                    </a:cubicBezTo>
                    <a:cubicBezTo>
                      <a:pt x="67" y="0"/>
                      <a:pt x="88" y="39"/>
                      <a:pt x="77" y="58"/>
                    </a:cubicBezTo>
                    <a:cubicBezTo>
                      <a:pt x="76" y="59"/>
                      <a:pt x="79" y="61"/>
                      <a:pt x="80" y="59"/>
                    </a:cubicBezTo>
                    <a:cubicBezTo>
                      <a:pt x="91" y="41"/>
                      <a:pt x="73" y="4"/>
                      <a:pt x="51" y="4"/>
                    </a:cubicBezTo>
                    <a:cubicBezTo>
                      <a:pt x="25" y="4"/>
                      <a:pt x="0" y="37"/>
                      <a:pt x="11" y="62"/>
                    </a:cubicBezTo>
                    <a:cubicBezTo>
                      <a:pt x="11" y="64"/>
                      <a:pt x="14" y="62"/>
                      <a:pt x="13" y="61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517" name="Freeform 214"/>
              <p:cNvSpPr/>
              <p:nvPr/>
            </p:nvSpPr>
            <p:spPr>
              <a:xfrm>
                <a:off x="1483" y="306"/>
                <a:ext cx="43" cy="123"/>
              </a:xfrm>
              <a:custGeom>
                <a:avLst/>
                <a:gdLst/>
                <a:ahLst/>
                <a:cxnLst>
                  <a:cxn ang="0">
                    <a:pos x="757" y="2085"/>
                  </a:cxn>
                  <a:cxn ang="0">
                    <a:pos x="1955" y="4213"/>
                  </a:cxn>
                  <a:cxn ang="0">
                    <a:pos x="2170" y="5361"/>
                  </a:cxn>
                  <a:cxn ang="0">
                    <a:pos x="2170" y="6693"/>
                  </a:cxn>
                  <a:cxn ang="0">
                    <a:pos x="946" y="6693"/>
                  </a:cxn>
                  <a:cxn ang="0">
                    <a:pos x="757" y="6153"/>
                  </a:cxn>
                  <a:cxn ang="0">
                    <a:pos x="215" y="6293"/>
                  </a:cxn>
                  <a:cxn ang="0">
                    <a:pos x="2170" y="7486"/>
                  </a:cxn>
                  <a:cxn ang="0">
                    <a:pos x="2712" y="4614"/>
                  </a:cxn>
                  <a:cxn ang="0">
                    <a:pos x="401" y="1733"/>
                  </a:cxn>
                  <a:cxn ang="0">
                    <a:pos x="757" y="2085"/>
                  </a:cxn>
                </a:cxnLst>
                <a:pathLst>
                  <a:path w="15" h="43">
                    <a:moveTo>
                      <a:pt x="4" y="11"/>
                    </a:moveTo>
                    <a:cubicBezTo>
                      <a:pt x="8" y="6"/>
                      <a:pt x="10" y="19"/>
                      <a:pt x="10" y="22"/>
                    </a:cubicBezTo>
                    <a:cubicBezTo>
                      <a:pt x="11" y="24"/>
                      <a:pt x="11" y="26"/>
                      <a:pt x="11" y="28"/>
                    </a:cubicBezTo>
                    <a:cubicBezTo>
                      <a:pt x="11" y="30"/>
                      <a:pt x="11" y="32"/>
                      <a:pt x="11" y="35"/>
                    </a:cubicBezTo>
                    <a:cubicBezTo>
                      <a:pt x="8" y="38"/>
                      <a:pt x="6" y="38"/>
                      <a:pt x="5" y="35"/>
                    </a:cubicBezTo>
                    <a:cubicBezTo>
                      <a:pt x="4" y="34"/>
                      <a:pt x="4" y="33"/>
                      <a:pt x="4" y="32"/>
                    </a:cubicBezTo>
                    <a:cubicBezTo>
                      <a:pt x="3" y="30"/>
                      <a:pt x="0" y="31"/>
                      <a:pt x="1" y="33"/>
                    </a:cubicBezTo>
                    <a:cubicBezTo>
                      <a:pt x="2" y="38"/>
                      <a:pt x="6" y="43"/>
                      <a:pt x="11" y="39"/>
                    </a:cubicBezTo>
                    <a:cubicBezTo>
                      <a:pt x="15" y="37"/>
                      <a:pt x="14" y="28"/>
                      <a:pt x="14" y="24"/>
                    </a:cubicBezTo>
                    <a:cubicBezTo>
                      <a:pt x="13" y="19"/>
                      <a:pt x="10" y="0"/>
                      <a:pt x="2" y="9"/>
                    </a:cubicBezTo>
                    <a:cubicBezTo>
                      <a:pt x="0" y="10"/>
                      <a:pt x="2" y="12"/>
                      <a:pt x="4" y="11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518" name="Freeform 215"/>
              <p:cNvSpPr/>
              <p:nvPr/>
            </p:nvSpPr>
            <p:spPr>
              <a:xfrm>
                <a:off x="1649" y="306"/>
                <a:ext cx="45" cy="100"/>
              </a:xfrm>
              <a:custGeom>
                <a:avLst/>
                <a:gdLst/>
                <a:ahLst/>
                <a:cxnLst>
                  <a:cxn ang="0">
                    <a:pos x="2444" y="726"/>
                  </a:cxn>
                  <a:cxn ang="0">
                    <a:pos x="869" y="726"/>
                  </a:cxn>
                  <a:cxn ang="0">
                    <a:pos x="0" y="3591"/>
                  </a:cxn>
                  <a:cxn ang="0">
                    <a:pos x="1069" y="6066"/>
                  </a:cxn>
                  <a:cxn ang="0">
                    <a:pos x="2627" y="5340"/>
                  </a:cxn>
                  <a:cxn ang="0">
                    <a:pos x="2135" y="5134"/>
                  </a:cxn>
                  <a:cxn ang="0">
                    <a:pos x="515" y="4409"/>
                  </a:cxn>
                  <a:cxn ang="0">
                    <a:pos x="515" y="3403"/>
                  </a:cxn>
                  <a:cxn ang="0">
                    <a:pos x="689" y="2074"/>
                  </a:cxn>
                  <a:cxn ang="0">
                    <a:pos x="2135" y="931"/>
                  </a:cxn>
                  <a:cxn ang="0">
                    <a:pos x="2444" y="726"/>
                  </a:cxn>
                </a:cxnLst>
                <a:pathLst>
                  <a:path w="16" h="35">
                    <a:moveTo>
                      <a:pt x="14" y="4"/>
                    </a:moveTo>
                    <a:cubicBezTo>
                      <a:pt x="11" y="0"/>
                      <a:pt x="8" y="1"/>
                      <a:pt x="5" y="4"/>
                    </a:cubicBezTo>
                    <a:cubicBezTo>
                      <a:pt x="1" y="8"/>
                      <a:pt x="1" y="14"/>
                      <a:pt x="0" y="19"/>
                    </a:cubicBezTo>
                    <a:cubicBezTo>
                      <a:pt x="0" y="24"/>
                      <a:pt x="1" y="30"/>
                      <a:pt x="6" y="32"/>
                    </a:cubicBezTo>
                    <a:cubicBezTo>
                      <a:pt x="10" y="35"/>
                      <a:pt x="13" y="31"/>
                      <a:pt x="15" y="28"/>
                    </a:cubicBezTo>
                    <a:cubicBezTo>
                      <a:pt x="16" y="26"/>
                      <a:pt x="13" y="25"/>
                      <a:pt x="12" y="27"/>
                    </a:cubicBezTo>
                    <a:cubicBezTo>
                      <a:pt x="9" y="34"/>
                      <a:pt x="4" y="28"/>
                      <a:pt x="3" y="23"/>
                    </a:cubicBezTo>
                    <a:cubicBezTo>
                      <a:pt x="3" y="22"/>
                      <a:pt x="3" y="20"/>
                      <a:pt x="3" y="18"/>
                    </a:cubicBezTo>
                    <a:cubicBezTo>
                      <a:pt x="4" y="16"/>
                      <a:pt x="4" y="14"/>
                      <a:pt x="4" y="11"/>
                    </a:cubicBezTo>
                    <a:cubicBezTo>
                      <a:pt x="5" y="10"/>
                      <a:pt x="9" y="1"/>
                      <a:pt x="12" y="5"/>
                    </a:cubicBezTo>
                    <a:cubicBezTo>
                      <a:pt x="13" y="7"/>
                      <a:pt x="15" y="5"/>
                      <a:pt x="14" y="4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519" name="Freeform 216"/>
              <p:cNvSpPr/>
              <p:nvPr/>
            </p:nvSpPr>
            <p:spPr>
              <a:xfrm>
                <a:off x="1489" y="334"/>
                <a:ext cx="20" cy="75"/>
              </a:xfrm>
              <a:custGeom>
                <a:avLst/>
                <a:gdLst/>
                <a:ahLst/>
                <a:cxnLst>
                  <a:cxn ang="0">
                    <a:pos x="603" y="216"/>
                  </a:cxn>
                  <a:cxn ang="0">
                    <a:pos x="211" y="2013"/>
                  </a:cxn>
                  <a:cxn ang="0">
                    <a:pos x="603" y="4777"/>
                  </a:cxn>
                  <a:cxn ang="0">
                    <a:pos x="1143" y="4561"/>
                  </a:cxn>
                  <a:cxn ang="0">
                    <a:pos x="726" y="2763"/>
                  </a:cxn>
                  <a:cxn ang="0">
                    <a:pos x="726" y="839"/>
                  </a:cxn>
                  <a:cxn ang="0">
                    <a:pos x="603" y="216"/>
                  </a:cxn>
                </a:cxnLst>
                <a:pathLst>
                  <a:path w="7" h="26">
                    <a:moveTo>
                      <a:pt x="3" y="1"/>
                    </a:moveTo>
                    <a:cubicBezTo>
                      <a:pt x="0" y="2"/>
                      <a:pt x="1" y="8"/>
                      <a:pt x="1" y="10"/>
                    </a:cubicBezTo>
                    <a:cubicBezTo>
                      <a:pt x="1" y="15"/>
                      <a:pt x="2" y="19"/>
                      <a:pt x="3" y="24"/>
                    </a:cubicBezTo>
                    <a:cubicBezTo>
                      <a:pt x="4" y="26"/>
                      <a:pt x="7" y="25"/>
                      <a:pt x="6" y="23"/>
                    </a:cubicBezTo>
                    <a:cubicBezTo>
                      <a:pt x="5" y="20"/>
                      <a:pt x="5" y="17"/>
                      <a:pt x="4" y="14"/>
                    </a:cubicBezTo>
                    <a:cubicBezTo>
                      <a:pt x="4" y="13"/>
                      <a:pt x="3" y="4"/>
                      <a:pt x="4" y="4"/>
                    </a:cubicBezTo>
                    <a:cubicBezTo>
                      <a:pt x="6" y="3"/>
                      <a:pt x="5" y="0"/>
                      <a:pt x="3" y="1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520" name="Freeform 217"/>
              <p:cNvSpPr/>
              <p:nvPr/>
            </p:nvSpPr>
            <p:spPr>
              <a:xfrm>
                <a:off x="1486" y="331"/>
                <a:ext cx="20" cy="75"/>
              </a:xfrm>
              <a:custGeom>
                <a:avLst/>
                <a:gdLst/>
                <a:ahLst/>
                <a:cxnLst>
                  <a:cxn ang="0">
                    <a:pos x="603" y="407"/>
                  </a:cxn>
                  <a:cxn ang="0">
                    <a:pos x="726" y="4777"/>
                  </a:cxn>
                  <a:cxn ang="0">
                    <a:pos x="1331" y="4777"/>
                  </a:cxn>
                  <a:cxn ang="0">
                    <a:pos x="1331" y="4561"/>
                  </a:cxn>
                  <a:cxn ang="0">
                    <a:pos x="726" y="4367"/>
                  </a:cxn>
                  <a:cxn ang="0">
                    <a:pos x="726" y="4777"/>
                  </a:cxn>
                  <a:cxn ang="0">
                    <a:pos x="1331" y="4777"/>
                  </a:cxn>
                  <a:cxn ang="0">
                    <a:pos x="1143" y="839"/>
                  </a:cxn>
                  <a:cxn ang="0">
                    <a:pos x="603" y="407"/>
                  </a:cxn>
                </a:cxnLst>
                <a:pathLst>
                  <a:path w="7" h="26">
                    <a:moveTo>
                      <a:pt x="3" y="2"/>
                    </a:moveTo>
                    <a:cubicBezTo>
                      <a:pt x="0" y="9"/>
                      <a:pt x="2" y="17"/>
                      <a:pt x="4" y="24"/>
                    </a:cubicBezTo>
                    <a:cubicBezTo>
                      <a:pt x="4" y="26"/>
                      <a:pt x="6" y="26"/>
                      <a:pt x="7" y="24"/>
                    </a:cubicBezTo>
                    <a:cubicBezTo>
                      <a:pt x="7" y="24"/>
                      <a:pt x="7" y="23"/>
                      <a:pt x="7" y="23"/>
                    </a:cubicBezTo>
                    <a:cubicBezTo>
                      <a:pt x="7" y="21"/>
                      <a:pt x="5" y="20"/>
                      <a:pt x="4" y="22"/>
                    </a:cubicBezTo>
                    <a:cubicBezTo>
                      <a:pt x="4" y="22"/>
                      <a:pt x="4" y="23"/>
                      <a:pt x="4" y="24"/>
                    </a:cubicBezTo>
                    <a:cubicBezTo>
                      <a:pt x="5" y="24"/>
                      <a:pt x="6" y="24"/>
                      <a:pt x="7" y="24"/>
                    </a:cubicBezTo>
                    <a:cubicBezTo>
                      <a:pt x="5" y="17"/>
                      <a:pt x="3" y="10"/>
                      <a:pt x="6" y="4"/>
                    </a:cubicBezTo>
                    <a:cubicBezTo>
                      <a:pt x="7" y="2"/>
                      <a:pt x="4" y="0"/>
                      <a:pt x="3" y="2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521" name="Freeform 218"/>
              <p:cNvSpPr/>
              <p:nvPr/>
            </p:nvSpPr>
            <p:spPr>
              <a:xfrm>
                <a:off x="1480" y="337"/>
                <a:ext cx="49" cy="74"/>
              </a:xfrm>
              <a:custGeom>
                <a:avLst/>
                <a:gdLst/>
                <a:ahLst/>
                <a:cxnLst>
                  <a:cxn ang="0">
                    <a:pos x="1386" y="1110"/>
                  </a:cxn>
                  <a:cxn ang="0">
                    <a:pos x="1386" y="922"/>
                  </a:cxn>
                  <a:cxn ang="0">
                    <a:pos x="839" y="922"/>
                  </a:cxn>
                  <a:cxn ang="0">
                    <a:pos x="623" y="4659"/>
                  </a:cxn>
                  <a:cxn ang="0">
                    <a:pos x="1170" y="4659"/>
                  </a:cxn>
                  <a:cxn ang="0">
                    <a:pos x="1386" y="601"/>
                  </a:cxn>
                  <a:cxn ang="0">
                    <a:pos x="839" y="601"/>
                  </a:cxn>
                  <a:cxn ang="0">
                    <a:pos x="1386" y="4471"/>
                  </a:cxn>
                  <a:cxn ang="0">
                    <a:pos x="2012" y="4269"/>
                  </a:cxn>
                  <a:cxn ang="0">
                    <a:pos x="1796" y="712"/>
                  </a:cxn>
                  <a:cxn ang="0">
                    <a:pos x="1170" y="712"/>
                  </a:cxn>
                  <a:cxn ang="0">
                    <a:pos x="1386" y="4269"/>
                  </a:cxn>
                  <a:cxn ang="0">
                    <a:pos x="2012" y="4124"/>
                  </a:cxn>
                  <a:cxn ang="0">
                    <a:pos x="1796" y="922"/>
                  </a:cxn>
                  <a:cxn ang="0">
                    <a:pos x="1386" y="922"/>
                  </a:cxn>
                  <a:cxn ang="0">
                    <a:pos x="1580" y="4269"/>
                  </a:cxn>
                  <a:cxn ang="0">
                    <a:pos x="2012" y="3945"/>
                  </a:cxn>
                  <a:cxn ang="0">
                    <a:pos x="1386" y="1110"/>
                  </a:cxn>
                  <a:cxn ang="0">
                    <a:pos x="954" y="4124"/>
                  </a:cxn>
                  <a:cxn ang="0">
                    <a:pos x="954" y="4659"/>
                  </a:cxn>
                  <a:cxn ang="0">
                    <a:pos x="1580" y="601"/>
                  </a:cxn>
                  <a:cxn ang="0">
                    <a:pos x="1796" y="4471"/>
                  </a:cxn>
                  <a:cxn ang="0">
                    <a:pos x="2202" y="4269"/>
                  </a:cxn>
                  <a:cxn ang="0">
                    <a:pos x="1796" y="601"/>
                  </a:cxn>
                  <a:cxn ang="0">
                    <a:pos x="1170" y="712"/>
                  </a:cxn>
                  <a:cxn ang="0">
                    <a:pos x="1580" y="4471"/>
                  </a:cxn>
                  <a:cxn ang="0">
                    <a:pos x="2012" y="4269"/>
                  </a:cxn>
                  <a:cxn ang="0">
                    <a:pos x="1796" y="601"/>
                  </a:cxn>
                  <a:cxn ang="0">
                    <a:pos x="1170" y="601"/>
                  </a:cxn>
                  <a:cxn ang="0">
                    <a:pos x="1386" y="4269"/>
                  </a:cxn>
                  <a:cxn ang="0">
                    <a:pos x="1796" y="4269"/>
                  </a:cxn>
                  <a:cxn ang="0">
                    <a:pos x="1386" y="390"/>
                  </a:cxn>
                  <a:cxn ang="0">
                    <a:pos x="839" y="390"/>
                  </a:cxn>
                  <a:cxn ang="0">
                    <a:pos x="623" y="4269"/>
                  </a:cxn>
                  <a:cxn ang="0">
                    <a:pos x="1170" y="4471"/>
                  </a:cxn>
                  <a:cxn ang="0">
                    <a:pos x="1170" y="1110"/>
                  </a:cxn>
                  <a:cxn ang="0">
                    <a:pos x="839" y="1110"/>
                  </a:cxn>
                  <a:cxn ang="0">
                    <a:pos x="839" y="1312"/>
                  </a:cxn>
                  <a:cxn ang="0">
                    <a:pos x="1386" y="1110"/>
                  </a:cxn>
                </a:cxnLst>
                <a:pathLst>
                  <a:path w="17" h="26">
                    <a:moveTo>
                      <a:pt x="7" y="6"/>
                    </a:moveTo>
                    <a:cubicBezTo>
                      <a:pt x="7" y="5"/>
                      <a:pt x="7" y="5"/>
                      <a:pt x="7" y="5"/>
                    </a:cubicBezTo>
                    <a:cubicBezTo>
                      <a:pt x="6" y="4"/>
                      <a:pt x="4" y="3"/>
                      <a:pt x="4" y="5"/>
                    </a:cubicBezTo>
                    <a:cubicBezTo>
                      <a:pt x="1" y="11"/>
                      <a:pt x="1" y="18"/>
                      <a:pt x="3" y="25"/>
                    </a:cubicBezTo>
                    <a:cubicBezTo>
                      <a:pt x="3" y="26"/>
                      <a:pt x="5" y="26"/>
                      <a:pt x="6" y="25"/>
                    </a:cubicBezTo>
                    <a:cubicBezTo>
                      <a:pt x="10" y="18"/>
                      <a:pt x="3" y="10"/>
                      <a:pt x="7" y="3"/>
                    </a:cubicBezTo>
                    <a:cubicBezTo>
                      <a:pt x="6" y="3"/>
                      <a:pt x="5" y="3"/>
                      <a:pt x="4" y="3"/>
                    </a:cubicBezTo>
                    <a:cubicBezTo>
                      <a:pt x="8" y="9"/>
                      <a:pt x="5" y="17"/>
                      <a:pt x="7" y="24"/>
                    </a:cubicBezTo>
                    <a:cubicBezTo>
                      <a:pt x="7" y="26"/>
                      <a:pt x="9" y="25"/>
                      <a:pt x="10" y="23"/>
                    </a:cubicBezTo>
                    <a:cubicBezTo>
                      <a:pt x="10" y="17"/>
                      <a:pt x="8" y="11"/>
                      <a:pt x="9" y="4"/>
                    </a:cubicBezTo>
                    <a:cubicBezTo>
                      <a:pt x="8" y="4"/>
                      <a:pt x="7" y="4"/>
                      <a:pt x="6" y="4"/>
                    </a:cubicBezTo>
                    <a:cubicBezTo>
                      <a:pt x="9" y="10"/>
                      <a:pt x="8" y="17"/>
                      <a:pt x="7" y="23"/>
                    </a:cubicBezTo>
                    <a:cubicBezTo>
                      <a:pt x="8" y="23"/>
                      <a:pt x="9" y="22"/>
                      <a:pt x="10" y="22"/>
                    </a:cubicBezTo>
                    <a:cubicBezTo>
                      <a:pt x="8" y="17"/>
                      <a:pt x="7" y="10"/>
                      <a:pt x="9" y="5"/>
                    </a:cubicBezTo>
                    <a:cubicBezTo>
                      <a:pt x="8" y="5"/>
                      <a:pt x="8" y="5"/>
                      <a:pt x="7" y="5"/>
                    </a:cubicBezTo>
                    <a:cubicBezTo>
                      <a:pt x="11" y="8"/>
                      <a:pt x="10" y="19"/>
                      <a:pt x="8" y="23"/>
                    </a:cubicBezTo>
                    <a:cubicBezTo>
                      <a:pt x="9" y="22"/>
                      <a:pt x="9" y="22"/>
                      <a:pt x="10" y="21"/>
                    </a:cubicBezTo>
                    <a:cubicBezTo>
                      <a:pt x="7" y="20"/>
                      <a:pt x="4" y="6"/>
                      <a:pt x="7" y="6"/>
                    </a:cubicBezTo>
                    <a:cubicBezTo>
                      <a:pt x="13" y="7"/>
                      <a:pt x="11" y="22"/>
                      <a:pt x="5" y="22"/>
                    </a:cubicBezTo>
                    <a:cubicBezTo>
                      <a:pt x="3" y="22"/>
                      <a:pt x="3" y="25"/>
                      <a:pt x="5" y="25"/>
                    </a:cubicBezTo>
                    <a:cubicBezTo>
                      <a:pt x="15" y="25"/>
                      <a:pt x="17" y="6"/>
                      <a:pt x="8" y="3"/>
                    </a:cubicBezTo>
                    <a:cubicBezTo>
                      <a:pt x="0" y="0"/>
                      <a:pt x="3" y="22"/>
                      <a:pt x="9" y="24"/>
                    </a:cubicBezTo>
                    <a:cubicBezTo>
                      <a:pt x="10" y="25"/>
                      <a:pt x="11" y="24"/>
                      <a:pt x="11" y="23"/>
                    </a:cubicBezTo>
                    <a:cubicBezTo>
                      <a:pt x="13" y="18"/>
                      <a:pt x="14" y="6"/>
                      <a:pt x="9" y="3"/>
                    </a:cubicBezTo>
                    <a:cubicBezTo>
                      <a:pt x="8" y="2"/>
                      <a:pt x="7" y="3"/>
                      <a:pt x="6" y="4"/>
                    </a:cubicBezTo>
                    <a:cubicBezTo>
                      <a:pt x="4" y="10"/>
                      <a:pt x="5" y="18"/>
                      <a:pt x="8" y="24"/>
                    </a:cubicBezTo>
                    <a:cubicBezTo>
                      <a:pt x="8" y="25"/>
                      <a:pt x="10" y="24"/>
                      <a:pt x="10" y="23"/>
                    </a:cubicBezTo>
                    <a:cubicBezTo>
                      <a:pt x="11" y="16"/>
                      <a:pt x="12" y="9"/>
                      <a:pt x="9" y="3"/>
                    </a:cubicBezTo>
                    <a:cubicBezTo>
                      <a:pt x="8" y="2"/>
                      <a:pt x="7" y="2"/>
                      <a:pt x="6" y="3"/>
                    </a:cubicBezTo>
                    <a:cubicBezTo>
                      <a:pt x="5" y="10"/>
                      <a:pt x="7" y="17"/>
                      <a:pt x="7" y="23"/>
                    </a:cubicBezTo>
                    <a:cubicBezTo>
                      <a:pt x="8" y="23"/>
                      <a:pt x="9" y="23"/>
                      <a:pt x="9" y="23"/>
                    </a:cubicBezTo>
                    <a:cubicBezTo>
                      <a:pt x="8" y="16"/>
                      <a:pt x="10" y="8"/>
                      <a:pt x="7" y="2"/>
                    </a:cubicBezTo>
                    <a:cubicBezTo>
                      <a:pt x="6" y="1"/>
                      <a:pt x="5" y="1"/>
                      <a:pt x="4" y="2"/>
                    </a:cubicBezTo>
                    <a:cubicBezTo>
                      <a:pt x="1" y="9"/>
                      <a:pt x="7" y="17"/>
                      <a:pt x="3" y="23"/>
                    </a:cubicBezTo>
                    <a:cubicBezTo>
                      <a:pt x="4" y="24"/>
                      <a:pt x="5" y="24"/>
                      <a:pt x="6" y="24"/>
                    </a:cubicBezTo>
                    <a:cubicBezTo>
                      <a:pt x="4" y="18"/>
                      <a:pt x="4" y="11"/>
                      <a:pt x="6" y="6"/>
                    </a:cubicBezTo>
                    <a:cubicBezTo>
                      <a:pt x="6" y="6"/>
                      <a:pt x="5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5" y="9"/>
                      <a:pt x="8" y="7"/>
                      <a:pt x="7" y="6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522" name="Freeform 219"/>
              <p:cNvSpPr/>
              <p:nvPr/>
            </p:nvSpPr>
            <p:spPr>
              <a:xfrm>
                <a:off x="1649" y="317"/>
                <a:ext cx="48" cy="80"/>
              </a:xfrm>
              <a:custGeom>
                <a:avLst/>
                <a:gdLst/>
                <a:ahLst/>
                <a:cxnLst>
                  <a:cxn ang="0">
                    <a:pos x="1259" y="1723"/>
                  </a:cxn>
                  <a:cxn ang="0">
                    <a:pos x="520" y="3991"/>
                  </a:cxn>
                  <a:cxn ang="0">
                    <a:pos x="1259" y="1543"/>
                  </a:cxn>
                  <a:cxn ang="0">
                    <a:pos x="1084" y="3403"/>
                  </a:cxn>
                  <a:cxn ang="0">
                    <a:pos x="1595" y="726"/>
                  </a:cxn>
                  <a:cxn ang="0">
                    <a:pos x="1084" y="4409"/>
                  </a:cxn>
                  <a:cxn ang="0">
                    <a:pos x="1976" y="726"/>
                  </a:cxn>
                  <a:cxn ang="0">
                    <a:pos x="1259" y="3991"/>
                  </a:cxn>
                  <a:cxn ang="0">
                    <a:pos x="1468" y="1331"/>
                  </a:cxn>
                  <a:cxn ang="0">
                    <a:pos x="1976" y="2260"/>
                  </a:cxn>
                  <a:cxn ang="0">
                    <a:pos x="1976" y="3803"/>
                  </a:cxn>
                  <a:cxn ang="0">
                    <a:pos x="1595" y="603"/>
                  </a:cxn>
                  <a:cxn ang="0">
                    <a:pos x="1779" y="4197"/>
                  </a:cxn>
                  <a:cxn ang="0">
                    <a:pos x="1468" y="931"/>
                  </a:cxn>
                  <a:cxn ang="0">
                    <a:pos x="1595" y="3591"/>
                  </a:cxn>
                  <a:cxn ang="0">
                    <a:pos x="1595" y="5340"/>
                  </a:cxn>
                  <a:cxn ang="0">
                    <a:pos x="1779" y="4734"/>
                  </a:cxn>
                  <a:cxn ang="0">
                    <a:pos x="2160" y="4734"/>
                  </a:cxn>
                  <a:cxn ang="0">
                    <a:pos x="1468" y="4734"/>
                  </a:cxn>
                  <a:cxn ang="0">
                    <a:pos x="1468" y="5340"/>
                  </a:cxn>
                  <a:cxn ang="0">
                    <a:pos x="1779" y="4734"/>
                  </a:cxn>
                  <a:cxn ang="0">
                    <a:pos x="2344" y="3054"/>
                  </a:cxn>
                  <a:cxn ang="0">
                    <a:pos x="1779" y="0"/>
                  </a:cxn>
                  <a:cxn ang="0">
                    <a:pos x="1595" y="4597"/>
                  </a:cxn>
                  <a:cxn ang="0">
                    <a:pos x="1595" y="211"/>
                  </a:cxn>
                  <a:cxn ang="0">
                    <a:pos x="1976" y="4409"/>
                  </a:cxn>
                  <a:cxn ang="0">
                    <a:pos x="1259" y="4409"/>
                  </a:cxn>
                  <a:cxn ang="0">
                    <a:pos x="1976" y="400"/>
                  </a:cxn>
                  <a:cxn ang="0">
                    <a:pos x="1259" y="4734"/>
                  </a:cxn>
                  <a:cxn ang="0">
                    <a:pos x="1595" y="400"/>
                  </a:cxn>
                  <a:cxn ang="0">
                    <a:pos x="1084" y="3803"/>
                  </a:cxn>
                  <a:cxn ang="0">
                    <a:pos x="1259" y="1143"/>
                  </a:cxn>
                  <a:cxn ang="0">
                    <a:pos x="520" y="4409"/>
                  </a:cxn>
                  <a:cxn ang="0">
                    <a:pos x="1259" y="1543"/>
                  </a:cxn>
                  <a:cxn ang="0">
                    <a:pos x="700" y="3403"/>
                  </a:cxn>
                </a:cxnLst>
                <a:pathLst>
                  <a:path w="17" h="28">
                    <a:moveTo>
                      <a:pt x="7" y="17"/>
                    </a:moveTo>
                    <a:cubicBezTo>
                      <a:pt x="6" y="14"/>
                      <a:pt x="5" y="12"/>
                      <a:pt x="7" y="9"/>
                    </a:cubicBezTo>
                    <a:cubicBezTo>
                      <a:pt x="6" y="9"/>
                      <a:pt x="5" y="9"/>
                      <a:pt x="4" y="9"/>
                    </a:cubicBezTo>
                    <a:cubicBezTo>
                      <a:pt x="5" y="12"/>
                      <a:pt x="6" y="19"/>
                      <a:pt x="3" y="21"/>
                    </a:cubicBezTo>
                    <a:cubicBezTo>
                      <a:pt x="4" y="22"/>
                      <a:pt x="5" y="22"/>
                      <a:pt x="6" y="22"/>
                    </a:cubicBezTo>
                    <a:cubicBezTo>
                      <a:pt x="4" y="18"/>
                      <a:pt x="4" y="11"/>
                      <a:pt x="7" y="8"/>
                    </a:cubicBezTo>
                    <a:cubicBezTo>
                      <a:pt x="7" y="8"/>
                      <a:pt x="6" y="8"/>
                      <a:pt x="5" y="8"/>
                    </a:cubicBezTo>
                    <a:cubicBezTo>
                      <a:pt x="7" y="10"/>
                      <a:pt x="8" y="16"/>
                      <a:pt x="6" y="18"/>
                    </a:cubicBezTo>
                    <a:cubicBezTo>
                      <a:pt x="7" y="19"/>
                      <a:pt x="8" y="19"/>
                      <a:pt x="8" y="19"/>
                    </a:cubicBezTo>
                    <a:cubicBezTo>
                      <a:pt x="6" y="15"/>
                      <a:pt x="5" y="7"/>
                      <a:pt x="9" y="4"/>
                    </a:cubicBezTo>
                    <a:cubicBezTo>
                      <a:pt x="8" y="4"/>
                      <a:pt x="7" y="4"/>
                      <a:pt x="6" y="3"/>
                    </a:cubicBezTo>
                    <a:cubicBezTo>
                      <a:pt x="10" y="9"/>
                      <a:pt x="9" y="17"/>
                      <a:pt x="6" y="23"/>
                    </a:cubicBezTo>
                    <a:cubicBezTo>
                      <a:pt x="7" y="22"/>
                      <a:pt x="8" y="22"/>
                      <a:pt x="8" y="22"/>
                    </a:cubicBezTo>
                    <a:cubicBezTo>
                      <a:pt x="4" y="20"/>
                      <a:pt x="7" y="6"/>
                      <a:pt x="11" y="4"/>
                    </a:cubicBezTo>
                    <a:cubicBezTo>
                      <a:pt x="10" y="4"/>
                      <a:pt x="9" y="4"/>
                      <a:pt x="9" y="4"/>
                    </a:cubicBezTo>
                    <a:cubicBezTo>
                      <a:pt x="12" y="8"/>
                      <a:pt x="10" y="17"/>
                      <a:pt x="7" y="21"/>
                    </a:cubicBezTo>
                    <a:cubicBezTo>
                      <a:pt x="8" y="21"/>
                      <a:pt x="9" y="21"/>
                      <a:pt x="10" y="21"/>
                    </a:cubicBezTo>
                    <a:cubicBezTo>
                      <a:pt x="7" y="18"/>
                      <a:pt x="7" y="11"/>
                      <a:pt x="8" y="7"/>
                    </a:cubicBezTo>
                    <a:cubicBezTo>
                      <a:pt x="9" y="4"/>
                      <a:pt x="11" y="7"/>
                      <a:pt x="11" y="8"/>
                    </a:cubicBezTo>
                    <a:cubicBezTo>
                      <a:pt x="11" y="9"/>
                      <a:pt x="11" y="11"/>
                      <a:pt x="11" y="12"/>
                    </a:cubicBezTo>
                    <a:cubicBezTo>
                      <a:pt x="11" y="15"/>
                      <a:pt x="11" y="19"/>
                      <a:pt x="9" y="20"/>
                    </a:cubicBezTo>
                    <a:cubicBezTo>
                      <a:pt x="9" y="20"/>
                      <a:pt x="10" y="20"/>
                      <a:pt x="11" y="20"/>
                    </a:cubicBezTo>
                    <a:cubicBezTo>
                      <a:pt x="7" y="17"/>
                      <a:pt x="7" y="6"/>
                      <a:pt x="11" y="3"/>
                    </a:cubicBezTo>
                    <a:cubicBezTo>
                      <a:pt x="10" y="3"/>
                      <a:pt x="9" y="3"/>
                      <a:pt x="9" y="3"/>
                    </a:cubicBezTo>
                    <a:cubicBezTo>
                      <a:pt x="12" y="6"/>
                      <a:pt x="13" y="20"/>
                      <a:pt x="8" y="22"/>
                    </a:cubicBezTo>
                    <a:cubicBezTo>
                      <a:pt x="8" y="22"/>
                      <a:pt x="9" y="22"/>
                      <a:pt x="10" y="22"/>
                    </a:cubicBezTo>
                    <a:cubicBezTo>
                      <a:pt x="8" y="19"/>
                      <a:pt x="7" y="15"/>
                      <a:pt x="7" y="11"/>
                    </a:cubicBezTo>
                    <a:cubicBezTo>
                      <a:pt x="7" y="9"/>
                      <a:pt x="7" y="7"/>
                      <a:pt x="8" y="5"/>
                    </a:cubicBezTo>
                    <a:cubicBezTo>
                      <a:pt x="9" y="0"/>
                      <a:pt x="10" y="9"/>
                      <a:pt x="10" y="10"/>
                    </a:cubicBezTo>
                    <a:cubicBezTo>
                      <a:pt x="10" y="13"/>
                      <a:pt x="10" y="16"/>
                      <a:pt x="9" y="19"/>
                    </a:cubicBezTo>
                    <a:cubicBezTo>
                      <a:pt x="9" y="21"/>
                      <a:pt x="8" y="22"/>
                      <a:pt x="7" y="23"/>
                    </a:cubicBezTo>
                    <a:cubicBezTo>
                      <a:pt x="4" y="26"/>
                      <a:pt x="7" y="28"/>
                      <a:pt x="9" y="28"/>
                    </a:cubicBezTo>
                    <a:cubicBezTo>
                      <a:pt x="11" y="28"/>
                      <a:pt x="12" y="27"/>
                      <a:pt x="11" y="26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0" y="26"/>
                      <a:pt x="10" y="26"/>
                      <a:pt x="10" y="27"/>
                    </a:cubicBezTo>
                    <a:cubicBezTo>
                      <a:pt x="11" y="26"/>
                      <a:pt x="11" y="26"/>
                      <a:pt x="12" y="25"/>
                    </a:cubicBezTo>
                    <a:cubicBezTo>
                      <a:pt x="13" y="23"/>
                      <a:pt x="11" y="21"/>
                      <a:pt x="10" y="23"/>
                    </a:cubicBezTo>
                    <a:cubicBezTo>
                      <a:pt x="9" y="24"/>
                      <a:pt x="9" y="24"/>
                      <a:pt x="8" y="25"/>
                    </a:cubicBezTo>
                    <a:cubicBezTo>
                      <a:pt x="7" y="26"/>
                      <a:pt x="7" y="27"/>
                      <a:pt x="8" y="27"/>
                    </a:cubicBezTo>
                    <a:cubicBezTo>
                      <a:pt x="8" y="27"/>
                      <a:pt x="8" y="28"/>
                      <a:pt x="8" y="28"/>
                    </a:cubicBezTo>
                    <a:cubicBezTo>
                      <a:pt x="9" y="27"/>
                      <a:pt x="9" y="26"/>
                      <a:pt x="10" y="25"/>
                    </a:cubicBezTo>
                    <a:cubicBezTo>
                      <a:pt x="9" y="25"/>
                      <a:pt x="8" y="26"/>
                      <a:pt x="10" y="25"/>
                    </a:cubicBezTo>
                    <a:cubicBezTo>
                      <a:pt x="11" y="24"/>
                      <a:pt x="11" y="24"/>
                      <a:pt x="11" y="23"/>
                    </a:cubicBezTo>
                    <a:cubicBezTo>
                      <a:pt x="12" y="21"/>
                      <a:pt x="13" y="18"/>
                      <a:pt x="13" y="16"/>
                    </a:cubicBezTo>
                    <a:cubicBezTo>
                      <a:pt x="14" y="11"/>
                      <a:pt x="13" y="6"/>
                      <a:pt x="11" y="1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" y="1"/>
                      <a:pt x="4" y="19"/>
                      <a:pt x="7" y="24"/>
                    </a:cubicBezTo>
                    <a:cubicBezTo>
                      <a:pt x="7" y="24"/>
                      <a:pt x="8" y="25"/>
                      <a:pt x="9" y="24"/>
                    </a:cubicBezTo>
                    <a:cubicBezTo>
                      <a:pt x="16" y="22"/>
                      <a:pt x="15" y="6"/>
                      <a:pt x="11" y="1"/>
                    </a:cubicBezTo>
                    <a:cubicBezTo>
                      <a:pt x="10" y="0"/>
                      <a:pt x="9" y="0"/>
                      <a:pt x="9" y="1"/>
                    </a:cubicBezTo>
                    <a:cubicBezTo>
                      <a:pt x="4" y="5"/>
                      <a:pt x="4" y="18"/>
                      <a:pt x="9" y="23"/>
                    </a:cubicBezTo>
                    <a:cubicBezTo>
                      <a:pt x="9" y="23"/>
                      <a:pt x="10" y="23"/>
                      <a:pt x="11" y="23"/>
                    </a:cubicBezTo>
                    <a:cubicBezTo>
                      <a:pt x="15" y="19"/>
                      <a:pt x="17" y="3"/>
                      <a:pt x="10" y="3"/>
                    </a:cubicBezTo>
                    <a:cubicBezTo>
                      <a:pt x="1" y="2"/>
                      <a:pt x="5" y="19"/>
                      <a:pt x="7" y="23"/>
                    </a:cubicBezTo>
                    <a:cubicBezTo>
                      <a:pt x="8" y="24"/>
                      <a:pt x="9" y="24"/>
                      <a:pt x="10" y="23"/>
                    </a:cubicBezTo>
                    <a:cubicBezTo>
                      <a:pt x="13" y="17"/>
                      <a:pt x="15" y="8"/>
                      <a:pt x="11" y="2"/>
                    </a:cubicBezTo>
                    <a:cubicBezTo>
                      <a:pt x="11" y="1"/>
                      <a:pt x="10" y="1"/>
                      <a:pt x="9" y="1"/>
                    </a:cubicBezTo>
                    <a:cubicBezTo>
                      <a:pt x="3" y="4"/>
                      <a:pt x="0" y="21"/>
                      <a:pt x="7" y="25"/>
                    </a:cubicBezTo>
                    <a:cubicBezTo>
                      <a:pt x="8" y="25"/>
                      <a:pt x="9" y="25"/>
                      <a:pt x="9" y="24"/>
                    </a:cubicBezTo>
                    <a:cubicBezTo>
                      <a:pt x="12" y="18"/>
                      <a:pt x="13" y="8"/>
                      <a:pt x="9" y="2"/>
                    </a:cubicBezTo>
                    <a:cubicBezTo>
                      <a:pt x="8" y="1"/>
                      <a:pt x="7" y="1"/>
                      <a:pt x="7" y="2"/>
                    </a:cubicBezTo>
                    <a:cubicBezTo>
                      <a:pt x="2" y="6"/>
                      <a:pt x="3" y="15"/>
                      <a:pt x="6" y="20"/>
                    </a:cubicBezTo>
                    <a:cubicBezTo>
                      <a:pt x="6" y="21"/>
                      <a:pt x="8" y="21"/>
                      <a:pt x="8" y="21"/>
                    </a:cubicBezTo>
                    <a:cubicBezTo>
                      <a:pt x="11" y="17"/>
                      <a:pt x="11" y="9"/>
                      <a:pt x="7" y="6"/>
                    </a:cubicBezTo>
                    <a:cubicBezTo>
                      <a:pt x="7" y="5"/>
                      <a:pt x="6" y="5"/>
                      <a:pt x="5" y="6"/>
                    </a:cubicBezTo>
                    <a:cubicBezTo>
                      <a:pt x="1" y="10"/>
                      <a:pt x="0" y="18"/>
                      <a:pt x="3" y="23"/>
                    </a:cubicBezTo>
                    <a:cubicBezTo>
                      <a:pt x="3" y="24"/>
                      <a:pt x="4" y="25"/>
                      <a:pt x="5" y="24"/>
                    </a:cubicBezTo>
                    <a:cubicBezTo>
                      <a:pt x="9" y="21"/>
                      <a:pt x="8" y="13"/>
                      <a:pt x="7" y="8"/>
                    </a:cubicBezTo>
                    <a:cubicBezTo>
                      <a:pt x="7" y="7"/>
                      <a:pt x="5" y="7"/>
                      <a:pt x="4" y="8"/>
                    </a:cubicBezTo>
                    <a:cubicBezTo>
                      <a:pt x="3" y="11"/>
                      <a:pt x="2" y="14"/>
                      <a:pt x="4" y="18"/>
                    </a:cubicBezTo>
                    <a:cubicBezTo>
                      <a:pt x="4" y="19"/>
                      <a:pt x="7" y="19"/>
                      <a:pt x="7" y="17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523" name="Freeform 220"/>
              <p:cNvSpPr/>
              <p:nvPr/>
            </p:nvSpPr>
            <p:spPr>
              <a:xfrm>
                <a:off x="1497" y="397"/>
                <a:ext cx="17" cy="20"/>
              </a:xfrm>
              <a:custGeom>
                <a:avLst/>
                <a:gdLst/>
                <a:ahLst/>
                <a:cxnLst>
                  <a:cxn ang="0">
                    <a:pos x="595" y="931"/>
                  </a:cxn>
                  <a:cxn ang="0">
                    <a:pos x="385" y="931"/>
                  </a:cxn>
                  <a:cxn ang="0">
                    <a:pos x="595" y="931"/>
                  </a:cxn>
                  <a:cxn ang="0">
                    <a:pos x="907" y="931"/>
                  </a:cxn>
                  <a:cxn ang="0">
                    <a:pos x="1091" y="603"/>
                  </a:cxn>
                  <a:cxn ang="0">
                    <a:pos x="907" y="211"/>
                  </a:cxn>
                  <a:cxn ang="0">
                    <a:pos x="595" y="603"/>
                  </a:cxn>
                  <a:cxn ang="0">
                    <a:pos x="595" y="726"/>
                  </a:cxn>
                  <a:cxn ang="0">
                    <a:pos x="706" y="400"/>
                  </a:cxn>
                  <a:cxn ang="0">
                    <a:pos x="0" y="931"/>
                  </a:cxn>
                  <a:cxn ang="0">
                    <a:pos x="595" y="931"/>
                  </a:cxn>
                </a:cxnLst>
                <a:pathLst>
                  <a:path w="6" h="7">
                    <a:moveTo>
                      <a:pt x="3" y="5"/>
                    </a:moveTo>
                    <a:cubicBezTo>
                      <a:pt x="3" y="5"/>
                      <a:pt x="3" y="5"/>
                      <a:pt x="2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5"/>
                      <a:pt x="4" y="5"/>
                      <a:pt x="5" y="5"/>
                    </a:cubicBezTo>
                    <a:cubicBezTo>
                      <a:pt x="6" y="5"/>
                      <a:pt x="6" y="4"/>
                      <a:pt x="6" y="3"/>
                    </a:cubicBezTo>
                    <a:cubicBezTo>
                      <a:pt x="6" y="2"/>
                      <a:pt x="5" y="2"/>
                      <a:pt x="5" y="1"/>
                    </a:cubicBezTo>
                    <a:cubicBezTo>
                      <a:pt x="3" y="0"/>
                      <a:pt x="1" y="2"/>
                      <a:pt x="3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3"/>
                      <a:pt x="4" y="3"/>
                      <a:pt x="4" y="2"/>
                    </a:cubicBezTo>
                    <a:cubicBezTo>
                      <a:pt x="2" y="3"/>
                      <a:pt x="0" y="2"/>
                      <a:pt x="0" y="5"/>
                    </a:cubicBezTo>
                    <a:cubicBezTo>
                      <a:pt x="0" y="7"/>
                      <a:pt x="3" y="7"/>
                      <a:pt x="3" y="5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524" name="Freeform 221"/>
              <p:cNvSpPr/>
              <p:nvPr/>
            </p:nvSpPr>
            <p:spPr>
              <a:xfrm>
                <a:off x="1483" y="323"/>
                <a:ext cx="37" cy="34"/>
              </a:xfrm>
              <a:custGeom>
                <a:avLst/>
                <a:gdLst/>
                <a:ahLst/>
                <a:cxnLst>
                  <a:cxn ang="0">
                    <a:pos x="601" y="1301"/>
                  </a:cxn>
                  <a:cxn ang="0">
                    <a:pos x="1711" y="1799"/>
                  </a:cxn>
                  <a:cxn ang="0">
                    <a:pos x="2237" y="1686"/>
                  </a:cxn>
                  <a:cxn ang="0">
                    <a:pos x="0" y="1091"/>
                  </a:cxn>
                  <a:cxn ang="0">
                    <a:pos x="601" y="1301"/>
                  </a:cxn>
                </a:cxnLst>
                <a:pathLst>
                  <a:path w="13" h="12">
                    <a:moveTo>
                      <a:pt x="3" y="7"/>
                    </a:moveTo>
                    <a:cubicBezTo>
                      <a:pt x="5" y="4"/>
                      <a:pt x="8" y="8"/>
                      <a:pt x="9" y="10"/>
                    </a:cubicBezTo>
                    <a:cubicBezTo>
                      <a:pt x="10" y="12"/>
                      <a:pt x="13" y="10"/>
                      <a:pt x="12" y="9"/>
                    </a:cubicBezTo>
                    <a:cubicBezTo>
                      <a:pt x="10" y="5"/>
                      <a:pt x="4" y="0"/>
                      <a:pt x="0" y="6"/>
                    </a:cubicBezTo>
                    <a:cubicBezTo>
                      <a:pt x="0" y="7"/>
                      <a:pt x="2" y="9"/>
                      <a:pt x="3" y="7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525" name="Freeform 222"/>
              <p:cNvSpPr/>
              <p:nvPr/>
            </p:nvSpPr>
            <p:spPr>
              <a:xfrm>
                <a:off x="1717" y="1498"/>
                <a:ext cx="237" cy="226"/>
              </a:xfrm>
              <a:custGeom>
                <a:avLst/>
                <a:gdLst/>
                <a:ahLst/>
                <a:cxnLst>
                  <a:cxn ang="0">
                    <a:pos x="8495" y="13603"/>
                  </a:cxn>
                  <a:cxn ang="0">
                    <a:pos x="1328" y="9174"/>
                  </a:cxn>
                  <a:cxn ang="0">
                    <a:pos x="5308" y="2266"/>
                  </a:cxn>
                  <a:cxn ang="0">
                    <a:pos x="7590" y="13603"/>
                  </a:cxn>
                  <a:cxn ang="0">
                    <a:pos x="7590" y="14003"/>
                  </a:cxn>
                  <a:cxn ang="0">
                    <a:pos x="12898" y="6906"/>
                  </a:cxn>
                  <a:cxn ang="0">
                    <a:pos x="6236" y="1734"/>
                  </a:cxn>
                  <a:cxn ang="0">
                    <a:pos x="602" y="8642"/>
                  </a:cxn>
                  <a:cxn ang="0">
                    <a:pos x="8709" y="14192"/>
                  </a:cxn>
                  <a:cxn ang="0">
                    <a:pos x="8495" y="13603"/>
                  </a:cxn>
                </a:cxnLst>
                <a:pathLst>
                  <a:path w="83" h="79">
                    <a:moveTo>
                      <a:pt x="45" y="71"/>
                    </a:moveTo>
                    <a:cubicBezTo>
                      <a:pt x="30" y="76"/>
                      <a:pt x="12" y="61"/>
                      <a:pt x="7" y="48"/>
                    </a:cubicBezTo>
                    <a:cubicBezTo>
                      <a:pt x="0" y="31"/>
                      <a:pt x="13" y="17"/>
                      <a:pt x="28" y="12"/>
                    </a:cubicBezTo>
                    <a:cubicBezTo>
                      <a:pt x="68" y="0"/>
                      <a:pt x="83" y="68"/>
                      <a:pt x="40" y="71"/>
                    </a:cubicBezTo>
                    <a:cubicBezTo>
                      <a:pt x="39" y="71"/>
                      <a:pt x="39" y="74"/>
                      <a:pt x="40" y="73"/>
                    </a:cubicBezTo>
                    <a:cubicBezTo>
                      <a:pt x="60" y="72"/>
                      <a:pt x="72" y="55"/>
                      <a:pt x="68" y="36"/>
                    </a:cubicBezTo>
                    <a:cubicBezTo>
                      <a:pt x="65" y="19"/>
                      <a:pt x="51" y="6"/>
                      <a:pt x="33" y="9"/>
                    </a:cubicBezTo>
                    <a:cubicBezTo>
                      <a:pt x="14" y="12"/>
                      <a:pt x="1" y="26"/>
                      <a:pt x="3" y="45"/>
                    </a:cubicBezTo>
                    <a:cubicBezTo>
                      <a:pt x="6" y="62"/>
                      <a:pt x="29" y="79"/>
                      <a:pt x="46" y="74"/>
                    </a:cubicBezTo>
                    <a:cubicBezTo>
                      <a:pt x="47" y="73"/>
                      <a:pt x="47" y="71"/>
                      <a:pt x="45" y="71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526" name="Freeform 223"/>
              <p:cNvSpPr/>
              <p:nvPr/>
            </p:nvSpPr>
            <p:spPr>
              <a:xfrm>
                <a:off x="1840" y="1701"/>
                <a:ext cx="52" cy="34"/>
              </a:xfrm>
              <a:custGeom>
                <a:avLst/>
                <a:gdLst/>
                <a:ahLst/>
                <a:cxnLst>
                  <a:cxn ang="0">
                    <a:pos x="0" y="385"/>
                  </a:cxn>
                  <a:cxn ang="0">
                    <a:pos x="3204" y="2185"/>
                  </a:cxn>
                  <a:cxn ang="0">
                    <a:pos x="3204" y="1686"/>
                  </a:cxn>
                  <a:cxn ang="0">
                    <a:pos x="410" y="210"/>
                  </a:cxn>
                  <a:cxn ang="0">
                    <a:pos x="0" y="385"/>
                  </a:cxn>
                </a:cxnLst>
                <a:pathLst>
                  <a:path w="18" h="12">
                    <a:moveTo>
                      <a:pt x="0" y="2"/>
                    </a:moveTo>
                    <a:cubicBezTo>
                      <a:pt x="4" y="8"/>
                      <a:pt x="9" y="12"/>
                      <a:pt x="16" y="12"/>
                    </a:cubicBezTo>
                    <a:cubicBezTo>
                      <a:pt x="18" y="12"/>
                      <a:pt x="18" y="9"/>
                      <a:pt x="16" y="9"/>
                    </a:cubicBezTo>
                    <a:cubicBezTo>
                      <a:pt x="10" y="10"/>
                      <a:pt x="5" y="6"/>
                      <a:pt x="2" y="1"/>
                    </a:cubicBezTo>
                    <a:cubicBezTo>
                      <a:pt x="2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527" name="Freeform 224"/>
              <p:cNvSpPr/>
              <p:nvPr/>
            </p:nvSpPr>
            <p:spPr>
              <a:xfrm>
                <a:off x="1857" y="1695"/>
                <a:ext cx="37" cy="37"/>
              </a:xfrm>
              <a:custGeom>
                <a:avLst/>
                <a:gdLst/>
                <a:ahLst/>
                <a:cxnLst>
                  <a:cxn ang="0">
                    <a:pos x="211" y="211"/>
                  </a:cxn>
                  <a:cxn ang="0">
                    <a:pos x="2026" y="2422"/>
                  </a:cxn>
                  <a:cxn ang="0">
                    <a:pos x="2026" y="1847"/>
                  </a:cxn>
                  <a:cxn ang="0">
                    <a:pos x="601" y="211"/>
                  </a:cxn>
                  <a:cxn ang="0">
                    <a:pos x="211" y="211"/>
                  </a:cxn>
                </a:cxnLst>
                <a:pathLst>
                  <a:path w="13" h="13">
                    <a:moveTo>
                      <a:pt x="1" y="1"/>
                    </a:moveTo>
                    <a:cubicBezTo>
                      <a:pt x="0" y="7"/>
                      <a:pt x="5" y="12"/>
                      <a:pt x="11" y="13"/>
                    </a:cubicBezTo>
                    <a:cubicBezTo>
                      <a:pt x="13" y="13"/>
                      <a:pt x="13" y="10"/>
                      <a:pt x="11" y="10"/>
                    </a:cubicBezTo>
                    <a:cubicBezTo>
                      <a:pt x="7" y="10"/>
                      <a:pt x="3" y="6"/>
                      <a:pt x="3" y="1"/>
                    </a:cubicBezTo>
                    <a:cubicBezTo>
                      <a:pt x="3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528" name="Freeform 225"/>
              <p:cNvSpPr/>
              <p:nvPr/>
            </p:nvSpPr>
            <p:spPr>
              <a:xfrm>
                <a:off x="1843" y="1695"/>
                <a:ext cx="31" cy="35"/>
              </a:xfrm>
              <a:custGeom>
                <a:avLst/>
                <a:gdLst/>
                <a:ahLst/>
                <a:cxnLst>
                  <a:cxn ang="0">
                    <a:pos x="516" y="869"/>
                  </a:cxn>
                  <a:cxn ang="0">
                    <a:pos x="1454" y="1660"/>
                  </a:cxn>
                  <a:cxn ang="0">
                    <a:pos x="1564" y="1438"/>
                  </a:cxn>
                  <a:cxn ang="0">
                    <a:pos x="874" y="869"/>
                  </a:cxn>
                  <a:cxn ang="0">
                    <a:pos x="690" y="1318"/>
                  </a:cxn>
                  <a:cxn ang="0">
                    <a:pos x="1454" y="2109"/>
                  </a:cxn>
                  <a:cxn ang="0">
                    <a:pos x="1770" y="1660"/>
                  </a:cxn>
                  <a:cxn ang="0">
                    <a:pos x="1071" y="1088"/>
                  </a:cxn>
                  <a:cxn ang="0">
                    <a:pos x="690" y="1438"/>
                  </a:cxn>
                  <a:cxn ang="0">
                    <a:pos x="1454" y="2304"/>
                  </a:cxn>
                  <a:cxn ang="0">
                    <a:pos x="1770" y="1890"/>
                  </a:cxn>
                  <a:cxn ang="0">
                    <a:pos x="516" y="648"/>
                  </a:cxn>
                  <a:cxn ang="0">
                    <a:pos x="380" y="869"/>
                  </a:cxn>
                  <a:cxn ang="0">
                    <a:pos x="874" y="869"/>
                  </a:cxn>
                  <a:cxn ang="0">
                    <a:pos x="1254" y="648"/>
                  </a:cxn>
                  <a:cxn ang="0">
                    <a:pos x="1254" y="452"/>
                  </a:cxn>
                  <a:cxn ang="0">
                    <a:pos x="874" y="648"/>
                  </a:cxn>
                  <a:cxn ang="0">
                    <a:pos x="874" y="648"/>
                  </a:cxn>
                  <a:cxn ang="0">
                    <a:pos x="1071" y="452"/>
                  </a:cxn>
                  <a:cxn ang="0">
                    <a:pos x="380" y="452"/>
                  </a:cxn>
                  <a:cxn ang="0">
                    <a:pos x="183" y="869"/>
                  </a:cxn>
                  <a:cxn ang="0">
                    <a:pos x="1564" y="2304"/>
                  </a:cxn>
                  <a:cxn ang="0">
                    <a:pos x="1770" y="1890"/>
                  </a:cxn>
                  <a:cxn ang="0">
                    <a:pos x="874" y="1088"/>
                  </a:cxn>
                  <a:cxn ang="0">
                    <a:pos x="690" y="1438"/>
                  </a:cxn>
                  <a:cxn ang="0">
                    <a:pos x="1564" y="2304"/>
                  </a:cxn>
                  <a:cxn ang="0">
                    <a:pos x="1770" y="1890"/>
                  </a:cxn>
                  <a:cxn ang="0">
                    <a:pos x="1071" y="1088"/>
                  </a:cxn>
                  <a:cxn ang="0">
                    <a:pos x="690" y="1318"/>
                  </a:cxn>
                  <a:cxn ang="0">
                    <a:pos x="1454" y="1890"/>
                  </a:cxn>
                  <a:cxn ang="0">
                    <a:pos x="1770" y="1438"/>
                  </a:cxn>
                  <a:cxn ang="0">
                    <a:pos x="690" y="452"/>
                  </a:cxn>
                  <a:cxn ang="0">
                    <a:pos x="516" y="869"/>
                  </a:cxn>
                </a:cxnLst>
                <a:pathLst>
                  <a:path w="11" h="12">
                    <a:moveTo>
                      <a:pt x="3" y="4"/>
                    </a:moveTo>
                    <a:cubicBezTo>
                      <a:pt x="4" y="5"/>
                      <a:pt x="6" y="7"/>
                      <a:pt x="8" y="8"/>
                    </a:cubicBezTo>
                    <a:cubicBezTo>
                      <a:pt x="8" y="8"/>
                      <a:pt x="9" y="7"/>
                      <a:pt x="9" y="7"/>
                    </a:cubicBezTo>
                    <a:cubicBezTo>
                      <a:pt x="8" y="6"/>
                      <a:pt x="7" y="5"/>
                      <a:pt x="5" y="4"/>
                    </a:cubicBezTo>
                    <a:cubicBezTo>
                      <a:pt x="4" y="4"/>
                      <a:pt x="3" y="5"/>
                      <a:pt x="4" y="6"/>
                    </a:cubicBezTo>
                    <a:cubicBezTo>
                      <a:pt x="5" y="8"/>
                      <a:pt x="7" y="9"/>
                      <a:pt x="8" y="10"/>
                    </a:cubicBezTo>
                    <a:cubicBezTo>
                      <a:pt x="9" y="10"/>
                      <a:pt x="9" y="9"/>
                      <a:pt x="10" y="8"/>
                    </a:cubicBezTo>
                    <a:cubicBezTo>
                      <a:pt x="8" y="8"/>
                      <a:pt x="7" y="6"/>
                      <a:pt x="6" y="5"/>
                    </a:cubicBezTo>
                    <a:cubicBezTo>
                      <a:pt x="5" y="6"/>
                      <a:pt x="5" y="6"/>
                      <a:pt x="4" y="7"/>
                    </a:cubicBezTo>
                    <a:cubicBezTo>
                      <a:pt x="6" y="8"/>
                      <a:pt x="7" y="9"/>
                      <a:pt x="8" y="11"/>
                    </a:cubicBezTo>
                    <a:cubicBezTo>
                      <a:pt x="9" y="10"/>
                      <a:pt x="9" y="10"/>
                      <a:pt x="10" y="9"/>
                    </a:cubicBezTo>
                    <a:cubicBezTo>
                      <a:pt x="7" y="8"/>
                      <a:pt x="5" y="5"/>
                      <a:pt x="3" y="3"/>
                    </a:cubicBezTo>
                    <a:cubicBezTo>
                      <a:pt x="3" y="3"/>
                      <a:pt x="3" y="4"/>
                      <a:pt x="2" y="4"/>
                    </a:cubicBezTo>
                    <a:cubicBezTo>
                      <a:pt x="3" y="4"/>
                      <a:pt x="4" y="4"/>
                      <a:pt x="5" y="4"/>
                    </a:cubicBezTo>
                    <a:cubicBezTo>
                      <a:pt x="6" y="5"/>
                      <a:pt x="7" y="4"/>
                      <a:pt x="7" y="3"/>
                    </a:cubicBezTo>
                    <a:cubicBezTo>
                      <a:pt x="7" y="3"/>
                      <a:pt x="7" y="2"/>
                      <a:pt x="7" y="2"/>
                    </a:cubicBezTo>
                    <a:cubicBezTo>
                      <a:pt x="7" y="0"/>
                      <a:pt x="4" y="1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6" y="3"/>
                      <a:pt x="6" y="2"/>
                    </a:cubicBezTo>
                    <a:cubicBezTo>
                      <a:pt x="5" y="1"/>
                      <a:pt x="3" y="1"/>
                      <a:pt x="2" y="2"/>
                    </a:cubicBezTo>
                    <a:cubicBezTo>
                      <a:pt x="1" y="2"/>
                      <a:pt x="0" y="3"/>
                      <a:pt x="1" y="4"/>
                    </a:cubicBezTo>
                    <a:cubicBezTo>
                      <a:pt x="3" y="7"/>
                      <a:pt x="5" y="10"/>
                      <a:pt x="9" y="11"/>
                    </a:cubicBezTo>
                    <a:cubicBezTo>
                      <a:pt x="10" y="12"/>
                      <a:pt x="11" y="10"/>
                      <a:pt x="10" y="9"/>
                    </a:cubicBezTo>
                    <a:cubicBezTo>
                      <a:pt x="9" y="8"/>
                      <a:pt x="7" y="6"/>
                      <a:pt x="5" y="5"/>
                    </a:cubicBezTo>
                    <a:cubicBezTo>
                      <a:pt x="4" y="4"/>
                      <a:pt x="3" y="6"/>
                      <a:pt x="4" y="7"/>
                    </a:cubicBezTo>
                    <a:cubicBezTo>
                      <a:pt x="5" y="8"/>
                      <a:pt x="7" y="10"/>
                      <a:pt x="9" y="11"/>
                    </a:cubicBezTo>
                    <a:cubicBezTo>
                      <a:pt x="10" y="11"/>
                      <a:pt x="11" y="10"/>
                      <a:pt x="10" y="9"/>
                    </a:cubicBezTo>
                    <a:cubicBezTo>
                      <a:pt x="9" y="7"/>
                      <a:pt x="7" y="6"/>
                      <a:pt x="6" y="5"/>
                    </a:cubicBezTo>
                    <a:cubicBezTo>
                      <a:pt x="5" y="5"/>
                      <a:pt x="5" y="6"/>
                      <a:pt x="4" y="6"/>
                    </a:cubicBezTo>
                    <a:cubicBezTo>
                      <a:pt x="5" y="7"/>
                      <a:pt x="7" y="8"/>
                      <a:pt x="8" y="9"/>
                    </a:cubicBezTo>
                    <a:cubicBezTo>
                      <a:pt x="9" y="9"/>
                      <a:pt x="11" y="8"/>
                      <a:pt x="10" y="7"/>
                    </a:cubicBezTo>
                    <a:cubicBezTo>
                      <a:pt x="8" y="5"/>
                      <a:pt x="6" y="4"/>
                      <a:pt x="4" y="2"/>
                    </a:cubicBezTo>
                    <a:cubicBezTo>
                      <a:pt x="3" y="1"/>
                      <a:pt x="2" y="3"/>
                      <a:pt x="3" y="4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529" name="Freeform 226"/>
              <p:cNvSpPr/>
              <p:nvPr/>
            </p:nvSpPr>
            <p:spPr>
              <a:xfrm>
                <a:off x="1732" y="1584"/>
                <a:ext cx="17" cy="34"/>
              </a:xfrm>
              <a:custGeom>
                <a:avLst/>
                <a:gdLst/>
                <a:ahLst/>
                <a:cxnLst>
                  <a:cxn ang="0">
                    <a:pos x="595" y="210"/>
                  </a:cxn>
                  <a:cxn ang="0">
                    <a:pos x="210" y="2000"/>
                  </a:cxn>
                  <a:cxn ang="0">
                    <a:pos x="595" y="2000"/>
                  </a:cxn>
                  <a:cxn ang="0">
                    <a:pos x="907" y="1091"/>
                  </a:cxn>
                  <a:cxn ang="0">
                    <a:pos x="595" y="907"/>
                  </a:cxn>
                  <a:cxn ang="0">
                    <a:pos x="210" y="1799"/>
                  </a:cxn>
                  <a:cxn ang="0">
                    <a:pos x="595" y="2000"/>
                  </a:cxn>
                  <a:cxn ang="0">
                    <a:pos x="907" y="385"/>
                  </a:cxn>
                  <a:cxn ang="0">
                    <a:pos x="595" y="210"/>
                  </a:cxn>
                </a:cxnLst>
                <a:pathLst>
                  <a:path w="6" h="12">
                    <a:moveTo>
                      <a:pt x="3" y="1"/>
                    </a:moveTo>
                    <a:cubicBezTo>
                      <a:pt x="2" y="4"/>
                      <a:pt x="0" y="8"/>
                      <a:pt x="1" y="11"/>
                    </a:cubicBezTo>
                    <a:cubicBezTo>
                      <a:pt x="1" y="12"/>
                      <a:pt x="3" y="12"/>
                      <a:pt x="3" y="11"/>
                    </a:cubicBezTo>
                    <a:cubicBezTo>
                      <a:pt x="4" y="10"/>
                      <a:pt x="5" y="8"/>
                      <a:pt x="5" y="6"/>
                    </a:cubicBezTo>
                    <a:cubicBezTo>
                      <a:pt x="6" y="4"/>
                      <a:pt x="3" y="4"/>
                      <a:pt x="3" y="5"/>
                    </a:cubicBezTo>
                    <a:cubicBezTo>
                      <a:pt x="3" y="7"/>
                      <a:pt x="2" y="9"/>
                      <a:pt x="1" y="10"/>
                    </a:cubicBezTo>
                    <a:cubicBezTo>
                      <a:pt x="2" y="10"/>
                      <a:pt x="3" y="10"/>
                      <a:pt x="3" y="11"/>
                    </a:cubicBezTo>
                    <a:cubicBezTo>
                      <a:pt x="2" y="8"/>
                      <a:pt x="4" y="5"/>
                      <a:pt x="5" y="2"/>
                    </a:cubicBezTo>
                    <a:cubicBezTo>
                      <a:pt x="6" y="1"/>
                      <a:pt x="4" y="0"/>
                      <a:pt x="3" y="1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530" name="Freeform 227"/>
              <p:cNvSpPr/>
              <p:nvPr/>
            </p:nvSpPr>
            <p:spPr>
              <a:xfrm>
                <a:off x="1737" y="1567"/>
                <a:ext cx="15" cy="51"/>
              </a:xfrm>
              <a:custGeom>
                <a:avLst/>
                <a:gdLst/>
                <a:ahLst/>
                <a:cxnLst>
                  <a:cxn ang="0">
                    <a:pos x="486" y="385"/>
                  </a:cxn>
                  <a:cxn ang="0">
                    <a:pos x="0" y="2916"/>
                  </a:cxn>
                  <a:cxn ang="0">
                    <a:pos x="486" y="2916"/>
                  </a:cxn>
                  <a:cxn ang="0">
                    <a:pos x="486" y="2391"/>
                  </a:cxn>
                  <a:cxn ang="0">
                    <a:pos x="0" y="2185"/>
                  </a:cxn>
                  <a:cxn ang="0">
                    <a:pos x="0" y="2916"/>
                  </a:cxn>
                  <a:cxn ang="0">
                    <a:pos x="486" y="2916"/>
                  </a:cxn>
                  <a:cxn ang="0">
                    <a:pos x="1215" y="595"/>
                  </a:cxn>
                  <a:cxn ang="0">
                    <a:pos x="486" y="385"/>
                  </a:cxn>
                </a:cxnLst>
                <a:pathLst>
                  <a:path w="5" h="18">
                    <a:moveTo>
                      <a:pt x="2" y="2"/>
                    </a:moveTo>
                    <a:cubicBezTo>
                      <a:pt x="0" y="6"/>
                      <a:pt x="0" y="11"/>
                      <a:pt x="0" y="16"/>
                    </a:cubicBezTo>
                    <a:cubicBezTo>
                      <a:pt x="0" y="16"/>
                      <a:pt x="1" y="16"/>
                      <a:pt x="2" y="16"/>
                    </a:cubicBezTo>
                    <a:cubicBezTo>
                      <a:pt x="2" y="15"/>
                      <a:pt x="2" y="14"/>
                      <a:pt x="2" y="13"/>
                    </a:cubicBezTo>
                    <a:cubicBezTo>
                      <a:pt x="3" y="11"/>
                      <a:pt x="0" y="11"/>
                      <a:pt x="0" y="12"/>
                    </a:cubicBezTo>
                    <a:cubicBezTo>
                      <a:pt x="0" y="14"/>
                      <a:pt x="0" y="15"/>
                      <a:pt x="0" y="16"/>
                    </a:cubicBezTo>
                    <a:cubicBezTo>
                      <a:pt x="0" y="17"/>
                      <a:pt x="2" y="18"/>
                      <a:pt x="2" y="16"/>
                    </a:cubicBezTo>
                    <a:cubicBezTo>
                      <a:pt x="3" y="12"/>
                      <a:pt x="3" y="7"/>
                      <a:pt x="5" y="3"/>
                    </a:cubicBezTo>
                    <a:cubicBezTo>
                      <a:pt x="5" y="2"/>
                      <a:pt x="3" y="0"/>
                      <a:pt x="2" y="2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531" name="Freeform 228"/>
              <p:cNvSpPr/>
              <p:nvPr/>
            </p:nvSpPr>
            <p:spPr>
              <a:xfrm>
                <a:off x="1732" y="1578"/>
                <a:ext cx="14" cy="49"/>
              </a:xfrm>
              <a:custGeom>
                <a:avLst/>
                <a:gdLst/>
                <a:ahLst/>
                <a:cxnLst>
                  <a:cxn ang="0">
                    <a:pos x="375" y="216"/>
                  </a:cxn>
                  <a:cxn ang="0">
                    <a:pos x="0" y="3182"/>
                  </a:cxn>
                  <a:cxn ang="0">
                    <a:pos x="375" y="3182"/>
                  </a:cxn>
                  <a:cxn ang="0">
                    <a:pos x="487" y="2202"/>
                  </a:cxn>
                  <a:cxn ang="0">
                    <a:pos x="0" y="2202"/>
                  </a:cxn>
                  <a:cxn ang="0">
                    <a:pos x="0" y="3182"/>
                  </a:cxn>
                  <a:cxn ang="0">
                    <a:pos x="375" y="3182"/>
                  </a:cxn>
                  <a:cxn ang="0">
                    <a:pos x="683" y="406"/>
                  </a:cxn>
                  <a:cxn ang="0">
                    <a:pos x="375" y="216"/>
                  </a:cxn>
                </a:cxnLst>
                <a:pathLst>
                  <a:path w="5" h="17">
                    <a:moveTo>
                      <a:pt x="2" y="1"/>
                    </a:moveTo>
                    <a:cubicBezTo>
                      <a:pt x="0" y="6"/>
                      <a:pt x="0" y="11"/>
                      <a:pt x="0" y="16"/>
                    </a:cubicBezTo>
                    <a:cubicBezTo>
                      <a:pt x="0" y="17"/>
                      <a:pt x="2" y="17"/>
                      <a:pt x="2" y="16"/>
                    </a:cubicBezTo>
                    <a:cubicBezTo>
                      <a:pt x="2" y="14"/>
                      <a:pt x="3" y="12"/>
                      <a:pt x="3" y="11"/>
                    </a:cubicBezTo>
                    <a:cubicBezTo>
                      <a:pt x="3" y="9"/>
                      <a:pt x="0" y="9"/>
                      <a:pt x="0" y="11"/>
                    </a:cubicBezTo>
                    <a:cubicBezTo>
                      <a:pt x="0" y="12"/>
                      <a:pt x="0" y="14"/>
                      <a:pt x="0" y="16"/>
                    </a:cubicBezTo>
                    <a:cubicBezTo>
                      <a:pt x="1" y="16"/>
                      <a:pt x="1" y="16"/>
                      <a:pt x="2" y="16"/>
                    </a:cubicBezTo>
                    <a:cubicBezTo>
                      <a:pt x="3" y="11"/>
                      <a:pt x="2" y="6"/>
                      <a:pt x="4" y="2"/>
                    </a:cubicBezTo>
                    <a:cubicBezTo>
                      <a:pt x="5" y="1"/>
                      <a:pt x="3" y="0"/>
                      <a:pt x="2" y="1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532" name="Freeform 229"/>
              <p:cNvSpPr/>
              <p:nvPr/>
            </p:nvSpPr>
            <p:spPr>
              <a:xfrm>
                <a:off x="1726" y="1587"/>
                <a:ext cx="14" cy="34"/>
              </a:xfrm>
              <a:custGeom>
                <a:avLst/>
                <a:gdLst/>
                <a:ahLst/>
                <a:cxnLst>
                  <a:cxn ang="0">
                    <a:pos x="375" y="210"/>
                  </a:cxn>
                  <a:cxn ang="0">
                    <a:pos x="375" y="2000"/>
                  </a:cxn>
                  <a:cxn ang="0">
                    <a:pos x="683" y="2185"/>
                  </a:cxn>
                  <a:cxn ang="0">
                    <a:pos x="854" y="2000"/>
                  </a:cxn>
                  <a:cxn ang="0">
                    <a:pos x="375" y="1686"/>
                  </a:cxn>
                  <a:cxn ang="0">
                    <a:pos x="375" y="1799"/>
                  </a:cxn>
                  <a:cxn ang="0">
                    <a:pos x="683" y="1799"/>
                  </a:cxn>
                  <a:cxn ang="0">
                    <a:pos x="683" y="385"/>
                  </a:cxn>
                  <a:cxn ang="0">
                    <a:pos x="375" y="210"/>
                  </a:cxn>
                </a:cxnLst>
                <a:pathLst>
                  <a:path w="5" h="12">
                    <a:moveTo>
                      <a:pt x="2" y="1"/>
                    </a:moveTo>
                    <a:cubicBezTo>
                      <a:pt x="1" y="4"/>
                      <a:pt x="0" y="9"/>
                      <a:pt x="2" y="11"/>
                    </a:cubicBezTo>
                    <a:cubicBezTo>
                      <a:pt x="2" y="12"/>
                      <a:pt x="3" y="12"/>
                      <a:pt x="4" y="12"/>
                    </a:cubicBezTo>
                    <a:cubicBezTo>
                      <a:pt x="4" y="11"/>
                      <a:pt x="4" y="11"/>
                      <a:pt x="5" y="11"/>
                    </a:cubicBezTo>
                    <a:cubicBezTo>
                      <a:pt x="5" y="9"/>
                      <a:pt x="3" y="8"/>
                      <a:pt x="2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10"/>
                      <a:pt x="3" y="10"/>
                      <a:pt x="4" y="10"/>
                    </a:cubicBezTo>
                    <a:cubicBezTo>
                      <a:pt x="2" y="8"/>
                      <a:pt x="4" y="4"/>
                      <a:pt x="4" y="2"/>
                    </a:cubicBezTo>
                    <a:cubicBezTo>
                      <a:pt x="4" y="0"/>
                      <a:pt x="2" y="0"/>
                      <a:pt x="2" y="1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533" name="Freeform 230"/>
              <p:cNvSpPr/>
              <p:nvPr/>
            </p:nvSpPr>
            <p:spPr>
              <a:xfrm>
                <a:off x="1734" y="1584"/>
                <a:ext cx="15" cy="48"/>
              </a:xfrm>
              <a:custGeom>
                <a:avLst/>
                <a:gdLst/>
                <a:ahLst/>
                <a:cxnLst>
                  <a:cxn ang="0">
                    <a:pos x="486" y="184"/>
                  </a:cxn>
                  <a:cxn ang="0">
                    <a:pos x="0" y="2680"/>
                  </a:cxn>
                  <a:cxn ang="0">
                    <a:pos x="486" y="2863"/>
                  </a:cxn>
                  <a:cxn ang="0">
                    <a:pos x="972" y="1468"/>
                  </a:cxn>
                  <a:cxn ang="0">
                    <a:pos x="486" y="1259"/>
                  </a:cxn>
                  <a:cxn ang="0">
                    <a:pos x="0" y="2680"/>
                  </a:cxn>
                  <a:cxn ang="0">
                    <a:pos x="729" y="2680"/>
                  </a:cxn>
                  <a:cxn ang="0">
                    <a:pos x="972" y="184"/>
                  </a:cxn>
                  <a:cxn ang="0">
                    <a:pos x="486" y="184"/>
                  </a:cxn>
                </a:cxnLst>
                <a:pathLst>
                  <a:path w="5" h="17">
                    <a:moveTo>
                      <a:pt x="2" y="1"/>
                    </a:moveTo>
                    <a:cubicBezTo>
                      <a:pt x="2" y="6"/>
                      <a:pt x="1" y="11"/>
                      <a:pt x="0" y="15"/>
                    </a:cubicBezTo>
                    <a:cubicBezTo>
                      <a:pt x="0" y="17"/>
                      <a:pt x="2" y="17"/>
                      <a:pt x="2" y="16"/>
                    </a:cubicBezTo>
                    <a:cubicBezTo>
                      <a:pt x="3" y="13"/>
                      <a:pt x="4" y="10"/>
                      <a:pt x="4" y="8"/>
                    </a:cubicBezTo>
                    <a:cubicBezTo>
                      <a:pt x="5" y="6"/>
                      <a:pt x="2" y="5"/>
                      <a:pt x="2" y="7"/>
                    </a:cubicBezTo>
                    <a:cubicBezTo>
                      <a:pt x="2" y="10"/>
                      <a:pt x="1" y="12"/>
                      <a:pt x="0" y="15"/>
                    </a:cubicBezTo>
                    <a:cubicBezTo>
                      <a:pt x="1" y="15"/>
                      <a:pt x="2" y="15"/>
                      <a:pt x="3" y="15"/>
                    </a:cubicBezTo>
                    <a:cubicBezTo>
                      <a:pt x="3" y="11"/>
                      <a:pt x="4" y="6"/>
                      <a:pt x="4" y="1"/>
                    </a:cubicBezTo>
                    <a:cubicBezTo>
                      <a:pt x="4" y="0"/>
                      <a:pt x="2" y="0"/>
                      <a:pt x="2" y="1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534" name="Freeform 231"/>
              <p:cNvSpPr/>
              <p:nvPr/>
            </p:nvSpPr>
            <p:spPr>
              <a:xfrm>
                <a:off x="1732" y="1581"/>
                <a:ext cx="17" cy="60"/>
              </a:xfrm>
              <a:custGeom>
                <a:avLst/>
                <a:gdLst/>
                <a:ahLst/>
                <a:cxnLst>
                  <a:cxn ang="0">
                    <a:pos x="595" y="400"/>
                  </a:cxn>
                  <a:cxn ang="0">
                    <a:pos x="385" y="3591"/>
                  </a:cxn>
                  <a:cxn ang="0">
                    <a:pos x="907" y="3591"/>
                  </a:cxn>
                  <a:cxn ang="0">
                    <a:pos x="1091" y="2074"/>
                  </a:cxn>
                  <a:cxn ang="0">
                    <a:pos x="595" y="1934"/>
                  </a:cxn>
                  <a:cxn ang="0">
                    <a:pos x="385" y="3591"/>
                  </a:cxn>
                  <a:cxn ang="0">
                    <a:pos x="706" y="3591"/>
                  </a:cxn>
                  <a:cxn ang="0">
                    <a:pos x="706" y="3266"/>
                  </a:cxn>
                  <a:cxn ang="0">
                    <a:pos x="385" y="3266"/>
                  </a:cxn>
                  <a:cxn ang="0">
                    <a:pos x="385" y="3591"/>
                  </a:cxn>
                  <a:cxn ang="0">
                    <a:pos x="706" y="3803"/>
                  </a:cxn>
                  <a:cxn ang="0">
                    <a:pos x="1091" y="2074"/>
                  </a:cxn>
                  <a:cxn ang="0">
                    <a:pos x="595" y="2074"/>
                  </a:cxn>
                  <a:cxn ang="0">
                    <a:pos x="385" y="3403"/>
                  </a:cxn>
                  <a:cxn ang="0">
                    <a:pos x="907" y="3403"/>
                  </a:cxn>
                  <a:cxn ang="0">
                    <a:pos x="907" y="400"/>
                  </a:cxn>
                  <a:cxn ang="0">
                    <a:pos x="595" y="400"/>
                  </a:cxn>
                </a:cxnLst>
                <a:pathLst>
                  <a:path w="6" h="21">
                    <a:moveTo>
                      <a:pt x="3" y="2"/>
                    </a:moveTo>
                    <a:cubicBezTo>
                      <a:pt x="3" y="7"/>
                      <a:pt x="0" y="14"/>
                      <a:pt x="2" y="19"/>
                    </a:cubicBezTo>
                    <a:cubicBezTo>
                      <a:pt x="3" y="20"/>
                      <a:pt x="4" y="20"/>
                      <a:pt x="5" y="19"/>
                    </a:cubicBezTo>
                    <a:cubicBezTo>
                      <a:pt x="6" y="16"/>
                      <a:pt x="6" y="13"/>
                      <a:pt x="6" y="11"/>
                    </a:cubicBezTo>
                    <a:cubicBezTo>
                      <a:pt x="6" y="9"/>
                      <a:pt x="4" y="9"/>
                      <a:pt x="3" y="10"/>
                    </a:cubicBezTo>
                    <a:cubicBezTo>
                      <a:pt x="3" y="13"/>
                      <a:pt x="2" y="16"/>
                      <a:pt x="2" y="19"/>
                    </a:cubicBezTo>
                    <a:cubicBezTo>
                      <a:pt x="3" y="19"/>
                      <a:pt x="3" y="19"/>
                      <a:pt x="4" y="19"/>
                    </a:cubicBezTo>
                    <a:cubicBezTo>
                      <a:pt x="4" y="18"/>
                      <a:pt x="4" y="17"/>
                      <a:pt x="4" y="17"/>
                    </a:cubicBezTo>
                    <a:cubicBezTo>
                      <a:pt x="4" y="15"/>
                      <a:pt x="2" y="15"/>
                      <a:pt x="2" y="17"/>
                    </a:cubicBezTo>
                    <a:cubicBezTo>
                      <a:pt x="2" y="17"/>
                      <a:pt x="2" y="18"/>
                      <a:pt x="2" y="19"/>
                    </a:cubicBezTo>
                    <a:cubicBezTo>
                      <a:pt x="2" y="20"/>
                      <a:pt x="4" y="21"/>
                      <a:pt x="4" y="20"/>
                    </a:cubicBezTo>
                    <a:cubicBezTo>
                      <a:pt x="5" y="17"/>
                      <a:pt x="5" y="14"/>
                      <a:pt x="6" y="11"/>
                    </a:cubicBezTo>
                    <a:cubicBezTo>
                      <a:pt x="5" y="11"/>
                      <a:pt x="4" y="11"/>
                      <a:pt x="3" y="11"/>
                    </a:cubicBezTo>
                    <a:cubicBezTo>
                      <a:pt x="3" y="13"/>
                      <a:pt x="3" y="16"/>
                      <a:pt x="2" y="18"/>
                    </a:cubicBezTo>
                    <a:cubicBezTo>
                      <a:pt x="3" y="18"/>
                      <a:pt x="4" y="18"/>
                      <a:pt x="5" y="18"/>
                    </a:cubicBezTo>
                    <a:cubicBezTo>
                      <a:pt x="2" y="13"/>
                      <a:pt x="5" y="7"/>
                      <a:pt x="5" y="2"/>
                    </a:cubicBezTo>
                    <a:cubicBezTo>
                      <a:pt x="5" y="0"/>
                      <a:pt x="3" y="0"/>
                      <a:pt x="3" y="2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535" name="Freeform 232"/>
              <p:cNvSpPr/>
              <p:nvPr/>
            </p:nvSpPr>
            <p:spPr>
              <a:xfrm>
                <a:off x="1732" y="1610"/>
                <a:ext cx="14" cy="31"/>
              </a:xfrm>
              <a:custGeom>
                <a:avLst/>
                <a:gdLst/>
                <a:ahLst/>
                <a:cxnLst>
                  <a:cxn ang="0">
                    <a:pos x="174" y="183"/>
                  </a:cxn>
                  <a:cxn ang="0">
                    <a:pos x="174" y="1770"/>
                  </a:cxn>
                  <a:cxn ang="0">
                    <a:pos x="487" y="1770"/>
                  </a:cxn>
                  <a:cxn ang="0">
                    <a:pos x="683" y="690"/>
                  </a:cxn>
                  <a:cxn ang="0">
                    <a:pos x="375" y="516"/>
                  </a:cxn>
                  <a:cxn ang="0">
                    <a:pos x="174" y="1564"/>
                  </a:cxn>
                  <a:cxn ang="0">
                    <a:pos x="487" y="1564"/>
                  </a:cxn>
                  <a:cxn ang="0">
                    <a:pos x="487" y="380"/>
                  </a:cxn>
                  <a:cxn ang="0">
                    <a:pos x="174" y="183"/>
                  </a:cxn>
                </a:cxnLst>
                <a:pathLst>
                  <a:path w="5" h="11">
                    <a:moveTo>
                      <a:pt x="1" y="1"/>
                    </a:moveTo>
                    <a:cubicBezTo>
                      <a:pt x="0" y="4"/>
                      <a:pt x="0" y="7"/>
                      <a:pt x="1" y="10"/>
                    </a:cubicBezTo>
                    <a:cubicBezTo>
                      <a:pt x="1" y="11"/>
                      <a:pt x="2" y="11"/>
                      <a:pt x="3" y="10"/>
                    </a:cubicBezTo>
                    <a:cubicBezTo>
                      <a:pt x="4" y="8"/>
                      <a:pt x="4" y="6"/>
                      <a:pt x="4" y="4"/>
                    </a:cubicBezTo>
                    <a:cubicBezTo>
                      <a:pt x="5" y="2"/>
                      <a:pt x="2" y="2"/>
                      <a:pt x="2" y="3"/>
                    </a:cubicBezTo>
                    <a:cubicBezTo>
                      <a:pt x="2" y="5"/>
                      <a:pt x="2" y="7"/>
                      <a:pt x="1" y="9"/>
                    </a:cubicBezTo>
                    <a:cubicBezTo>
                      <a:pt x="2" y="9"/>
                      <a:pt x="2" y="9"/>
                      <a:pt x="3" y="9"/>
                    </a:cubicBezTo>
                    <a:cubicBezTo>
                      <a:pt x="2" y="7"/>
                      <a:pt x="2" y="4"/>
                      <a:pt x="3" y="2"/>
                    </a:cubicBezTo>
                    <a:cubicBezTo>
                      <a:pt x="4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536" name="Freeform 233"/>
              <p:cNvSpPr/>
              <p:nvPr/>
            </p:nvSpPr>
            <p:spPr>
              <a:xfrm>
                <a:off x="1732" y="1538"/>
                <a:ext cx="142" cy="169"/>
              </a:xfrm>
              <a:custGeom>
                <a:avLst/>
                <a:gdLst/>
                <a:ahLst/>
                <a:cxnLst>
                  <a:cxn ang="0">
                    <a:pos x="2792" y="8885"/>
                  </a:cxn>
                  <a:cxn ang="0">
                    <a:pos x="710" y="7147"/>
                  </a:cxn>
                  <a:cxn ang="0">
                    <a:pos x="5015" y="10764"/>
                  </a:cxn>
                  <a:cxn ang="0">
                    <a:pos x="4033" y="10438"/>
                  </a:cxn>
                  <a:cxn ang="0">
                    <a:pos x="3896" y="9633"/>
                  </a:cxn>
                  <a:cxn ang="0">
                    <a:pos x="2218" y="2887"/>
                  </a:cxn>
                  <a:cxn ang="0">
                    <a:pos x="2016" y="5193"/>
                  </a:cxn>
                  <a:cxn ang="0">
                    <a:pos x="3507" y="8885"/>
                  </a:cxn>
                  <a:cxn ang="0">
                    <a:pos x="1306" y="6720"/>
                  </a:cxn>
                  <a:cxn ang="0">
                    <a:pos x="2403" y="1954"/>
                  </a:cxn>
                  <a:cxn ang="0">
                    <a:pos x="3709" y="2698"/>
                  </a:cxn>
                  <a:cxn ang="0">
                    <a:pos x="1832" y="4045"/>
                  </a:cxn>
                  <a:cxn ang="0">
                    <a:pos x="3896" y="3291"/>
                  </a:cxn>
                  <a:cxn ang="0">
                    <a:pos x="6115" y="4440"/>
                  </a:cxn>
                  <a:cxn ang="0">
                    <a:pos x="6435" y="3291"/>
                  </a:cxn>
                  <a:cxn ang="0">
                    <a:pos x="3709" y="7728"/>
                  </a:cxn>
                  <a:cxn ang="0">
                    <a:pos x="2937" y="4234"/>
                  </a:cxn>
                  <a:cxn ang="0">
                    <a:pos x="4629" y="8885"/>
                  </a:cxn>
                  <a:cxn ang="0">
                    <a:pos x="6299" y="7539"/>
                  </a:cxn>
                  <a:cxn ang="0">
                    <a:pos x="6646" y="10650"/>
                  </a:cxn>
                  <a:cxn ang="0">
                    <a:pos x="6646" y="10438"/>
                  </a:cxn>
                  <a:cxn ang="0">
                    <a:pos x="7929" y="6932"/>
                  </a:cxn>
                  <a:cxn ang="0">
                    <a:pos x="7742" y="10650"/>
                  </a:cxn>
                  <a:cxn ang="0">
                    <a:pos x="8341" y="5597"/>
                  </a:cxn>
                  <a:cxn ang="0">
                    <a:pos x="7219" y="6932"/>
                  </a:cxn>
                  <a:cxn ang="0">
                    <a:pos x="7032" y="1954"/>
                  </a:cxn>
                  <a:cxn ang="0">
                    <a:pos x="5015" y="5382"/>
                  </a:cxn>
                  <a:cxn ang="0">
                    <a:pos x="4419" y="1338"/>
                  </a:cxn>
                  <a:cxn ang="0">
                    <a:pos x="4033" y="4841"/>
                  </a:cxn>
                  <a:cxn ang="0">
                    <a:pos x="6299" y="2495"/>
                  </a:cxn>
                  <a:cxn ang="0">
                    <a:pos x="6825" y="6390"/>
                  </a:cxn>
                  <a:cxn ang="0">
                    <a:pos x="8131" y="3644"/>
                  </a:cxn>
                  <a:cxn ang="0">
                    <a:pos x="8341" y="10034"/>
                  </a:cxn>
                  <a:cxn ang="0">
                    <a:pos x="8517" y="7336"/>
                  </a:cxn>
                  <a:cxn ang="0">
                    <a:pos x="7535" y="8885"/>
                  </a:cxn>
                  <a:cxn ang="0">
                    <a:pos x="4808" y="8885"/>
                  </a:cxn>
                  <a:cxn ang="0">
                    <a:pos x="6646" y="7539"/>
                  </a:cxn>
                  <a:cxn ang="0">
                    <a:pos x="5339" y="7539"/>
                  </a:cxn>
                  <a:cxn ang="0">
                    <a:pos x="3896" y="4045"/>
                  </a:cxn>
                  <a:cxn ang="0">
                    <a:pos x="4629" y="2887"/>
                  </a:cxn>
                  <a:cxn ang="0">
                    <a:pos x="6115" y="3291"/>
                  </a:cxn>
                  <a:cxn ang="0">
                    <a:pos x="4419" y="7728"/>
                  </a:cxn>
                  <a:cxn ang="0">
                    <a:pos x="3896" y="5597"/>
                  </a:cxn>
                  <a:cxn ang="0">
                    <a:pos x="3896" y="3644"/>
                  </a:cxn>
                  <a:cxn ang="0">
                    <a:pos x="3323" y="1338"/>
                  </a:cxn>
                  <a:cxn ang="0">
                    <a:pos x="2937" y="7147"/>
                  </a:cxn>
                  <a:cxn ang="0">
                    <a:pos x="3709" y="607"/>
                  </a:cxn>
                  <a:cxn ang="0">
                    <a:pos x="920" y="4045"/>
                  </a:cxn>
                  <a:cxn ang="0">
                    <a:pos x="1693" y="6531"/>
                  </a:cxn>
                  <a:cxn ang="0">
                    <a:pos x="3113" y="9215"/>
                  </a:cxn>
                  <a:cxn ang="0">
                    <a:pos x="1306" y="3644"/>
                  </a:cxn>
                  <a:cxn ang="0">
                    <a:pos x="1491" y="6201"/>
                  </a:cxn>
                  <a:cxn ang="0">
                    <a:pos x="2937" y="4981"/>
                  </a:cxn>
                  <a:cxn ang="0">
                    <a:pos x="4234" y="9633"/>
                  </a:cxn>
                  <a:cxn ang="0">
                    <a:pos x="5203" y="10650"/>
                  </a:cxn>
                  <a:cxn ang="0">
                    <a:pos x="2937" y="9633"/>
                  </a:cxn>
                  <a:cxn ang="0">
                    <a:pos x="3113" y="9100"/>
                  </a:cxn>
                  <a:cxn ang="0">
                    <a:pos x="596" y="7539"/>
                  </a:cxn>
                </a:cxnLst>
                <a:pathLst>
                  <a:path w="50" h="59">
                    <a:moveTo>
                      <a:pt x="1" y="27"/>
                    </a:moveTo>
                    <a:cubicBezTo>
                      <a:pt x="1" y="31"/>
                      <a:pt x="2" y="35"/>
                      <a:pt x="3" y="39"/>
                    </a:cubicBezTo>
                    <a:cubicBezTo>
                      <a:pt x="3" y="40"/>
                      <a:pt x="5" y="40"/>
                      <a:pt x="5" y="39"/>
                    </a:cubicBezTo>
                    <a:cubicBezTo>
                      <a:pt x="5" y="37"/>
                      <a:pt x="5" y="34"/>
                      <a:pt x="5" y="32"/>
                    </a:cubicBezTo>
                    <a:cubicBezTo>
                      <a:pt x="5" y="32"/>
                      <a:pt x="4" y="33"/>
                      <a:pt x="3" y="33"/>
                    </a:cubicBezTo>
                    <a:cubicBezTo>
                      <a:pt x="4" y="36"/>
                      <a:pt x="6" y="39"/>
                      <a:pt x="7" y="42"/>
                    </a:cubicBezTo>
                    <a:cubicBezTo>
                      <a:pt x="8" y="43"/>
                      <a:pt x="10" y="42"/>
                      <a:pt x="10" y="41"/>
                    </a:cubicBezTo>
                    <a:cubicBezTo>
                      <a:pt x="9" y="38"/>
                      <a:pt x="8" y="36"/>
                      <a:pt x="7" y="34"/>
                    </a:cubicBezTo>
                    <a:cubicBezTo>
                      <a:pt x="6" y="34"/>
                      <a:pt x="6" y="35"/>
                      <a:pt x="5" y="35"/>
                    </a:cubicBezTo>
                    <a:cubicBezTo>
                      <a:pt x="9" y="38"/>
                      <a:pt x="12" y="42"/>
                      <a:pt x="15" y="46"/>
                    </a:cubicBezTo>
                    <a:cubicBezTo>
                      <a:pt x="16" y="47"/>
                      <a:pt x="18" y="46"/>
                      <a:pt x="17" y="45"/>
                    </a:cubicBezTo>
                    <a:cubicBezTo>
                      <a:pt x="15" y="41"/>
                      <a:pt x="12" y="39"/>
                      <a:pt x="9" y="38"/>
                    </a:cubicBezTo>
                    <a:cubicBezTo>
                      <a:pt x="8" y="38"/>
                      <a:pt x="7" y="38"/>
                      <a:pt x="7" y="39"/>
                    </a:cubicBezTo>
                    <a:cubicBezTo>
                      <a:pt x="8" y="44"/>
                      <a:pt x="12" y="46"/>
                      <a:pt x="16" y="49"/>
                    </a:cubicBezTo>
                    <a:cubicBezTo>
                      <a:pt x="16" y="48"/>
                      <a:pt x="17" y="47"/>
                      <a:pt x="17" y="47"/>
                    </a:cubicBezTo>
                    <a:cubicBezTo>
                      <a:pt x="14" y="45"/>
                      <a:pt x="11" y="43"/>
                      <a:pt x="8" y="40"/>
                    </a:cubicBezTo>
                    <a:cubicBezTo>
                      <a:pt x="8" y="41"/>
                      <a:pt x="8" y="42"/>
                      <a:pt x="7" y="43"/>
                    </a:cubicBezTo>
                    <a:cubicBezTo>
                      <a:pt x="11" y="44"/>
                      <a:pt x="13" y="46"/>
                      <a:pt x="16" y="49"/>
                    </a:cubicBezTo>
                    <a:cubicBezTo>
                      <a:pt x="16" y="48"/>
                      <a:pt x="17" y="48"/>
                      <a:pt x="17" y="47"/>
                    </a:cubicBezTo>
                    <a:cubicBezTo>
                      <a:pt x="12" y="45"/>
                      <a:pt x="8" y="40"/>
                      <a:pt x="4" y="37"/>
                    </a:cubicBezTo>
                    <a:cubicBezTo>
                      <a:pt x="3" y="36"/>
                      <a:pt x="1" y="37"/>
                      <a:pt x="2" y="38"/>
                    </a:cubicBezTo>
                    <a:cubicBezTo>
                      <a:pt x="8" y="47"/>
                      <a:pt x="15" y="52"/>
                      <a:pt x="24" y="55"/>
                    </a:cubicBezTo>
                    <a:cubicBezTo>
                      <a:pt x="26" y="55"/>
                      <a:pt x="27" y="53"/>
                      <a:pt x="25" y="52"/>
                    </a:cubicBezTo>
                    <a:cubicBezTo>
                      <a:pt x="23" y="51"/>
                      <a:pt x="20" y="50"/>
                      <a:pt x="17" y="48"/>
                    </a:cubicBezTo>
                    <a:cubicBezTo>
                      <a:pt x="17" y="49"/>
                      <a:pt x="17" y="49"/>
                      <a:pt x="16" y="50"/>
                    </a:cubicBezTo>
                    <a:cubicBezTo>
                      <a:pt x="21" y="52"/>
                      <a:pt x="24" y="53"/>
                      <a:pt x="28" y="56"/>
                    </a:cubicBezTo>
                    <a:cubicBezTo>
                      <a:pt x="28" y="55"/>
                      <a:pt x="29" y="54"/>
                      <a:pt x="29" y="53"/>
                    </a:cubicBezTo>
                    <a:cubicBezTo>
                      <a:pt x="26" y="53"/>
                      <a:pt x="23" y="52"/>
                      <a:pt x="20" y="50"/>
                    </a:cubicBezTo>
                    <a:cubicBezTo>
                      <a:pt x="20" y="51"/>
                      <a:pt x="19" y="51"/>
                      <a:pt x="19" y="52"/>
                    </a:cubicBezTo>
                    <a:cubicBezTo>
                      <a:pt x="22" y="53"/>
                      <a:pt x="24" y="55"/>
                      <a:pt x="27" y="56"/>
                    </a:cubicBezTo>
                    <a:cubicBezTo>
                      <a:pt x="29" y="56"/>
                      <a:pt x="29" y="54"/>
                      <a:pt x="28" y="54"/>
                    </a:cubicBezTo>
                    <a:cubicBezTo>
                      <a:pt x="26" y="52"/>
                      <a:pt x="27" y="52"/>
                      <a:pt x="24" y="52"/>
                    </a:cubicBezTo>
                    <a:cubicBezTo>
                      <a:pt x="22" y="52"/>
                      <a:pt x="22" y="53"/>
                      <a:pt x="23" y="54"/>
                    </a:cubicBezTo>
                    <a:cubicBezTo>
                      <a:pt x="24" y="55"/>
                      <a:pt x="25" y="56"/>
                      <a:pt x="27" y="57"/>
                    </a:cubicBezTo>
                    <a:cubicBezTo>
                      <a:pt x="27" y="56"/>
                      <a:pt x="28" y="55"/>
                      <a:pt x="28" y="54"/>
                    </a:cubicBezTo>
                    <a:cubicBezTo>
                      <a:pt x="24" y="53"/>
                      <a:pt x="25" y="53"/>
                      <a:pt x="21" y="53"/>
                    </a:cubicBezTo>
                    <a:cubicBezTo>
                      <a:pt x="20" y="53"/>
                      <a:pt x="20" y="55"/>
                      <a:pt x="21" y="55"/>
                    </a:cubicBezTo>
                    <a:cubicBezTo>
                      <a:pt x="22" y="57"/>
                      <a:pt x="24" y="58"/>
                      <a:pt x="26" y="58"/>
                    </a:cubicBezTo>
                    <a:cubicBezTo>
                      <a:pt x="28" y="58"/>
                      <a:pt x="28" y="56"/>
                      <a:pt x="27" y="56"/>
                    </a:cubicBezTo>
                    <a:cubicBezTo>
                      <a:pt x="25" y="55"/>
                      <a:pt x="25" y="55"/>
                      <a:pt x="22" y="54"/>
                    </a:cubicBezTo>
                    <a:cubicBezTo>
                      <a:pt x="22" y="55"/>
                      <a:pt x="22" y="56"/>
                      <a:pt x="22" y="56"/>
                    </a:cubicBezTo>
                    <a:cubicBezTo>
                      <a:pt x="27" y="57"/>
                      <a:pt x="30" y="58"/>
                      <a:pt x="35" y="59"/>
                    </a:cubicBezTo>
                    <a:cubicBezTo>
                      <a:pt x="36" y="59"/>
                      <a:pt x="37" y="57"/>
                      <a:pt x="36" y="57"/>
                    </a:cubicBezTo>
                    <a:cubicBezTo>
                      <a:pt x="33" y="55"/>
                      <a:pt x="30" y="55"/>
                      <a:pt x="27" y="55"/>
                    </a:cubicBezTo>
                    <a:cubicBezTo>
                      <a:pt x="26" y="55"/>
                      <a:pt x="25" y="57"/>
                      <a:pt x="27" y="57"/>
                    </a:cubicBezTo>
                    <a:cubicBezTo>
                      <a:pt x="31" y="58"/>
                      <a:pt x="30" y="58"/>
                      <a:pt x="34" y="59"/>
                    </a:cubicBezTo>
                    <a:cubicBezTo>
                      <a:pt x="35" y="59"/>
                      <a:pt x="35" y="58"/>
                      <a:pt x="35" y="57"/>
                    </a:cubicBezTo>
                    <a:cubicBezTo>
                      <a:pt x="31" y="51"/>
                      <a:pt x="24" y="49"/>
                      <a:pt x="20" y="43"/>
                    </a:cubicBezTo>
                    <a:cubicBezTo>
                      <a:pt x="20" y="41"/>
                      <a:pt x="18" y="43"/>
                      <a:pt x="18" y="44"/>
                    </a:cubicBezTo>
                    <a:cubicBezTo>
                      <a:pt x="19" y="46"/>
                      <a:pt x="20" y="48"/>
                      <a:pt x="21" y="50"/>
                    </a:cubicBezTo>
                    <a:cubicBezTo>
                      <a:pt x="22" y="51"/>
                      <a:pt x="24" y="51"/>
                      <a:pt x="24" y="49"/>
                    </a:cubicBezTo>
                    <a:cubicBezTo>
                      <a:pt x="22" y="44"/>
                      <a:pt x="20" y="39"/>
                      <a:pt x="18" y="34"/>
                    </a:cubicBezTo>
                    <a:cubicBezTo>
                      <a:pt x="18" y="34"/>
                      <a:pt x="17" y="35"/>
                      <a:pt x="16" y="35"/>
                    </a:cubicBezTo>
                    <a:cubicBezTo>
                      <a:pt x="19" y="40"/>
                      <a:pt x="19" y="41"/>
                      <a:pt x="17" y="37"/>
                    </a:cubicBezTo>
                    <a:cubicBezTo>
                      <a:pt x="16" y="34"/>
                      <a:pt x="16" y="30"/>
                      <a:pt x="16" y="26"/>
                    </a:cubicBezTo>
                    <a:cubicBezTo>
                      <a:pt x="16" y="25"/>
                      <a:pt x="14" y="24"/>
                      <a:pt x="14" y="26"/>
                    </a:cubicBezTo>
                    <a:cubicBezTo>
                      <a:pt x="10" y="29"/>
                      <a:pt x="9" y="28"/>
                      <a:pt x="11" y="23"/>
                    </a:cubicBezTo>
                    <a:cubicBezTo>
                      <a:pt x="13" y="21"/>
                      <a:pt x="13" y="22"/>
                      <a:pt x="11" y="26"/>
                    </a:cubicBezTo>
                    <a:cubicBezTo>
                      <a:pt x="10" y="29"/>
                      <a:pt x="10" y="29"/>
                      <a:pt x="10" y="25"/>
                    </a:cubicBezTo>
                    <a:cubicBezTo>
                      <a:pt x="10" y="22"/>
                      <a:pt x="11" y="18"/>
                      <a:pt x="12" y="15"/>
                    </a:cubicBezTo>
                    <a:cubicBezTo>
                      <a:pt x="12" y="15"/>
                      <a:pt x="11" y="14"/>
                      <a:pt x="10" y="14"/>
                    </a:cubicBezTo>
                    <a:cubicBezTo>
                      <a:pt x="10" y="20"/>
                      <a:pt x="9" y="26"/>
                      <a:pt x="8" y="31"/>
                    </a:cubicBezTo>
                    <a:cubicBezTo>
                      <a:pt x="9" y="31"/>
                      <a:pt x="9" y="32"/>
                      <a:pt x="10" y="32"/>
                    </a:cubicBezTo>
                    <a:cubicBezTo>
                      <a:pt x="11" y="27"/>
                      <a:pt x="11" y="21"/>
                      <a:pt x="11" y="16"/>
                    </a:cubicBezTo>
                    <a:cubicBezTo>
                      <a:pt x="11" y="15"/>
                      <a:pt x="9" y="15"/>
                      <a:pt x="9" y="16"/>
                    </a:cubicBezTo>
                    <a:cubicBezTo>
                      <a:pt x="7" y="21"/>
                      <a:pt x="7" y="27"/>
                      <a:pt x="6" y="33"/>
                    </a:cubicBezTo>
                    <a:cubicBezTo>
                      <a:pt x="7" y="33"/>
                      <a:pt x="8" y="33"/>
                      <a:pt x="8" y="33"/>
                    </a:cubicBezTo>
                    <a:cubicBezTo>
                      <a:pt x="8" y="30"/>
                      <a:pt x="8" y="27"/>
                      <a:pt x="7" y="24"/>
                    </a:cubicBezTo>
                    <a:cubicBezTo>
                      <a:pt x="7" y="21"/>
                      <a:pt x="9" y="12"/>
                      <a:pt x="10" y="22"/>
                    </a:cubicBezTo>
                    <a:cubicBezTo>
                      <a:pt x="10" y="37"/>
                      <a:pt x="2" y="13"/>
                      <a:pt x="11" y="27"/>
                    </a:cubicBezTo>
                    <a:cubicBezTo>
                      <a:pt x="13" y="31"/>
                      <a:pt x="15" y="36"/>
                      <a:pt x="16" y="41"/>
                    </a:cubicBezTo>
                    <a:cubicBezTo>
                      <a:pt x="17" y="40"/>
                      <a:pt x="17" y="40"/>
                      <a:pt x="18" y="40"/>
                    </a:cubicBezTo>
                    <a:cubicBezTo>
                      <a:pt x="15" y="36"/>
                      <a:pt x="12" y="32"/>
                      <a:pt x="10" y="28"/>
                    </a:cubicBezTo>
                    <a:cubicBezTo>
                      <a:pt x="9" y="28"/>
                      <a:pt x="9" y="29"/>
                      <a:pt x="8" y="29"/>
                    </a:cubicBezTo>
                    <a:cubicBezTo>
                      <a:pt x="12" y="34"/>
                      <a:pt x="16" y="38"/>
                      <a:pt x="19" y="43"/>
                    </a:cubicBezTo>
                    <a:cubicBezTo>
                      <a:pt x="19" y="42"/>
                      <a:pt x="20" y="42"/>
                      <a:pt x="20" y="41"/>
                    </a:cubicBezTo>
                    <a:cubicBezTo>
                      <a:pt x="16" y="38"/>
                      <a:pt x="13" y="34"/>
                      <a:pt x="10" y="30"/>
                    </a:cubicBezTo>
                    <a:cubicBezTo>
                      <a:pt x="9" y="29"/>
                      <a:pt x="8" y="30"/>
                      <a:pt x="8" y="31"/>
                    </a:cubicBezTo>
                    <a:cubicBezTo>
                      <a:pt x="11" y="37"/>
                      <a:pt x="14" y="42"/>
                      <a:pt x="17" y="48"/>
                    </a:cubicBezTo>
                    <a:cubicBezTo>
                      <a:pt x="17" y="47"/>
                      <a:pt x="18" y="47"/>
                      <a:pt x="19" y="46"/>
                    </a:cubicBezTo>
                    <a:cubicBezTo>
                      <a:pt x="15" y="43"/>
                      <a:pt x="13" y="39"/>
                      <a:pt x="10" y="34"/>
                    </a:cubicBezTo>
                    <a:cubicBezTo>
                      <a:pt x="10" y="35"/>
                      <a:pt x="9" y="35"/>
                      <a:pt x="9" y="36"/>
                    </a:cubicBezTo>
                    <a:cubicBezTo>
                      <a:pt x="14" y="40"/>
                      <a:pt x="18" y="45"/>
                      <a:pt x="21" y="50"/>
                    </a:cubicBezTo>
                    <a:cubicBezTo>
                      <a:pt x="22" y="50"/>
                      <a:pt x="23" y="49"/>
                      <a:pt x="23" y="49"/>
                    </a:cubicBezTo>
                    <a:cubicBezTo>
                      <a:pt x="18" y="44"/>
                      <a:pt x="13" y="38"/>
                      <a:pt x="9" y="32"/>
                    </a:cubicBezTo>
                    <a:cubicBezTo>
                      <a:pt x="9" y="33"/>
                      <a:pt x="8" y="33"/>
                      <a:pt x="7" y="34"/>
                    </a:cubicBezTo>
                    <a:cubicBezTo>
                      <a:pt x="11" y="38"/>
                      <a:pt x="14" y="41"/>
                      <a:pt x="17" y="46"/>
                    </a:cubicBezTo>
                    <a:cubicBezTo>
                      <a:pt x="18" y="45"/>
                      <a:pt x="18" y="44"/>
                      <a:pt x="19" y="44"/>
                    </a:cubicBezTo>
                    <a:cubicBezTo>
                      <a:pt x="14" y="41"/>
                      <a:pt x="12" y="38"/>
                      <a:pt x="9" y="34"/>
                    </a:cubicBezTo>
                    <a:cubicBezTo>
                      <a:pt x="8" y="33"/>
                      <a:pt x="6" y="34"/>
                      <a:pt x="7" y="35"/>
                    </a:cubicBezTo>
                    <a:cubicBezTo>
                      <a:pt x="8" y="37"/>
                      <a:pt x="9" y="39"/>
                      <a:pt x="10" y="41"/>
                    </a:cubicBezTo>
                    <a:cubicBezTo>
                      <a:pt x="11" y="41"/>
                      <a:pt x="11" y="41"/>
                      <a:pt x="12" y="40"/>
                    </a:cubicBezTo>
                    <a:cubicBezTo>
                      <a:pt x="5" y="34"/>
                      <a:pt x="6" y="26"/>
                      <a:pt x="8" y="18"/>
                    </a:cubicBezTo>
                    <a:cubicBezTo>
                      <a:pt x="7" y="18"/>
                      <a:pt x="6" y="18"/>
                      <a:pt x="5" y="18"/>
                    </a:cubicBezTo>
                    <a:cubicBezTo>
                      <a:pt x="5" y="21"/>
                      <a:pt x="4" y="24"/>
                      <a:pt x="3" y="27"/>
                    </a:cubicBezTo>
                    <a:cubicBezTo>
                      <a:pt x="4" y="28"/>
                      <a:pt x="4" y="28"/>
                      <a:pt x="5" y="28"/>
                    </a:cubicBezTo>
                    <a:cubicBezTo>
                      <a:pt x="5" y="26"/>
                      <a:pt x="5" y="25"/>
                      <a:pt x="5" y="23"/>
                    </a:cubicBezTo>
                    <a:cubicBezTo>
                      <a:pt x="5" y="18"/>
                      <a:pt x="10" y="11"/>
                      <a:pt x="5" y="20"/>
                    </a:cubicBezTo>
                    <a:cubicBezTo>
                      <a:pt x="6" y="21"/>
                      <a:pt x="7" y="21"/>
                      <a:pt x="8" y="21"/>
                    </a:cubicBezTo>
                    <a:cubicBezTo>
                      <a:pt x="9" y="17"/>
                      <a:pt x="10" y="12"/>
                      <a:pt x="13" y="10"/>
                    </a:cubicBezTo>
                    <a:cubicBezTo>
                      <a:pt x="13" y="10"/>
                      <a:pt x="12" y="9"/>
                      <a:pt x="12" y="8"/>
                    </a:cubicBezTo>
                    <a:cubicBezTo>
                      <a:pt x="9" y="11"/>
                      <a:pt x="7" y="13"/>
                      <a:pt x="5" y="15"/>
                    </a:cubicBezTo>
                    <a:cubicBezTo>
                      <a:pt x="10" y="9"/>
                      <a:pt x="12" y="4"/>
                      <a:pt x="20" y="3"/>
                    </a:cubicBezTo>
                    <a:cubicBezTo>
                      <a:pt x="20" y="2"/>
                      <a:pt x="20" y="1"/>
                      <a:pt x="19" y="1"/>
                    </a:cubicBezTo>
                    <a:cubicBezTo>
                      <a:pt x="12" y="4"/>
                      <a:pt x="6" y="10"/>
                      <a:pt x="8" y="18"/>
                    </a:cubicBezTo>
                    <a:cubicBezTo>
                      <a:pt x="8" y="19"/>
                      <a:pt x="9" y="20"/>
                      <a:pt x="10" y="19"/>
                    </a:cubicBezTo>
                    <a:cubicBezTo>
                      <a:pt x="12" y="16"/>
                      <a:pt x="24" y="0"/>
                      <a:pt x="17" y="13"/>
                    </a:cubicBezTo>
                    <a:cubicBezTo>
                      <a:pt x="15" y="18"/>
                      <a:pt x="13" y="24"/>
                      <a:pt x="13" y="30"/>
                    </a:cubicBezTo>
                    <a:cubicBezTo>
                      <a:pt x="13" y="31"/>
                      <a:pt x="15" y="31"/>
                      <a:pt x="15" y="31"/>
                    </a:cubicBezTo>
                    <a:cubicBezTo>
                      <a:pt x="19" y="26"/>
                      <a:pt x="19" y="19"/>
                      <a:pt x="20" y="14"/>
                    </a:cubicBezTo>
                    <a:cubicBezTo>
                      <a:pt x="20" y="12"/>
                      <a:pt x="18" y="12"/>
                      <a:pt x="17" y="13"/>
                    </a:cubicBezTo>
                    <a:cubicBezTo>
                      <a:pt x="15" y="21"/>
                      <a:pt x="13" y="29"/>
                      <a:pt x="14" y="38"/>
                    </a:cubicBezTo>
                    <a:cubicBezTo>
                      <a:pt x="14" y="39"/>
                      <a:pt x="16" y="38"/>
                      <a:pt x="16" y="38"/>
                    </a:cubicBezTo>
                    <a:cubicBezTo>
                      <a:pt x="19" y="30"/>
                      <a:pt x="19" y="20"/>
                      <a:pt x="19" y="12"/>
                    </a:cubicBezTo>
                    <a:cubicBezTo>
                      <a:pt x="19" y="11"/>
                      <a:pt x="18" y="11"/>
                      <a:pt x="17" y="11"/>
                    </a:cubicBezTo>
                    <a:cubicBezTo>
                      <a:pt x="13" y="11"/>
                      <a:pt x="11" y="15"/>
                      <a:pt x="10" y="19"/>
                    </a:cubicBezTo>
                    <a:cubicBezTo>
                      <a:pt x="10" y="20"/>
                      <a:pt x="11" y="21"/>
                      <a:pt x="12" y="20"/>
                    </a:cubicBezTo>
                    <a:cubicBezTo>
                      <a:pt x="15" y="17"/>
                      <a:pt x="17" y="13"/>
                      <a:pt x="20" y="9"/>
                    </a:cubicBezTo>
                    <a:cubicBezTo>
                      <a:pt x="19" y="9"/>
                      <a:pt x="19" y="8"/>
                      <a:pt x="18" y="8"/>
                    </a:cubicBezTo>
                    <a:cubicBezTo>
                      <a:pt x="16" y="12"/>
                      <a:pt x="13" y="17"/>
                      <a:pt x="10" y="21"/>
                    </a:cubicBezTo>
                    <a:cubicBezTo>
                      <a:pt x="11" y="22"/>
                      <a:pt x="12" y="22"/>
                      <a:pt x="13" y="23"/>
                    </a:cubicBezTo>
                    <a:cubicBezTo>
                      <a:pt x="15" y="18"/>
                      <a:pt x="17" y="13"/>
                      <a:pt x="20" y="9"/>
                    </a:cubicBezTo>
                    <a:cubicBezTo>
                      <a:pt x="19" y="8"/>
                      <a:pt x="19" y="8"/>
                      <a:pt x="18" y="8"/>
                    </a:cubicBezTo>
                    <a:cubicBezTo>
                      <a:pt x="18" y="16"/>
                      <a:pt x="15" y="23"/>
                      <a:pt x="13" y="30"/>
                    </a:cubicBezTo>
                    <a:cubicBezTo>
                      <a:pt x="13" y="32"/>
                      <a:pt x="15" y="33"/>
                      <a:pt x="16" y="31"/>
                    </a:cubicBezTo>
                    <a:cubicBezTo>
                      <a:pt x="18" y="27"/>
                      <a:pt x="18" y="23"/>
                      <a:pt x="19" y="19"/>
                    </a:cubicBezTo>
                    <a:cubicBezTo>
                      <a:pt x="19" y="22"/>
                      <a:pt x="18" y="26"/>
                      <a:pt x="18" y="30"/>
                    </a:cubicBezTo>
                    <a:cubicBezTo>
                      <a:pt x="17" y="34"/>
                      <a:pt x="17" y="39"/>
                      <a:pt x="22" y="41"/>
                    </a:cubicBezTo>
                    <a:cubicBezTo>
                      <a:pt x="31" y="44"/>
                      <a:pt x="25" y="20"/>
                      <a:pt x="23" y="17"/>
                    </a:cubicBezTo>
                    <a:cubicBezTo>
                      <a:pt x="22" y="16"/>
                      <a:pt x="21" y="16"/>
                      <a:pt x="21" y="17"/>
                    </a:cubicBezTo>
                    <a:cubicBezTo>
                      <a:pt x="17" y="24"/>
                      <a:pt x="21" y="42"/>
                      <a:pt x="29" y="45"/>
                    </a:cubicBezTo>
                    <a:cubicBezTo>
                      <a:pt x="29" y="46"/>
                      <a:pt x="30" y="45"/>
                      <a:pt x="30" y="45"/>
                    </a:cubicBezTo>
                    <a:cubicBezTo>
                      <a:pt x="34" y="37"/>
                      <a:pt x="30" y="25"/>
                      <a:pt x="25" y="19"/>
                    </a:cubicBezTo>
                    <a:cubicBezTo>
                      <a:pt x="25" y="18"/>
                      <a:pt x="24" y="18"/>
                      <a:pt x="23" y="19"/>
                    </a:cubicBezTo>
                    <a:cubicBezTo>
                      <a:pt x="19" y="25"/>
                      <a:pt x="20" y="43"/>
                      <a:pt x="29" y="46"/>
                    </a:cubicBezTo>
                    <a:cubicBezTo>
                      <a:pt x="29" y="46"/>
                      <a:pt x="30" y="46"/>
                      <a:pt x="30" y="45"/>
                    </a:cubicBezTo>
                    <a:cubicBezTo>
                      <a:pt x="35" y="40"/>
                      <a:pt x="33" y="17"/>
                      <a:pt x="23" y="19"/>
                    </a:cubicBezTo>
                    <a:cubicBezTo>
                      <a:pt x="13" y="21"/>
                      <a:pt x="22" y="41"/>
                      <a:pt x="25" y="45"/>
                    </a:cubicBezTo>
                    <a:cubicBezTo>
                      <a:pt x="27" y="47"/>
                      <a:pt x="30" y="48"/>
                      <a:pt x="32" y="45"/>
                    </a:cubicBezTo>
                    <a:cubicBezTo>
                      <a:pt x="37" y="41"/>
                      <a:pt x="35" y="28"/>
                      <a:pt x="33" y="23"/>
                    </a:cubicBezTo>
                    <a:cubicBezTo>
                      <a:pt x="31" y="20"/>
                      <a:pt x="26" y="13"/>
                      <a:pt x="22" y="18"/>
                    </a:cubicBezTo>
                    <a:cubicBezTo>
                      <a:pt x="17" y="24"/>
                      <a:pt x="18" y="32"/>
                      <a:pt x="21" y="39"/>
                    </a:cubicBezTo>
                    <a:cubicBezTo>
                      <a:pt x="22" y="42"/>
                      <a:pt x="27" y="51"/>
                      <a:pt x="32" y="48"/>
                    </a:cubicBezTo>
                    <a:cubicBezTo>
                      <a:pt x="38" y="45"/>
                      <a:pt x="39" y="36"/>
                      <a:pt x="38" y="30"/>
                    </a:cubicBezTo>
                    <a:cubicBezTo>
                      <a:pt x="37" y="17"/>
                      <a:pt x="21" y="14"/>
                      <a:pt x="19" y="29"/>
                    </a:cubicBezTo>
                    <a:cubicBezTo>
                      <a:pt x="18" y="39"/>
                      <a:pt x="31" y="59"/>
                      <a:pt x="40" y="44"/>
                    </a:cubicBezTo>
                    <a:cubicBezTo>
                      <a:pt x="43" y="38"/>
                      <a:pt x="42" y="28"/>
                      <a:pt x="38" y="23"/>
                    </a:cubicBezTo>
                    <a:cubicBezTo>
                      <a:pt x="35" y="17"/>
                      <a:pt x="28" y="16"/>
                      <a:pt x="24" y="21"/>
                    </a:cubicBezTo>
                    <a:cubicBezTo>
                      <a:pt x="20" y="26"/>
                      <a:pt x="27" y="47"/>
                      <a:pt x="35" y="45"/>
                    </a:cubicBezTo>
                    <a:cubicBezTo>
                      <a:pt x="43" y="43"/>
                      <a:pt x="36" y="21"/>
                      <a:pt x="35" y="17"/>
                    </a:cubicBezTo>
                    <a:cubicBezTo>
                      <a:pt x="34" y="16"/>
                      <a:pt x="32" y="16"/>
                      <a:pt x="32" y="17"/>
                    </a:cubicBezTo>
                    <a:cubicBezTo>
                      <a:pt x="33" y="24"/>
                      <a:pt x="33" y="32"/>
                      <a:pt x="34" y="39"/>
                    </a:cubicBezTo>
                    <a:cubicBezTo>
                      <a:pt x="34" y="40"/>
                      <a:pt x="36" y="40"/>
                      <a:pt x="36" y="39"/>
                    </a:cubicBezTo>
                    <a:cubicBezTo>
                      <a:pt x="36" y="32"/>
                      <a:pt x="36" y="24"/>
                      <a:pt x="36" y="17"/>
                    </a:cubicBezTo>
                    <a:cubicBezTo>
                      <a:pt x="36" y="16"/>
                      <a:pt x="34" y="15"/>
                      <a:pt x="33" y="17"/>
                    </a:cubicBezTo>
                    <a:cubicBezTo>
                      <a:pt x="32" y="23"/>
                      <a:pt x="32" y="28"/>
                      <a:pt x="32" y="34"/>
                    </a:cubicBezTo>
                    <a:cubicBezTo>
                      <a:pt x="31" y="43"/>
                      <a:pt x="30" y="29"/>
                      <a:pt x="30" y="26"/>
                    </a:cubicBezTo>
                    <a:cubicBezTo>
                      <a:pt x="29" y="23"/>
                      <a:pt x="29" y="16"/>
                      <a:pt x="25" y="14"/>
                    </a:cubicBezTo>
                    <a:cubicBezTo>
                      <a:pt x="24" y="14"/>
                      <a:pt x="24" y="15"/>
                      <a:pt x="23" y="15"/>
                    </a:cubicBezTo>
                    <a:cubicBezTo>
                      <a:pt x="21" y="23"/>
                      <a:pt x="20" y="31"/>
                      <a:pt x="20" y="40"/>
                    </a:cubicBezTo>
                    <a:cubicBezTo>
                      <a:pt x="20" y="41"/>
                      <a:pt x="22" y="41"/>
                      <a:pt x="22" y="40"/>
                    </a:cubicBezTo>
                    <a:cubicBezTo>
                      <a:pt x="24" y="32"/>
                      <a:pt x="24" y="23"/>
                      <a:pt x="25" y="15"/>
                    </a:cubicBezTo>
                    <a:cubicBezTo>
                      <a:pt x="25" y="13"/>
                      <a:pt x="23" y="13"/>
                      <a:pt x="23" y="14"/>
                    </a:cubicBezTo>
                    <a:cubicBezTo>
                      <a:pt x="21" y="20"/>
                      <a:pt x="21" y="27"/>
                      <a:pt x="17" y="32"/>
                    </a:cubicBezTo>
                    <a:cubicBezTo>
                      <a:pt x="18" y="32"/>
                      <a:pt x="19" y="32"/>
                      <a:pt x="20" y="32"/>
                    </a:cubicBezTo>
                    <a:cubicBezTo>
                      <a:pt x="19" y="25"/>
                      <a:pt x="21" y="17"/>
                      <a:pt x="22" y="10"/>
                    </a:cubicBezTo>
                    <a:cubicBezTo>
                      <a:pt x="23" y="8"/>
                      <a:pt x="21" y="7"/>
                      <a:pt x="20" y="9"/>
                    </a:cubicBezTo>
                    <a:cubicBezTo>
                      <a:pt x="19" y="11"/>
                      <a:pt x="18" y="14"/>
                      <a:pt x="17" y="17"/>
                    </a:cubicBezTo>
                    <a:cubicBezTo>
                      <a:pt x="16" y="21"/>
                      <a:pt x="15" y="24"/>
                      <a:pt x="14" y="28"/>
                    </a:cubicBezTo>
                    <a:cubicBezTo>
                      <a:pt x="14" y="26"/>
                      <a:pt x="15" y="24"/>
                      <a:pt x="16" y="22"/>
                    </a:cubicBezTo>
                    <a:cubicBezTo>
                      <a:pt x="17" y="20"/>
                      <a:pt x="18" y="17"/>
                      <a:pt x="19" y="15"/>
                    </a:cubicBezTo>
                    <a:cubicBezTo>
                      <a:pt x="20" y="11"/>
                      <a:pt x="20" y="9"/>
                      <a:pt x="19" y="16"/>
                    </a:cubicBezTo>
                    <a:cubicBezTo>
                      <a:pt x="18" y="21"/>
                      <a:pt x="16" y="26"/>
                      <a:pt x="16" y="32"/>
                    </a:cubicBezTo>
                    <a:cubicBezTo>
                      <a:pt x="16" y="33"/>
                      <a:pt x="17" y="34"/>
                      <a:pt x="18" y="33"/>
                    </a:cubicBezTo>
                    <a:cubicBezTo>
                      <a:pt x="21" y="31"/>
                      <a:pt x="21" y="29"/>
                      <a:pt x="22" y="26"/>
                    </a:cubicBezTo>
                    <a:cubicBezTo>
                      <a:pt x="20" y="32"/>
                      <a:pt x="22" y="41"/>
                      <a:pt x="23" y="48"/>
                    </a:cubicBezTo>
                    <a:cubicBezTo>
                      <a:pt x="23" y="49"/>
                      <a:pt x="24" y="49"/>
                      <a:pt x="24" y="49"/>
                    </a:cubicBezTo>
                    <a:cubicBezTo>
                      <a:pt x="29" y="45"/>
                      <a:pt x="28" y="37"/>
                      <a:pt x="28" y="32"/>
                    </a:cubicBezTo>
                    <a:cubicBezTo>
                      <a:pt x="28" y="31"/>
                      <a:pt x="26" y="30"/>
                      <a:pt x="26" y="32"/>
                    </a:cubicBezTo>
                    <a:cubicBezTo>
                      <a:pt x="25" y="36"/>
                      <a:pt x="25" y="41"/>
                      <a:pt x="25" y="46"/>
                    </a:cubicBezTo>
                    <a:cubicBezTo>
                      <a:pt x="25" y="47"/>
                      <a:pt x="27" y="48"/>
                      <a:pt x="27" y="46"/>
                    </a:cubicBezTo>
                    <a:cubicBezTo>
                      <a:pt x="28" y="42"/>
                      <a:pt x="29" y="37"/>
                      <a:pt x="27" y="33"/>
                    </a:cubicBezTo>
                    <a:cubicBezTo>
                      <a:pt x="26" y="32"/>
                      <a:pt x="25" y="32"/>
                      <a:pt x="25" y="33"/>
                    </a:cubicBezTo>
                    <a:cubicBezTo>
                      <a:pt x="23" y="39"/>
                      <a:pt x="23" y="44"/>
                      <a:pt x="25" y="49"/>
                    </a:cubicBezTo>
                    <a:cubicBezTo>
                      <a:pt x="25" y="50"/>
                      <a:pt x="26" y="50"/>
                      <a:pt x="27" y="50"/>
                    </a:cubicBezTo>
                    <a:cubicBezTo>
                      <a:pt x="31" y="47"/>
                      <a:pt x="30" y="42"/>
                      <a:pt x="31" y="37"/>
                    </a:cubicBezTo>
                    <a:cubicBezTo>
                      <a:pt x="30" y="37"/>
                      <a:pt x="30" y="37"/>
                      <a:pt x="29" y="37"/>
                    </a:cubicBezTo>
                    <a:cubicBezTo>
                      <a:pt x="29" y="42"/>
                      <a:pt x="29" y="48"/>
                      <a:pt x="30" y="53"/>
                    </a:cubicBezTo>
                    <a:cubicBezTo>
                      <a:pt x="30" y="54"/>
                      <a:pt x="32" y="55"/>
                      <a:pt x="32" y="54"/>
                    </a:cubicBezTo>
                    <a:cubicBezTo>
                      <a:pt x="33" y="49"/>
                      <a:pt x="33" y="44"/>
                      <a:pt x="34" y="39"/>
                    </a:cubicBezTo>
                    <a:cubicBezTo>
                      <a:pt x="33" y="39"/>
                      <a:pt x="32" y="39"/>
                      <a:pt x="31" y="39"/>
                    </a:cubicBezTo>
                    <a:cubicBezTo>
                      <a:pt x="32" y="44"/>
                      <a:pt x="32" y="48"/>
                      <a:pt x="32" y="53"/>
                    </a:cubicBezTo>
                    <a:cubicBezTo>
                      <a:pt x="32" y="54"/>
                      <a:pt x="34" y="55"/>
                      <a:pt x="34" y="53"/>
                    </a:cubicBezTo>
                    <a:cubicBezTo>
                      <a:pt x="35" y="49"/>
                      <a:pt x="35" y="44"/>
                      <a:pt x="36" y="39"/>
                    </a:cubicBezTo>
                    <a:cubicBezTo>
                      <a:pt x="35" y="39"/>
                      <a:pt x="34" y="39"/>
                      <a:pt x="33" y="39"/>
                    </a:cubicBezTo>
                    <a:cubicBezTo>
                      <a:pt x="34" y="44"/>
                      <a:pt x="33" y="50"/>
                      <a:pt x="35" y="55"/>
                    </a:cubicBezTo>
                    <a:cubicBezTo>
                      <a:pt x="35" y="56"/>
                      <a:pt x="37" y="56"/>
                      <a:pt x="37" y="55"/>
                    </a:cubicBezTo>
                    <a:cubicBezTo>
                      <a:pt x="38" y="51"/>
                      <a:pt x="38" y="46"/>
                      <a:pt x="38" y="42"/>
                    </a:cubicBezTo>
                    <a:cubicBezTo>
                      <a:pt x="38" y="40"/>
                      <a:pt x="35" y="40"/>
                      <a:pt x="35" y="42"/>
                    </a:cubicBezTo>
                    <a:cubicBezTo>
                      <a:pt x="35" y="46"/>
                      <a:pt x="35" y="51"/>
                      <a:pt x="36" y="55"/>
                    </a:cubicBezTo>
                    <a:cubicBezTo>
                      <a:pt x="37" y="56"/>
                      <a:pt x="38" y="56"/>
                      <a:pt x="39" y="55"/>
                    </a:cubicBezTo>
                    <a:cubicBezTo>
                      <a:pt x="40" y="51"/>
                      <a:pt x="40" y="48"/>
                      <a:pt x="39" y="44"/>
                    </a:cubicBezTo>
                    <a:cubicBezTo>
                      <a:pt x="38" y="43"/>
                      <a:pt x="38" y="43"/>
                      <a:pt x="37" y="43"/>
                    </a:cubicBezTo>
                    <a:cubicBezTo>
                      <a:pt x="34" y="45"/>
                      <a:pt x="32" y="48"/>
                      <a:pt x="28" y="49"/>
                    </a:cubicBezTo>
                    <a:cubicBezTo>
                      <a:pt x="27" y="49"/>
                      <a:pt x="32" y="52"/>
                      <a:pt x="33" y="53"/>
                    </a:cubicBezTo>
                    <a:cubicBezTo>
                      <a:pt x="34" y="53"/>
                      <a:pt x="34" y="52"/>
                      <a:pt x="35" y="52"/>
                    </a:cubicBezTo>
                    <a:cubicBezTo>
                      <a:pt x="32" y="49"/>
                      <a:pt x="30" y="47"/>
                      <a:pt x="28" y="45"/>
                    </a:cubicBezTo>
                    <a:cubicBezTo>
                      <a:pt x="27" y="45"/>
                      <a:pt x="27" y="46"/>
                      <a:pt x="26" y="46"/>
                    </a:cubicBezTo>
                    <a:cubicBezTo>
                      <a:pt x="29" y="49"/>
                      <a:pt x="31" y="52"/>
                      <a:pt x="34" y="56"/>
                    </a:cubicBezTo>
                    <a:cubicBezTo>
                      <a:pt x="34" y="55"/>
                      <a:pt x="35" y="55"/>
                      <a:pt x="36" y="54"/>
                    </a:cubicBezTo>
                    <a:cubicBezTo>
                      <a:pt x="30" y="49"/>
                      <a:pt x="25" y="44"/>
                      <a:pt x="19" y="39"/>
                    </a:cubicBezTo>
                    <a:cubicBezTo>
                      <a:pt x="18" y="38"/>
                      <a:pt x="16" y="39"/>
                      <a:pt x="17" y="41"/>
                    </a:cubicBezTo>
                    <a:cubicBezTo>
                      <a:pt x="21" y="47"/>
                      <a:pt x="27" y="52"/>
                      <a:pt x="33" y="55"/>
                    </a:cubicBezTo>
                    <a:cubicBezTo>
                      <a:pt x="34" y="55"/>
                      <a:pt x="35" y="55"/>
                      <a:pt x="35" y="54"/>
                    </a:cubicBezTo>
                    <a:cubicBezTo>
                      <a:pt x="35" y="57"/>
                      <a:pt x="40" y="53"/>
                      <a:pt x="41" y="52"/>
                    </a:cubicBezTo>
                    <a:cubicBezTo>
                      <a:pt x="43" y="50"/>
                      <a:pt x="41" y="46"/>
                      <a:pt x="40" y="44"/>
                    </a:cubicBezTo>
                    <a:cubicBezTo>
                      <a:pt x="40" y="44"/>
                      <a:pt x="39" y="44"/>
                      <a:pt x="38" y="44"/>
                    </a:cubicBezTo>
                    <a:cubicBezTo>
                      <a:pt x="34" y="46"/>
                      <a:pt x="34" y="55"/>
                      <a:pt x="37" y="59"/>
                    </a:cubicBezTo>
                    <a:cubicBezTo>
                      <a:pt x="37" y="59"/>
                      <a:pt x="38" y="59"/>
                      <a:pt x="38" y="59"/>
                    </a:cubicBezTo>
                    <a:cubicBezTo>
                      <a:pt x="45" y="55"/>
                      <a:pt x="44" y="43"/>
                      <a:pt x="43" y="36"/>
                    </a:cubicBezTo>
                    <a:cubicBezTo>
                      <a:pt x="43" y="35"/>
                      <a:pt x="41" y="35"/>
                      <a:pt x="41" y="36"/>
                    </a:cubicBezTo>
                    <a:cubicBezTo>
                      <a:pt x="40" y="42"/>
                      <a:pt x="38" y="49"/>
                      <a:pt x="39" y="56"/>
                    </a:cubicBezTo>
                    <a:cubicBezTo>
                      <a:pt x="39" y="57"/>
                      <a:pt x="41" y="57"/>
                      <a:pt x="41" y="56"/>
                    </a:cubicBezTo>
                    <a:cubicBezTo>
                      <a:pt x="43" y="48"/>
                      <a:pt x="42" y="41"/>
                      <a:pt x="44" y="34"/>
                    </a:cubicBezTo>
                    <a:cubicBezTo>
                      <a:pt x="43" y="34"/>
                      <a:pt x="42" y="34"/>
                      <a:pt x="42" y="34"/>
                    </a:cubicBezTo>
                    <a:cubicBezTo>
                      <a:pt x="43" y="41"/>
                      <a:pt x="41" y="49"/>
                      <a:pt x="40" y="56"/>
                    </a:cubicBezTo>
                    <a:cubicBezTo>
                      <a:pt x="40" y="57"/>
                      <a:pt x="42" y="58"/>
                      <a:pt x="43" y="56"/>
                    </a:cubicBezTo>
                    <a:cubicBezTo>
                      <a:pt x="44" y="50"/>
                      <a:pt x="44" y="44"/>
                      <a:pt x="46" y="38"/>
                    </a:cubicBezTo>
                    <a:cubicBezTo>
                      <a:pt x="45" y="38"/>
                      <a:pt x="44" y="38"/>
                      <a:pt x="43" y="38"/>
                    </a:cubicBezTo>
                    <a:cubicBezTo>
                      <a:pt x="43" y="44"/>
                      <a:pt x="42" y="49"/>
                      <a:pt x="42" y="55"/>
                    </a:cubicBezTo>
                    <a:cubicBezTo>
                      <a:pt x="42" y="56"/>
                      <a:pt x="44" y="57"/>
                      <a:pt x="44" y="55"/>
                    </a:cubicBezTo>
                    <a:cubicBezTo>
                      <a:pt x="46" y="50"/>
                      <a:pt x="46" y="44"/>
                      <a:pt x="48" y="38"/>
                    </a:cubicBezTo>
                    <a:cubicBezTo>
                      <a:pt x="47" y="38"/>
                      <a:pt x="46" y="38"/>
                      <a:pt x="45" y="38"/>
                    </a:cubicBezTo>
                    <a:cubicBezTo>
                      <a:pt x="45" y="43"/>
                      <a:pt x="44" y="48"/>
                      <a:pt x="44" y="53"/>
                    </a:cubicBezTo>
                    <a:cubicBezTo>
                      <a:pt x="45" y="53"/>
                      <a:pt x="45" y="53"/>
                      <a:pt x="46" y="53"/>
                    </a:cubicBezTo>
                    <a:cubicBezTo>
                      <a:pt x="46" y="47"/>
                      <a:pt x="46" y="42"/>
                      <a:pt x="49" y="36"/>
                    </a:cubicBezTo>
                    <a:cubicBezTo>
                      <a:pt x="48" y="36"/>
                      <a:pt x="47" y="36"/>
                      <a:pt x="47" y="36"/>
                    </a:cubicBezTo>
                    <a:cubicBezTo>
                      <a:pt x="47" y="41"/>
                      <a:pt x="46" y="46"/>
                      <a:pt x="45" y="51"/>
                    </a:cubicBezTo>
                    <a:cubicBezTo>
                      <a:pt x="46" y="51"/>
                      <a:pt x="47" y="51"/>
                      <a:pt x="48" y="52"/>
                    </a:cubicBezTo>
                    <a:cubicBezTo>
                      <a:pt x="48" y="46"/>
                      <a:pt x="50" y="33"/>
                      <a:pt x="45" y="29"/>
                    </a:cubicBezTo>
                    <a:cubicBezTo>
                      <a:pt x="44" y="29"/>
                      <a:pt x="43" y="29"/>
                      <a:pt x="43" y="30"/>
                    </a:cubicBezTo>
                    <a:cubicBezTo>
                      <a:pt x="41" y="33"/>
                      <a:pt x="40" y="37"/>
                      <a:pt x="39" y="41"/>
                    </a:cubicBezTo>
                    <a:cubicBezTo>
                      <a:pt x="39" y="42"/>
                      <a:pt x="41" y="42"/>
                      <a:pt x="42" y="41"/>
                    </a:cubicBezTo>
                    <a:cubicBezTo>
                      <a:pt x="44" y="36"/>
                      <a:pt x="44" y="30"/>
                      <a:pt x="44" y="24"/>
                    </a:cubicBezTo>
                    <a:cubicBezTo>
                      <a:pt x="43" y="24"/>
                      <a:pt x="43" y="24"/>
                      <a:pt x="42" y="24"/>
                    </a:cubicBezTo>
                    <a:cubicBezTo>
                      <a:pt x="42" y="31"/>
                      <a:pt x="41" y="38"/>
                      <a:pt x="40" y="44"/>
                    </a:cubicBezTo>
                    <a:cubicBezTo>
                      <a:pt x="40" y="46"/>
                      <a:pt x="42" y="47"/>
                      <a:pt x="42" y="45"/>
                    </a:cubicBezTo>
                    <a:cubicBezTo>
                      <a:pt x="45" y="37"/>
                      <a:pt x="44" y="28"/>
                      <a:pt x="44" y="19"/>
                    </a:cubicBezTo>
                    <a:cubicBezTo>
                      <a:pt x="44" y="17"/>
                      <a:pt x="42" y="18"/>
                      <a:pt x="42" y="19"/>
                    </a:cubicBezTo>
                    <a:cubicBezTo>
                      <a:pt x="41" y="25"/>
                      <a:pt x="40" y="31"/>
                      <a:pt x="39" y="36"/>
                    </a:cubicBezTo>
                    <a:cubicBezTo>
                      <a:pt x="40" y="36"/>
                      <a:pt x="40" y="36"/>
                      <a:pt x="41" y="37"/>
                    </a:cubicBezTo>
                    <a:cubicBezTo>
                      <a:pt x="41" y="30"/>
                      <a:pt x="41" y="23"/>
                      <a:pt x="43" y="16"/>
                    </a:cubicBezTo>
                    <a:cubicBezTo>
                      <a:pt x="42" y="16"/>
                      <a:pt x="41" y="16"/>
                      <a:pt x="40" y="16"/>
                    </a:cubicBezTo>
                    <a:cubicBezTo>
                      <a:pt x="40" y="22"/>
                      <a:pt x="39" y="28"/>
                      <a:pt x="38" y="34"/>
                    </a:cubicBezTo>
                    <a:cubicBezTo>
                      <a:pt x="39" y="34"/>
                      <a:pt x="40" y="35"/>
                      <a:pt x="41" y="35"/>
                    </a:cubicBezTo>
                    <a:cubicBezTo>
                      <a:pt x="41" y="27"/>
                      <a:pt x="41" y="20"/>
                      <a:pt x="42" y="13"/>
                    </a:cubicBezTo>
                    <a:cubicBezTo>
                      <a:pt x="42" y="11"/>
                      <a:pt x="39" y="11"/>
                      <a:pt x="39" y="12"/>
                    </a:cubicBezTo>
                    <a:cubicBezTo>
                      <a:pt x="38" y="19"/>
                      <a:pt x="38" y="26"/>
                      <a:pt x="37" y="33"/>
                    </a:cubicBezTo>
                    <a:cubicBezTo>
                      <a:pt x="37" y="33"/>
                      <a:pt x="38" y="33"/>
                      <a:pt x="39" y="33"/>
                    </a:cubicBezTo>
                    <a:cubicBezTo>
                      <a:pt x="39" y="25"/>
                      <a:pt x="39" y="18"/>
                      <a:pt x="38" y="10"/>
                    </a:cubicBezTo>
                    <a:cubicBezTo>
                      <a:pt x="38" y="8"/>
                      <a:pt x="36" y="8"/>
                      <a:pt x="36" y="10"/>
                    </a:cubicBezTo>
                    <a:cubicBezTo>
                      <a:pt x="35" y="17"/>
                      <a:pt x="34" y="25"/>
                      <a:pt x="33" y="32"/>
                    </a:cubicBezTo>
                    <a:cubicBezTo>
                      <a:pt x="34" y="32"/>
                      <a:pt x="34" y="32"/>
                      <a:pt x="35" y="32"/>
                    </a:cubicBezTo>
                    <a:cubicBezTo>
                      <a:pt x="34" y="26"/>
                      <a:pt x="35" y="18"/>
                      <a:pt x="35" y="12"/>
                    </a:cubicBezTo>
                    <a:cubicBezTo>
                      <a:pt x="35" y="10"/>
                      <a:pt x="33" y="10"/>
                      <a:pt x="33" y="12"/>
                    </a:cubicBezTo>
                    <a:cubicBezTo>
                      <a:pt x="33" y="19"/>
                      <a:pt x="32" y="25"/>
                      <a:pt x="30" y="32"/>
                    </a:cubicBezTo>
                    <a:cubicBezTo>
                      <a:pt x="31" y="32"/>
                      <a:pt x="32" y="32"/>
                      <a:pt x="32" y="32"/>
                    </a:cubicBezTo>
                    <a:cubicBezTo>
                      <a:pt x="33" y="26"/>
                      <a:pt x="33" y="19"/>
                      <a:pt x="34" y="13"/>
                    </a:cubicBezTo>
                    <a:cubicBezTo>
                      <a:pt x="34" y="11"/>
                      <a:pt x="32" y="11"/>
                      <a:pt x="31" y="12"/>
                    </a:cubicBezTo>
                    <a:cubicBezTo>
                      <a:pt x="30" y="18"/>
                      <a:pt x="29" y="23"/>
                      <a:pt x="27" y="28"/>
                    </a:cubicBezTo>
                    <a:cubicBezTo>
                      <a:pt x="28" y="29"/>
                      <a:pt x="29" y="29"/>
                      <a:pt x="30" y="29"/>
                    </a:cubicBezTo>
                    <a:cubicBezTo>
                      <a:pt x="30" y="23"/>
                      <a:pt x="30" y="17"/>
                      <a:pt x="31" y="11"/>
                    </a:cubicBezTo>
                    <a:cubicBezTo>
                      <a:pt x="31" y="10"/>
                      <a:pt x="29" y="10"/>
                      <a:pt x="29" y="11"/>
                    </a:cubicBezTo>
                    <a:cubicBezTo>
                      <a:pt x="28" y="17"/>
                      <a:pt x="27" y="23"/>
                      <a:pt x="26" y="29"/>
                    </a:cubicBezTo>
                    <a:cubicBezTo>
                      <a:pt x="26" y="29"/>
                      <a:pt x="27" y="29"/>
                      <a:pt x="28" y="29"/>
                    </a:cubicBezTo>
                    <a:cubicBezTo>
                      <a:pt x="28" y="23"/>
                      <a:pt x="28" y="17"/>
                      <a:pt x="28" y="11"/>
                    </a:cubicBezTo>
                    <a:cubicBezTo>
                      <a:pt x="28" y="10"/>
                      <a:pt x="26" y="9"/>
                      <a:pt x="26" y="10"/>
                    </a:cubicBezTo>
                    <a:cubicBezTo>
                      <a:pt x="23" y="15"/>
                      <a:pt x="23" y="19"/>
                      <a:pt x="22" y="24"/>
                    </a:cubicBezTo>
                    <a:cubicBezTo>
                      <a:pt x="23" y="24"/>
                      <a:pt x="24" y="24"/>
                      <a:pt x="24" y="24"/>
                    </a:cubicBezTo>
                    <a:cubicBezTo>
                      <a:pt x="23" y="18"/>
                      <a:pt x="25" y="13"/>
                      <a:pt x="24" y="7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12"/>
                      <a:pt x="19" y="17"/>
                      <a:pt x="18" y="22"/>
                    </a:cubicBezTo>
                    <a:cubicBezTo>
                      <a:pt x="17" y="23"/>
                      <a:pt x="20" y="24"/>
                      <a:pt x="20" y="22"/>
                    </a:cubicBezTo>
                    <a:cubicBezTo>
                      <a:pt x="20" y="21"/>
                      <a:pt x="21" y="19"/>
                      <a:pt x="21" y="18"/>
                    </a:cubicBezTo>
                    <a:cubicBezTo>
                      <a:pt x="21" y="16"/>
                      <a:pt x="19" y="16"/>
                      <a:pt x="19" y="17"/>
                    </a:cubicBezTo>
                    <a:cubicBezTo>
                      <a:pt x="18" y="19"/>
                      <a:pt x="18" y="20"/>
                      <a:pt x="18" y="22"/>
                    </a:cubicBezTo>
                    <a:cubicBezTo>
                      <a:pt x="19" y="22"/>
                      <a:pt x="19" y="22"/>
                      <a:pt x="20" y="22"/>
                    </a:cubicBezTo>
                    <a:cubicBezTo>
                      <a:pt x="21" y="17"/>
                      <a:pt x="22" y="12"/>
                      <a:pt x="24" y="8"/>
                    </a:cubicBezTo>
                    <a:cubicBezTo>
                      <a:pt x="23" y="8"/>
                      <a:pt x="22" y="8"/>
                      <a:pt x="21" y="8"/>
                    </a:cubicBezTo>
                    <a:cubicBezTo>
                      <a:pt x="22" y="13"/>
                      <a:pt x="21" y="19"/>
                      <a:pt x="22" y="25"/>
                    </a:cubicBezTo>
                    <a:cubicBezTo>
                      <a:pt x="22" y="26"/>
                      <a:pt x="24" y="26"/>
                      <a:pt x="24" y="25"/>
                    </a:cubicBezTo>
                    <a:cubicBezTo>
                      <a:pt x="25" y="20"/>
                      <a:pt x="26" y="16"/>
                      <a:pt x="28" y="11"/>
                    </a:cubicBezTo>
                    <a:cubicBezTo>
                      <a:pt x="27" y="11"/>
                      <a:pt x="26" y="11"/>
                      <a:pt x="26" y="11"/>
                    </a:cubicBezTo>
                    <a:cubicBezTo>
                      <a:pt x="26" y="17"/>
                      <a:pt x="26" y="23"/>
                      <a:pt x="26" y="29"/>
                    </a:cubicBezTo>
                    <a:cubicBezTo>
                      <a:pt x="26" y="30"/>
                      <a:pt x="28" y="31"/>
                      <a:pt x="28" y="29"/>
                    </a:cubicBezTo>
                    <a:cubicBezTo>
                      <a:pt x="29" y="24"/>
                      <a:pt x="30" y="18"/>
                      <a:pt x="31" y="12"/>
                    </a:cubicBezTo>
                    <a:cubicBezTo>
                      <a:pt x="30" y="12"/>
                      <a:pt x="29" y="11"/>
                      <a:pt x="29" y="11"/>
                    </a:cubicBezTo>
                    <a:cubicBezTo>
                      <a:pt x="28" y="17"/>
                      <a:pt x="27" y="23"/>
                      <a:pt x="27" y="29"/>
                    </a:cubicBezTo>
                    <a:cubicBezTo>
                      <a:pt x="27" y="30"/>
                      <a:pt x="29" y="30"/>
                      <a:pt x="30" y="29"/>
                    </a:cubicBezTo>
                    <a:cubicBezTo>
                      <a:pt x="32" y="24"/>
                      <a:pt x="32" y="18"/>
                      <a:pt x="34" y="13"/>
                    </a:cubicBezTo>
                    <a:cubicBezTo>
                      <a:pt x="33" y="13"/>
                      <a:pt x="32" y="13"/>
                      <a:pt x="31" y="13"/>
                    </a:cubicBezTo>
                    <a:cubicBezTo>
                      <a:pt x="31" y="19"/>
                      <a:pt x="30" y="26"/>
                      <a:pt x="30" y="32"/>
                    </a:cubicBezTo>
                    <a:cubicBezTo>
                      <a:pt x="30" y="33"/>
                      <a:pt x="32" y="34"/>
                      <a:pt x="32" y="32"/>
                    </a:cubicBezTo>
                    <a:cubicBezTo>
                      <a:pt x="34" y="26"/>
                      <a:pt x="35" y="19"/>
                      <a:pt x="35" y="12"/>
                    </a:cubicBezTo>
                    <a:cubicBezTo>
                      <a:pt x="35" y="12"/>
                      <a:pt x="34" y="12"/>
                      <a:pt x="33" y="12"/>
                    </a:cubicBezTo>
                    <a:cubicBezTo>
                      <a:pt x="33" y="18"/>
                      <a:pt x="32" y="26"/>
                      <a:pt x="33" y="32"/>
                    </a:cubicBezTo>
                    <a:cubicBezTo>
                      <a:pt x="33" y="34"/>
                      <a:pt x="35" y="34"/>
                      <a:pt x="35" y="33"/>
                    </a:cubicBezTo>
                    <a:cubicBezTo>
                      <a:pt x="37" y="25"/>
                      <a:pt x="37" y="17"/>
                      <a:pt x="38" y="10"/>
                    </a:cubicBezTo>
                    <a:cubicBezTo>
                      <a:pt x="37" y="10"/>
                      <a:pt x="37" y="10"/>
                      <a:pt x="36" y="10"/>
                    </a:cubicBezTo>
                    <a:cubicBezTo>
                      <a:pt x="36" y="18"/>
                      <a:pt x="36" y="25"/>
                      <a:pt x="37" y="33"/>
                    </a:cubicBezTo>
                    <a:cubicBezTo>
                      <a:pt x="37" y="34"/>
                      <a:pt x="39" y="35"/>
                      <a:pt x="39" y="33"/>
                    </a:cubicBezTo>
                    <a:cubicBezTo>
                      <a:pt x="40" y="27"/>
                      <a:pt x="41" y="20"/>
                      <a:pt x="41" y="13"/>
                    </a:cubicBezTo>
                    <a:cubicBezTo>
                      <a:pt x="41" y="13"/>
                      <a:pt x="40" y="13"/>
                      <a:pt x="39" y="13"/>
                    </a:cubicBezTo>
                    <a:cubicBezTo>
                      <a:pt x="39" y="20"/>
                      <a:pt x="39" y="27"/>
                      <a:pt x="38" y="35"/>
                    </a:cubicBezTo>
                    <a:cubicBezTo>
                      <a:pt x="38" y="36"/>
                      <a:pt x="40" y="36"/>
                      <a:pt x="41" y="35"/>
                    </a:cubicBezTo>
                    <a:cubicBezTo>
                      <a:pt x="42" y="29"/>
                      <a:pt x="43" y="22"/>
                      <a:pt x="43" y="16"/>
                    </a:cubicBezTo>
                    <a:cubicBezTo>
                      <a:pt x="43" y="15"/>
                      <a:pt x="41" y="14"/>
                      <a:pt x="40" y="16"/>
                    </a:cubicBezTo>
                    <a:cubicBezTo>
                      <a:pt x="39" y="22"/>
                      <a:pt x="39" y="30"/>
                      <a:pt x="39" y="37"/>
                    </a:cubicBezTo>
                    <a:cubicBezTo>
                      <a:pt x="39" y="38"/>
                      <a:pt x="41" y="38"/>
                      <a:pt x="41" y="37"/>
                    </a:cubicBezTo>
                    <a:cubicBezTo>
                      <a:pt x="43" y="31"/>
                      <a:pt x="44" y="25"/>
                      <a:pt x="44" y="19"/>
                    </a:cubicBezTo>
                    <a:cubicBezTo>
                      <a:pt x="44" y="19"/>
                      <a:pt x="43" y="19"/>
                      <a:pt x="42" y="19"/>
                    </a:cubicBezTo>
                    <a:cubicBezTo>
                      <a:pt x="42" y="28"/>
                      <a:pt x="42" y="36"/>
                      <a:pt x="40" y="44"/>
                    </a:cubicBezTo>
                    <a:cubicBezTo>
                      <a:pt x="41" y="45"/>
                      <a:pt x="42" y="45"/>
                      <a:pt x="42" y="45"/>
                    </a:cubicBezTo>
                    <a:cubicBezTo>
                      <a:pt x="43" y="38"/>
                      <a:pt x="45" y="31"/>
                      <a:pt x="44" y="24"/>
                    </a:cubicBezTo>
                    <a:cubicBezTo>
                      <a:pt x="44" y="23"/>
                      <a:pt x="42" y="23"/>
                      <a:pt x="42" y="24"/>
                    </a:cubicBezTo>
                    <a:cubicBezTo>
                      <a:pt x="41" y="30"/>
                      <a:pt x="41" y="35"/>
                      <a:pt x="39" y="41"/>
                    </a:cubicBezTo>
                    <a:cubicBezTo>
                      <a:pt x="40" y="41"/>
                      <a:pt x="41" y="41"/>
                      <a:pt x="42" y="41"/>
                    </a:cubicBezTo>
                    <a:cubicBezTo>
                      <a:pt x="41" y="38"/>
                      <a:pt x="42" y="35"/>
                      <a:pt x="45" y="34"/>
                    </a:cubicBezTo>
                    <a:cubicBezTo>
                      <a:pt x="46" y="36"/>
                      <a:pt x="46" y="40"/>
                      <a:pt x="46" y="42"/>
                    </a:cubicBezTo>
                    <a:cubicBezTo>
                      <a:pt x="46" y="45"/>
                      <a:pt x="46" y="48"/>
                      <a:pt x="45" y="52"/>
                    </a:cubicBezTo>
                    <a:cubicBezTo>
                      <a:pt x="45" y="53"/>
                      <a:pt x="48" y="53"/>
                      <a:pt x="48" y="52"/>
                    </a:cubicBezTo>
                    <a:cubicBezTo>
                      <a:pt x="49" y="46"/>
                      <a:pt x="49" y="41"/>
                      <a:pt x="49" y="36"/>
                    </a:cubicBezTo>
                    <a:cubicBezTo>
                      <a:pt x="49" y="35"/>
                      <a:pt x="47" y="34"/>
                      <a:pt x="47" y="35"/>
                    </a:cubicBezTo>
                    <a:cubicBezTo>
                      <a:pt x="44" y="41"/>
                      <a:pt x="44" y="47"/>
                      <a:pt x="44" y="53"/>
                    </a:cubicBezTo>
                    <a:cubicBezTo>
                      <a:pt x="44" y="55"/>
                      <a:pt x="46" y="54"/>
                      <a:pt x="46" y="53"/>
                    </a:cubicBezTo>
                    <a:cubicBezTo>
                      <a:pt x="47" y="48"/>
                      <a:pt x="47" y="43"/>
                      <a:pt x="48" y="38"/>
                    </a:cubicBezTo>
                    <a:cubicBezTo>
                      <a:pt x="48" y="37"/>
                      <a:pt x="46" y="36"/>
                      <a:pt x="45" y="38"/>
                    </a:cubicBezTo>
                    <a:cubicBezTo>
                      <a:pt x="44" y="43"/>
                      <a:pt x="43" y="49"/>
                      <a:pt x="42" y="55"/>
                    </a:cubicBezTo>
                    <a:cubicBezTo>
                      <a:pt x="43" y="55"/>
                      <a:pt x="43" y="55"/>
                      <a:pt x="44" y="55"/>
                    </a:cubicBezTo>
                    <a:cubicBezTo>
                      <a:pt x="45" y="49"/>
                      <a:pt x="45" y="44"/>
                      <a:pt x="46" y="38"/>
                    </a:cubicBezTo>
                    <a:cubicBezTo>
                      <a:pt x="46" y="37"/>
                      <a:pt x="44" y="36"/>
                      <a:pt x="43" y="38"/>
                    </a:cubicBezTo>
                    <a:cubicBezTo>
                      <a:pt x="42" y="44"/>
                      <a:pt x="42" y="50"/>
                      <a:pt x="40" y="56"/>
                    </a:cubicBezTo>
                    <a:cubicBezTo>
                      <a:pt x="41" y="56"/>
                      <a:pt x="42" y="56"/>
                      <a:pt x="43" y="56"/>
                    </a:cubicBezTo>
                    <a:cubicBezTo>
                      <a:pt x="43" y="48"/>
                      <a:pt x="46" y="41"/>
                      <a:pt x="44" y="33"/>
                    </a:cubicBezTo>
                    <a:cubicBezTo>
                      <a:pt x="44" y="32"/>
                      <a:pt x="42" y="32"/>
                      <a:pt x="42" y="33"/>
                    </a:cubicBezTo>
                    <a:cubicBezTo>
                      <a:pt x="40" y="40"/>
                      <a:pt x="40" y="48"/>
                      <a:pt x="39" y="55"/>
                    </a:cubicBezTo>
                    <a:cubicBezTo>
                      <a:pt x="40" y="55"/>
                      <a:pt x="40" y="55"/>
                      <a:pt x="41" y="55"/>
                    </a:cubicBezTo>
                    <a:cubicBezTo>
                      <a:pt x="40" y="49"/>
                      <a:pt x="42" y="43"/>
                      <a:pt x="43" y="37"/>
                    </a:cubicBezTo>
                    <a:cubicBezTo>
                      <a:pt x="42" y="37"/>
                      <a:pt x="42" y="36"/>
                      <a:pt x="41" y="36"/>
                    </a:cubicBezTo>
                    <a:cubicBezTo>
                      <a:pt x="41" y="39"/>
                      <a:pt x="41" y="43"/>
                      <a:pt x="41" y="46"/>
                    </a:cubicBezTo>
                    <a:cubicBezTo>
                      <a:pt x="41" y="48"/>
                      <a:pt x="41" y="50"/>
                      <a:pt x="40" y="52"/>
                    </a:cubicBezTo>
                    <a:cubicBezTo>
                      <a:pt x="39" y="52"/>
                      <a:pt x="38" y="53"/>
                      <a:pt x="37" y="53"/>
                    </a:cubicBezTo>
                    <a:cubicBezTo>
                      <a:pt x="39" y="48"/>
                      <a:pt x="38" y="48"/>
                      <a:pt x="34" y="52"/>
                    </a:cubicBezTo>
                    <a:cubicBezTo>
                      <a:pt x="33" y="52"/>
                      <a:pt x="32" y="52"/>
                      <a:pt x="32" y="53"/>
                    </a:cubicBezTo>
                    <a:cubicBezTo>
                      <a:pt x="32" y="49"/>
                      <a:pt x="22" y="44"/>
                      <a:pt x="19" y="39"/>
                    </a:cubicBezTo>
                    <a:cubicBezTo>
                      <a:pt x="19" y="40"/>
                      <a:pt x="18" y="40"/>
                      <a:pt x="17" y="41"/>
                    </a:cubicBezTo>
                    <a:cubicBezTo>
                      <a:pt x="23" y="46"/>
                      <a:pt x="28" y="51"/>
                      <a:pt x="34" y="56"/>
                    </a:cubicBezTo>
                    <a:cubicBezTo>
                      <a:pt x="35" y="57"/>
                      <a:pt x="37" y="56"/>
                      <a:pt x="36" y="54"/>
                    </a:cubicBezTo>
                    <a:cubicBezTo>
                      <a:pt x="33" y="51"/>
                      <a:pt x="31" y="48"/>
                      <a:pt x="28" y="45"/>
                    </a:cubicBezTo>
                    <a:cubicBezTo>
                      <a:pt x="27" y="44"/>
                      <a:pt x="25" y="45"/>
                      <a:pt x="26" y="46"/>
                    </a:cubicBezTo>
                    <a:cubicBezTo>
                      <a:pt x="28" y="49"/>
                      <a:pt x="31" y="51"/>
                      <a:pt x="33" y="53"/>
                    </a:cubicBezTo>
                    <a:cubicBezTo>
                      <a:pt x="34" y="55"/>
                      <a:pt x="36" y="53"/>
                      <a:pt x="35" y="52"/>
                    </a:cubicBezTo>
                    <a:cubicBezTo>
                      <a:pt x="33" y="50"/>
                      <a:pt x="24" y="42"/>
                      <a:pt x="24" y="50"/>
                    </a:cubicBezTo>
                    <a:cubicBezTo>
                      <a:pt x="23" y="58"/>
                      <a:pt x="41" y="38"/>
                      <a:pt x="36" y="54"/>
                    </a:cubicBezTo>
                    <a:cubicBezTo>
                      <a:pt x="37" y="54"/>
                      <a:pt x="38" y="54"/>
                      <a:pt x="39" y="54"/>
                    </a:cubicBezTo>
                    <a:cubicBezTo>
                      <a:pt x="38" y="50"/>
                      <a:pt x="38" y="46"/>
                      <a:pt x="38" y="42"/>
                    </a:cubicBezTo>
                    <a:cubicBezTo>
                      <a:pt x="37" y="42"/>
                      <a:pt x="36" y="42"/>
                      <a:pt x="35" y="42"/>
                    </a:cubicBezTo>
                    <a:cubicBezTo>
                      <a:pt x="35" y="46"/>
                      <a:pt x="35" y="50"/>
                      <a:pt x="35" y="54"/>
                    </a:cubicBezTo>
                    <a:cubicBezTo>
                      <a:pt x="35" y="54"/>
                      <a:pt x="36" y="54"/>
                      <a:pt x="37" y="54"/>
                    </a:cubicBezTo>
                    <a:cubicBezTo>
                      <a:pt x="36" y="49"/>
                      <a:pt x="36" y="44"/>
                      <a:pt x="36" y="39"/>
                    </a:cubicBezTo>
                    <a:cubicBezTo>
                      <a:pt x="36" y="38"/>
                      <a:pt x="34" y="37"/>
                      <a:pt x="34" y="39"/>
                    </a:cubicBezTo>
                    <a:cubicBezTo>
                      <a:pt x="33" y="43"/>
                      <a:pt x="33" y="48"/>
                      <a:pt x="32" y="53"/>
                    </a:cubicBezTo>
                    <a:cubicBezTo>
                      <a:pt x="33" y="53"/>
                      <a:pt x="34" y="53"/>
                      <a:pt x="34" y="53"/>
                    </a:cubicBezTo>
                    <a:cubicBezTo>
                      <a:pt x="34" y="48"/>
                      <a:pt x="34" y="44"/>
                      <a:pt x="34" y="39"/>
                    </a:cubicBezTo>
                    <a:cubicBezTo>
                      <a:pt x="33" y="37"/>
                      <a:pt x="31" y="37"/>
                      <a:pt x="31" y="39"/>
                    </a:cubicBezTo>
                    <a:cubicBezTo>
                      <a:pt x="31" y="44"/>
                      <a:pt x="31" y="48"/>
                      <a:pt x="30" y="53"/>
                    </a:cubicBezTo>
                    <a:cubicBezTo>
                      <a:pt x="30" y="53"/>
                      <a:pt x="31" y="53"/>
                      <a:pt x="32" y="53"/>
                    </a:cubicBezTo>
                    <a:cubicBezTo>
                      <a:pt x="31" y="48"/>
                      <a:pt x="32" y="42"/>
                      <a:pt x="31" y="37"/>
                    </a:cubicBezTo>
                    <a:cubicBezTo>
                      <a:pt x="31" y="35"/>
                      <a:pt x="29" y="35"/>
                      <a:pt x="29" y="36"/>
                    </a:cubicBezTo>
                    <a:cubicBezTo>
                      <a:pt x="29" y="37"/>
                      <a:pt x="29" y="38"/>
                      <a:pt x="29" y="39"/>
                    </a:cubicBezTo>
                    <a:cubicBezTo>
                      <a:pt x="29" y="43"/>
                      <a:pt x="29" y="44"/>
                      <a:pt x="26" y="43"/>
                    </a:cubicBezTo>
                    <a:cubicBezTo>
                      <a:pt x="27" y="36"/>
                      <a:pt x="27" y="35"/>
                      <a:pt x="26" y="40"/>
                    </a:cubicBezTo>
                    <a:cubicBezTo>
                      <a:pt x="25" y="42"/>
                      <a:pt x="25" y="44"/>
                      <a:pt x="25" y="46"/>
                    </a:cubicBezTo>
                    <a:cubicBezTo>
                      <a:pt x="26" y="46"/>
                      <a:pt x="26" y="46"/>
                      <a:pt x="27" y="46"/>
                    </a:cubicBezTo>
                    <a:cubicBezTo>
                      <a:pt x="27" y="41"/>
                      <a:pt x="27" y="37"/>
                      <a:pt x="28" y="32"/>
                    </a:cubicBezTo>
                    <a:cubicBezTo>
                      <a:pt x="28" y="32"/>
                      <a:pt x="27" y="32"/>
                      <a:pt x="26" y="32"/>
                    </a:cubicBezTo>
                    <a:cubicBezTo>
                      <a:pt x="26" y="36"/>
                      <a:pt x="26" y="40"/>
                      <a:pt x="25" y="43"/>
                    </a:cubicBezTo>
                    <a:cubicBezTo>
                      <a:pt x="24" y="41"/>
                      <a:pt x="24" y="38"/>
                      <a:pt x="24" y="35"/>
                    </a:cubicBezTo>
                    <a:cubicBezTo>
                      <a:pt x="24" y="30"/>
                      <a:pt x="24" y="26"/>
                      <a:pt x="23" y="22"/>
                    </a:cubicBezTo>
                    <a:cubicBezTo>
                      <a:pt x="23" y="21"/>
                      <a:pt x="22" y="20"/>
                      <a:pt x="21" y="21"/>
                    </a:cubicBezTo>
                    <a:cubicBezTo>
                      <a:pt x="20" y="23"/>
                      <a:pt x="19" y="28"/>
                      <a:pt x="19" y="26"/>
                    </a:cubicBezTo>
                    <a:cubicBezTo>
                      <a:pt x="20" y="20"/>
                      <a:pt x="22" y="15"/>
                      <a:pt x="22" y="9"/>
                    </a:cubicBezTo>
                    <a:cubicBezTo>
                      <a:pt x="22" y="8"/>
                      <a:pt x="21" y="8"/>
                      <a:pt x="20" y="9"/>
                    </a:cubicBezTo>
                    <a:cubicBezTo>
                      <a:pt x="16" y="12"/>
                      <a:pt x="10" y="26"/>
                      <a:pt x="12" y="31"/>
                    </a:cubicBezTo>
                    <a:cubicBezTo>
                      <a:pt x="12" y="32"/>
                      <a:pt x="13" y="32"/>
                      <a:pt x="14" y="31"/>
                    </a:cubicBezTo>
                    <a:cubicBezTo>
                      <a:pt x="17" y="24"/>
                      <a:pt x="19" y="16"/>
                      <a:pt x="22" y="10"/>
                    </a:cubicBezTo>
                    <a:cubicBezTo>
                      <a:pt x="21" y="10"/>
                      <a:pt x="21" y="9"/>
                      <a:pt x="20" y="9"/>
                    </a:cubicBezTo>
                    <a:cubicBezTo>
                      <a:pt x="19" y="17"/>
                      <a:pt x="16" y="24"/>
                      <a:pt x="17" y="32"/>
                    </a:cubicBezTo>
                    <a:cubicBezTo>
                      <a:pt x="17" y="34"/>
                      <a:pt x="19" y="34"/>
                      <a:pt x="20" y="33"/>
                    </a:cubicBezTo>
                    <a:cubicBezTo>
                      <a:pt x="23" y="28"/>
                      <a:pt x="23" y="21"/>
                      <a:pt x="25" y="15"/>
                    </a:cubicBezTo>
                    <a:cubicBezTo>
                      <a:pt x="24" y="15"/>
                      <a:pt x="23" y="15"/>
                      <a:pt x="23" y="15"/>
                    </a:cubicBezTo>
                    <a:cubicBezTo>
                      <a:pt x="22" y="23"/>
                      <a:pt x="21" y="31"/>
                      <a:pt x="20" y="39"/>
                    </a:cubicBezTo>
                    <a:cubicBezTo>
                      <a:pt x="21" y="39"/>
                      <a:pt x="22" y="39"/>
                      <a:pt x="22" y="40"/>
                    </a:cubicBezTo>
                    <a:cubicBezTo>
                      <a:pt x="22" y="35"/>
                      <a:pt x="23" y="31"/>
                      <a:pt x="23" y="26"/>
                    </a:cubicBezTo>
                    <a:cubicBezTo>
                      <a:pt x="23" y="26"/>
                      <a:pt x="25" y="16"/>
                      <a:pt x="26" y="19"/>
                    </a:cubicBezTo>
                    <a:cubicBezTo>
                      <a:pt x="27" y="23"/>
                      <a:pt x="27" y="28"/>
                      <a:pt x="28" y="33"/>
                    </a:cubicBezTo>
                    <a:cubicBezTo>
                      <a:pt x="28" y="36"/>
                      <a:pt x="28" y="41"/>
                      <a:pt x="32" y="42"/>
                    </a:cubicBezTo>
                    <a:cubicBezTo>
                      <a:pt x="32" y="43"/>
                      <a:pt x="33" y="42"/>
                      <a:pt x="33" y="42"/>
                    </a:cubicBezTo>
                    <a:cubicBezTo>
                      <a:pt x="34" y="34"/>
                      <a:pt x="34" y="25"/>
                      <a:pt x="36" y="17"/>
                    </a:cubicBezTo>
                    <a:cubicBezTo>
                      <a:pt x="35" y="17"/>
                      <a:pt x="34" y="17"/>
                      <a:pt x="33" y="17"/>
                    </a:cubicBezTo>
                    <a:cubicBezTo>
                      <a:pt x="33" y="24"/>
                      <a:pt x="34" y="32"/>
                      <a:pt x="34" y="39"/>
                    </a:cubicBezTo>
                    <a:cubicBezTo>
                      <a:pt x="35" y="39"/>
                      <a:pt x="36" y="39"/>
                      <a:pt x="36" y="39"/>
                    </a:cubicBezTo>
                    <a:cubicBezTo>
                      <a:pt x="36" y="32"/>
                      <a:pt x="35" y="24"/>
                      <a:pt x="35" y="17"/>
                    </a:cubicBezTo>
                    <a:cubicBezTo>
                      <a:pt x="34" y="17"/>
                      <a:pt x="33" y="18"/>
                      <a:pt x="32" y="18"/>
                    </a:cubicBezTo>
                    <a:cubicBezTo>
                      <a:pt x="35" y="25"/>
                      <a:pt x="37" y="34"/>
                      <a:pt x="36" y="41"/>
                    </a:cubicBezTo>
                    <a:cubicBezTo>
                      <a:pt x="34" y="48"/>
                      <a:pt x="26" y="30"/>
                      <a:pt x="27" y="32"/>
                    </a:cubicBezTo>
                    <a:cubicBezTo>
                      <a:pt x="26" y="32"/>
                      <a:pt x="26" y="31"/>
                      <a:pt x="26" y="30"/>
                    </a:cubicBezTo>
                    <a:cubicBezTo>
                      <a:pt x="23" y="22"/>
                      <a:pt x="27" y="21"/>
                      <a:pt x="38" y="27"/>
                    </a:cubicBezTo>
                    <a:cubicBezTo>
                      <a:pt x="40" y="31"/>
                      <a:pt x="39" y="36"/>
                      <a:pt x="38" y="40"/>
                    </a:cubicBezTo>
                    <a:cubicBezTo>
                      <a:pt x="31" y="45"/>
                      <a:pt x="26" y="45"/>
                      <a:pt x="24" y="40"/>
                    </a:cubicBezTo>
                    <a:cubicBezTo>
                      <a:pt x="23" y="38"/>
                      <a:pt x="23" y="37"/>
                      <a:pt x="22" y="35"/>
                    </a:cubicBezTo>
                    <a:cubicBezTo>
                      <a:pt x="22" y="33"/>
                      <a:pt x="22" y="32"/>
                      <a:pt x="22" y="31"/>
                    </a:cubicBezTo>
                    <a:cubicBezTo>
                      <a:pt x="21" y="25"/>
                      <a:pt x="25" y="23"/>
                      <a:pt x="34" y="24"/>
                    </a:cubicBezTo>
                    <a:cubicBezTo>
                      <a:pt x="36" y="27"/>
                      <a:pt x="36" y="31"/>
                      <a:pt x="36" y="35"/>
                    </a:cubicBezTo>
                    <a:cubicBezTo>
                      <a:pt x="36" y="37"/>
                      <a:pt x="34" y="50"/>
                      <a:pt x="27" y="44"/>
                    </a:cubicBezTo>
                    <a:cubicBezTo>
                      <a:pt x="22" y="40"/>
                      <a:pt x="22" y="33"/>
                      <a:pt x="21" y="28"/>
                    </a:cubicBezTo>
                    <a:cubicBezTo>
                      <a:pt x="21" y="27"/>
                      <a:pt x="21" y="26"/>
                      <a:pt x="21" y="25"/>
                    </a:cubicBezTo>
                    <a:cubicBezTo>
                      <a:pt x="29" y="23"/>
                      <a:pt x="33" y="25"/>
                      <a:pt x="32" y="32"/>
                    </a:cubicBezTo>
                    <a:cubicBezTo>
                      <a:pt x="32" y="34"/>
                      <a:pt x="32" y="48"/>
                      <a:pt x="27" y="43"/>
                    </a:cubicBezTo>
                    <a:cubicBezTo>
                      <a:pt x="23" y="40"/>
                      <a:pt x="22" y="33"/>
                      <a:pt x="21" y="29"/>
                    </a:cubicBezTo>
                    <a:cubicBezTo>
                      <a:pt x="21" y="28"/>
                      <a:pt x="21" y="27"/>
                      <a:pt x="21" y="27"/>
                    </a:cubicBezTo>
                    <a:cubicBezTo>
                      <a:pt x="21" y="23"/>
                      <a:pt x="23" y="22"/>
                      <a:pt x="28" y="25"/>
                    </a:cubicBezTo>
                    <a:cubicBezTo>
                      <a:pt x="29" y="27"/>
                      <a:pt x="30" y="30"/>
                      <a:pt x="30" y="33"/>
                    </a:cubicBezTo>
                    <a:cubicBezTo>
                      <a:pt x="30" y="34"/>
                      <a:pt x="31" y="34"/>
                      <a:pt x="31" y="35"/>
                    </a:cubicBezTo>
                    <a:cubicBezTo>
                      <a:pt x="32" y="39"/>
                      <a:pt x="30" y="40"/>
                      <a:pt x="25" y="38"/>
                    </a:cubicBezTo>
                    <a:cubicBezTo>
                      <a:pt x="24" y="35"/>
                      <a:pt x="24" y="31"/>
                      <a:pt x="24" y="28"/>
                    </a:cubicBezTo>
                    <a:cubicBezTo>
                      <a:pt x="24" y="18"/>
                      <a:pt x="26" y="23"/>
                      <a:pt x="27" y="29"/>
                    </a:cubicBezTo>
                    <a:cubicBezTo>
                      <a:pt x="28" y="33"/>
                      <a:pt x="29" y="36"/>
                      <a:pt x="29" y="39"/>
                    </a:cubicBezTo>
                    <a:cubicBezTo>
                      <a:pt x="29" y="45"/>
                      <a:pt x="25" y="35"/>
                      <a:pt x="24" y="34"/>
                    </a:cubicBezTo>
                    <a:cubicBezTo>
                      <a:pt x="23" y="30"/>
                      <a:pt x="24" y="23"/>
                      <a:pt x="21" y="19"/>
                    </a:cubicBezTo>
                    <a:cubicBezTo>
                      <a:pt x="24" y="23"/>
                      <a:pt x="24" y="30"/>
                      <a:pt x="24" y="35"/>
                    </a:cubicBezTo>
                    <a:cubicBezTo>
                      <a:pt x="23" y="35"/>
                      <a:pt x="22" y="34"/>
                      <a:pt x="20" y="34"/>
                    </a:cubicBezTo>
                    <a:cubicBezTo>
                      <a:pt x="20" y="32"/>
                      <a:pt x="20" y="31"/>
                      <a:pt x="20" y="30"/>
                    </a:cubicBezTo>
                    <a:cubicBezTo>
                      <a:pt x="20" y="27"/>
                      <a:pt x="21" y="25"/>
                      <a:pt x="21" y="23"/>
                    </a:cubicBezTo>
                    <a:cubicBezTo>
                      <a:pt x="21" y="20"/>
                      <a:pt x="21" y="17"/>
                      <a:pt x="20" y="15"/>
                    </a:cubicBezTo>
                    <a:cubicBezTo>
                      <a:pt x="19" y="14"/>
                      <a:pt x="18" y="14"/>
                      <a:pt x="18" y="15"/>
                    </a:cubicBezTo>
                    <a:cubicBezTo>
                      <a:pt x="16" y="20"/>
                      <a:pt x="16" y="25"/>
                      <a:pt x="14" y="30"/>
                    </a:cubicBezTo>
                    <a:cubicBezTo>
                      <a:pt x="14" y="30"/>
                      <a:pt x="15" y="31"/>
                      <a:pt x="16" y="31"/>
                    </a:cubicBezTo>
                    <a:cubicBezTo>
                      <a:pt x="17" y="23"/>
                      <a:pt x="21" y="16"/>
                      <a:pt x="20" y="8"/>
                    </a:cubicBezTo>
                    <a:cubicBezTo>
                      <a:pt x="20" y="7"/>
                      <a:pt x="19" y="6"/>
                      <a:pt x="18" y="7"/>
                    </a:cubicBezTo>
                    <a:cubicBezTo>
                      <a:pt x="15" y="12"/>
                      <a:pt x="13" y="17"/>
                      <a:pt x="10" y="21"/>
                    </a:cubicBezTo>
                    <a:cubicBezTo>
                      <a:pt x="10" y="23"/>
                      <a:pt x="12" y="24"/>
                      <a:pt x="13" y="23"/>
                    </a:cubicBezTo>
                    <a:cubicBezTo>
                      <a:pt x="15" y="18"/>
                      <a:pt x="18" y="14"/>
                      <a:pt x="20" y="9"/>
                    </a:cubicBezTo>
                    <a:cubicBezTo>
                      <a:pt x="21" y="8"/>
                      <a:pt x="19" y="7"/>
                      <a:pt x="18" y="8"/>
                    </a:cubicBezTo>
                    <a:cubicBezTo>
                      <a:pt x="15" y="11"/>
                      <a:pt x="13" y="15"/>
                      <a:pt x="10" y="18"/>
                    </a:cubicBezTo>
                    <a:cubicBezTo>
                      <a:pt x="11" y="19"/>
                      <a:pt x="12" y="19"/>
                      <a:pt x="12" y="20"/>
                    </a:cubicBezTo>
                    <a:cubicBezTo>
                      <a:pt x="12" y="17"/>
                      <a:pt x="14" y="15"/>
                      <a:pt x="16" y="15"/>
                    </a:cubicBezTo>
                    <a:cubicBezTo>
                      <a:pt x="16" y="17"/>
                      <a:pt x="16" y="19"/>
                      <a:pt x="16" y="21"/>
                    </a:cubicBezTo>
                    <a:cubicBezTo>
                      <a:pt x="15" y="27"/>
                      <a:pt x="16" y="32"/>
                      <a:pt x="14" y="37"/>
                    </a:cubicBezTo>
                    <a:cubicBezTo>
                      <a:pt x="15" y="37"/>
                      <a:pt x="16" y="37"/>
                      <a:pt x="16" y="37"/>
                    </a:cubicBezTo>
                    <a:cubicBezTo>
                      <a:pt x="15" y="29"/>
                      <a:pt x="17" y="21"/>
                      <a:pt x="20" y="14"/>
                    </a:cubicBezTo>
                    <a:cubicBezTo>
                      <a:pt x="19" y="14"/>
                      <a:pt x="18" y="14"/>
                      <a:pt x="17" y="14"/>
                    </a:cubicBezTo>
                    <a:cubicBezTo>
                      <a:pt x="17" y="19"/>
                      <a:pt x="16" y="25"/>
                      <a:pt x="13" y="29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6" y="21"/>
                      <a:pt x="21" y="14"/>
                      <a:pt x="23" y="5"/>
                    </a:cubicBezTo>
                    <a:cubicBezTo>
                      <a:pt x="23" y="5"/>
                      <a:pt x="22" y="4"/>
                      <a:pt x="21" y="4"/>
                    </a:cubicBezTo>
                    <a:cubicBezTo>
                      <a:pt x="18" y="4"/>
                      <a:pt x="17" y="5"/>
                      <a:pt x="15" y="7"/>
                    </a:cubicBezTo>
                    <a:cubicBezTo>
                      <a:pt x="13" y="8"/>
                      <a:pt x="12" y="10"/>
                      <a:pt x="12" y="12"/>
                    </a:cubicBezTo>
                    <a:cubicBezTo>
                      <a:pt x="9" y="16"/>
                      <a:pt x="10" y="14"/>
                      <a:pt x="14" y="7"/>
                    </a:cubicBezTo>
                    <a:cubicBezTo>
                      <a:pt x="16" y="5"/>
                      <a:pt x="18" y="4"/>
                      <a:pt x="20" y="3"/>
                    </a:cubicBezTo>
                    <a:cubicBezTo>
                      <a:pt x="22" y="2"/>
                      <a:pt x="21" y="0"/>
                      <a:pt x="19" y="0"/>
                    </a:cubicBezTo>
                    <a:cubicBezTo>
                      <a:pt x="11" y="2"/>
                      <a:pt x="0" y="10"/>
                      <a:pt x="3" y="19"/>
                    </a:cubicBezTo>
                    <a:cubicBezTo>
                      <a:pt x="3" y="20"/>
                      <a:pt x="5" y="20"/>
                      <a:pt x="5" y="19"/>
                    </a:cubicBezTo>
                    <a:cubicBezTo>
                      <a:pt x="8" y="16"/>
                      <a:pt x="10" y="13"/>
                      <a:pt x="14" y="10"/>
                    </a:cubicBezTo>
                    <a:cubicBezTo>
                      <a:pt x="15" y="9"/>
                      <a:pt x="13" y="7"/>
                      <a:pt x="12" y="8"/>
                    </a:cubicBezTo>
                    <a:cubicBezTo>
                      <a:pt x="9" y="10"/>
                      <a:pt x="7" y="12"/>
                      <a:pt x="5" y="15"/>
                    </a:cubicBezTo>
                    <a:cubicBezTo>
                      <a:pt x="5" y="16"/>
                      <a:pt x="5" y="17"/>
                      <a:pt x="6" y="17"/>
                    </a:cubicBezTo>
                    <a:cubicBezTo>
                      <a:pt x="11" y="17"/>
                      <a:pt x="14" y="14"/>
                      <a:pt x="16" y="11"/>
                    </a:cubicBezTo>
                    <a:cubicBezTo>
                      <a:pt x="17" y="10"/>
                      <a:pt x="16" y="9"/>
                      <a:pt x="15" y="9"/>
                    </a:cubicBezTo>
                    <a:cubicBezTo>
                      <a:pt x="9" y="8"/>
                      <a:pt x="7" y="16"/>
                      <a:pt x="5" y="21"/>
                    </a:cubicBezTo>
                    <a:cubicBezTo>
                      <a:pt x="5" y="22"/>
                      <a:pt x="7" y="23"/>
                      <a:pt x="7" y="21"/>
                    </a:cubicBezTo>
                    <a:cubicBezTo>
                      <a:pt x="9" y="18"/>
                      <a:pt x="11" y="15"/>
                      <a:pt x="10" y="10"/>
                    </a:cubicBezTo>
                    <a:cubicBezTo>
                      <a:pt x="10" y="10"/>
                      <a:pt x="9" y="9"/>
                      <a:pt x="8" y="10"/>
                    </a:cubicBezTo>
                    <a:cubicBezTo>
                      <a:pt x="2" y="12"/>
                      <a:pt x="2" y="22"/>
                      <a:pt x="3" y="28"/>
                    </a:cubicBezTo>
                    <a:cubicBezTo>
                      <a:pt x="3" y="29"/>
                      <a:pt x="4" y="30"/>
                      <a:pt x="5" y="29"/>
                    </a:cubicBezTo>
                    <a:cubicBezTo>
                      <a:pt x="7" y="25"/>
                      <a:pt x="7" y="22"/>
                      <a:pt x="8" y="18"/>
                    </a:cubicBezTo>
                    <a:cubicBezTo>
                      <a:pt x="8" y="16"/>
                      <a:pt x="6" y="16"/>
                      <a:pt x="5" y="17"/>
                    </a:cubicBezTo>
                    <a:cubicBezTo>
                      <a:pt x="3" y="26"/>
                      <a:pt x="3" y="35"/>
                      <a:pt x="10" y="42"/>
                    </a:cubicBezTo>
                    <a:cubicBezTo>
                      <a:pt x="11" y="43"/>
                      <a:pt x="13" y="42"/>
                      <a:pt x="12" y="41"/>
                    </a:cubicBezTo>
                    <a:cubicBezTo>
                      <a:pt x="12" y="38"/>
                      <a:pt x="11" y="36"/>
                      <a:pt x="9" y="34"/>
                    </a:cubicBezTo>
                    <a:cubicBezTo>
                      <a:pt x="8" y="34"/>
                      <a:pt x="7" y="35"/>
                      <a:pt x="7" y="35"/>
                    </a:cubicBezTo>
                    <a:cubicBezTo>
                      <a:pt x="10" y="39"/>
                      <a:pt x="13" y="43"/>
                      <a:pt x="18" y="46"/>
                    </a:cubicBezTo>
                    <a:cubicBezTo>
                      <a:pt x="19" y="47"/>
                      <a:pt x="20" y="45"/>
                      <a:pt x="19" y="44"/>
                    </a:cubicBezTo>
                    <a:cubicBezTo>
                      <a:pt x="16" y="40"/>
                      <a:pt x="13" y="36"/>
                      <a:pt x="9" y="32"/>
                    </a:cubicBezTo>
                    <a:cubicBezTo>
                      <a:pt x="8" y="31"/>
                      <a:pt x="7" y="32"/>
                      <a:pt x="7" y="33"/>
                    </a:cubicBezTo>
                    <a:cubicBezTo>
                      <a:pt x="11" y="40"/>
                      <a:pt x="16" y="46"/>
                      <a:pt x="22" y="50"/>
                    </a:cubicBezTo>
                    <a:cubicBezTo>
                      <a:pt x="23" y="51"/>
                      <a:pt x="24" y="50"/>
                      <a:pt x="24" y="49"/>
                    </a:cubicBezTo>
                    <a:cubicBezTo>
                      <a:pt x="20" y="43"/>
                      <a:pt x="16" y="38"/>
                      <a:pt x="10" y="34"/>
                    </a:cubicBezTo>
                    <a:cubicBezTo>
                      <a:pt x="9" y="33"/>
                      <a:pt x="8" y="34"/>
                      <a:pt x="8" y="35"/>
                    </a:cubicBezTo>
                    <a:cubicBezTo>
                      <a:pt x="11" y="40"/>
                      <a:pt x="13" y="44"/>
                      <a:pt x="17" y="48"/>
                    </a:cubicBezTo>
                    <a:cubicBezTo>
                      <a:pt x="18" y="49"/>
                      <a:pt x="19" y="48"/>
                      <a:pt x="19" y="46"/>
                    </a:cubicBezTo>
                    <a:cubicBezTo>
                      <a:pt x="16" y="41"/>
                      <a:pt x="13" y="36"/>
                      <a:pt x="10" y="30"/>
                    </a:cubicBezTo>
                    <a:cubicBezTo>
                      <a:pt x="10" y="31"/>
                      <a:pt x="9" y="31"/>
                      <a:pt x="9" y="32"/>
                    </a:cubicBezTo>
                    <a:cubicBezTo>
                      <a:pt x="12" y="36"/>
                      <a:pt x="15" y="40"/>
                      <a:pt x="19" y="43"/>
                    </a:cubicBezTo>
                    <a:cubicBezTo>
                      <a:pt x="20" y="44"/>
                      <a:pt x="21" y="43"/>
                      <a:pt x="21" y="42"/>
                    </a:cubicBezTo>
                    <a:cubicBezTo>
                      <a:pt x="18" y="37"/>
                      <a:pt x="14" y="32"/>
                      <a:pt x="10" y="28"/>
                    </a:cubicBezTo>
                    <a:cubicBezTo>
                      <a:pt x="9" y="27"/>
                      <a:pt x="7" y="28"/>
                      <a:pt x="8" y="29"/>
                    </a:cubicBezTo>
                    <a:cubicBezTo>
                      <a:pt x="10" y="34"/>
                      <a:pt x="13" y="38"/>
                      <a:pt x="16" y="41"/>
                    </a:cubicBezTo>
                    <a:cubicBezTo>
                      <a:pt x="17" y="42"/>
                      <a:pt x="19" y="41"/>
                      <a:pt x="18" y="40"/>
                    </a:cubicBezTo>
                    <a:cubicBezTo>
                      <a:pt x="16" y="32"/>
                      <a:pt x="13" y="25"/>
                      <a:pt x="7" y="19"/>
                    </a:cubicBezTo>
                    <a:cubicBezTo>
                      <a:pt x="7" y="18"/>
                      <a:pt x="6" y="19"/>
                      <a:pt x="5" y="19"/>
                    </a:cubicBezTo>
                    <a:cubicBezTo>
                      <a:pt x="4" y="23"/>
                      <a:pt x="5" y="27"/>
                      <a:pt x="7" y="30"/>
                    </a:cubicBezTo>
                    <a:cubicBezTo>
                      <a:pt x="7" y="31"/>
                      <a:pt x="8" y="32"/>
                      <a:pt x="9" y="31"/>
                    </a:cubicBezTo>
                    <a:cubicBezTo>
                      <a:pt x="13" y="27"/>
                      <a:pt x="13" y="18"/>
                      <a:pt x="9" y="13"/>
                    </a:cubicBezTo>
                    <a:cubicBezTo>
                      <a:pt x="9" y="13"/>
                      <a:pt x="8" y="13"/>
                      <a:pt x="8" y="13"/>
                    </a:cubicBezTo>
                    <a:cubicBezTo>
                      <a:pt x="3" y="18"/>
                      <a:pt x="5" y="27"/>
                      <a:pt x="6" y="33"/>
                    </a:cubicBezTo>
                    <a:cubicBezTo>
                      <a:pt x="6" y="34"/>
                      <a:pt x="8" y="34"/>
                      <a:pt x="8" y="33"/>
                    </a:cubicBezTo>
                    <a:cubicBezTo>
                      <a:pt x="9" y="28"/>
                      <a:pt x="10" y="22"/>
                      <a:pt x="11" y="17"/>
                    </a:cubicBezTo>
                    <a:cubicBezTo>
                      <a:pt x="10" y="16"/>
                      <a:pt x="9" y="16"/>
                      <a:pt x="9" y="16"/>
                    </a:cubicBezTo>
                    <a:cubicBezTo>
                      <a:pt x="9" y="21"/>
                      <a:pt x="8" y="27"/>
                      <a:pt x="8" y="32"/>
                    </a:cubicBezTo>
                    <a:cubicBezTo>
                      <a:pt x="8" y="33"/>
                      <a:pt x="10" y="33"/>
                      <a:pt x="10" y="32"/>
                    </a:cubicBezTo>
                    <a:cubicBezTo>
                      <a:pt x="11" y="26"/>
                      <a:pt x="12" y="20"/>
                      <a:pt x="12" y="14"/>
                    </a:cubicBezTo>
                    <a:cubicBezTo>
                      <a:pt x="12" y="13"/>
                      <a:pt x="11" y="13"/>
                      <a:pt x="10" y="14"/>
                    </a:cubicBezTo>
                    <a:cubicBezTo>
                      <a:pt x="8" y="19"/>
                      <a:pt x="7" y="25"/>
                      <a:pt x="8" y="31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4" y="29"/>
                      <a:pt x="15" y="23"/>
                      <a:pt x="14" y="18"/>
                    </a:cubicBezTo>
                    <a:cubicBezTo>
                      <a:pt x="14" y="17"/>
                      <a:pt x="13" y="16"/>
                      <a:pt x="13" y="17"/>
                    </a:cubicBezTo>
                    <a:cubicBezTo>
                      <a:pt x="7" y="20"/>
                      <a:pt x="6" y="29"/>
                      <a:pt x="10" y="34"/>
                    </a:cubicBezTo>
                    <a:cubicBezTo>
                      <a:pt x="10" y="35"/>
                      <a:pt x="11" y="35"/>
                      <a:pt x="12" y="34"/>
                    </a:cubicBezTo>
                    <a:cubicBezTo>
                      <a:pt x="14" y="32"/>
                      <a:pt x="15" y="30"/>
                      <a:pt x="16" y="26"/>
                    </a:cubicBezTo>
                    <a:cubicBezTo>
                      <a:pt x="15" y="26"/>
                      <a:pt x="15" y="26"/>
                      <a:pt x="14" y="26"/>
                    </a:cubicBezTo>
                    <a:cubicBezTo>
                      <a:pt x="13" y="33"/>
                      <a:pt x="14" y="40"/>
                      <a:pt x="19" y="45"/>
                    </a:cubicBezTo>
                    <a:cubicBezTo>
                      <a:pt x="20" y="46"/>
                      <a:pt x="22" y="46"/>
                      <a:pt x="21" y="45"/>
                    </a:cubicBezTo>
                    <a:cubicBezTo>
                      <a:pt x="21" y="41"/>
                      <a:pt x="20" y="37"/>
                      <a:pt x="18" y="34"/>
                    </a:cubicBezTo>
                    <a:cubicBezTo>
                      <a:pt x="18" y="33"/>
                      <a:pt x="16" y="33"/>
                      <a:pt x="16" y="35"/>
                    </a:cubicBezTo>
                    <a:cubicBezTo>
                      <a:pt x="18" y="40"/>
                      <a:pt x="19" y="45"/>
                      <a:pt x="21" y="50"/>
                    </a:cubicBezTo>
                    <a:cubicBezTo>
                      <a:pt x="22" y="50"/>
                      <a:pt x="23" y="50"/>
                      <a:pt x="24" y="49"/>
                    </a:cubicBezTo>
                    <a:cubicBezTo>
                      <a:pt x="22" y="46"/>
                      <a:pt x="22" y="46"/>
                      <a:pt x="20" y="43"/>
                    </a:cubicBezTo>
                    <a:cubicBezTo>
                      <a:pt x="20" y="43"/>
                      <a:pt x="19" y="44"/>
                      <a:pt x="18" y="44"/>
                    </a:cubicBezTo>
                    <a:cubicBezTo>
                      <a:pt x="20" y="46"/>
                      <a:pt x="21" y="48"/>
                      <a:pt x="23" y="50"/>
                    </a:cubicBezTo>
                    <a:cubicBezTo>
                      <a:pt x="24" y="51"/>
                      <a:pt x="34" y="57"/>
                      <a:pt x="27" y="55"/>
                    </a:cubicBezTo>
                    <a:cubicBezTo>
                      <a:pt x="27" y="56"/>
                      <a:pt x="27" y="56"/>
                      <a:pt x="27" y="57"/>
                    </a:cubicBezTo>
                    <a:cubicBezTo>
                      <a:pt x="29" y="58"/>
                      <a:pt x="32" y="58"/>
                      <a:pt x="34" y="59"/>
                    </a:cubicBezTo>
                    <a:cubicBezTo>
                      <a:pt x="35" y="58"/>
                      <a:pt x="35" y="57"/>
                      <a:pt x="35" y="56"/>
                    </a:cubicBezTo>
                    <a:cubicBezTo>
                      <a:pt x="31" y="55"/>
                      <a:pt x="27" y="54"/>
                      <a:pt x="22" y="54"/>
                    </a:cubicBezTo>
                    <a:cubicBezTo>
                      <a:pt x="21" y="54"/>
                      <a:pt x="21" y="56"/>
                      <a:pt x="22" y="56"/>
                    </a:cubicBezTo>
                    <a:cubicBezTo>
                      <a:pt x="23" y="57"/>
                      <a:pt x="25" y="57"/>
                      <a:pt x="26" y="58"/>
                    </a:cubicBezTo>
                    <a:cubicBezTo>
                      <a:pt x="26" y="57"/>
                      <a:pt x="26" y="56"/>
                      <a:pt x="26" y="56"/>
                    </a:cubicBezTo>
                    <a:cubicBezTo>
                      <a:pt x="27" y="56"/>
                      <a:pt x="27" y="56"/>
                      <a:pt x="27" y="57"/>
                    </a:cubicBezTo>
                    <a:cubicBezTo>
                      <a:pt x="29" y="57"/>
                      <a:pt x="30" y="55"/>
                      <a:pt x="28" y="55"/>
                    </a:cubicBezTo>
                    <a:cubicBezTo>
                      <a:pt x="27" y="54"/>
                      <a:pt x="25" y="53"/>
                      <a:pt x="24" y="52"/>
                    </a:cubicBezTo>
                    <a:cubicBezTo>
                      <a:pt x="24" y="53"/>
                      <a:pt x="23" y="53"/>
                      <a:pt x="23" y="54"/>
                    </a:cubicBezTo>
                    <a:cubicBezTo>
                      <a:pt x="24" y="55"/>
                      <a:pt x="26" y="55"/>
                      <a:pt x="27" y="56"/>
                    </a:cubicBezTo>
                    <a:cubicBezTo>
                      <a:pt x="27" y="55"/>
                      <a:pt x="28" y="54"/>
                      <a:pt x="28" y="54"/>
                    </a:cubicBezTo>
                    <a:cubicBezTo>
                      <a:pt x="25" y="52"/>
                      <a:pt x="23" y="51"/>
                      <a:pt x="20" y="50"/>
                    </a:cubicBezTo>
                    <a:cubicBezTo>
                      <a:pt x="19" y="49"/>
                      <a:pt x="17" y="51"/>
                      <a:pt x="19" y="52"/>
                    </a:cubicBezTo>
                    <a:cubicBezTo>
                      <a:pt x="22" y="54"/>
                      <a:pt x="25" y="55"/>
                      <a:pt x="28" y="56"/>
                    </a:cubicBezTo>
                    <a:cubicBezTo>
                      <a:pt x="30" y="56"/>
                      <a:pt x="31" y="54"/>
                      <a:pt x="29" y="53"/>
                    </a:cubicBezTo>
                    <a:cubicBezTo>
                      <a:pt x="25" y="51"/>
                      <a:pt x="21" y="49"/>
                      <a:pt x="17" y="48"/>
                    </a:cubicBezTo>
                    <a:cubicBezTo>
                      <a:pt x="16" y="47"/>
                      <a:pt x="15" y="49"/>
                      <a:pt x="16" y="50"/>
                    </a:cubicBezTo>
                    <a:cubicBezTo>
                      <a:pt x="19" y="52"/>
                      <a:pt x="21" y="53"/>
                      <a:pt x="24" y="55"/>
                    </a:cubicBezTo>
                    <a:cubicBezTo>
                      <a:pt x="24" y="54"/>
                      <a:pt x="25" y="53"/>
                      <a:pt x="25" y="52"/>
                    </a:cubicBezTo>
                    <a:cubicBezTo>
                      <a:pt x="16" y="49"/>
                      <a:pt x="9" y="45"/>
                      <a:pt x="4" y="37"/>
                    </a:cubicBezTo>
                    <a:cubicBezTo>
                      <a:pt x="3" y="38"/>
                      <a:pt x="3" y="38"/>
                      <a:pt x="2" y="39"/>
                    </a:cubicBezTo>
                    <a:cubicBezTo>
                      <a:pt x="7" y="42"/>
                      <a:pt x="11" y="47"/>
                      <a:pt x="17" y="49"/>
                    </a:cubicBezTo>
                    <a:cubicBezTo>
                      <a:pt x="18" y="50"/>
                      <a:pt x="19" y="48"/>
                      <a:pt x="18" y="47"/>
                    </a:cubicBezTo>
                    <a:cubicBezTo>
                      <a:pt x="15" y="44"/>
                      <a:pt x="12" y="42"/>
                      <a:pt x="8" y="40"/>
                    </a:cubicBezTo>
                    <a:cubicBezTo>
                      <a:pt x="7" y="40"/>
                      <a:pt x="6" y="42"/>
                      <a:pt x="7" y="43"/>
                    </a:cubicBezTo>
                    <a:cubicBezTo>
                      <a:pt x="10" y="45"/>
                      <a:pt x="13" y="47"/>
                      <a:pt x="16" y="49"/>
                    </a:cubicBezTo>
                    <a:cubicBezTo>
                      <a:pt x="17" y="50"/>
                      <a:pt x="18" y="48"/>
                      <a:pt x="17" y="47"/>
                    </a:cubicBezTo>
                    <a:cubicBezTo>
                      <a:pt x="15" y="45"/>
                      <a:pt x="13" y="44"/>
                      <a:pt x="11" y="42"/>
                    </a:cubicBezTo>
                    <a:cubicBezTo>
                      <a:pt x="8" y="39"/>
                      <a:pt x="9" y="41"/>
                      <a:pt x="15" y="46"/>
                    </a:cubicBezTo>
                    <a:cubicBezTo>
                      <a:pt x="16" y="45"/>
                      <a:pt x="16" y="45"/>
                      <a:pt x="17" y="44"/>
                    </a:cubicBezTo>
                    <a:cubicBezTo>
                      <a:pt x="13" y="41"/>
                      <a:pt x="10" y="37"/>
                      <a:pt x="7" y="34"/>
                    </a:cubicBezTo>
                    <a:cubicBezTo>
                      <a:pt x="6" y="33"/>
                      <a:pt x="4" y="33"/>
                      <a:pt x="5" y="35"/>
                    </a:cubicBezTo>
                    <a:cubicBezTo>
                      <a:pt x="6" y="39"/>
                      <a:pt x="6" y="38"/>
                      <a:pt x="7" y="42"/>
                    </a:cubicBezTo>
                    <a:cubicBezTo>
                      <a:pt x="8" y="41"/>
                      <a:pt x="9" y="41"/>
                      <a:pt x="10" y="41"/>
                    </a:cubicBezTo>
                    <a:cubicBezTo>
                      <a:pt x="8" y="38"/>
                      <a:pt x="6" y="35"/>
                      <a:pt x="5" y="32"/>
                    </a:cubicBezTo>
                    <a:cubicBezTo>
                      <a:pt x="5" y="31"/>
                      <a:pt x="3" y="31"/>
                      <a:pt x="3" y="32"/>
                    </a:cubicBezTo>
                    <a:cubicBezTo>
                      <a:pt x="3" y="34"/>
                      <a:pt x="3" y="37"/>
                      <a:pt x="3" y="39"/>
                    </a:cubicBezTo>
                    <a:cubicBezTo>
                      <a:pt x="4" y="39"/>
                      <a:pt x="5" y="38"/>
                      <a:pt x="5" y="38"/>
                    </a:cubicBezTo>
                    <a:cubicBezTo>
                      <a:pt x="4" y="34"/>
                      <a:pt x="4" y="30"/>
                      <a:pt x="3" y="26"/>
                    </a:cubicBezTo>
                    <a:cubicBezTo>
                      <a:pt x="3" y="24"/>
                      <a:pt x="0" y="25"/>
                      <a:pt x="1" y="27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537" name="Freeform 234"/>
              <p:cNvSpPr/>
              <p:nvPr/>
            </p:nvSpPr>
            <p:spPr>
              <a:xfrm>
                <a:off x="1760" y="1521"/>
                <a:ext cx="154" cy="180"/>
              </a:xfrm>
              <a:custGeom>
                <a:avLst/>
                <a:gdLst/>
                <a:ahLst/>
                <a:cxnLst>
                  <a:cxn ang="0">
                    <a:pos x="2253" y="1934"/>
                  </a:cxn>
                  <a:cxn ang="0">
                    <a:pos x="211" y="2660"/>
                  </a:cxn>
                  <a:cxn ang="0">
                    <a:pos x="3970" y="1934"/>
                  </a:cxn>
                  <a:cxn ang="0">
                    <a:pos x="2455" y="1723"/>
                  </a:cxn>
                  <a:cxn ang="0">
                    <a:pos x="3043" y="931"/>
                  </a:cxn>
                  <a:cxn ang="0">
                    <a:pos x="3571" y="3591"/>
                  </a:cxn>
                  <a:cxn ang="0">
                    <a:pos x="3043" y="1331"/>
                  </a:cxn>
                  <a:cxn ang="0">
                    <a:pos x="3782" y="1331"/>
                  </a:cxn>
                  <a:cxn ang="0">
                    <a:pos x="3571" y="3054"/>
                  </a:cxn>
                  <a:cxn ang="0">
                    <a:pos x="4360" y="3403"/>
                  </a:cxn>
                  <a:cxn ang="0">
                    <a:pos x="6026" y="3591"/>
                  </a:cxn>
                  <a:cxn ang="0">
                    <a:pos x="6613" y="4409"/>
                  </a:cxn>
                  <a:cxn ang="0">
                    <a:pos x="6816" y="7600"/>
                  </a:cxn>
                  <a:cxn ang="0">
                    <a:pos x="7001" y="9543"/>
                  </a:cxn>
                  <a:cxn ang="0">
                    <a:pos x="7540" y="9934"/>
                  </a:cxn>
                  <a:cxn ang="0">
                    <a:pos x="7540" y="10866"/>
                  </a:cxn>
                  <a:cxn ang="0">
                    <a:pos x="5823" y="3266"/>
                  </a:cxn>
                  <a:cxn ang="0">
                    <a:pos x="7352" y="7600"/>
                  </a:cxn>
                  <a:cxn ang="0">
                    <a:pos x="7540" y="6669"/>
                  </a:cxn>
                  <a:cxn ang="0">
                    <a:pos x="6425" y="2074"/>
                  </a:cxn>
                  <a:cxn ang="0">
                    <a:pos x="7352" y="2866"/>
                  </a:cxn>
                  <a:cxn ang="0">
                    <a:pos x="8858" y="8000"/>
                  </a:cxn>
                  <a:cxn ang="0">
                    <a:pos x="7931" y="3054"/>
                  </a:cxn>
                  <a:cxn ang="0">
                    <a:pos x="8858" y="7069"/>
                  </a:cxn>
                  <a:cxn ang="0">
                    <a:pos x="8467" y="8400"/>
                  </a:cxn>
                  <a:cxn ang="0">
                    <a:pos x="8678" y="8931"/>
                  </a:cxn>
                  <a:cxn ang="0">
                    <a:pos x="9468" y="7600"/>
                  </a:cxn>
                  <a:cxn ang="0">
                    <a:pos x="8858" y="8726"/>
                  </a:cxn>
                  <a:cxn ang="0">
                    <a:pos x="9254" y="7789"/>
                  </a:cxn>
                  <a:cxn ang="0">
                    <a:pos x="8467" y="8400"/>
                  </a:cxn>
                  <a:cxn ang="0">
                    <a:pos x="9069" y="7069"/>
                  </a:cxn>
                  <a:cxn ang="0">
                    <a:pos x="9254" y="7257"/>
                  </a:cxn>
                  <a:cxn ang="0">
                    <a:pos x="7931" y="3054"/>
                  </a:cxn>
                  <a:cxn ang="0">
                    <a:pos x="8467" y="8000"/>
                  </a:cxn>
                  <a:cxn ang="0">
                    <a:pos x="8678" y="8603"/>
                  </a:cxn>
                  <a:cxn ang="0">
                    <a:pos x="7141" y="3266"/>
                  </a:cxn>
                  <a:cxn ang="0">
                    <a:pos x="5823" y="2660"/>
                  </a:cxn>
                  <a:cxn ang="0">
                    <a:pos x="8256" y="8000"/>
                  </a:cxn>
                  <a:cxn ang="0">
                    <a:pos x="7141" y="4734"/>
                  </a:cxn>
                  <a:cxn ang="0">
                    <a:pos x="7540" y="5740"/>
                  </a:cxn>
                  <a:cxn ang="0">
                    <a:pos x="7751" y="9723"/>
                  </a:cxn>
                  <a:cxn ang="0">
                    <a:pos x="6214" y="11803"/>
                  </a:cxn>
                  <a:cxn ang="0">
                    <a:pos x="7540" y="8000"/>
                  </a:cxn>
                  <a:cxn ang="0">
                    <a:pos x="6816" y="9331"/>
                  </a:cxn>
                  <a:cxn ang="0">
                    <a:pos x="6816" y="4734"/>
                  </a:cxn>
                  <a:cxn ang="0">
                    <a:pos x="6816" y="7397"/>
                  </a:cxn>
                  <a:cxn ang="0">
                    <a:pos x="5684" y="2074"/>
                  </a:cxn>
                  <a:cxn ang="0">
                    <a:pos x="5498" y="931"/>
                  </a:cxn>
                  <a:cxn ang="0">
                    <a:pos x="5287" y="1543"/>
                  </a:cxn>
                  <a:cxn ang="0">
                    <a:pos x="4360" y="3991"/>
                  </a:cxn>
                  <a:cxn ang="0">
                    <a:pos x="3180" y="2866"/>
                  </a:cxn>
                  <a:cxn ang="0">
                    <a:pos x="4172" y="1543"/>
                  </a:cxn>
                  <a:cxn ang="0">
                    <a:pos x="1928" y="3591"/>
                  </a:cxn>
                  <a:cxn ang="0">
                    <a:pos x="3180" y="3403"/>
                  </a:cxn>
                  <a:cxn ang="0">
                    <a:pos x="3043" y="1331"/>
                  </a:cxn>
                  <a:cxn ang="0">
                    <a:pos x="1717" y="1723"/>
                  </a:cxn>
                  <a:cxn ang="0">
                    <a:pos x="3970" y="1934"/>
                  </a:cxn>
                  <a:cxn ang="0">
                    <a:pos x="211" y="2660"/>
                  </a:cxn>
                  <a:cxn ang="0">
                    <a:pos x="2253" y="1934"/>
                  </a:cxn>
                  <a:cxn ang="0">
                    <a:pos x="602" y="3054"/>
                  </a:cxn>
                </a:cxnLst>
                <a:pathLst>
                  <a:path w="54" h="63">
                    <a:moveTo>
                      <a:pt x="4" y="18"/>
                    </a:moveTo>
                    <a:cubicBezTo>
                      <a:pt x="9" y="16"/>
                      <a:pt x="12" y="15"/>
                      <a:pt x="17" y="14"/>
                    </a:cubicBezTo>
                    <a:cubicBezTo>
                      <a:pt x="18" y="13"/>
                      <a:pt x="18" y="11"/>
                      <a:pt x="16" y="11"/>
                    </a:cubicBezTo>
                    <a:cubicBezTo>
                      <a:pt x="11" y="12"/>
                      <a:pt x="7" y="14"/>
                      <a:pt x="2" y="15"/>
                    </a:cubicBezTo>
                    <a:cubicBezTo>
                      <a:pt x="3" y="16"/>
                      <a:pt x="3" y="17"/>
                      <a:pt x="4" y="17"/>
                    </a:cubicBezTo>
                    <a:cubicBezTo>
                      <a:pt x="7" y="15"/>
                      <a:pt x="9" y="13"/>
                      <a:pt x="12" y="10"/>
                    </a:cubicBezTo>
                    <a:cubicBezTo>
                      <a:pt x="13" y="9"/>
                      <a:pt x="11" y="7"/>
                      <a:pt x="10" y="8"/>
                    </a:cubicBezTo>
                    <a:cubicBezTo>
                      <a:pt x="7" y="10"/>
                      <a:pt x="4" y="13"/>
                      <a:pt x="1" y="16"/>
                    </a:cubicBezTo>
                    <a:cubicBezTo>
                      <a:pt x="0" y="17"/>
                      <a:pt x="2" y="19"/>
                      <a:pt x="3" y="18"/>
                    </a:cubicBezTo>
                    <a:cubicBezTo>
                      <a:pt x="6" y="15"/>
                      <a:pt x="9" y="12"/>
                      <a:pt x="12" y="9"/>
                    </a:cubicBezTo>
                    <a:cubicBezTo>
                      <a:pt x="13" y="8"/>
                      <a:pt x="12" y="6"/>
                      <a:pt x="11" y="7"/>
                    </a:cubicBezTo>
                    <a:cubicBezTo>
                      <a:pt x="7" y="9"/>
                      <a:pt x="4" y="12"/>
                      <a:pt x="1" y="14"/>
                    </a:cubicBezTo>
                    <a:cubicBezTo>
                      <a:pt x="2" y="15"/>
                      <a:pt x="2" y="15"/>
                      <a:pt x="3" y="16"/>
                    </a:cubicBezTo>
                    <a:cubicBezTo>
                      <a:pt x="6" y="12"/>
                      <a:pt x="11" y="11"/>
                      <a:pt x="15" y="8"/>
                    </a:cubicBezTo>
                    <a:cubicBezTo>
                      <a:pt x="17" y="8"/>
                      <a:pt x="16" y="6"/>
                      <a:pt x="14" y="6"/>
                    </a:cubicBezTo>
                    <a:cubicBezTo>
                      <a:pt x="11" y="7"/>
                      <a:pt x="7" y="8"/>
                      <a:pt x="3" y="9"/>
                    </a:cubicBezTo>
                    <a:cubicBezTo>
                      <a:pt x="2" y="10"/>
                      <a:pt x="2" y="11"/>
                      <a:pt x="4" y="12"/>
                    </a:cubicBezTo>
                    <a:cubicBezTo>
                      <a:pt x="10" y="12"/>
                      <a:pt x="15" y="11"/>
                      <a:pt x="21" y="10"/>
                    </a:cubicBezTo>
                    <a:cubicBezTo>
                      <a:pt x="23" y="9"/>
                      <a:pt x="22" y="7"/>
                      <a:pt x="20" y="7"/>
                    </a:cubicBezTo>
                    <a:cubicBezTo>
                      <a:pt x="17" y="8"/>
                      <a:pt x="13" y="8"/>
                      <a:pt x="9" y="8"/>
                    </a:cubicBezTo>
                    <a:cubicBezTo>
                      <a:pt x="7" y="8"/>
                      <a:pt x="7" y="11"/>
                      <a:pt x="9" y="11"/>
                    </a:cubicBezTo>
                    <a:cubicBezTo>
                      <a:pt x="13" y="11"/>
                      <a:pt x="16" y="11"/>
                      <a:pt x="20" y="10"/>
                    </a:cubicBezTo>
                    <a:cubicBezTo>
                      <a:pt x="20" y="10"/>
                      <a:pt x="20" y="9"/>
                      <a:pt x="20" y="8"/>
                    </a:cubicBezTo>
                    <a:cubicBezTo>
                      <a:pt x="18" y="8"/>
                      <a:pt x="15" y="8"/>
                      <a:pt x="13" y="9"/>
                    </a:cubicBezTo>
                    <a:cubicBezTo>
                      <a:pt x="15" y="7"/>
                      <a:pt x="17" y="6"/>
                      <a:pt x="20" y="7"/>
                    </a:cubicBezTo>
                    <a:cubicBezTo>
                      <a:pt x="20" y="6"/>
                      <a:pt x="20" y="5"/>
                      <a:pt x="19" y="4"/>
                    </a:cubicBezTo>
                    <a:cubicBezTo>
                      <a:pt x="16" y="6"/>
                      <a:pt x="13" y="7"/>
                      <a:pt x="10" y="7"/>
                    </a:cubicBezTo>
                    <a:cubicBezTo>
                      <a:pt x="10" y="7"/>
                      <a:pt x="10" y="8"/>
                      <a:pt x="10" y="9"/>
                    </a:cubicBezTo>
                    <a:cubicBezTo>
                      <a:pt x="12" y="8"/>
                      <a:pt x="14" y="7"/>
                      <a:pt x="16" y="7"/>
                    </a:cubicBezTo>
                    <a:cubicBezTo>
                      <a:pt x="18" y="7"/>
                      <a:pt x="17" y="4"/>
                      <a:pt x="16" y="5"/>
                    </a:cubicBezTo>
                    <a:cubicBezTo>
                      <a:pt x="13" y="5"/>
                      <a:pt x="10" y="6"/>
                      <a:pt x="8" y="6"/>
                    </a:cubicBezTo>
                    <a:cubicBezTo>
                      <a:pt x="8" y="7"/>
                      <a:pt x="8" y="8"/>
                      <a:pt x="9" y="8"/>
                    </a:cubicBezTo>
                    <a:cubicBezTo>
                      <a:pt x="14" y="5"/>
                      <a:pt x="21" y="5"/>
                      <a:pt x="26" y="3"/>
                    </a:cubicBezTo>
                    <a:cubicBezTo>
                      <a:pt x="25" y="4"/>
                      <a:pt x="24" y="5"/>
                      <a:pt x="23" y="6"/>
                    </a:cubicBezTo>
                    <a:cubicBezTo>
                      <a:pt x="20" y="10"/>
                      <a:pt x="18" y="14"/>
                      <a:pt x="17" y="18"/>
                    </a:cubicBezTo>
                    <a:cubicBezTo>
                      <a:pt x="16" y="20"/>
                      <a:pt x="18" y="20"/>
                      <a:pt x="19" y="19"/>
                    </a:cubicBezTo>
                    <a:cubicBezTo>
                      <a:pt x="21" y="16"/>
                      <a:pt x="22" y="13"/>
                      <a:pt x="21" y="9"/>
                    </a:cubicBezTo>
                    <a:cubicBezTo>
                      <a:pt x="21" y="8"/>
                      <a:pt x="20" y="8"/>
                      <a:pt x="19" y="8"/>
                    </a:cubicBezTo>
                    <a:cubicBezTo>
                      <a:pt x="16" y="10"/>
                      <a:pt x="14" y="11"/>
                      <a:pt x="12" y="14"/>
                    </a:cubicBezTo>
                    <a:cubicBezTo>
                      <a:pt x="12" y="14"/>
                      <a:pt x="13" y="15"/>
                      <a:pt x="13" y="16"/>
                    </a:cubicBezTo>
                    <a:cubicBezTo>
                      <a:pt x="15" y="13"/>
                      <a:pt x="17" y="11"/>
                      <a:pt x="18" y="8"/>
                    </a:cubicBezTo>
                    <a:cubicBezTo>
                      <a:pt x="18" y="8"/>
                      <a:pt x="17" y="7"/>
                      <a:pt x="16" y="7"/>
                    </a:cubicBezTo>
                    <a:cubicBezTo>
                      <a:pt x="14" y="11"/>
                      <a:pt x="12" y="15"/>
                      <a:pt x="10" y="18"/>
                    </a:cubicBezTo>
                    <a:cubicBezTo>
                      <a:pt x="10" y="19"/>
                      <a:pt x="11" y="19"/>
                      <a:pt x="12" y="19"/>
                    </a:cubicBezTo>
                    <a:cubicBezTo>
                      <a:pt x="12" y="11"/>
                      <a:pt x="14" y="18"/>
                      <a:pt x="14" y="20"/>
                    </a:cubicBezTo>
                    <a:cubicBezTo>
                      <a:pt x="14" y="21"/>
                      <a:pt x="15" y="22"/>
                      <a:pt x="16" y="21"/>
                    </a:cubicBezTo>
                    <a:cubicBezTo>
                      <a:pt x="18" y="17"/>
                      <a:pt x="20" y="12"/>
                      <a:pt x="22" y="8"/>
                    </a:cubicBezTo>
                    <a:cubicBezTo>
                      <a:pt x="21" y="8"/>
                      <a:pt x="20" y="7"/>
                      <a:pt x="20" y="7"/>
                    </a:cubicBezTo>
                    <a:cubicBezTo>
                      <a:pt x="18" y="12"/>
                      <a:pt x="15" y="17"/>
                      <a:pt x="13" y="21"/>
                    </a:cubicBezTo>
                    <a:cubicBezTo>
                      <a:pt x="14" y="22"/>
                      <a:pt x="15" y="22"/>
                      <a:pt x="16" y="22"/>
                    </a:cubicBezTo>
                    <a:cubicBezTo>
                      <a:pt x="18" y="17"/>
                      <a:pt x="19" y="12"/>
                      <a:pt x="23" y="8"/>
                    </a:cubicBezTo>
                    <a:cubicBezTo>
                      <a:pt x="22" y="8"/>
                      <a:pt x="22" y="8"/>
                      <a:pt x="21" y="7"/>
                    </a:cubicBezTo>
                    <a:cubicBezTo>
                      <a:pt x="20" y="10"/>
                      <a:pt x="19" y="12"/>
                      <a:pt x="17" y="15"/>
                    </a:cubicBezTo>
                    <a:cubicBezTo>
                      <a:pt x="18" y="15"/>
                      <a:pt x="19" y="15"/>
                      <a:pt x="19" y="16"/>
                    </a:cubicBezTo>
                    <a:cubicBezTo>
                      <a:pt x="20" y="12"/>
                      <a:pt x="25" y="6"/>
                      <a:pt x="24" y="14"/>
                    </a:cubicBezTo>
                    <a:cubicBezTo>
                      <a:pt x="23" y="19"/>
                      <a:pt x="22" y="13"/>
                      <a:pt x="23" y="9"/>
                    </a:cubicBezTo>
                    <a:cubicBezTo>
                      <a:pt x="25" y="10"/>
                      <a:pt x="26" y="11"/>
                      <a:pt x="27" y="11"/>
                    </a:cubicBezTo>
                    <a:cubicBezTo>
                      <a:pt x="27" y="13"/>
                      <a:pt x="26" y="15"/>
                      <a:pt x="26" y="16"/>
                    </a:cubicBezTo>
                    <a:cubicBezTo>
                      <a:pt x="24" y="9"/>
                      <a:pt x="24" y="8"/>
                      <a:pt x="24" y="15"/>
                    </a:cubicBezTo>
                    <a:cubicBezTo>
                      <a:pt x="23" y="16"/>
                      <a:pt x="23" y="17"/>
                      <a:pt x="23" y="18"/>
                    </a:cubicBezTo>
                    <a:cubicBezTo>
                      <a:pt x="24" y="18"/>
                      <a:pt x="25" y="19"/>
                      <a:pt x="25" y="19"/>
                    </a:cubicBezTo>
                    <a:cubicBezTo>
                      <a:pt x="26" y="15"/>
                      <a:pt x="29" y="4"/>
                      <a:pt x="26" y="15"/>
                    </a:cubicBezTo>
                    <a:cubicBezTo>
                      <a:pt x="27" y="13"/>
                      <a:pt x="30" y="9"/>
                      <a:pt x="30" y="14"/>
                    </a:cubicBezTo>
                    <a:cubicBezTo>
                      <a:pt x="30" y="17"/>
                      <a:pt x="29" y="19"/>
                      <a:pt x="29" y="22"/>
                    </a:cubicBezTo>
                    <a:cubicBezTo>
                      <a:pt x="28" y="26"/>
                      <a:pt x="30" y="24"/>
                      <a:pt x="29" y="20"/>
                    </a:cubicBezTo>
                    <a:cubicBezTo>
                      <a:pt x="30" y="19"/>
                      <a:pt x="31" y="19"/>
                      <a:pt x="32" y="19"/>
                    </a:cubicBezTo>
                    <a:cubicBezTo>
                      <a:pt x="32" y="22"/>
                      <a:pt x="32" y="24"/>
                      <a:pt x="32" y="26"/>
                    </a:cubicBezTo>
                    <a:cubicBezTo>
                      <a:pt x="31" y="33"/>
                      <a:pt x="33" y="14"/>
                      <a:pt x="34" y="26"/>
                    </a:cubicBezTo>
                    <a:cubicBezTo>
                      <a:pt x="34" y="30"/>
                      <a:pt x="34" y="34"/>
                      <a:pt x="33" y="39"/>
                    </a:cubicBezTo>
                    <a:cubicBezTo>
                      <a:pt x="34" y="39"/>
                      <a:pt x="35" y="39"/>
                      <a:pt x="36" y="38"/>
                    </a:cubicBezTo>
                    <a:cubicBezTo>
                      <a:pt x="35" y="36"/>
                      <a:pt x="34" y="34"/>
                      <a:pt x="34" y="32"/>
                    </a:cubicBezTo>
                    <a:cubicBezTo>
                      <a:pt x="34" y="30"/>
                      <a:pt x="36" y="25"/>
                      <a:pt x="35" y="23"/>
                    </a:cubicBezTo>
                    <a:cubicBezTo>
                      <a:pt x="37" y="29"/>
                      <a:pt x="35" y="37"/>
                      <a:pt x="34" y="43"/>
                    </a:cubicBezTo>
                    <a:cubicBezTo>
                      <a:pt x="35" y="43"/>
                      <a:pt x="35" y="43"/>
                      <a:pt x="36" y="43"/>
                    </a:cubicBezTo>
                    <a:cubicBezTo>
                      <a:pt x="36" y="39"/>
                      <a:pt x="37" y="35"/>
                      <a:pt x="37" y="31"/>
                    </a:cubicBezTo>
                    <a:cubicBezTo>
                      <a:pt x="37" y="34"/>
                      <a:pt x="36" y="37"/>
                      <a:pt x="35" y="40"/>
                    </a:cubicBezTo>
                    <a:cubicBezTo>
                      <a:pt x="33" y="49"/>
                      <a:pt x="36" y="32"/>
                      <a:pt x="36" y="34"/>
                    </a:cubicBezTo>
                    <a:cubicBezTo>
                      <a:pt x="37" y="26"/>
                      <a:pt x="36" y="38"/>
                      <a:pt x="36" y="40"/>
                    </a:cubicBezTo>
                    <a:cubicBezTo>
                      <a:pt x="35" y="43"/>
                      <a:pt x="35" y="46"/>
                      <a:pt x="34" y="49"/>
                    </a:cubicBezTo>
                    <a:cubicBezTo>
                      <a:pt x="35" y="49"/>
                      <a:pt x="36" y="49"/>
                      <a:pt x="36" y="49"/>
                    </a:cubicBezTo>
                    <a:cubicBezTo>
                      <a:pt x="36" y="45"/>
                      <a:pt x="37" y="42"/>
                      <a:pt x="38" y="38"/>
                    </a:cubicBezTo>
                    <a:cubicBezTo>
                      <a:pt x="39" y="41"/>
                      <a:pt x="39" y="44"/>
                      <a:pt x="37" y="46"/>
                    </a:cubicBezTo>
                    <a:cubicBezTo>
                      <a:pt x="36" y="47"/>
                      <a:pt x="35" y="48"/>
                      <a:pt x="34" y="50"/>
                    </a:cubicBezTo>
                    <a:cubicBezTo>
                      <a:pt x="35" y="50"/>
                      <a:pt x="36" y="50"/>
                      <a:pt x="37" y="50"/>
                    </a:cubicBezTo>
                    <a:cubicBezTo>
                      <a:pt x="36" y="53"/>
                      <a:pt x="33" y="54"/>
                      <a:pt x="32" y="56"/>
                    </a:cubicBezTo>
                    <a:cubicBezTo>
                      <a:pt x="31" y="57"/>
                      <a:pt x="32" y="58"/>
                      <a:pt x="33" y="58"/>
                    </a:cubicBezTo>
                    <a:cubicBezTo>
                      <a:pt x="40" y="57"/>
                      <a:pt x="41" y="49"/>
                      <a:pt x="43" y="44"/>
                    </a:cubicBezTo>
                    <a:cubicBezTo>
                      <a:pt x="42" y="44"/>
                      <a:pt x="41" y="44"/>
                      <a:pt x="40" y="44"/>
                    </a:cubicBezTo>
                    <a:cubicBezTo>
                      <a:pt x="41" y="48"/>
                      <a:pt x="33" y="63"/>
                      <a:pt x="41" y="54"/>
                    </a:cubicBezTo>
                    <a:cubicBezTo>
                      <a:pt x="41" y="53"/>
                      <a:pt x="40" y="53"/>
                      <a:pt x="40" y="52"/>
                    </a:cubicBezTo>
                    <a:cubicBezTo>
                      <a:pt x="38" y="54"/>
                      <a:pt x="36" y="56"/>
                      <a:pt x="35" y="58"/>
                    </a:cubicBezTo>
                    <a:cubicBezTo>
                      <a:pt x="34" y="59"/>
                      <a:pt x="35" y="60"/>
                      <a:pt x="36" y="60"/>
                    </a:cubicBezTo>
                    <a:cubicBezTo>
                      <a:pt x="40" y="58"/>
                      <a:pt x="42" y="56"/>
                      <a:pt x="44" y="52"/>
                    </a:cubicBezTo>
                    <a:cubicBezTo>
                      <a:pt x="44" y="51"/>
                      <a:pt x="43" y="49"/>
                      <a:pt x="42" y="50"/>
                    </a:cubicBezTo>
                    <a:cubicBezTo>
                      <a:pt x="39" y="53"/>
                      <a:pt x="40" y="52"/>
                      <a:pt x="38" y="56"/>
                    </a:cubicBezTo>
                    <a:cubicBezTo>
                      <a:pt x="37" y="57"/>
                      <a:pt x="39" y="59"/>
                      <a:pt x="40" y="57"/>
                    </a:cubicBezTo>
                    <a:cubicBezTo>
                      <a:pt x="43" y="53"/>
                      <a:pt x="45" y="49"/>
                      <a:pt x="45" y="43"/>
                    </a:cubicBezTo>
                    <a:cubicBezTo>
                      <a:pt x="46" y="35"/>
                      <a:pt x="40" y="29"/>
                      <a:pt x="37" y="22"/>
                    </a:cubicBezTo>
                    <a:cubicBezTo>
                      <a:pt x="36" y="23"/>
                      <a:pt x="35" y="23"/>
                      <a:pt x="35" y="23"/>
                    </a:cubicBezTo>
                    <a:cubicBezTo>
                      <a:pt x="36" y="26"/>
                      <a:pt x="37" y="29"/>
                      <a:pt x="38" y="31"/>
                    </a:cubicBezTo>
                    <a:cubicBezTo>
                      <a:pt x="38" y="33"/>
                      <a:pt x="41" y="32"/>
                      <a:pt x="40" y="30"/>
                    </a:cubicBezTo>
                    <a:cubicBezTo>
                      <a:pt x="39" y="26"/>
                      <a:pt x="37" y="17"/>
                      <a:pt x="31" y="17"/>
                    </a:cubicBezTo>
                    <a:cubicBezTo>
                      <a:pt x="31" y="17"/>
                      <a:pt x="30" y="18"/>
                      <a:pt x="30" y="18"/>
                    </a:cubicBezTo>
                    <a:cubicBezTo>
                      <a:pt x="31" y="27"/>
                      <a:pt x="35" y="36"/>
                      <a:pt x="36" y="45"/>
                    </a:cubicBezTo>
                    <a:cubicBezTo>
                      <a:pt x="36" y="47"/>
                      <a:pt x="38" y="46"/>
                      <a:pt x="38" y="45"/>
                    </a:cubicBezTo>
                    <a:cubicBezTo>
                      <a:pt x="39" y="38"/>
                      <a:pt x="40" y="32"/>
                      <a:pt x="40" y="25"/>
                    </a:cubicBezTo>
                    <a:cubicBezTo>
                      <a:pt x="39" y="25"/>
                      <a:pt x="38" y="26"/>
                      <a:pt x="38" y="26"/>
                    </a:cubicBezTo>
                    <a:cubicBezTo>
                      <a:pt x="39" y="30"/>
                      <a:pt x="40" y="35"/>
                      <a:pt x="39" y="40"/>
                    </a:cubicBezTo>
                    <a:cubicBezTo>
                      <a:pt x="40" y="40"/>
                      <a:pt x="41" y="40"/>
                      <a:pt x="42" y="40"/>
                    </a:cubicBezTo>
                    <a:cubicBezTo>
                      <a:pt x="42" y="40"/>
                      <a:pt x="42" y="41"/>
                      <a:pt x="42" y="42"/>
                    </a:cubicBezTo>
                    <a:cubicBezTo>
                      <a:pt x="43" y="42"/>
                      <a:pt x="43" y="42"/>
                      <a:pt x="44" y="42"/>
                    </a:cubicBezTo>
                    <a:cubicBezTo>
                      <a:pt x="43" y="32"/>
                      <a:pt x="42" y="23"/>
                      <a:pt x="34" y="16"/>
                    </a:cubicBezTo>
                    <a:cubicBezTo>
                      <a:pt x="34" y="16"/>
                      <a:pt x="33" y="17"/>
                      <a:pt x="33" y="18"/>
                    </a:cubicBezTo>
                    <a:cubicBezTo>
                      <a:pt x="40" y="19"/>
                      <a:pt x="40" y="30"/>
                      <a:pt x="40" y="35"/>
                    </a:cubicBezTo>
                    <a:cubicBezTo>
                      <a:pt x="40" y="35"/>
                      <a:pt x="40" y="28"/>
                      <a:pt x="40" y="25"/>
                    </a:cubicBezTo>
                    <a:cubicBezTo>
                      <a:pt x="39" y="19"/>
                      <a:pt x="37" y="15"/>
                      <a:pt x="33" y="12"/>
                    </a:cubicBezTo>
                    <a:cubicBezTo>
                      <a:pt x="31" y="11"/>
                      <a:pt x="30" y="13"/>
                      <a:pt x="31" y="14"/>
                    </a:cubicBezTo>
                    <a:cubicBezTo>
                      <a:pt x="39" y="20"/>
                      <a:pt x="41" y="24"/>
                      <a:pt x="44" y="34"/>
                    </a:cubicBezTo>
                    <a:cubicBezTo>
                      <a:pt x="43" y="30"/>
                      <a:pt x="43" y="26"/>
                      <a:pt x="42" y="22"/>
                    </a:cubicBezTo>
                    <a:cubicBezTo>
                      <a:pt x="41" y="17"/>
                      <a:pt x="39" y="12"/>
                      <a:pt x="34" y="11"/>
                    </a:cubicBezTo>
                    <a:cubicBezTo>
                      <a:pt x="33" y="11"/>
                      <a:pt x="32" y="12"/>
                      <a:pt x="32" y="13"/>
                    </a:cubicBezTo>
                    <a:cubicBezTo>
                      <a:pt x="38" y="21"/>
                      <a:pt x="43" y="29"/>
                      <a:pt x="45" y="39"/>
                    </a:cubicBezTo>
                    <a:cubicBezTo>
                      <a:pt x="44" y="32"/>
                      <a:pt x="43" y="27"/>
                      <a:pt x="39" y="21"/>
                    </a:cubicBezTo>
                    <a:cubicBezTo>
                      <a:pt x="41" y="24"/>
                      <a:pt x="43" y="27"/>
                      <a:pt x="44" y="31"/>
                    </a:cubicBezTo>
                    <a:cubicBezTo>
                      <a:pt x="44" y="33"/>
                      <a:pt x="45" y="45"/>
                      <a:pt x="45" y="35"/>
                    </a:cubicBezTo>
                    <a:cubicBezTo>
                      <a:pt x="45" y="28"/>
                      <a:pt x="43" y="22"/>
                      <a:pt x="39" y="15"/>
                    </a:cubicBezTo>
                    <a:cubicBezTo>
                      <a:pt x="39" y="16"/>
                      <a:pt x="38" y="16"/>
                      <a:pt x="38" y="17"/>
                    </a:cubicBezTo>
                    <a:cubicBezTo>
                      <a:pt x="45" y="23"/>
                      <a:pt x="48" y="32"/>
                      <a:pt x="45" y="42"/>
                    </a:cubicBezTo>
                    <a:cubicBezTo>
                      <a:pt x="46" y="42"/>
                      <a:pt x="47" y="42"/>
                      <a:pt x="48" y="42"/>
                    </a:cubicBezTo>
                    <a:cubicBezTo>
                      <a:pt x="46" y="31"/>
                      <a:pt x="48" y="23"/>
                      <a:pt x="40" y="14"/>
                    </a:cubicBezTo>
                    <a:cubicBezTo>
                      <a:pt x="39" y="13"/>
                      <a:pt x="37" y="14"/>
                      <a:pt x="38" y="16"/>
                    </a:cubicBezTo>
                    <a:cubicBezTo>
                      <a:pt x="45" y="23"/>
                      <a:pt x="49" y="32"/>
                      <a:pt x="47" y="42"/>
                    </a:cubicBezTo>
                    <a:cubicBezTo>
                      <a:pt x="48" y="42"/>
                      <a:pt x="49" y="42"/>
                      <a:pt x="49" y="42"/>
                    </a:cubicBezTo>
                    <a:cubicBezTo>
                      <a:pt x="48" y="32"/>
                      <a:pt x="50" y="24"/>
                      <a:pt x="42" y="16"/>
                    </a:cubicBezTo>
                    <a:cubicBezTo>
                      <a:pt x="41" y="14"/>
                      <a:pt x="39" y="16"/>
                      <a:pt x="40" y="17"/>
                    </a:cubicBezTo>
                    <a:cubicBezTo>
                      <a:pt x="44" y="21"/>
                      <a:pt x="46" y="25"/>
                      <a:pt x="47" y="30"/>
                    </a:cubicBezTo>
                    <a:cubicBezTo>
                      <a:pt x="50" y="38"/>
                      <a:pt x="49" y="29"/>
                      <a:pt x="49" y="28"/>
                    </a:cubicBezTo>
                    <a:cubicBezTo>
                      <a:pt x="48" y="22"/>
                      <a:pt x="46" y="19"/>
                      <a:pt x="42" y="16"/>
                    </a:cubicBezTo>
                    <a:cubicBezTo>
                      <a:pt x="42" y="16"/>
                      <a:pt x="41" y="17"/>
                      <a:pt x="41" y="17"/>
                    </a:cubicBezTo>
                    <a:cubicBezTo>
                      <a:pt x="49" y="22"/>
                      <a:pt x="49" y="30"/>
                      <a:pt x="49" y="38"/>
                    </a:cubicBezTo>
                    <a:cubicBezTo>
                      <a:pt x="50" y="38"/>
                      <a:pt x="51" y="38"/>
                      <a:pt x="52" y="38"/>
                    </a:cubicBezTo>
                    <a:cubicBezTo>
                      <a:pt x="50" y="30"/>
                      <a:pt x="47" y="24"/>
                      <a:pt x="45" y="17"/>
                    </a:cubicBezTo>
                    <a:cubicBezTo>
                      <a:pt x="44" y="18"/>
                      <a:pt x="43" y="18"/>
                      <a:pt x="43" y="19"/>
                    </a:cubicBezTo>
                    <a:cubicBezTo>
                      <a:pt x="48" y="23"/>
                      <a:pt x="48" y="31"/>
                      <a:pt x="47" y="37"/>
                    </a:cubicBezTo>
                    <a:cubicBezTo>
                      <a:pt x="47" y="42"/>
                      <a:pt x="44" y="45"/>
                      <a:pt x="44" y="50"/>
                    </a:cubicBezTo>
                    <a:cubicBezTo>
                      <a:pt x="44" y="46"/>
                      <a:pt x="46" y="42"/>
                      <a:pt x="47" y="38"/>
                    </a:cubicBezTo>
                    <a:cubicBezTo>
                      <a:pt x="47" y="38"/>
                      <a:pt x="46" y="37"/>
                      <a:pt x="45" y="37"/>
                    </a:cubicBezTo>
                    <a:cubicBezTo>
                      <a:pt x="45" y="41"/>
                      <a:pt x="44" y="45"/>
                      <a:pt x="42" y="48"/>
                    </a:cubicBezTo>
                    <a:cubicBezTo>
                      <a:pt x="43" y="49"/>
                      <a:pt x="44" y="49"/>
                      <a:pt x="44" y="49"/>
                    </a:cubicBezTo>
                    <a:cubicBezTo>
                      <a:pt x="45" y="47"/>
                      <a:pt x="45" y="46"/>
                      <a:pt x="45" y="44"/>
                    </a:cubicBezTo>
                    <a:cubicBezTo>
                      <a:pt x="46" y="44"/>
                      <a:pt x="47" y="44"/>
                      <a:pt x="47" y="45"/>
                    </a:cubicBezTo>
                    <a:cubicBezTo>
                      <a:pt x="46" y="46"/>
                      <a:pt x="46" y="47"/>
                      <a:pt x="45" y="48"/>
                    </a:cubicBezTo>
                    <a:cubicBezTo>
                      <a:pt x="45" y="48"/>
                      <a:pt x="46" y="48"/>
                      <a:pt x="47" y="49"/>
                    </a:cubicBezTo>
                    <a:cubicBezTo>
                      <a:pt x="48" y="46"/>
                      <a:pt x="48" y="44"/>
                      <a:pt x="49" y="41"/>
                    </a:cubicBezTo>
                    <a:cubicBezTo>
                      <a:pt x="48" y="41"/>
                      <a:pt x="48" y="41"/>
                      <a:pt x="47" y="41"/>
                    </a:cubicBezTo>
                    <a:cubicBezTo>
                      <a:pt x="46" y="43"/>
                      <a:pt x="46" y="45"/>
                      <a:pt x="46" y="47"/>
                    </a:cubicBezTo>
                    <a:cubicBezTo>
                      <a:pt x="46" y="47"/>
                      <a:pt x="47" y="47"/>
                      <a:pt x="48" y="47"/>
                    </a:cubicBezTo>
                    <a:cubicBezTo>
                      <a:pt x="49" y="44"/>
                      <a:pt x="50" y="41"/>
                      <a:pt x="51" y="38"/>
                    </a:cubicBezTo>
                    <a:cubicBezTo>
                      <a:pt x="50" y="38"/>
                      <a:pt x="49" y="38"/>
                      <a:pt x="49" y="37"/>
                    </a:cubicBezTo>
                    <a:cubicBezTo>
                      <a:pt x="48" y="40"/>
                      <a:pt x="48" y="43"/>
                      <a:pt x="47" y="46"/>
                    </a:cubicBezTo>
                    <a:cubicBezTo>
                      <a:pt x="48" y="46"/>
                      <a:pt x="49" y="46"/>
                      <a:pt x="49" y="46"/>
                    </a:cubicBezTo>
                    <a:cubicBezTo>
                      <a:pt x="49" y="44"/>
                      <a:pt x="50" y="42"/>
                      <a:pt x="50" y="40"/>
                    </a:cubicBezTo>
                    <a:cubicBezTo>
                      <a:pt x="51" y="39"/>
                      <a:pt x="49" y="38"/>
                      <a:pt x="48" y="40"/>
                    </a:cubicBezTo>
                    <a:cubicBezTo>
                      <a:pt x="47" y="45"/>
                      <a:pt x="45" y="48"/>
                      <a:pt x="41" y="51"/>
                    </a:cubicBezTo>
                    <a:cubicBezTo>
                      <a:pt x="40" y="52"/>
                      <a:pt x="41" y="54"/>
                      <a:pt x="43" y="53"/>
                    </a:cubicBezTo>
                    <a:cubicBezTo>
                      <a:pt x="47" y="50"/>
                      <a:pt x="49" y="46"/>
                      <a:pt x="50" y="40"/>
                    </a:cubicBezTo>
                    <a:cubicBezTo>
                      <a:pt x="50" y="40"/>
                      <a:pt x="49" y="40"/>
                      <a:pt x="48" y="40"/>
                    </a:cubicBezTo>
                    <a:cubicBezTo>
                      <a:pt x="48" y="42"/>
                      <a:pt x="47" y="44"/>
                      <a:pt x="47" y="46"/>
                    </a:cubicBezTo>
                    <a:cubicBezTo>
                      <a:pt x="47" y="47"/>
                      <a:pt x="49" y="48"/>
                      <a:pt x="49" y="46"/>
                    </a:cubicBezTo>
                    <a:cubicBezTo>
                      <a:pt x="50" y="44"/>
                      <a:pt x="51" y="41"/>
                      <a:pt x="51" y="38"/>
                    </a:cubicBezTo>
                    <a:cubicBezTo>
                      <a:pt x="51" y="37"/>
                      <a:pt x="50" y="36"/>
                      <a:pt x="49" y="37"/>
                    </a:cubicBezTo>
                    <a:cubicBezTo>
                      <a:pt x="47" y="40"/>
                      <a:pt x="46" y="43"/>
                      <a:pt x="46" y="47"/>
                    </a:cubicBezTo>
                    <a:cubicBezTo>
                      <a:pt x="45" y="49"/>
                      <a:pt x="48" y="49"/>
                      <a:pt x="48" y="48"/>
                    </a:cubicBezTo>
                    <a:cubicBezTo>
                      <a:pt x="49" y="43"/>
                      <a:pt x="49" y="45"/>
                      <a:pt x="49" y="41"/>
                    </a:cubicBezTo>
                    <a:cubicBezTo>
                      <a:pt x="49" y="39"/>
                      <a:pt x="48" y="39"/>
                      <a:pt x="47" y="40"/>
                    </a:cubicBezTo>
                    <a:cubicBezTo>
                      <a:pt x="45" y="43"/>
                      <a:pt x="45" y="45"/>
                      <a:pt x="44" y="49"/>
                    </a:cubicBezTo>
                    <a:cubicBezTo>
                      <a:pt x="44" y="50"/>
                      <a:pt x="46" y="50"/>
                      <a:pt x="47" y="49"/>
                    </a:cubicBezTo>
                    <a:cubicBezTo>
                      <a:pt x="49" y="46"/>
                      <a:pt x="49" y="44"/>
                      <a:pt x="49" y="41"/>
                    </a:cubicBezTo>
                    <a:cubicBezTo>
                      <a:pt x="49" y="40"/>
                      <a:pt x="48" y="39"/>
                      <a:pt x="47" y="40"/>
                    </a:cubicBezTo>
                    <a:cubicBezTo>
                      <a:pt x="45" y="42"/>
                      <a:pt x="46" y="41"/>
                      <a:pt x="45" y="44"/>
                    </a:cubicBezTo>
                    <a:cubicBezTo>
                      <a:pt x="45" y="45"/>
                      <a:pt x="46" y="46"/>
                      <a:pt x="47" y="45"/>
                    </a:cubicBezTo>
                    <a:cubicBezTo>
                      <a:pt x="49" y="42"/>
                      <a:pt x="49" y="40"/>
                      <a:pt x="50" y="37"/>
                    </a:cubicBezTo>
                    <a:cubicBezTo>
                      <a:pt x="50" y="36"/>
                      <a:pt x="48" y="36"/>
                      <a:pt x="48" y="36"/>
                    </a:cubicBezTo>
                    <a:cubicBezTo>
                      <a:pt x="44" y="40"/>
                      <a:pt x="43" y="44"/>
                      <a:pt x="42" y="49"/>
                    </a:cubicBezTo>
                    <a:cubicBezTo>
                      <a:pt x="42" y="50"/>
                      <a:pt x="43" y="51"/>
                      <a:pt x="44" y="49"/>
                    </a:cubicBezTo>
                    <a:cubicBezTo>
                      <a:pt x="46" y="45"/>
                      <a:pt x="48" y="42"/>
                      <a:pt x="48" y="37"/>
                    </a:cubicBezTo>
                    <a:cubicBezTo>
                      <a:pt x="48" y="36"/>
                      <a:pt x="46" y="36"/>
                      <a:pt x="45" y="37"/>
                    </a:cubicBezTo>
                    <a:cubicBezTo>
                      <a:pt x="43" y="42"/>
                      <a:pt x="42" y="47"/>
                      <a:pt x="41" y="52"/>
                    </a:cubicBezTo>
                    <a:cubicBezTo>
                      <a:pt x="41" y="53"/>
                      <a:pt x="42" y="55"/>
                      <a:pt x="42" y="54"/>
                    </a:cubicBezTo>
                    <a:cubicBezTo>
                      <a:pt x="52" y="47"/>
                      <a:pt x="54" y="25"/>
                      <a:pt x="44" y="17"/>
                    </a:cubicBezTo>
                    <a:cubicBezTo>
                      <a:pt x="43" y="16"/>
                      <a:pt x="42" y="17"/>
                      <a:pt x="42" y="19"/>
                    </a:cubicBezTo>
                    <a:cubicBezTo>
                      <a:pt x="45" y="25"/>
                      <a:pt x="48" y="31"/>
                      <a:pt x="49" y="38"/>
                    </a:cubicBezTo>
                    <a:cubicBezTo>
                      <a:pt x="49" y="40"/>
                      <a:pt x="52" y="39"/>
                      <a:pt x="52" y="38"/>
                    </a:cubicBezTo>
                    <a:cubicBezTo>
                      <a:pt x="51" y="29"/>
                      <a:pt x="51" y="20"/>
                      <a:pt x="42" y="15"/>
                    </a:cubicBezTo>
                    <a:cubicBezTo>
                      <a:pt x="41" y="15"/>
                      <a:pt x="39" y="16"/>
                      <a:pt x="40" y="17"/>
                    </a:cubicBezTo>
                    <a:cubicBezTo>
                      <a:pt x="48" y="24"/>
                      <a:pt x="44" y="31"/>
                      <a:pt x="47" y="39"/>
                    </a:cubicBezTo>
                    <a:cubicBezTo>
                      <a:pt x="48" y="40"/>
                      <a:pt x="49" y="40"/>
                      <a:pt x="50" y="39"/>
                    </a:cubicBezTo>
                    <a:cubicBezTo>
                      <a:pt x="51" y="30"/>
                      <a:pt x="48" y="22"/>
                      <a:pt x="42" y="16"/>
                    </a:cubicBezTo>
                    <a:cubicBezTo>
                      <a:pt x="41" y="16"/>
                      <a:pt x="41" y="17"/>
                      <a:pt x="40" y="17"/>
                    </a:cubicBezTo>
                    <a:cubicBezTo>
                      <a:pt x="47" y="25"/>
                      <a:pt x="46" y="33"/>
                      <a:pt x="47" y="42"/>
                    </a:cubicBezTo>
                    <a:cubicBezTo>
                      <a:pt x="47" y="43"/>
                      <a:pt x="49" y="44"/>
                      <a:pt x="49" y="42"/>
                    </a:cubicBezTo>
                    <a:cubicBezTo>
                      <a:pt x="51" y="31"/>
                      <a:pt x="47" y="22"/>
                      <a:pt x="40" y="14"/>
                    </a:cubicBezTo>
                    <a:cubicBezTo>
                      <a:pt x="39" y="14"/>
                      <a:pt x="39" y="15"/>
                      <a:pt x="38" y="16"/>
                    </a:cubicBezTo>
                    <a:cubicBezTo>
                      <a:pt x="46" y="24"/>
                      <a:pt x="44" y="32"/>
                      <a:pt x="45" y="42"/>
                    </a:cubicBezTo>
                    <a:cubicBezTo>
                      <a:pt x="45" y="43"/>
                      <a:pt x="47" y="44"/>
                      <a:pt x="48" y="42"/>
                    </a:cubicBezTo>
                    <a:cubicBezTo>
                      <a:pt x="50" y="32"/>
                      <a:pt x="47" y="22"/>
                      <a:pt x="39" y="15"/>
                    </a:cubicBezTo>
                    <a:cubicBezTo>
                      <a:pt x="38" y="14"/>
                      <a:pt x="37" y="15"/>
                      <a:pt x="37" y="17"/>
                    </a:cubicBezTo>
                    <a:cubicBezTo>
                      <a:pt x="41" y="23"/>
                      <a:pt x="43" y="28"/>
                      <a:pt x="43" y="35"/>
                    </a:cubicBezTo>
                    <a:cubicBezTo>
                      <a:pt x="43" y="39"/>
                      <a:pt x="43" y="41"/>
                      <a:pt x="44" y="45"/>
                    </a:cubicBezTo>
                    <a:cubicBezTo>
                      <a:pt x="44" y="46"/>
                      <a:pt x="45" y="46"/>
                      <a:pt x="46" y="45"/>
                    </a:cubicBezTo>
                    <a:cubicBezTo>
                      <a:pt x="50" y="35"/>
                      <a:pt x="45" y="20"/>
                      <a:pt x="36" y="14"/>
                    </a:cubicBezTo>
                    <a:cubicBezTo>
                      <a:pt x="36" y="14"/>
                      <a:pt x="34" y="14"/>
                      <a:pt x="35" y="15"/>
                    </a:cubicBezTo>
                    <a:cubicBezTo>
                      <a:pt x="35" y="18"/>
                      <a:pt x="36" y="20"/>
                      <a:pt x="37" y="22"/>
                    </a:cubicBezTo>
                    <a:cubicBezTo>
                      <a:pt x="41" y="29"/>
                      <a:pt x="42" y="36"/>
                      <a:pt x="44" y="43"/>
                    </a:cubicBezTo>
                    <a:cubicBezTo>
                      <a:pt x="44" y="45"/>
                      <a:pt x="46" y="45"/>
                      <a:pt x="46" y="43"/>
                    </a:cubicBezTo>
                    <a:cubicBezTo>
                      <a:pt x="48" y="33"/>
                      <a:pt x="44" y="25"/>
                      <a:pt x="38" y="17"/>
                    </a:cubicBezTo>
                    <a:cubicBezTo>
                      <a:pt x="36" y="13"/>
                      <a:pt x="36" y="13"/>
                      <a:pt x="38" y="17"/>
                    </a:cubicBezTo>
                    <a:cubicBezTo>
                      <a:pt x="39" y="19"/>
                      <a:pt x="40" y="22"/>
                      <a:pt x="40" y="25"/>
                    </a:cubicBezTo>
                    <a:cubicBezTo>
                      <a:pt x="41" y="28"/>
                      <a:pt x="41" y="32"/>
                      <a:pt x="43" y="36"/>
                    </a:cubicBezTo>
                    <a:cubicBezTo>
                      <a:pt x="43" y="37"/>
                      <a:pt x="45" y="37"/>
                      <a:pt x="45" y="36"/>
                    </a:cubicBezTo>
                    <a:cubicBezTo>
                      <a:pt x="47" y="25"/>
                      <a:pt x="41" y="19"/>
                      <a:pt x="33" y="12"/>
                    </a:cubicBezTo>
                    <a:cubicBezTo>
                      <a:pt x="32" y="12"/>
                      <a:pt x="32" y="13"/>
                      <a:pt x="31" y="14"/>
                    </a:cubicBezTo>
                    <a:cubicBezTo>
                      <a:pt x="40" y="19"/>
                      <a:pt x="38" y="32"/>
                      <a:pt x="39" y="40"/>
                    </a:cubicBezTo>
                    <a:cubicBezTo>
                      <a:pt x="39" y="41"/>
                      <a:pt x="41" y="41"/>
                      <a:pt x="41" y="40"/>
                    </a:cubicBezTo>
                    <a:cubicBezTo>
                      <a:pt x="44" y="33"/>
                      <a:pt x="43" y="18"/>
                      <a:pt x="34" y="15"/>
                    </a:cubicBezTo>
                    <a:cubicBezTo>
                      <a:pt x="32" y="15"/>
                      <a:pt x="32" y="16"/>
                      <a:pt x="32" y="17"/>
                    </a:cubicBezTo>
                    <a:cubicBezTo>
                      <a:pt x="39" y="25"/>
                      <a:pt x="41" y="32"/>
                      <a:pt x="42" y="42"/>
                    </a:cubicBezTo>
                    <a:cubicBezTo>
                      <a:pt x="42" y="43"/>
                      <a:pt x="44" y="44"/>
                      <a:pt x="44" y="42"/>
                    </a:cubicBezTo>
                    <a:cubicBezTo>
                      <a:pt x="44" y="38"/>
                      <a:pt x="44" y="36"/>
                      <a:pt x="42" y="32"/>
                    </a:cubicBezTo>
                    <a:cubicBezTo>
                      <a:pt x="42" y="31"/>
                      <a:pt x="41" y="31"/>
                      <a:pt x="40" y="32"/>
                    </a:cubicBezTo>
                    <a:cubicBezTo>
                      <a:pt x="39" y="35"/>
                      <a:pt x="39" y="37"/>
                      <a:pt x="39" y="40"/>
                    </a:cubicBezTo>
                    <a:cubicBezTo>
                      <a:pt x="40" y="42"/>
                      <a:pt x="42" y="41"/>
                      <a:pt x="42" y="40"/>
                    </a:cubicBezTo>
                    <a:cubicBezTo>
                      <a:pt x="42" y="35"/>
                      <a:pt x="42" y="30"/>
                      <a:pt x="40" y="25"/>
                    </a:cubicBezTo>
                    <a:cubicBezTo>
                      <a:pt x="40" y="24"/>
                      <a:pt x="37" y="24"/>
                      <a:pt x="38" y="25"/>
                    </a:cubicBezTo>
                    <a:cubicBezTo>
                      <a:pt x="38" y="32"/>
                      <a:pt x="37" y="38"/>
                      <a:pt x="36" y="45"/>
                    </a:cubicBezTo>
                    <a:cubicBezTo>
                      <a:pt x="37" y="45"/>
                      <a:pt x="37" y="45"/>
                      <a:pt x="38" y="44"/>
                    </a:cubicBezTo>
                    <a:cubicBezTo>
                      <a:pt x="37" y="39"/>
                      <a:pt x="37" y="33"/>
                      <a:pt x="35" y="27"/>
                    </a:cubicBezTo>
                    <a:cubicBezTo>
                      <a:pt x="35" y="26"/>
                      <a:pt x="32" y="16"/>
                      <a:pt x="36" y="26"/>
                    </a:cubicBezTo>
                    <a:cubicBezTo>
                      <a:pt x="37" y="27"/>
                      <a:pt x="37" y="29"/>
                      <a:pt x="38" y="31"/>
                    </a:cubicBezTo>
                    <a:cubicBezTo>
                      <a:pt x="39" y="31"/>
                      <a:pt x="39" y="31"/>
                      <a:pt x="40" y="30"/>
                    </a:cubicBezTo>
                    <a:cubicBezTo>
                      <a:pt x="39" y="28"/>
                      <a:pt x="38" y="25"/>
                      <a:pt x="37" y="22"/>
                    </a:cubicBezTo>
                    <a:cubicBezTo>
                      <a:pt x="36" y="21"/>
                      <a:pt x="34" y="22"/>
                      <a:pt x="35" y="23"/>
                    </a:cubicBezTo>
                    <a:cubicBezTo>
                      <a:pt x="39" y="35"/>
                      <a:pt x="48" y="44"/>
                      <a:pt x="38" y="56"/>
                    </a:cubicBezTo>
                    <a:cubicBezTo>
                      <a:pt x="38" y="56"/>
                      <a:pt x="39" y="57"/>
                      <a:pt x="40" y="57"/>
                    </a:cubicBezTo>
                    <a:cubicBezTo>
                      <a:pt x="41" y="56"/>
                      <a:pt x="42" y="54"/>
                      <a:pt x="43" y="52"/>
                    </a:cubicBezTo>
                    <a:cubicBezTo>
                      <a:pt x="43" y="52"/>
                      <a:pt x="42" y="51"/>
                      <a:pt x="41" y="51"/>
                    </a:cubicBezTo>
                    <a:cubicBezTo>
                      <a:pt x="40" y="54"/>
                      <a:pt x="38" y="56"/>
                      <a:pt x="35" y="57"/>
                    </a:cubicBezTo>
                    <a:cubicBezTo>
                      <a:pt x="36" y="58"/>
                      <a:pt x="36" y="59"/>
                      <a:pt x="36" y="59"/>
                    </a:cubicBezTo>
                    <a:cubicBezTo>
                      <a:pt x="38" y="57"/>
                      <a:pt x="39" y="56"/>
                      <a:pt x="41" y="54"/>
                    </a:cubicBezTo>
                    <a:cubicBezTo>
                      <a:pt x="42" y="53"/>
                      <a:pt x="41" y="51"/>
                      <a:pt x="40" y="52"/>
                    </a:cubicBezTo>
                    <a:cubicBezTo>
                      <a:pt x="37" y="55"/>
                      <a:pt x="34" y="57"/>
                      <a:pt x="32" y="60"/>
                    </a:cubicBezTo>
                    <a:cubicBezTo>
                      <a:pt x="31" y="60"/>
                      <a:pt x="32" y="62"/>
                      <a:pt x="33" y="62"/>
                    </a:cubicBezTo>
                    <a:cubicBezTo>
                      <a:pt x="40" y="61"/>
                      <a:pt x="44" y="49"/>
                      <a:pt x="43" y="44"/>
                    </a:cubicBezTo>
                    <a:cubicBezTo>
                      <a:pt x="43" y="42"/>
                      <a:pt x="41" y="42"/>
                      <a:pt x="41" y="43"/>
                    </a:cubicBezTo>
                    <a:cubicBezTo>
                      <a:pt x="39" y="48"/>
                      <a:pt x="38" y="55"/>
                      <a:pt x="32" y="56"/>
                    </a:cubicBezTo>
                    <a:cubicBezTo>
                      <a:pt x="32" y="56"/>
                      <a:pt x="33" y="57"/>
                      <a:pt x="33" y="58"/>
                    </a:cubicBezTo>
                    <a:cubicBezTo>
                      <a:pt x="38" y="54"/>
                      <a:pt x="45" y="48"/>
                      <a:pt x="41" y="42"/>
                    </a:cubicBezTo>
                    <a:cubicBezTo>
                      <a:pt x="41" y="41"/>
                      <a:pt x="40" y="41"/>
                      <a:pt x="40" y="42"/>
                    </a:cubicBezTo>
                    <a:cubicBezTo>
                      <a:pt x="37" y="44"/>
                      <a:pt x="35" y="46"/>
                      <a:pt x="34" y="50"/>
                    </a:cubicBezTo>
                    <a:cubicBezTo>
                      <a:pt x="34" y="51"/>
                      <a:pt x="36" y="52"/>
                      <a:pt x="36" y="51"/>
                    </a:cubicBezTo>
                    <a:cubicBezTo>
                      <a:pt x="40" y="46"/>
                      <a:pt x="43" y="40"/>
                      <a:pt x="41" y="35"/>
                    </a:cubicBezTo>
                    <a:cubicBezTo>
                      <a:pt x="41" y="34"/>
                      <a:pt x="40" y="33"/>
                      <a:pt x="39" y="34"/>
                    </a:cubicBezTo>
                    <a:cubicBezTo>
                      <a:pt x="35" y="38"/>
                      <a:pt x="34" y="44"/>
                      <a:pt x="34" y="49"/>
                    </a:cubicBezTo>
                    <a:cubicBezTo>
                      <a:pt x="34" y="51"/>
                      <a:pt x="36" y="51"/>
                      <a:pt x="36" y="49"/>
                    </a:cubicBezTo>
                    <a:cubicBezTo>
                      <a:pt x="38" y="44"/>
                      <a:pt x="43" y="31"/>
                      <a:pt x="38" y="27"/>
                    </a:cubicBezTo>
                    <a:cubicBezTo>
                      <a:pt x="37" y="26"/>
                      <a:pt x="36" y="27"/>
                      <a:pt x="36" y="28"/>
                    </a:cubicBezTo>
                    <a:cubicBezTo>
                      <a:pt x="33" y="34"/>
                      <a:pt x="33" y="39"/>
                      <a:pt x="34" y="46"/>
                    </a:cubicBezTo>
                    <a:cubicBezTo>
                      <a:pt x="34" y="47"/>
                      <a:pt x="36" y="47"/>
                      <a:pt x="36" y="46"/>
                    </a:cubicBezTo>
                    <a:cubicBezTo>
                      <a:pt x="38" y="39"/>
                      <a:pt x="40" y="32"/>
                      <a:pt x="38" y="25"/>
                    </a:cubicBezTo>
                    <a:cubicBezTo>
                      <a:pt x="38" y="24"/>
                      <a:pt x="36" y="24"/>
                      <a:pt x="36" y="25"/>
                    </a:cubicBezTo>
                    <a:cubicBezTo>
                      <a:pt x="33" y="31"/>
                      <a:pt x="33" y="37"/>
                      <a:pt x="34" y="43"/>
                    </a:cubicBezTo>
                    <a:cubicBezTo>
                      <a:pt x="34" y="44"/>
                      <a:pt x="36" y="45"/>
                      <a:pt x="36" y="43"/>
                    </a:cubicBezTo>
                    <a:cubicBezTo>
                      <a:pt x="38" y="36"/>
                      <a:pt x="39" y="28"/>
                      <a:pt x="37" y="20"/>
                    </a:cubicBezTo>
                    <a:cubicBezTo>
                      <a:pt x="36" y="19"/>
                      <a:pt x="35" y="19"/>
                      <a:pt x="34" y="20"/>
                    </a:cubicBezTo>
                    <a:cubicBezTo>
                      <a:pt x="30" y="25"/>
                      <a:pt x="31" y="33"/>
                      <a:pt x="33" y="39"/>
                    </a:cubicBezTo>
                    <a:cubicBezTo>
                      <a:pt x="34" y="40"/>
                      <a:pt x="35" y="40"/>
                      <a:pt x="36" y="39"/>
                    </a:cubicBezTo>
                    <a:cubicBezTo>
                      <a:pt x="36" y="34"/>
                      <a:pt x="39" y="20"/>
                      <a:pt x="33" y="18"/>
                    </a:cubicBezTo>
                    <a:cubicBezTo>
                      <a:pt x="32" y="18"/>
                      <a:pt x="32" y="18"/>
                      <a:pt x="31" y="19"/>
                    </a:cubicBezTo>
                    <a:cubicBezTo>
                      <a:pt x="29" y="23"/>
                      <a:pt x="29" y="27"/>
                      <a:pt x="30" y="32"/>
                    </a:cubicBezTo>
                    <a:cubicBezTo>
                      <a:pt x="30" y="33"/>
                      <a:pt x="32" y="33"/>
                      <a:pt x="32" y="32"/>
                    </a:cubicBezTo>
                    <a:cubicBezTo>
                      <a:pt x="35" y="27"/>
                      <a:pt x="36" y="16"/>
                      <a:pt x="32" y="11"/>
                    </a:cubicBezTo>
                    <a:cubicBezTo>
                      <a:pt x="31" y="11"/>
                      <a:pt x="31" y="11"/>
                      <a:pt x="30" y="11"/>
                    </a:cubicBezTo>
                    <a:cubicBezTo>
                      <a:pt x="26" y="15"/>
                      <a:pt x="27" y="21"/>
                      <a:pt x="28" y="26"/>
                    </a:cubicBezTo>
                    <a:cubicBezTo>
                      <a:pt x="28" y="27"/>
                      <a:pt x="30" y="27"/>
                      <a:pt x="30" y="26"/>
                    </a:cubicBezTo>
                    <a:cubicBezTo>
                      <a:pt x="32" y="21"/>
                      <a:pt x="35" y="10"/>
                      <a:pt x="30" y="6"/>
                    </a:cubicBezTo>
                    <a:cubicBezTo>
                      <a:pt x="25" y="2"/>
                      <a:pt x="24" y="17"/>
                      <a:pt x="25" y="20"/>
                    </a:cubicBezTo>
                    <a:cubicBezTo>
                      <a:pt x="25" y="21"/>
                      <a:pt x="27" y="20"/>
                      <a:pt x="27" y="19"/>
                    </a:cubicBezTo>
                    <a:cubicBezTo>
                      <a:pt x="29" y="14"/>
                      <a:pt x="30" y="10"/>
                      <a:pt x="29" y="5"/>
                    </a:cubicBezTo>
                    <a:cubicBezTo>
                      <a:pt x="28" y="4"/>
                      <a:pt x="27" y="4"/>
                      <a:pt x="26" y="5"/>
                    </a:cubicBezTo>
                    <a:cubicBezTo>
                      <a:pt x="24" y="9"/>
                      <a:pt x="23" y="14"/>
                      <a:pt x="23" y="19"/>
                    </a:cubicBezTo>
                    <a:cubicBezTo>
                      <a:pt x="23" y="20"/>
                      <a:pt x="25" y="20"/>
                      <a:pt x="25" y="19"/>
                    </a:cubicBezTo>
                    <a:cubicBezTo>
                      <a:pt x="26" y="15"/>
                      <a:pt x="28" y="7"/>
                      <a:pt x="25" y="4"/>
                    </a:cubicBezTo>
                    <a:cubicBezTo>
                      <a:pt x="23" y="2"/>
                      <a:pt x="19" y="3"/>
                      <a:pt x="18" y="5"/>
                    </a:cubicBezTo>
                    <a:cubicBezTo>
                      <a:pt x="16" y="13"/>
                      <a:pt x="30" y="19"/>
                      <a:pt x="28" y="8"/>
                    </a:cubicBezTo>
                    <a:cubicBezTo>
                      <a:pt x="28" y="7"/>
                      <a:pt x="27" y="7"/>
                      <a:pt x="27" y="7"/>
                    </a:cubicBezTo>
                    <a:cubicBezTo>
                      <a:pt x="20" y="8"/>
                      <a:pt x="20" y="16"/>
                      <a:pt x="24" y="20"/>
                    </a:cubicBezTo>
                    <a:cubicBezTo>
                      <a:pt x="24" y="21"/>
                      <a:pt x="25" y="21"/>
                      <a:pt x="26" y="20"/>
                    </a:cubicBezTo>
                    <a:cubicBezTo>
                      <a:pt x="29" y="17"/>
                      <a:pt x="34" y="6"/>
                      <a:pt x="27" y="4"/>
                    </a:cubicBezTo>
                    <a:cubicBezTo>
                      <a:pt x="19" y="2"/>
                      <a:pt x="19" y="17"/>
                      <a:pt x="21" y="21"/>
                    </a:cubicBezTo>
                    <a:cubicBezTo>
                      <a:pt x="22" y="22"/>
                      <a:pt x="22" y="22"/>
                      <a:pt x="23" y="21"/>
                    </a:cubicBezTo>
                    <a:cubicBezTo>
                      <a:pt x="26" y="18"/>
                      <a:pt x="29" y="9"/>
                      <a:pt x="25" y="5"/>
                    </a:cubicBezTo>
                    <a:cubicBezTo>
                      <a:pt x="21" y="0"/>
                      <a:pt x="19" y="14"/>
                      <a:pt x="20" y="16"/>
                    </a:cubicBezTo>
                    <a:cubicBezTo>
                      <a:pt x="20" y="17"/>
                      <a:pt x="21" y="17"/>
                      <a:pt x="22" y="16"/>
                    </a:cubicBezTo>
                    <a:cubicBezTo>
                      <a:pt x="24" y="13"/>
                      <a:pt x="25" y="10"/>
                      <a:pt x="24" y="6"/>
                    </a:cubicBezTo>
                    <a:cubicBezTo>
                      <a:pt x="23" y="5"/>
                      <a:pt x="22" y="5"/>
                      <a:pt x="22" y="6"/>
                    </a:cubicBezTo>
                    <a:cubicBezTo>
                      <a:pt x="19" y="8"/>
                      <a:pt x="18" y="11"/>
                      <a:pt x="17" y="15"/>
                    </a:cubicBezTo>
                    <a:cubicBezTo>
                      <a:pt x="17" y="16"/>
                      <a:pt x="18" y="17"/>
                      <a:pt x="19" y="16"/>
                    </a:cubicBezTo>
                    <a:cubicBezTo>
                      <a:pt x="21" y="13"/>
                      <a:pt x="22" y="11"/>
                      <a:pt x="23" y="8"/>
                    </a:cubicBezTo>
                    <a:cubicBezTo>
                      <a:pt x="24" y="7"/>
                      <a:pt x="22" y="6"/>
                      <a:pt x="21" y="7"/>
                    </a:cubicBezTo>
                    <a:cubicBezTo>
                      <a:pt x="17" y="11"/>
                      <a:pt x="15" y="16"/>
                      <a:pt x="13" y="22"/>
                    </a:cubicBezTo>
                    <a:cubicBezTo>
                      <a:pt x="13" y="23"/>
                      <a:pt x="15" y="24"/>
                      <a:pt x="16" y="23"/>
                    </a:cubicBezTo>
                    <a:cubicBezTo>
                      <a:pt x="18" y="18"/>
                      <a:pt x="20" y="13"/>
                      <a:pt x="22" y="8"/>
                    </a:cubicBezTo>
                    <a:cubicBezTo>
                      <a:pt x="22" y="6"/>
                      <a:pt x="20" y="6"/>
                      <a:pt x="20" y="7"/>
                    </a:cubicBezTo>
                    <a:cubicBezTo>
                      <a:pt x="18" y="11"/>
                      <a:pt x="16" y="15"/>
                      <a:pt x="14" y="20"/>
                    </a:cubicBezTo>
                    <a:cubicBezTo>
                      <a:pt x="15" y="20"/>
                      <a:pt x="15" y="20"/>
                      <a:pt x="16" y="20"/>
                    </a:cubicBezTo>
                    <a:cubicBezTo>
                      <a:pt x="17" y="16"/>
                      <a:pt x="18" y="13"/>
                      <a:pt x="16" y="9"/>
                    </a:cubicBezTo>
                    <a:cubicBezTo>
                      <a:pt x="16" y="8"/>
                      <a:pt x="15" y="7"/>
                      <a:pt x="14" y="8"/>
                    </a:cubicBezTo>
                    <a:cubicBezTo>
                      <a:pt x="11" y="11"/>
                      <a:pt x="10" y="15"/>
                      <a:pt x="10" y="19"/>
                    </a:cubicBezTo>
                    <a:cubicBezTo>
                      <a:pt x="10" y="20"/>
                      <a:pt x="11" y="21"/>
                      <a:pt x="12" y="20"/>
                    </a:cubicBezTo>
                    <a:cubicBezTo>
                      <a:pt x="14" y="16"/>
                      <a:pt x="16" y="12"/>
                      <a:pt x="18" y="8"/>
                    </a:cubicBezTo>
                    <a:cubicBezTo>
                      <a:pt x="19" y="7"/>
                      <a:pt x="17" y="6"/>
                      <a:pt x="16" y="7"/>
                    </a:cubicBezTo>
                    <a:cubicBezTo>
                      <a:pt x="15" y="10"/>
                      <a:pt x="14" y="12"/>
                      <a:pt x="12" y="14"/>
                    </a:cubicBezTo>
                    <a:cubicBezTo>
                      <a:pt x="11" y="15"/>
                      <a:pt x="12" y="17"/>
                      <a:pt x="13" y="16"/>
                    </a:cubicBezTo>
                    <a:cubicBezTo>
                      <a:pt x="16" y="12"/>
                      <a:pt x="17" y="13"/>
                      <a:pt x="17" y="18"/>
                    </a:cubicBezTo>
                    <a:cubicBezTo>
                      <a:pt x="17" y="18"/>
                      <a:pt x="18" y="19"/>
                      <a:pt x="19" y="19"/>
                    </a:cubicBezTo>
                    <a:cubicBezTo>
                      <a:pt x="20" y="15"/>
                      <a:pt x="23" y="7"/>
                      <a:pt x="28" y="5"/>
                    </a:cubicBezTo>
                    <a:cubicBezTo>
                      <a:pt x="29" y="5"/>
                      <a:pt x="30" y="3"/>
                      <a:pt x="28" y="3"/>
                    </a:cubicBezTo>
                    <a:cubicBezTo>
                      <a:pt x="21" y="1"/>
                      <a:pt x="14" y="2"/>
                      <a:pt x="7" y="6"/>
                    </a:cubicBezTo>
                    <a:cubicBezTo>
                      <a:pt x="6" y="7"/>
                      <a:pt x="7" y="9"/>
                      <a:pt x="8" y="8"/>
                    </a:cubicBezTo>
                    <a:cubicBezTo>
                      <a:pt x="11" y="8"/>
                      <a:pt x="14" y="8"/>
                      <a:pt x="16" y="7"/>
                    </a:cubicBezTo>
                    <a:cubicBezTo>
                      <a:pt x="16" y="6"/>
                      <a:pt x="16" y="5"/>
                      <a:pt x="16" y="5"/>
                    </a:cubicBezTo>
                    <a:cubicBezTo>
                      <a:pt x="13" y="5"/>
                      <a:pt x="11" y="6"/>
                      <a:pt x="9" y="7"/>
                    </a:cubicBezTo>
                    <a:cubicBezTo>
                      <a:pt x="8" y="7"/>
                      <a:pt x="8" y="9"/>
                      <a:pt x="10" y="9"/>
                    </a:cubicBezTo>
                    <a:cubicBezTo>
                      <a:pt x="14" y="9"/>
                      <a:pt x="17" y="9"/>
                      <a:pt x="21" y="6"/>
                    </a:cubicBezTo>
                    <a:cubicBezTo>
                      <a:pt x="22" y="6"/>
                      <a:pt x="21" y="4"/>
                      <a:pt x="20" y="4"/>
                    </a:cubicBezTo>
                    <a:cubicBezTo>
                      <a:pt x="16" y="4"/>
                      <a:pt x="12" y="5"/>
                      <a:pt x="9" y="9"/>
                    </a:cubicBezTo>
                    <a:cubicBezTo>
                      <a:pt x="8" y="9"/>
                      <a:pt x="9" y="11"/>
                      <a:pt x="10" y="11"/>
                    </a:cubicBezTo>
                    <a:cubicBezTo>
                      <a:pt x="13" y="11"/>
                      <a:pt x="17" y="11"/>
                      <a:pt x="20" y="10"/>
                    </a:cubicBezTo>
                    <a:cubicBezTo>
                      <a:pt x="22" y="10"/>
                      <a:pt x="22" y="8"/>
                      <a:pt x="20" y="8"/>
                    </a:cubicBezTo>
                    <a:cubicBezTo>
                      <a:pt x="16" y="8"/>
                      <a:pt x="13" y="8"/>
                      <a:pt x="9" y="8"/>
                    </a:cubicBezTo>
                    <a:cubicBezTo>
                      <a:pt x="9" y="9"/>
                      <a:pt x="9" y="10"/>
                      <a:pt x="9" y="11"/>
                    </a:cubicBezTo>
                    <a:cubicBezTo>
                      <a:pt x="13" y="10"/>
                      <a:pt x="17" y="10"/>
                      <a:pt x="21" y="10"/>
                    </a:cubicBezTo>
                    <a:cubicBezTo>
                      <a:pt x="21" y="9"/>
                      <a:pt x="21" y="8"/>
                      <a:pt x="20" y="7"/>
                    </a:cubicBezTo>
                    <a:cubicBezTo>
                      <a:pt x="15" y="8"/>
                      <a:pt x="9" y="10"/>
                      <a:pt x="4" y="9"/>
                    </a:cubicBezTo>
                    <a:cubicBezTo>
                      <a:pt x="4" y="10"/>
                      <a:pt x="4" y="11"/>
                      <a:pt x="4" y="12"/>
                    </a:cubicBezTo>
                    <a:cubicBezTo>
                      <a:pt x="8" y="10"/>
                      <a:pt x="11" y="9"/>
                      <a:pt x="15" y="9"/>
                    </a:cubicBezTo>
                    <a:cubicBezTo>
                      <a:pt x="15" y="8"/>
                      <a:pt x="14" y="7"/>
                      <a:pt x="14" y="6"/>
                    </a:cubicBezTo>
                    <a:cubicBezTo>
                      <a:pt x="9" y="9"/>
                      <a:pt x="5" y="10"/>
                      <a:pt x="1" y="14"/>
                    </a:cubicBezTo>
                    <a:cubicBezTo>
                      <a:pt x="0" y="15"/>
                      <a:pt x="1" y="17"/>
                      <a:pt x="2" y="16"/>
                    </a:cubicBezTo>
                    <a:cubicBezTo>
                      <a:pt x="6" y="14"/>
                      <a:pt x="9" y="11"/>
                      <a:pt x="12" y="9"/>
                    </a:cubicBezTo>
                    <a:cubicBezTo>
                      <a:pt x="11" y="8"/>
                      <a:pt x="11" y="8"/>
                      <a:pt x="10" y="7"/>
                    </a:cubicBezTo>
                    <a:cubicBezTo>
                      <a:pt x="7" y="10"/>
                      <a:pt x="4" y="13"/>
                      <a:pt x="1" y="16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5" y="15"/>
                      <a:pt x="8" y="12"/>
                      <a:pt x="12" y="10"/>
                    </a:cubicBezTo>
                    <a:cubicBezTo>
                      <a:pt x="11" y="10"/>
                      <a:pt x="11" y="9"/>
                      <a:pt x="10" y="8"/>
                    </a:cubicBezTo>
                    <a:cubicBezTo>
                      <a:pt x="8" y="11"/>
                      <a:pt x="5" y="13"/>
                      <a:pt x="2" y="16"/>
                    </a:cubicBezTo>
                    <a:cubicBezTo>
                      <a:pt x="1" y="17"/>
                      <a:pt x="2" y="18"/>
                      <a:pt x="3" y="18"/>
                    </a:cubicBezTo>
                    <a:cubicBezTo>
                      <a:pt x="8" y="16"/>
                      <a:pt x="12" y="14"/>
                      <a:pt x="17" y="14"/>
                    </a:cubicBezTo>
                    <a:cubicBezTo>
                      <a:pt x="16" y="13"/>
                      <a:pt x="16" y="12"/>
                      <a:pt x="16" y="11"/>
                    </a:cubicBezTo>
                    <a:cubicBezTo>
                      <a:pt x="11" y="13"/>
                      <a:pt x="7" y="14"/>
                      <a:pt x="3" y="16"/>
                    </a:cubicBezTo>
                    <a:cubicBezTo>
                      <a:pt x="2" y="17"/>
                      <a:pt x="3" y="19"/>
                      <a:pt x="4" y="18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538" name="Freeform 235"/>
              <p:cNvSpPr/>
              <p:nvPr/>
            </p:nvSpPr>
            <p:spPr>
              <a:xfrm>
                <a:off x="1834" y="1532"/>
                <a:ext cx="75" cy="163"/>
              </a:xfrm>
              <a:custGeom>
                <a:avLst/>
                <a:gdLst/>
                <a:ahLst/>
                <a:cxnLst>
                  <a:cxn ang="0">
                    <a:pos x="2420" y="9771"/>
                  </a:cxn>
                  <a:cxn ang="0">
                    <a:pos x="4367" y="8416"/>
                  </a:cxn>
                  <a:cxn ang="0">
                    <a:pos x="2013" y="10286"/>
                  </a:cxn>
                  <a:cxn ang="0">
                    <a:pos x="4561" y="8236"/>
                  </a:cxn>
                  <a:cxn ang="0">
                    <a:pos x="4010" y="8236"/>
                  </a:cxn>
                  <a:cxn ang="0">
                    <a:pos x="4561" y="4750"/>
                  </a:cxn>
                  <a:cxn ang="0">
                    <a:pos x="2637" y="2085"/>
                  </a:cxn>
                  <a:cxn ang="0">
                    <a:pos x="3819" y="2085"/>
                  </a:cxn>
                  <a:cxn ang="0">
                    <a:pos x="1174" y="1333"/>
                  </a:cxn>
                  <a:cxn ang="0">
                    <a:pos x="2763" y="1733"/>
                  </a:cxn>
                  <a:cxn ang="0">
                    <a:pos x="839" y="729"/>
                  </a:cxn>
                  <a:cxn ang="0">
                    <a:pos x="2204" y="1144"/>
                  </a:cxn>
                  <a:cxn ang="0">
                    <a:pos x="839" y="606"/>
                  </a:cxn>
                  <a:cxn ang="0">
                    <a:pos x="2013" y="400"/>
                  </a:cxn>
                  <a:cxn ang="0">
                    <a:pos x="216" y="606"/>
                  </a:cxn>
                  <a:cxn ang="0">
                    <a:pos x="3196" y="1939"/>
                  </a:cxn>
                  <a:cxn ang="0">
                    <a:pos x="3196" y="1733"/>
                  </a:cxn>
                  <a:cxn ang="0">
                    <a:pos x="2013" y="1333"/>
                  </a:cxn>
                  <a:cxn ang="0">
                    <a:pos x="4010" y="2665"/>
                  </a:cxn>
                  <a:cxn ang="0">
                    <a:pos x="3603" y="3083"/>
                  </a:cxn>
                  <a:cxn ang="0">
                    <a:pos x="4993" y="4212"/>
                  </a:cxn>
                  <a:cxn ang="0">
                    <a:pos x="3603" y="3083"/>
                  </a:cxn>
                  <a:cxn ang="0">
                    <a:pos x="4010" y="2880"/>
                  </a:cxn>
                  <a:cxn ang="0">
                    <a:pos x="2013" y="1333"/>
                  </a:cxn>
                  <a:cxn ang="0">
                    <a:pos x="3387" y="1939"/>
                  </a:cxn>
                  <a:cxn ang="0">
                    <a:pos x="1581" y="1144"/>
                  </a:cxn>
                  <a:cxn ang="0">
                    <a:pos x="3196" y="1939"/>
                  </a:cxn>
                  <a:cxn ang="0">
                    <a:pos x="216" y="606"/>
                  </a:cxn>
                  <a:cxn ang="0">
                    <a:pos x="2013" y="400"/>
                  </a:cxn>
                  <a:cxn ang="0">
                    <a:pos x="839" y="400"/>
                  </a:cxn>
                  <a:cxn ang="0">
                    <a:pos x="2204" y="932"/>
                  </a:cxn>
                  <a:cxn ang="0">
                    <a:pos x="839" y="729"/>
                  </a:cxn>
                  <a:cxn ang="0">
                    <a:pos x="2763" y="1733"/>
                  </a:cxn>
                  <a:cxn ang="0">
                    <a:pos x="1174" y="1333"/>
                  </a:cxn>
                  <a:cxn ang="0">
                    <a:pos x="3819" y="2085"/>
                  </a:cxn>
                  <a:cxn ang="0">
                    <a:pos x="2637" y="2085"/>
                  </a:cxn>
                  <a:cxn ang="0">
                    <a:pos x="4010" y="8416"/>
                  </a:cxn>
                  <a:cxn ang="0">
                    <a:pos x="4561" y="8236"/>
                  </a:cxn>
                  <a:cxn ang="0">
                    <a:pos x="2013" y="10286"/>
                  </a:cxn>
                  <a:cxn ang="0">
                    <a:pos x="4367" y="8416"/>
                  </a:cxn>
                  <a:cxn ang="0">
                    <a:pos x="2420" y="9771"/>
                  </a:cxn>
                  <a:cxn ang="0">
                    <a:pos x="4561" y="7621"/>
                  </a:cxn>
                </a:cxnLst>
                <a:pathLst>
                  <a:path w="26" h="57">
                    <a:moveTo>
                      <a:pt x="21" y="40"/>
                    </a:moveTo>
                    <a:cubicBezTo>
                      <a:pt x="19" y="45"/>
                      <a:pt x="16" y="48"/>
                      <a:pt x="12" y="51"/>
                    </a:cubicBezTo>
                    <a:cubicBezTo>
                      <a:pt x="11" y="52"/>
                      <a:pt x="12" y="54"/>
                      <a:pt x="13" y="53"/>
                    </a:cubicBezTo>
                    <a:cubicBezTo>
                      <a:pt x="17" y="51"/>
                      <a:pt x="19" y="47"/>
                      <a:pt x="22" y="44"/>
                    </a:cubicBezTo>
                    <a:cubicBezTo>
                      <a:pt x="21" y="44"/>
                      <a:pt x="21" y="44"/>
                      <a:pt x="20" y="43"/>
                    </a:cubicBezTo>
                    <a:cubicBezTo>
                      <a:pt x="18" y="49"/>
                      <a:pt x="14" y="51"/>
                      <a:pt x="10" y="54"/>
                    </a:cubicBezTo>
                    <a:cubicBezTo>
                      <a:pt x="10" y="55"/>
                      <a:pt x="11" y="55"/>
                      <a:pt x="11" y="56"/>
                    </a:cubicBezTo>
                    <a:cubicBezTo>
                      <a:pt x="16" y="52"/>
                      <a:pt x="20" y="49"/>
                      <a:pt x="23" y="43"/>
                    </a:cubicBezTo>
                    <a:cubicBezTo>
                      <a:pt x="24" y="42"/>
                      <a:pt x="22" y="40"/>
                      <a:pt x="21" y="42"/>
                    </a:cubicBezTo>
                    <a:cubicBezTo>
                      <a:pt x="21" y="42"/>
                      <a:pt x="21" y="43"/>
                      <a:pt x="20" y="43"/>
                    </a:cubicBezTo>
                    <a:cubicBezTo>
                      <a:pt x="21" y="44"/>
                      <a:pt x="22" y="44"/>
                      <a:pt x="23" y="44"/>
                    </a:cubicBezTo>
                    <a:cubicBezTo>
                      <a:pt x="23" y="36"/>
                      <a:pt x="26" y="32"/>
                      <a:pt x="23" y="25"/>
                    </a:cubicBezTo>
                    <a:cubicBezTo>
                      <a:pt x="21" y="19"/>
                      <a:pt x="19" y="14"/>
                      <a:pt x="15" y="9"/>
                    </a:cubicBezTo>
                    <a:cubicBezTo>
                      <a:pt x="14" y="10"/>
                      <a:pt x="14" y="11"/>
                      <a:pt x="13" y="11"/>
                    </a:cubicBezTo>
                    <a:cubicBezTo>
                      <a:pt x="16" y="13"/>
                      <a:pt x="15" y="13"/>
                      <a:pt x="18" y="14"/>
                    </a:cubicBezTo>
                    <a:cubicBezTo>
                      <a:pt x="20" y="14"/>
                      <a:pt x="20" y="12"/>
                      <a:pt x="19" y="11"/>
                    </a:cubicBezTo>
                    <a:cubicBezTo>
                      <a:pt x="15" y="9"/>
                      <a:pt x="11" y="7"/>
                      <a:pt x="7" y="5"/>
                    </a:cubicBezTo>
                    <a:cubicBezTo>
                      <a:pt x="6" y="5"/>
                      <a:pt x="5" y="6"/>
                      <a:pt x="6" y="7"/>
                    </a:cubicBezTo>
                    <a:cubicBezTo>
                      <a:pt x="8" y="9"/>
                      <a:pt x="10" y="10"/>
                      <a:pt x="12" y="11"/>
                    </a:cubicBezTo>
                    <a:cubicBezTo>
                      <a:pt x="14" y="12"/>
                      <a:pt x="15" y="10"/>
                      <a:pt x="14" y="9"/>
                    </a:cubicBezTo>
                    <a:cubicBezTo>
                      <a:pt x="11" y="7"/>
                      <a:pt x="8" y="5"/>
                      <a:pt x="6" y="3"/>
                    </a:cubicBezTo>
                    <a:cubicBezTo>
                      <a:pt x="5" y="3"/>
                      <a:pt x="5" y="4"/>
                      <a:pt x="4" y="4"/>
                    </a:cubicBezTo>
                    <a:cubicBezTo>
                      <a:pt x="6" y="5"/>
                      <a:pt x="8" y="6"/>
                      <a:pt x="9" y="8"/>
                    </a:cubicBezTo>
                    <a:cubicBezTo>
                      <a:pt x="11" y="8"/>
                      <a:pt x="12" y="7"/>
                      <a:pt x="11" y="6"/>
                    </a:cubicBezTo>
                    <a:cubicBezTo>
                      <a:pt x="9" y="4"/>
                      <a:pt x="7" y="3"/>
                      <a:pt x="5" y="1"/>
                    </a:cubicBezTo>
                    <a:cubicBezTo>
                      <a:pt x="5" y="1"/>
                      <a:pt x="5" y="2"/>
                      <a:pt x="4" y="3"/>
                    </a:cubicBezTo>
                    <a:cubicBezTo>
                      <a:pt x="6" y="3"/>
                      <a:pt x="8" y="3"/>
                      <a:pt x="10" y="4"/>
                    </a:cubicBezTo>
                    <a:cubicBezTo>
                      <a:pt x="10" y="3"/>
                      <a:pt x="10" y="3"/>
                      <a:pt x="10" y="2"/>
                    </a:cubicBezTo>
                    <a:cubicBezTo>
                      <a:pt x="7" y="1"/>
                      <a:pt x="5" y="1"/>
                      <a:pt x="1" y="1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8" y="3"/>
                      <a:pt x="11" y="7"/>
                      <a:pt x="14" y="12"/>
                    </a:cubicBezTo>
                    <a:cubicBezTo>
                      <a:pt x="15" y="11"/>
                      <a:pt x="15" y="11"/>
                      <a:pt x="16" y="10"/>
                    </a:cubicBezTo>
                    <a:cubicBezTo>
                      <a:pt x="13" y="8"/>
                      <a:pt x="13" y="8"/>
                      <a:pt x="15" y="11"/>
                    </a:cubicBezTo>
                    <a:cubicBezTo>
                      <a:pt x="15" y="10"/>
                      <a:pt x="16" y="10"/>
                      <a:pt x="16" y="9"/>
                    </a:cubicBezTo>
                    <a:cubicBezTo>
                      <a:pt x="15" y="8"/>
                      <a:pt x="13" y="7"/>
                      <a:pt x="11" y="5"/>
                    </a:cubicBezTo>
                    <a:cubicBezTo>
                      <a:pt x="11" y="6"/>
                      <a:pt x="10" y="6"/>
                      <a:pt x="10" y="7"/>
                    </a:cubicBezTo>
                    <a:cubicBezTo>
                      <a:pt x="14" y="9"/>
                      <a:pt x="16" y="12"/>
                      <a:pt x="18" y="16"/>
                    </a:cubicBezTo>
                    <a:cubicBezTo>
                      <a:pt x="19" y="15"/>
                      <a:pt x="19" y="15"/>
                      <a:pt x="20" y="14"/>
                    </a:cubicBezTo>
                    <a:cubicBezTo>
                      <a:pt x="20" y="14"/>
                      <a:pt x="19" y="14"/>
                      <a:pt x="19" y="14"/>
                    </a:cubicBezTo>
                    <a:cubicBezTo>
                      <a:pt x="18" y="13"/>
                      <a:pt x="16" y="15"/>
                      <a:pt x="18" y="16"/>
                    </a:cubicBezTo>
                    <a:cubicBezTo>
                      <a:pt x="19" y="18"/>
                      <a:pt x="21" y="20"/>
                      <a:pt x="23" y="22"/>
                    </a:cubicBezTo>
                    <a:cubicBezTo>
                      <a:pt x="23" y="24"/>
                      <a:pt x="25" y="24"/>
                      <a:pt x="25" y="22"/>
                    </a:cubicBezTo>
                    <a:cubicBezTo>
                      <a:pt x="25" y="18"/>
                      <a:pt x="23" y="16"/>
                      <a:pt x="19" y="14"/>
                    </a:cubicBezTo>
                    <a:cubicBezTo>
                      <a:pt x="19" y="15"/>
                      <a:pt x="18" y="15"/>
                      <a:pt x="18" y="16"/>
                    </a:cubicBezTo>
                    <a:cubicBezTo>
                      <a:pt x="18" y="16"/>
                      <a:pt x="18" y="16"/>
                      <a:pt x="19" y="16"/>
                    </a:cubicBezTo>
                    <a:cubicBezTo>
                      <a:pt x="20" y="17"/>
                      <a:pt x="21" y="16"/>
                      <a:pt x="20" y="15"/>
                    </a:cubicBezTo>
                    <a:cubicBezTo>
                      <a:pt x="18" y="10"/>
                      <a:pt x="15" y="8"/>
                      <a:pt x="11" y="5"/>
                    </a:cubicBezTo>
                    <a:cubicBezTo>
                      <a:pt x="10" y="4"/>
                      <a:pt x="9" y="6"/>
                      <a:pt x="10" y="7"/>
                    </a:cubicBezTo>
                    <a:cubicBezTo>
                      <a:pt x="13" y="10"/>
                      <a:pt x="11" y="9"/>
                      <a:pt x="15" y="11"/>
                    </a:cubicBezTo>
                    <a:cubicBezTo>
                      <a:pt x="16" y="12"/>
                      <a:pt x="17" y="11"/>
                      <a:pt x="17" y="10"/>
                    </a:cubicBezTo>
                    <a:cubicBezTo>
                      <a:pt x="15" y="7"/>
                      <a:pt x="13" y="5"/>
                      <a:pt x="10" y="4"/>
                    </a:cubicBezTo>
                    <a:cubicBezTo>
                      <a:pt x="9" y="3"/>
                      <a:pt x="8" y="5"/>
                      <a:pt x="8" y="6"/>
                    </a:cubicBezTo>
                    <a:cubicBezTo>
                      <a:pt x="10" y="8"/>
                      <a:pt x="12" y="10"/>
                      <a:pt x="14" y="12"/>
                    </a:cubicBezTo>
                    <a:cubicBezTo>
                      <a:pt x="15" y="13"/>
                      <a:pt x="17" y="11"/>
                      <a:pt x="16" y="10"/>
                    </a:cubicBezTo>
                    <a:cubicBezTo>
                      <a:pt x="11" y="4"/>
                      <a:pt x="8" y="1"/>
                      <a:pt x="1" y="1"/>
                    </a:cubicBezTo>
                    <a:cubicBezTo>
                      <a:pt x="0" y="1"/>
                      <a:pt x="0" y="3"/>
                      <a:pt x="1" y="3"/>
                    </a:cubicBezTo>
                    <a:cubicBezTo>
                      <a:pt x="4" y="3"/>
                      <a:pt x="7" y="4"/>
                      <a:pt x="10" y="4"/>
                    </a:cubicBezTo>
                    <a:cubicBezTo>
                      <a:pt x="11" y="4"/>
                      <a:pt x="12" y="2"/>
                      <a:pt x="10" y="2"/>
                    </a:cubicBezTo>
                    <a:cubicBezTo>
                      <a:pt x="9" y="1"/>
                      <a:pt x="7" y="1"/>
                      <a:pt x="5" y="0"/>
                    </a:cubicBezTo>
                    <a:cubicBezTo>
                      <a:pt x="4" y="0"/>
                      <a:pt x="3" y="2"/>
                      <a:pt x="4" y="2"/>
                    </a:cubicBezTo>
                    <a:cubicBezTo>
                      <a:pt x="5" y="4"/>
                      <a:pt x="7" y="6"/>
                      <a:pt x="9" y="7"/>
                    </a:cubicBezTo>
                    <a:cubicBezTo>
                      <a:pt x="10" y="7"/>
                      <a:pt x="10" y="6"/>
                      <a:pt x="11" y="5"/>
                    </a:cubicBezTo>
                    <a:cubicBezTo>
                      <a:pt x="9" y="4"/>
                      <a:pt x="7" y="3"/>
                      <a:pt x="5" y="2"/>
                    </a:cubicBezTo>
                    <a:cubicBezTo>
                      <a:pt x="4" y="2"/>
                      <a:pt x="3" y="3"/>
                      <a:pt x="4" y="4"/>
                    </a:cubicBezTo>
                    <a:cubicBezTo>
                      <a:pt x="6" y="7"/>
                      <a:pt x="9" y="9"/>
                      <a:pt x="12" y="11"/>
                    </a:cubicBezTo>
                    <a:cubicBezTo>
                      <a:pt x="13" y="11"/>
                      <a:pt x="13" y="10"/>
                      <a:pt x="14" y="9"/>
                    </a:cubicBezTo>
                    <a:cubicBezTo>
                      <a:pt x="11" y="8"/>
                      <a:pt x="9" y="7"/>
                      <a:pt x="7" y="5"/>
                    </a:cubicBezTo>
                    <a:cubicBezTo>
                      <a:pt x="7" y="6"/>
                      <a:pt x="7" y="7"/>
                      <a:pt x="6" y="7"/>
                    </a:cubicBezTo>
                    <a:cubicBezTo>
                      <a:pt x="11" y="9"/>
                      <a:pt x="14" y="11"/>
                      <a:pt x="18" y="13"/>
                    </a:cubicBezTo>
                    <a:cubicBezTo>
                      <a:pt x="18" y="13"/>
                      <a:pt x="19" y="12"/>
                      <a:pt x="19" y="11"/>
                    </a:cubicBezTo>
                    <a:cubicBezTo>
                      <a:pt x="17" y="10"/>
                      <a:pt x="16" y="10"/>
                      <a:pt x="14" y="9"/>
                    </a:cubicBezTo>
                    <a:cubicBezTo>
                      <a:pt x="13" y="8"/>
                      <a:pt x="12" y="10"/>
                      <a:pt x="13" y="11"/>
                    </a:cubicBezTo>
                    <a:cubicBezTo>
                      <a:pt x="18" y="16"/>
                      <a:pt x="20" y="22"/>
                      <a:pt x="22" y="28"/>
                    </a:cubicBezTo>
                    <a:cubicBezTo>
                      <a:pt x="24" y="33"/>
                      <a:pt x="21" y="39"/>
                      <a:pt x="20" y="44"/>
                    </a:cubicBezTo>
                    <a:cubicBezTo>
                      <a:pt x="20" y="45"/>
                      <a:pt x="22" y="46"/>
                      <a:pt x="22" y="45"/>
                    </a:cubicBezTo>
                    <a:cubicBezTo>
                      <a:pt x="23" y="44"/>
                      <a:pt x="23" y="43"/>
                      <a:pt x="23" y="43"/>
                    </a:cubicBezTo>
                    <a:cubicBezTo>
                      <a:pt x="23" y="43"/>
                      <a:pt x="22" y="42"/>
                      <a:pt x="21" y="42"/>
                    </a:cubicBezTo>
                    <a:cubicBezTo>
                      <a:pt x="18" y="47"/>
                      <a:pt x="15" y="51"/>
                      <a:pt x="10" y="54"/>
                    </a:cubicBezTo>
                    <a:cubicBezTo>
                      <a:pt x="9" y="55"/>
                      <a:pt x="10" y="57"/>
                      <a:pt x="11" y="56"/>
                    </a:cubicBezTo>
                    <a:cubicBezTo>
                      <a:pt x="16" y="53"/>
                      <a:pt x="20" y="50"/>
                      <a:pt x="22" y="44"/>
                    </a:cubicBezTo>
                    <a:cubicBezTo>
                      <a:pt x="23" y="43"/>
                      <a:pt x="21" y="42"/>
                      <a:pt x="20" y="43"/>
                    </a:cubicBezTo>
                    <a:cubicBezTo>
                      <a:pt x="17" y="45"/>
                      <a:pt x="15" y="49"/>
                      <a:pt x="12" y="51"/>
                    </a:cubicBezTo>
                    <a:cubicBezTo>
                      <a:pt x="13" y="52"/>
                      <a:pt x="13" y="52"/>
                      <a:pt x="14" y="53"/>
                    </a:cubicBezTo>
                    <a:cubicBezTo>
                      <a:pt x="18" y="49"/>
                      <a:pt x="21" y="46"/>
                      <a:pt x="23" y="40"/>
                    </a:cubicBezTo>
                    <a:cubicBezTo>
                      <a:pt x="23" y="39"/>
                      <a:pt x="21" y="38"/>
                      <a:pt x="21" y="40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539" name="Freeform 236"/>
              <p:cNvSpPr/>
              <p:nvPr/>
            </p:nvSpPr>
            <p:spPr>
              <a:xfrm>
                <a:off x="1689" y="1898"/>
                <a:ext cx="43" cy="43"/>
              </a:xfrm>
              <a:custGeom>
                <a:avLst/>
                <a:gdLst/>
                <a:ahLst/>
                <a:cxnLst>
                  <a:cxn ang="0">
                    <a:pos x="1554" y="215"/>
                  </a:cxn>
                  <a:cxn ang="0">
                    <a:pos x="215" y="757"/>
                  </a:cxn>
                  <a:cxn ang="0">
                    <a:pos x="401" y="1955"/>
                  </a:cxn>
                  <a:cxn ang="0">
                    <a:pos x="2712" y="1766"/>
                  </a:cxn>
                  <a:cxn ang="0">
                    <a:pos x="946" y="215"/>
                  </a:cxn>
                  <a:cxn ang="0">
                    <a:pos x="401" y="1766"/>
                  </a:cxn>
                  <a:cxn ang="0">
                    <a:pos x="1766" y="2497"/>
                  </a:cxn>
                  <a:cxn ang="0">
                    <a:pos x="2285" y="946"/>
                  </a:cxn>
                  <a:cxn ang="0">
                    <a:pos x="946" y="757"/>
                  </a:cxn>
                  <a:cxn ang="0">
                    <a:pos x="1766" y="1766"/>
                  </a:cxn>
                  <a:cxn ang="0">
                    <a:pos x="1554" y="616"/>
                  </a:cxn>
                  <a:cxn ang="0">
                    <a:pos x="757" y="1554"/>
                  </a:cxn>
                  <a:cxn ang="0">
                    <a:pos x="1766" y="1766"/>
                  </a:cxn>
                  <a:cxn ang="0">
                    <a:pos x="946" y="946"/>
                  </a:cxn>
                  <a:cxn ang="0">
                    <a:pos x="1339" y="1955"/>
                  </a:cxn>
                  <a:cxn ang="0">
                    <a:pos x="2170" y="1339"/>
                  </a:cxn>
                  <a:cxn ang="0">
                    <a:pos x="2170" y="946"/>
                  </a:cxn>
                  <a:cxn ang="0">
                    <a:pos x="1554" y="946"/>
                  </a:cxn>
                  <a:cxn ang="0">
                    <a:pos x="1554" y="1339"/>
                  </a:cxn>
                  <a:cxn ang="0">
                    <a:pos x="1955" y="1339"/>
                  </a:cxn>
                  <a:cxn ang="0">
                    <a:pos x="1766" y="1150"/>
                  </a:cxn>
                  <a:cxn ang="0">
                    <a:pos x="1150" y="1554"/>
                  </a:cxn>
                  <a:cxn ang="0">
                    <a:pos x="1150" y="1554"/>
                  </a:cxn>
                  <a:cxn ang="0">
                    <a:pos x="1339" y="1339"/>
                  </a:cxn>
                  <a:cxn ang="0">
                    <a:pos x="1339" y="1554"/>
                  </a:cxn>
                  <a:cxn ang="0">
                    <a:pos x="1150" y="1554"/>
                  </a:cxn>
                  <a:cxn ang="0">
                    <a:pos x="1554" y="1150"/>
                  </a:cxn>
                  <a:cxn ang="0">
                    <a:pos x="1339" y="1339"/>
                  </a:cxn>
                  <a:cxn ang="0">
                    <a:pos x="1339" y="946"/>
                  </a:cxn>
                  <a:cxn ang="0">
                    <a:pos x="1955" y="1766"/>
                  </a:cxn>
                  <a:cxn ang="0">
                    <a:pos x="1150" y="1955"/>
                  </a:cxn>
                  <a:cxn ang="0">
                    <a:pos x="1339" y="616"/>
                  </a:cxn>
                  <a:cxn ang="0">
                    <a:pos x="2170" y="1339"/>
                  </a:cxn>
                  <a:cxn ang="0">
                    <a:pos x="1339" y="2170"/>
                  </a:cxn>
                  <a:cxn ang="0">
                    <a:pos x="616" y="1339"/>
                  </a:cxn>
                  <a:cxn ang="0">
                    <a:pos x="1554" y="757"/>
                  </a:cxn>
                  <a:cxn ang="0">
                    <a:pos x="1554" y="215"/>
                  </a:cxn>
                </a:cxnLst>
                <a:pathLst>
                  <a:path w="15" h="15">
                    <a:moveTo>
                      <a:pt x="8" y="1"/>
                    </a:moveTo>
                    <a:cubicBezTo>
                      <a:pt x="6" y="1"/>
                      <a:pt x="3" y="2"/>
                      <a:pt x="1" y="4"/>
                    </a:cubicBezTo>
                    <a:cubicBezTo>
                      <a:pt x="0" y="6"/>
                      <a:pt x="1" y="9"/>
                      <a:pt x="2" y="10"/>
                    </a:cubicBezTo>
                    <a:cubicBezTo>
                      <a:pt x="4" y="15"/>
                      <a:pt x="12" y="15"/>
                      <a:pt x="14" y="9"/>
                    </a:cubicBezTo>
                    <a:cubicBezTo>
                      <a:pt x="15" y="5"/>
                      <a:pt x="9" y="0"/>
                      <a:pt x="5" y="1"/>
                    </a:cubicBezTo>
                    <a:cubicBezTo>
                      <a:pt x="2" y="3"/>
                      <a:pt x="1" y="6"/>
                      <a:pt x="2" y="9"/>
                    </a:cubicBezTo>
                    <a:cubicBezTo>
                      <a:pt x="3" y="12"/>
                      <a:pt x="6" y="13"/>
                      <a:pt x="9" y="13"/>
                    </a:cubicBezTo>
                    <a:cubicBezTo>
                      <a:pt x="12" y="12"/>
                      <a:pt x="13" y="8"/>
                      <a:pt x="12" y="5"/>
                    </a:cubicBezTo>
                    <a:cubicBezTo>
                      <a:pt x="11" y="3"/>
                      <a:pt x="7" y="1"/>
                      <a:pt x="5" y="4"/>
                    </a:cubicBezTo>
                    <a:cubicBezTo>
                      <a:pt x="3" y="7"/>
                      <a:pt x="6" y="10"/>
                      <a:pt x="9" y="9"/>
                    </a:cubicBezTo>
                    <a:cubicBezTo>
                      <a:pt x="11" y="8"/>
                      <a:pt x="10" y="3"/>
                      <a:pt x="8" y="3"/>
                    </a:cubicBezTo>
                    <a:cubicBezTo>
                      <a:pt x="5" y="3"/>
                      <a:pt x="3" y="6"/>
                      <a:pt x="4" y="8"/>
                    </a:cubicBezTo>
                    <a:cubicBezTo>
                      <a:pt x="4" y="11"/>
                      <a:pt x="8" y="11"/>
                      <a:pt x="9" y="9"/>
                    </a:cubicBezTo>
                    <a:cubicBezTo>
                      <a:pt x="11" y="6"/>
                      <a:pt x="8" y="3"/>
                      <a:pt x="5" y="5"/>
                    </a:cubicBezTo>
                    <a:cubicBezTo>
                      <a:pt x="3" y="7"/>
                      <a:pt x="4" y="10"/>
                      <a:pt x="7" y="10"/>
                    </a:cubicBezTo>
                    <a:cubicBezTo>
                      <a:pt x="9" y="9"/>
                      <a:pt x="10" y="8"/>
                      <a:pt x="11" y="7"/>
                    </a:cubicBezTo>
                    <a:cubicBezTo>
                      <a:pt x="12" y="6"/>
                      <a:pt x="11" y="5"/>
                      <a:pt x="11" y="5"/>
                    </a:cubicBezTo>
                    <a:cubicBezTo>
                      <a:pt x="10" y="5"/>
                      <a:pt x="9" y="5"/>
                      <a:pt x="8" y="5"/>
                    </a:cubicBezTo>
                    <a:cubicBezTo>
                      <a:pt x="7" y="6"/>
                      <a:pt x="7" y="8"/>
                      <a:pt x="8" y="7"/>
                    </a:cubicBezTo>
                    <a:cubicBezTo>
                      <a:pt x="9" y="7"/>
                      <a:pt x="9" y="7"/>
                      <a:pt x="10" y="7"/>
                    </a:cubicBezTo>
                    <a:cubicBezTo>
                      <a:pt x="10" y="7"/>
                      <a:pt x="9" y="6"/>
                      <a:pt x="9" y="6"/>
                    </a:cubicBezTo>
                    <a:cubicBezTo>
                      <a:pt x="9" y="7"/>
                      <a:pt x="7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7"/>
                      <a:pt x="7" y="7"/>
                    </a:cubicBezTo>
                    <a:cubicBezTo>
                      <a:pt x="7" y="6"/>
                      <a:pt x="7" y="7"/>
                      <a:pt x="7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5" y="7"/>
                      <a:pt x="6" y="5"/>
                      <a:pt x="8" y="6"/>
                    </a:cubicBezTo>
                    <a:cubicBezTo>
                      <a:pt x="9" y="6"/>
                      <a:pt x="8" y="8"/>
                      <a:pt x="7" y="7"/>
                    </a:cubicBezTo>
                    <a:cubicBezTo>
                      <a:pt x="6" y="6"/>
                      <a:pt x="7" y="5"/>
                      <a:pt x="7" y="5"/>
                    </a:cubicBezTo>
                    <a:cubicBezTo>
                      <a:pt x="9" y="4"/>
                      <a:pt x="10" y="8"/>
                      <a:pt x="10" y="9"/>
                    </a:cubicBezTo>
                    <a:cubicBezTo>
                      <a:pt x="10" y="11"/>
                      <a:pt x="7" y="11"/>
                      <a:pt x="6" y="10"/>
                    </a:cubicBezTo>
                    <a:cubicBezTo>
                      <a:pt x="3" y="9"/>
                      <a:pt x="3" y="4"/>
                      <a:pt x="7" y="3"/>
                    </a:cubicBezTo>
                    <a:cubicBezTo>
                      <a:pt x="9" y="3"/>
                      <a:pt x="11" y="5"/>
                      <a:pt x="11" y="7"/>
                    </a:cubicBezTo>
                    <a:cubicBezTo>
                      <a:pt x="12" y="10"/>
                      <a:pt x="9" y="12"/>
                      <a:pt x="7" y="11"/>
                    </a:cubicBezTo>
                    <a:cubicBezTo>
                      <a:pt x="5" y="11"/>
                      <a:pt x="3" y="9"/>
                      <a:pt x="3" y="7"/>
                    </a:cubicBezTo>
                    <a:cubicBezTo>
                      <a:pt x="3" y="4"/>
                      <a:pt x="6" y="3"/>
                      <a:pt x="8" y="4"/>
                    </a:cubicBezTo>
                    <a:cubicBezTo>
                      <a:pt x="10" y="4"/>
                      <a:pt x="10" y="1"/>
                      <a:pt x="8" y="1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540" name="Freeform 237"/>
              <p:cNvSpPr/>
              <p:nvPr/>
            </p:nvSpPr>
            <p:spPr>
              <a:xfrm>
                <a:off x="1692" y="1847"/>
                <a:ext cx="88" cy="88"/>
              </a:xfrm>
              <a:custGeom>
                <a:avLst/>
                <a:gdLst/>
                <a:ahLst/>
                <a:cxnLst>
                  <a:cxn ang="0">
                    <a:pos x="4417" y="5513"/>
                  </a:cxn>
                  <a:cxn ang="0">
                    <a:pos x="5720" y="4619"/>
                  </a:cxn>
                  <a:cxn ang="0">
                    <a:pos x="210" y="1805"/>
                  </a:cxn>
                  <a:cxn ang="0">
                    <a:pos x="596" y="920"/>
                  </a:cxn>
                  <a:cxn ang="0">
                    <a:pos x="1096" y="920"/>
                  </a:cxn>
                  <a:cxn ang="0">
                    <a:pos x="1096" y="1692"/>
                  </a:cxn>
                  <a:cxn ang="0">
                    <a:pos x="1096" y="1692"/>
                  </a:cxn>
                  <a:cxn ang="0">
                    <a:pos x="1306" y="710"/>
                  </a:cxn>
                  <a:cxn ang="0">
                    <a:pos x="2015" y="920"/>
                  </a:cxn>
                  <a:cxn ang="0">
                    <a:pos x="2015" y="1692"/>
                  </a:cxn>
                  <a:cxn ang="0">
                    <a:pos x="2015" y="1692"/>
                  </a:cxn>
                  <a:cxn ang="0">
                    <a:pos x="2402" y="920"/>
                  </a:cxn>
                  <a:cxn ang="0">
                    <a:pos x="2924" y="1490"/>
                  </a:cxn>
                  <a:cxn ang="0">
                    <a:pos x="2788" y="1805"/>
                  </a:cxn>
                  <a:cxn ang="0">
                    <a:pos x="2612" y="1805"/>
                  </a:cxn>
                  <a:cxn ang="0">
                    <a:pos x="2924" y="1692"/>
                  </a:cxn>
                  <a:cxn ang="0">
                    <a:pos x="3707" y="2217"/>
                  </a:cxn>
                  <a:cxn ang="0">
                    <a:pos x="3321" y="2788"/>
                  </a:cxn>
                  <a:cxn ang="0">
                    <a:pos x="3321" y="2612"/>
                  </a:cxn>
                  <a:cxn ang="0">
                    <a:pos x="3892" y="2402"/>
                  </a:cxn>
                  <a:cxn ang="0">
                    <a:pos x="4417" y="2924"/>
                  </a:cxn>
                  <a:cxn ang="0">
                    <a:pos x="4230" y="3707"/>
                  </a:cxn>
                  <a:cxn ang="0">
                    <a:pos x="4028" y="3707"/>
                  </a:cxn>
                  <a:cxn ang="0">
                    <a:pos x="4619" y="3497"/>
                  </a:cxn>
                  <a:cxn ang="0">
                    <a:pos x="5013" y="4417"/>
                  </a:cxn>
                  <a:cxn ang="0">
                    <a:pos x="4619" y="5013"/>
                  </a:cxn>
                  <a:cxn ang="0">
                    <a:pos x="4417" y="5013"/>
                  </a:cxn>
                  <a:cxn ang="0">
                    <a:pos x="4803" y="4028"/>
                  </a:cxn>
                  <a:cxn ang="0">
                    <a:pos x="3707" y="1805"/>
                  </a:cxn>
                  <a:cxn ang="0">
                    <a:pos x="4230" y="2217"/>
                  </a:cxn>
                  <a:cxn ang="0">
                    <a:pos x="4028" y="2612"/>
                  </a:cxn>
                  <a:cxn ang="0">
                    <a:pos x="3497" y="2217"/>
                  </a:cxn>
                  <a:cxn ang="0">
                    <a:pos x="5013" y="3707"/>
                  </a:cxn>
                  <a:cxn ang="0">
                    <a:pos x="4803" y="5325"/>
                  </a:cxn>
                  <a:cxn ang="0">
                    <a:pos x="4417" y="4619"/>
                  </a:cxn>
                  <a:cxn ang="0">
                    <a:pos x="4803" y="4028"/>
                  </a:cxn>
                  <a:cxn ang="0">
                    <a:pos x="5013" y="3707"/>
                  </a:cxn>
                  <a:cxn ang="0">
                    <a:pos x="4417" y="3892"/>
                  </a:cxn>
                  <a:cxn ang="0">
                    <a:pos x="4028" y="3321"/>
                  </a:cxn>
                  <a:cxn ang="0">
                    <a:pos x="4230" y="2612"/>
                  </a:cxn>
                  <a:cxn ang="0">
                    <a:pos x="4230" y="2612"/>
                  </a:cxn>
                  <a:cxn ang="0">
                    <a:pos x="3707" y="2788"/>
                  </a:cxn>
                  <a:cxn ang="0">
                    <a:pos x="3111" y="2402"/>
                  </a:cxn>
                  <a:cxn ang="0">
                    <a:pos x="3497" y="1805"/>
                  </a:cxn>
                  <a:cxn ang="0">
                    <a:pos x="3321" y="1805"/>
                  </a:cxn>
                  <a:cxn ang="0">
                    <a:pos x="2924" y="2015"/>
                  </a:cxn>
                  <a:cxn ang="0">
                    <a:pos x="2612" y="1692"/>
                  </a:cxn>
                  <a:cxn ang="0">
                    <a:pos x="2788" y="1306"/>
                  </a:cxn>
                  <a:cxn ang="0">
                    <a:pos x="2788" y="920"/>
                  </a:cxn>
                  <a:cxn ang="0">
                    <a:pos x="2402" y="1692"/>
                  </a:cxn>
                  <a:cxn ang="0">
                    <a:pos x="1692" y="1692"/>
                  </a:cxn>
                  <a:cxn ang="0">
                    <a:pos x="1692" y="920"/>
                  </a:cxn>
                  <a:cxn ang="0">
                    <a:pos x="1692" y="710"/>
                  </a:cxn>
                  <a:cxn ang="0">
                    <a:pos x="1490" y="1692"/>
                  </a:cxn>
                  <a:cxn ang="0">
                    <a:pos x="710" y="1692"/>
                  </a:cxn>
                  <a:cxn ang="0">
                    <a:pos x="710" y="920"/>
                  </a:cxn>
                  <a:cxn ang="0">
                    <a:pos x="920" y="920"/>
                  </a:cxn>
                  <a:cxn ang="0">
                    <a:pos x="710" y="1805"/>
                  </a:cxn>
                  <a:cxn ang="0">
                    <a:pos x="3707" y="1805"/>
                  </a:cxn>
                  <a:cxn ang="0">
                    <a:pos x="4803" y="5325"/>
                  </a:cxn>
                  <a:cxn ang="0">
                    <a:pos x="596" y="2015"/>
                  </a:cxn>
                </a:cxnLst>
                <a:pathLst>
                  <a:path w="31" h="31">
                    <a:moveTo>
                      <a:pt x="3" y="11"/>
                    </a:moveTo>
                    <a:cubicBezTo>
                      <a:pt x="8" y="11"/>
                      <a:pt x="12" y="12"/>
                      <a:pt x="15" y="14"/>
                    </a:cubicBezTo>
                    <a:cubicBezTo>
                      <a:pt x="21" y="18"/>
                      <a:pt x="22" y="24"/>
                      <a:pt x="24" y="30"/>
                    </a:cubicBezTo>
                    <a:cubicBezTo>
                      <a:pt x="24" y="30"/>
                      <a:pt x="25" y="31"/>
                      <a:pt x="25" y="30"/>
                    </a:cubicBezTo>
                    <a:cubicBezTo>
                      <a:pt x="27" y="28"/>
                      <a:pt x="29" y="27"/>
                      <a:pt x="31" y="26"/>
                    </a:cubicBezTo>
                    <a:cubicBezTo>
                      <a:pt x="31" y="26"/>
                      <a:pt x="31" y="25"/>
                      <a:pt x="31" y="25"/>
                    </a:cubicBezTo>
                    <a:cubicBezTo>
                      <a:pt x="31" y="16"/>
                      <a:pt x="23" y="8"/>
                      <a:pt x="15" y="4"/>
                    </a:cubicBezTo>
                    <a:cubicBezTo>
                      <a:pt x="12" y="2"/>
                      <a:pt x="7" y="0"/>
                      <a:pt x="3" y="2"/>
                    </a:cubicBezTo>
                    <a:cubicBezTo>
                      <a:pt x="0" y="3"/>
                      <a:pt x="1" y="8"/>
                      <a:pt x="1" y="10"/>
                    </a:cubicBezTo>
                    <a:cubicBezTo>
                      <a:pt x="1" y="11"/>
                      <a:pt x="3" y="11"/>
                      <a:pt x="4" y="10"/>
                    </a:cubicBezTo>
                    <a:cubicBezTo>
                      <a:pt x="4" y="9"/>
                      <a:pt x="5" y="7"/>
                      <a:pt x="5" y="5"/>
                    </a:cubicBezTo>
                    <a:cubicBezTo>
                      <a:pt x="5" y="5"/>
                      <a:pt x="4" y="5"/>
                      <a:pt x="3" y="5"/>
                    </a:cubicBezTo>
                    <a:cubicBezTo>
                      <a:pt x="3" y="6"/>
                      <a:pt x="3" y="7"/>
                      <a:pt x="3" y="8"/>
                    </a:cubicBezTo>
                    <a:cubicBezTo>
                      <a:pt x="3" y="10"/>
                      <a:pt x="5" y="10"/>
                      <a:pt x="6" y="8"/>
                    </a:cubicBezTo>
                    <a:cubicBezTo>
                      <a:pt x="6" y="7"/>
                      <a:pt x="6" y="6"/>
                      <a:pt x="6" y="5"/>
                    </a:cubicBezTo>
                    <a:cubicBezTo>
                      <a:pt x="5" y="5"/>
                      <a:pt x="4" y="5"/>
                      <a:pt x="4" y="5"/>
                    </a:cubicBezTo>
                    <a:cubicBezTo>
                      <a:pt x="4" y="7"/>
                      <a:pt x="4" y="8"/>
                      <a:pt x="4" y="9"/>
                    </a:cubicBezTo>
                    <a:cubicBezTo>
                      <a:pt x="4" y="11"/>
                      <a:pt x="6" y="11"/>
                      <a:pt x="6" y="9"/>
                    </a:cubicBezTo>
                    <a:cubicBezTo>
                      <a:pt x="7" y="8"/>
                      <a:pt x="7" y="7"/>
                      <a:pt x="7" y="6"/>
                    </a:cubicBezTo>
                    <a:cubicBezTo>
                      <a:pt x="7" y="5"/>
                      <a:pt x="6" y="5"/>
                      <a:pt x="5" y="5"/>
                    </a:cubicBezTo>
                    <a:cubicBezTo>
                      <a:pt x="6" y="6"/>
                      <a:pt x="6" y="7"/>
                      <a:pt x="6" y="9"/>
                    </a:cubicBezTo>
                    <a:cubicBezTo>
                      <a:pt x="6" y="10"/>
                      <a:pt x="8" y="10"/>
                      <a:pt x="8" y="9"/>
                    </a:cubicBezTo>
                    <a:cubicBezTo>
                      <a:pt x="8" y="7"/>
                      <a:pt x="9" y="6"/>
                      <a:pt x="9" y="4"/>
                    </a:cubicBezTo>
                    <a:cubicBezTo>
                      <a:pt x="9" y="4"/>
                      <a:pt x="8" y="4"/>
                      <a:pt x="7" y="4"/>
                    </a:cubicBezTo>
                    <a:cubicBezTo>
                      <a:pt x="7" y="6"/>
                      <a:pt x="7" y="8"/>
                      <a:pt x="7" y="10"/>
                    </a:cubicBezTo>
                    <a:cubicBezTo>
                      <a:pt x="7" y="11"/>
                      <a:pt x="9" y="11"/>
                      <a:pt x="9" y="10"/>
                    </a:cubicBezTo>
                    <a:cubicBezTo>
                      <a:pt x="10" y="8"/>
                      <a:pt x="11" y="7"/>
                      <a:pt x="11" y="5"/>
                    </a:cubicBezTo>
                    <a:cubicBezTo>
                      <a:pt x="10" y="5"/>
                      <a:pt x="10" y="5"/>
                      <a:pt x="9" y="5"/>
                    </a:cubicBezTo>
                    <a:cubicBezTo>
                      <a:pt x="9" y="6"/>
                      <a:pt x="9" y="8"/>
                      <a:pt x="9" y="9"/>
                    </a:cubicBezTo>
                    <a:cubicBezTo>
                      <a:pt x="9" y="10"/>
                      <a:pt x="11" y="10"/>
                      <a:pt x="11" y="9"/>
                    </a:cubicBezTo>
                    <a:cubicBezTo>
                      <a:pt x="12" y="8"/>
                      <a:pt x="12" y="6"/>
                      <a:pt x="13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1" y="6"/>
                      <a:pt x="11" y="8"/>
                      <a:pt x="11" y="9"/>
                    </a:cubicBezTo>
                    <a:cubicBezTo>
                      <a:pt x="11" y="11"/>
                      <a:pt x="12" y="11"/>
                      <a:pt x="13" y="10"/>
                    </a:cubicBezTo>
                    <a:cubicBezTo>
                      <a:pt x="13" y="9"/>
                      <a:pt x="14" y="7"/>
                      <a:pt x="15" y="6"/>
                    </a:cubicBezTo>
                    <a:cubicBezTo>
                      <a:pt x="14" y="6"/>
                      <a:pt x="14" y="5"/>
                      <a:pt x="13" y="5"/>
                    </a:cubicBezTo>
                    <a:cubicBezTo>
                      <a:pt x="13" y="7"/>
                      <a:pt x="13" y="8"/>
                      <a:pt x="12" y="9"/>
                    </a:cubicBezTo>
                    <a:cubicBezTo>
                      <a:pt x="12" y="10"/>
                      <a:pt x="13" y="11"/>
                      <a:pt x="14" y="10"/>
                    </a:cubicBezTo>
                    <a:cubicBezTo>
                      <a:pt x="15" y="9"/>
                      <a:pt x="16" y="9"/>
                      <a:pt x="16" y="8"/>
                    </a:cubicBezTo>
                    <a:cubicBezTo>
                      <a:pt x="16" y="8"/>
                      <a:pt x="15" y="8"/>
                      <a:pt x="14" y="7"/>
                    </a:cubicBezTo>
                    <a:cubicBezTo>
                      <a:pt x="14" y="8"/>
                      <a:pt x="14" y="9"/>
                      <a:pt x="14" y="9"/>
                    </a:cubicBezTo>
                    <a:cubicBezTo>
                      <a:pt x="13" y="10"/>
                      <a:pt x="15" y="11"/>
                      <a:pt x="15" y="10"/>
                    </a:cubicBezTo>
                    <a:cubicBezTo>
                      <a:pt x="16" y="10"/>
                      <a:pt x="17" y="9"/>
                      <a:pt x="18" y="8"/>
                    </a:cubicBezTo>
                    <a:cubicBezTo>
                      <a:pt x="18" y="8"/>
                      <a:pt x="17" y="7"/>
                      <a:pt x="17" y="7"/>
                    </a:cubicBezTo>
                    <a:cubicBezTo>
                      <a:pt x="16" y="8"/>
                      <a:pt x="15" y="9"/>
                      <a:pt x="14" y="10"/>
                    </a:cubicBezTo>
                    <a:cubicBezTo>
                      <a:pt x="14" y="11"/>
                      <a:pt x="15" y="12"/>
                      <a:pt x="16" y="11"/>
                    </a:cubicBezTo>
                    <a:cubicBezTo>
                      <a:pt x="17" y="11"/>
                      <a:pt x="17" y="11"/>
                      <a:pt x="18" y="10"/>
                    </a:cubicBezTo>
                    <a:cubicBezTo>
                      <a:pt x="17" y="10"/>
                      <a:pt x="17" y="10"/>
                      <a:pt x="16" y="9"/>
                    </a:cubicBezTo>
                    <a:cubicBezTo>
                      <a:pt x="16" y="10"/>
                      <a:pt x="15" y="11"/>
                      <a:pt x="15" y="12"/>
                    </a:cubicBezTo>
                    <a:cubicBezTo>
                      <a:pt x="15" y="13"/>
                      <a:pt x="15" y="14"/>
                      <a:pt x="16" y="14"/>
                    </a:cubicBezTo>
                    <a:cubicBezTo>
                      <a:pt x="18" y="13"/>
                      <a:pt x="18" y="13"/>
                      <a:pt x="20" y="12"/>
                    </a:cubicBezTo>
                    <a:cubicBezTo>
                      <a:pt x="19" y="11"/>
                      <a:pt x="19" y="11"/>
                      <a:pt x="18" y="10"/>
                    </a:cubicBezTo>
                    <a:cubicBezTo>
                      <a:pt x="18" y="12"/>
                      <a:pt x="17" y="13"/>
                      <a:pt x="17" y="14"/>
                    </a:cubicBezTo>
                    <a:cubicBezTo>
                      <a:pt x="16" y="15"/>
                      <a:pt x="17" y="16"/>
                      <a:pt x="18" y="15"/>
                    </a:cubicBezTo>
                    <a:cubicBezTo>
                      <a:pt x="19" y="15"/>
                      <a:pt x="20" y="14"/>
                      <a:pt x="22" y="13"/>
                    </a:cubicBezTo>
                    <a:cubicBezTo>
                      <a:pt x="21" y="13"/>
                      <a:pt x="21" y="12"/>
                      <a:pt x="20" y="12"/>
                    </a:cubicBezTo>
                    <a:cubicBezTo>
                      <a:pt x="20" y="12"/>
                      <a:pt x="19" y="13"/>
                      <a:pt x="18" y="14"/>
                    </a:cubicBezTo>
                    <a:cubicBezTo>
                      <a:pt x="17" y="15"/>
                      <a:pt x="19" y="16"/>
                      <a:pt x="20" y="16"/>
                    </a:cubicBezTo>
                    <a:cubicBezTo>
                      <a:pt x="21" y="15"/>
                      <a:pt x="22" y="15"/>
                      <a:pt x="23" y="14"/>
                    </a:cubicBezTo>
                    <a:cubicBezTo>
                      <a:pt x="22" y="14"/>
                      <a:pt x="22" y="13"/>
                      <a:pt x="21" y="13"/>
                    </a:cubicBezTo>
                    <a:cubicBezTo>
                      <a:pt x="21" y="14"/>
                      <a:pt x="20" y="15"/>
                      <a:pt x="19" y="16"/>
                    </a:cubicBezTo>
                    <a:cubicBezTo>
                      <a:pt x="19" y="17"/>
                      <a:pt x="20" y="18"/>
                      <a:pt x="21" y="18"/>
                    </a:cubicBezTo>
                    <a:cubicBezTo>
                      <a:pt x="22" y="17"/>
                      <a:pt x="23" y="17"/>
                      <a:pt x="24" y="16"/>
                    </a:cubicBezTo>
                    <a:cubicBezTo>
                      <a:pt x="24" y="16"/>
                      <a:pt x="23" y="16"/>
                      <a:pt x="23" y="15"/>
                    </a:cubicBezTo>
                    <a:cubicBezTo>
                      <a:pt x="22" y="16"/>
                      <a:pt x="22" y="17"/>
                      <a:pt x="21" y="18"/>
                    </a:cubicBezTo>
                    <a:cubicBezTo>
                      <a:pt x="21" y="19"/>
                      <a:pt x="22" y="20"/>
                      <a:pt x="23" y="20"/>
                    </a:cubicBezTo>
                    <a:cubicBezTo>
                      <a:pt x="25" y="19"/>
                      <a:pt x="24" y="19"/>
                      <a:pt x="26" y="18"/>
                    </a:cubicBezTo>
                    <a:cubicBezTo>
                      <a:pt x="25" y="18"/>
                      <a:pt x="25" y="17"/>
                      <a:pt x="24" y="17"/>
                    </a:cubicBezTo>
                    <a:cubicBezTo>
                      <a:pt x="24" y="18"/>
                      <a:pt x="23" y="19"/>
                      <a:pt x="22" y="20"/>
                    </a:cubicBezTo>
                    <a:cubicBezTo>
                      <a:pt x="22" y="21"/>
                      <a:pt x="23" y="22"/>
                      <a:pt x="24" y="22"/>
                    </a:cubicBezTo>
                    <a:cubicBezTo>
                      <a:pt x="25" y="21"/>
                      <a:pt x="25" y="21"/>
                      <a:pt x="26" y="21"/>
                    </a:cubicBezTo>
                    <a:cubicBezTo>
                      <a:pt x="26" y="20"/>
                      <a:pt x="25" y="20"/>
                      <a:pt x="25" y="19"/>
                    </a:cubicBezTo>
                    <a:cubicBezTo>
                      <a:pt x="24" y="20"/>
                      <a:pt x="24" y="22"/>
                      <a:pt x="23" y="23"/>
                    </a:cubicBezTo>
                    <a:cubicBezTo>
                      <a:pt x="23" y="23"/>
                      <a:pt x="24" y="24"/>
                      <a:pt x="25" y="24"/>
                    </a:cubicBezTo>
                    <a:cubicBezTo>
                      <a:pt x="25" y="24"/>
                      <a:pt x="26" y="24"/>
                      <a:pt x="27" y="24"/>
                    </a:cubicBezTo>
                    <a:cubicBezTo>
                      <a:pt x="26" y="23"/>
                      <a:pt x="26" y="23"/>
                      <a:pt x="25" y="22"/>
                    </a:cubicBezTo>
                    <a:cubicBezTo>
                      <a:pt x="25" y="23"/>
                      <a:pt x="24" y="24"/>
                      <a:pt x="24" y="25"/>
                    </a:cubicBezTo>
                    <a:cubicBezTo>
                      <a:pt x="23" y="26"/>
                      <a:pt x="24" y="27"/>
                      <a:pt x="25" y="27"/>
                    </a:cubicBezTo>
                    <a:cubicBezTo>
                      <a:pt x="26" y="27"/>
                      <a:pt x="26" y="27"/>
                      <a:pt x="27" y="26"/>
                    </a:cubicBezTo>
                    <a:cubicBezTo>
                      <a:pt x="27" y="26"/>
                      <a:pt x="26" y="25"/>
                      <a:pt x="26" y="25"/>
                    </a:cubicBezTo>
                    <a:cubicBezTo>
                      <a:pt x="25" y="26"/>
                      <a:pt x="25" y="26"/>
                      <a:pt x="24" y="27"/>
                    </a:cubicBezTo>
                    <a:cubicBezTo>
                      <a:pt x="23" y="28"/>
                      <a:pt x="25" y="30"/>
                      <a:pt x="26" y="29"/>
                    </a:cubicBezTo>
                    <a:cubicBezTo>
                      <a:pt x="28" y="26"/>
                      <a:pt x="28" y="24"/>
                      <a:pt x="28" y="21"/>
                    </a:cubicBezTo>
                    <a:cubicBezTo>
                      <a:pt x="27" y="21"/>
                      <a:pt x="27" y="22"/>
                      <a:pt x="26" y="22"/>
                    </a:cubicBezTo>
                    <a:cubicBezTo>
                      <a:pt x="26" y="23"/>
                      <a:pt x="27" y="23"/>
                      <a:pt x="27" y="24"/>
                    </a:cubicBezTo>
                    <a:cubicBezTo>
                      <a:pt x="28" y="23"/>
                      <a:pt x="28" y="23"/>
                      <a:pt x="29" y="23"/>
                    </a:cubicBezTo>
                    <a:cubicBezTo>
                      <a:pt x="27" y="18"/>
                      <a:pt x="24" y="14"/>
                      <a:pt x="20" y="10"/>
                    </a:cubicBezTo>
                    <a:cubicBezTo>
                      <a:pt x="20" y="11"/>
                      <a:pt x="19" y="11"/>
                      <a:pt x="19" y="12"/>
                    </a:cubicBezTo>
                    <a:cubicBezTo>
                      <a:pt x="20" y="13"/>
                      <a:pt x="21" y="14"/>
                      <a:pt x="22" y="14"/>
                    </a:cubicBezTo>
                    <a:cubicBezTo>
                      <a:pt x="23" y="14"/>
                      <a:pt x="24" y="13"/>
                      <a:pt x="23" y="12"/>
                    </a:cubicBezTo>
                    <a:cubicBezTo>
                      <a:pt x="22" y="11"/>
                      <a:pt x="20" y="10"/>
                      <a:pt x="18" y="9"/>
                    </a:cubicBezTo>
                    <a:cubicBezTo>
                      <a:pt x="17" y="9"/>
                      <a:pt x="16" y="11"/>
                      <a:pt x="18" y="11"/>
                    </a:cubicBezTo>
                    <a:cubicBezTo>
                      <a:pt x="19" y="12"/>
                      <a:pt x="20" y="13"/>
                      <a:pt x="22" y="14"/>
                    </a:cubicBezTo>
                    <a:cubicBezTo>
                      <a:pt x="22" y="13"/>
                      <a:pt x="23" y="13"/>
                      <a:pt x="23" y="12"/>
                    </a:cubicBezTo>
                    <a:cubicBezTo>
                      <a:pt x="22" y="11"/>
                      <a:pt x="21" y="11"/>
                      <a:pt x="20" y="10"/>
                    </a:cubicBezTo>
                    <a:cubicBezTo>
                      <a:pt x="19" y="9"/>
                      <a:pt x="18" y="11"/>
                      <a:pt x="19" y="12"/>
                    </a:cubicBezTo>
                    <a:cubicBezTo>
                      <a:pt x="22" y="15"/>
                      <a:pt x="25" y="19"/>
                      <a:pt x="27" y="24"/>
                    </a:cubicBezTo>
                    <a:cubicBezTo>
                      <a:pt x="28" y="25"/>
                      <a:pt x="30" y="24"/>
                      <a:pt x="29" y="23"/>
                    </a:cubicBezTo>
                    <a:cubicBezTo>
                      <a:pt x="28" y="21"/>
                      <a:pt x="28" y="21"/>
                      <a:pt x="27" y="20"/>
                    </a:cubicBezTo>
                    <a:cubicBezTo>
                      <a:pt x="27" y="20"/>
                      <a:pt x="26" y="20"/>
                      <a:pt x="26" y="21"/>
                    </a:cubicBezTo>
                    <a:cubicBezTo>
                      <a:pt x="26" y="23"/>
                      <a:pt x="26" y="25"/>
                      <a:pt x="24" y="27"/>
                    </a:cubicBezTo>
                    <a:cubicBezTo>
                      <a:pt x="25" y="28"/>
                      <a:pt x="25" y="28"/>
                      <a:pt x="26" y="29"/>
                    </a:cubicBezTo>
                    <a:cubicBezTo>
                      <a:pt x="27" y="27"/>
                      <a:pt x="27" y="27"/>
                      <a:pt x="28" y="26"/>
                    </a:cubicBezTo>
                    <a:cubicBezTo>
                      <a:pt x="28" y="25"/>
                      <a:pt x="27" y="24"/>
                      <a:pt x="26" y="24"/>
                    </a:cubicBezTo>
                    <a:cubicBezTo>
                      <a:pt x="26" y="25"/>
                      <a:pt x="25" y="25"/>
                      <a:pt x="24" y="25"/>
                    </a:cubicBezTo>
                    <a:cubicBezTo>
                      <a:pt x="25" y="25"/>
                      <a:pt x="25" y="26"/>
                      <a:pt x="26" y="27"/>
                    </a:cubicBezTo>
                    <a:cubicBezTo>
                      <a:pt x="27" y="25"/>
                      <a:pt x="27" y="25"/>
                      <a:pt x="27" y="23"/>
                    </a:cubicBezTo>
                    <a:cubicBezTo>
                      <a:pt x="28" y="22"/>
                      <a:pt x="27" y="21"/>
                      <a:pt x="26" y="22"/>
                    </a:cubicBezTo>
                    <a:cubicBezTo>
                      <a:pt x="25" y="22"/>
                      <a:pt x="25" y="22"/>
                      <a:pt x="24" y="22"/>
                    </a:cubicBezTo>
                    <a:cubicBezTo>
                      <a:pt x="24" y="23"/>
                      <a:pt x="25" y="23"/>
                      <a:pt x="25" y="24"/>
                    </a:cubicBezTo>
                    <a:cubicBezTo>
                      <a:pt x="26" y="22"/>
                      <a:pt x="26" y="22"/>
                      <a:pt x="27" y="20"/>
                    </a:cubicBezTo>
                    <a:cubicBezTo>
                      <a:pt x="27" y="19"/>
                      <a:pt x="26" y="18"/>
                      <a:pt x="25" y="19"/>
                    </a:cubicBezTo>
                    <a:cubicBezTo>
                      <a:pt x="24" y="19"/>
                      <a:pt x="24" y="19"/>
                      <a:pt x="23" y="19"/>
                    </a:cubicBezTo>
                    <a:cubicBezTo>
                      <a:pt x="23" y="20"/>
                      <a:pt x="24" y="21"/>
                      <a:pt x="24" y="21"/>
                    </a:cubicBezTo>
                    <a:cubicBezTo>
                      <a:pt x="25" y="20"/>
                      <a:pt x="26" y="19"/>
                      <a:pt x="26" y="18"/>
                    </a:cubicBezTo>
                    <a:cubicBezTo>
                      <a:pt x="27" y="17"/>
                      <a:pt x="26" y="16"/>
                      <a:pt x="25" y="16"/>
                    </a:cubicBezTo>
                    <a:cubicBezTo>
                      <a:pt x="24" y="17"/>
                      <a:pt x="23" y="17"/>
                      <a:pt x="22" y="18"/>
                    </a:cubicBezTo>
                    <a:cubicBezTo>
                      <a:pt x="22" y="18"/>
                      <a:pt x="23" y="19"/>
                      <a:pt x="23" y="19"/>
                    </a:cubicBezTo>
                    <a:cubicBezTo>
                      <a:pt x="25" y="17"/>
                      <a:pt x="24" y="18"/>
                      <a:pt x="25" y="16"/>
                    </a:cubicBezTo>
                    <a:cubicBezTo>
                      <a:pt x="25" y="15"/>
                      <a:pt x="24" y="14"/>
                      <a:pt x="23" y="14"/>
                    </a:cubicBezTo>
                    <a:cubicBezTo>
                      <a:pt x="22" y="15"/>
                      <a:pt x="21" y="15"/>
                      <a:pt x="20" y="16"/>
                    </a:cubicBezTo>
                    <a:cubicBezTo>
                      <a:pt x="20" y="16"/>
                      <a:pt x="21" y="17"/>
                      <a:pt x="21" y="18"/>
                    </a:cubicBezTo>
                    <a:cubicBezTo>
                      <a:pt x="22" y="16"/>
                      <a:pt x="23" y="15"/>
                      <a:pt x="23" y="14"/>
                    </a:cubicBezTo>
                    <a:cubicBezTo>
                      <a:pt x="24" y="13"/>
                      <a:pt x="23" y="12"/>
                      <a:pt x="22" y="12"/>
                    </a:cubicBezTo>
                    <a:cubicBezTo>
                      <a:pt x="21" y="13"/>
                      <a:pt x="20" y="13"/>
                      <a:pt x="18" y="14"/>
                    </a:cubicBezTo>
                    <a:cubicBezTo>
                      <a:pt x="19" y="14"/>
                      <a:pt x="19" y="15"/>
                      <a:pt x="20" y="15"/>
                    </a:cubicBezTo>
                    <a:cubicBezTo>
                      <a:pt x="21" y="15"/>
                      <a:pt x="21" y="14"/>
                      <a:pt x="22" y="13"/>
                    </a:cubicBezTo>
                    <a:cubicBezTo>
                      <a:pt x="23" y="12"/>
                      <a:pt x="22" y="11"/>
                      <a:pt x="21" y="11"/>
                    </a:cubicBezTo>
                    <a:cubicBezTo>
                      <a:pt x="20" y="12"/>
                      <a:pt x="18" y="13"/>
                      <a:pt x="17" y="13"/>
                    </a:cubicBezTo>
                    <a:cubicBezTo>
                      <a:pt x="17" y="14"/>
                      <a:pt x="18" y="14"/>
                      <a:pt x="18" y="15"/>
                    </a:cubicBezTo>
                    <a:cubicBezTo>
                      <a:pt x="19" y="14"/>
                      <a:pt x="20" y="13"/>
                      <a:pt x="20" y="12"/>
                    </a:cubicBezTo>
                    <a:cubicBezTo>
                      <a:pt x="21" y="11"/>
                      <a:pt x="20" y="9"/>
                      <a:pt x="19" y="10"/>
                    </a:cubicBezTo>
                    <a:cubicBezTo>
                      <a:pt x="18" y="11"/>
                      <a:pt x="17" y="11"/>
                      <a:pt x="16" y="12"/>
                    </a:cubicBezTo>
                    <a:cubicBezTo>
                      <a:pt x="16" y="12"/>
                      <a:pt x="17" y="12"/>
                      <a:pt x="17" y="13"/>
                    </a:cubicBezTo>
                    <a:cubicBezTo>
                      <a:pt x="17" y="12"/>
                      <a:pt x="18" y="11"/>
                      <a:pt x="18" y="10"/>
                    </a:cubicBezTo>
                    <a:cubicBezTo>
                      <a:pt x="19" y="9"/>
                      <a:pt x="17" y="8"/>
                      <a:pt x="17" y="8"/>
                    </a:cubicBezTo>
                    <a:cubicBezTo>
                      <a:pt x="16" y="9"/>
                      <a:pt x="15" y="9"/>
                      <a:pt x="15" y="10"/>
                    </a:cubicBezTo>
                    <a:cubicBezTo>
                      <a:pt x="15" y="10"/>
                      <a:pt x="16" y="11"/>
                      <a:pt x="16" y="11"/>
                    </a:cubicBezTo>
                    <a:cubicBezTo>
                      <a:pt x="17" y="10"/>
                      <a:pt x="18" y="9"/>
                      <a:pt x="18" y="8"/>
                    </a:cubicBezTo>
                    <a:cubicBezTo>
                      <a:pt x="19" y="7"/>
                      <a:pt x="18" y="6"/>
                      <a:pt x="17" y="6"/>
                    </a:cubicBezTo>
                    <a:cubicBezTo>
                      <a:pt x="16" y="7"/>
                      <a:pt x="15" y="8"/>
                      <a:pt x="14" y="9"/>
                    </a:cubicBezTo>
                    <a:cubicBezTo>
                      <a:pt x="15" y="9"/>
                      <a:pt x="15" y="9"/>
                      <a:pt x="16" y="10"/>
                    </a:cubicBezTo>
                    <a:cubicBezTo>
                      <a:pt x="16" y="9"/>
                      <a:pt x="16" y="8"/>
                      <a:pt x="17" y="8"/>
                    </a:cubicBezTo>
                    <a:cubicBezTo>
                      <a:pt x="17" y="7"/>
                      <a:pt x="15" y="6"/>
                      <a:pt x="15" y="7"/>
                    </a:cubicBezTo>
                    <a:cubicBezTo>
                      <a:pt x="14" y="7"/>
                      <a:pt x="13" y="8"/>
                      <a:pt x="13" y="8"/>
                    </a:cubicBezTo>
                    <a:cubicBezTo>
                      <a:pt x="13" y="9"/>
                      <a:pt x="14" y="9"/>
                      <a:pt x="15" y="10"/>
                    </a:cubicBezTo>
                    <a:cubicBezTo>
                      <a:pt x="15" y="8"/>
                      <a:pt x="15" y="7"/>
                      <a:pt x="15" y="5"/>
                    </a:cubicBezTo>
                    <a:cubicBezTo>
                      <a:pt x="15" y="4"/>
                      <a:pt x="14" y="4"/>
                      <a:pt x="13" y="5"/>
                    </a:cubicBezTo>
                    <a:cubicBezTo>
                      <a:pt x="12" y="6"/>
                      <a:pt x="12" y="7"/>
                      <a:pt x="11" y="9"/>
                    </a:cubicBezTo>
                    <a:cubicBezTo>
                      <a:pt x="12" y="9"/>
                      <a:pt x="12" y="9"/>
                      <a:pt x="13" y="9"/>
                    </a:cubicBezTo>
                    <a:cubicBezTo>
                      <a:pt x="13" y="8"/>
                      <a:pt x="13" y="6"/>
                      <a:pt x="13" y="4"/>
                    </a:cubicBezTo>
                    <a:cubicBezTo>
                      <a:pt x="13" y="3"/>
                      <a:pt x="11" y="3"/>
                      <a:pt x="11" y="4"/>
                    </a:cubicBezTo>
                    <a:cubicBezTo>
                      <a:pt x="10" y="5"/>
                      <a:pt x="10" y="7"/>
                      <a:pt x="9" y="9"/>
                    </a:cubicBezTo>
                    <a:cubicBezTo>
                      <a:pt x="10" y="9"/>
                      <a:pt x="11" y="9"/>
                      <a:pt x="11" y="9"/>
                    </a:cubicBezTo>
                    <a:cubicBezTo>
                      <a:pt x="11" y="8"/>
                      <a:pt x="11" y="6"/>
                      <a:pt x="11" y="5"/>
                    </a:cubicBezTo>
                    <a:cubicBezTo>
                      <a:pt x="11" y="4"/>
                      <a:pt x="9" y="4"/>
                      <a:pt x="9" y="5"/>
                    </a:cubicBezTo>
                    <a:cubicBezTo>
                      <a:pt x="8" y="6"/>
                      <a:pt x="8" y="8"/>
                      <a:pt x="7" y="9"/>
                    </a:cubicBezTo>
                    <a:cubicBezTo>
                      <a:pt x="8" y="9"/>
                      <a:pt x="9" y="10"/>
                      <a:pt x="10" y="10"/>
                    </a:cubicBezTo>
                    <a:cubicBezTo>
                      <a:pt x="10" y="8"/>
                      <a:pt x="10" y="6"/>
                      <a:pt x="9" y="4"/>
                    </a:cubicBezTo>
                    <a:cubicBezTo>
                      <a:pt x="9" y="3"/>
                      <a:pt x="7" y="2"/>
                      <a:pt x="7" y="4"/>
                    </a:cubicBezTo>
                    <a:cubicBezTo>
                      <a:pt x="7" y="5"/>
                      <a:pt x="6" y="7"/>
                      <a:pt x="6" y="8"/>
                    </a:cubicBezTo>
                    <a:cubicBezTo>
                      <a:pt x="7" y="8"/>
                      <a:pt x="7" y="8"/>
                      <a:pt x="8" y="9"/>
                    </a:cubicBezTo>
                    <a:cubicBezTo>
                      <a:pt x="8" y="7"/>
                      <a:pt x="8" y="6"/>
                      <a:pt x="8" y="5"/>
                    </a:cubicBezTo>
                    <a:cubicBezTo>
                      <a:pt x="7" y="4"/>
                      <a:pt x="6" y="4"/>
                      <a:pt x="6" y="4"/>
                    </a:cubicBezTo>
                    <a:cubicBezTo>
                      <a:pt x="5" y="6"/>
                      <a:pt x="4" y="7"/>
                      <a:pt x="4" y="9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6" y="8"/>
                      <a:pt x="6" y="6"/>
                      <a:pt x="6" y="5"/>
                    </a:cubicBezTo>
                    <a:cubicBezTo>
                      <a:pt x="6" y="3"/>
                      <a:pt x="4" y="4"/>
                      <a:pt x="4" y="5"/>
                    </a:cubicBezTo>
                    <a:cubicBezTo>
                      <a:pt x="4" y="6"/>
                      <a:pt x="3" y="7"/>
                      <a:pt x="3" y="8"/>
                    </a:cubicBezTo>
                    <a:cubicBezTo>
                      <a:pt x="4" y="8"/>
                      <a:pt x="5" y="8"/>
                      <a:pt x="6" y="8"/>
                    </a:cubicBezTo>
                    <a:cubicBezTo>
                      <a:pt x="6" y="7"/>
                      <a:pt x="6" y="6"/>
                      <a:pt x="5" y="5"/>
                    </a:cubicBezTo>
                    <a:cubicBezTo>
                      <a:pt x="5" y="4"/>
                      <a:pt x="4" y="4"/>
                      <a:pt x="3" y="5"/>
                    </a:cubicBezTo>
                    <a:cubicBezTo>
                      <a:pt x="2" y="7"/>
                      <a:pt x="2" y="8"/>
                      <a:pt x="1" y="10"/>
                    </a:cubicBezTo>
                    <a:cubicBezTo>
                      <a:pt x="2" y="10"/>
                      <a:pt x="3" y="10"/>
                      <a:pt x="4" y="10"/>
                    </a:cubicBezTo>
                    <a:cubicBezTo>
                      <a:pt x="4" y="8"/>
                      <a:pt x="3" y="6"/>
                      <a:pt x="4" y="4"/>
                    </a:cubicBezTo>
                    <a:cubicBezTo>
                      <a:pt x="4" y="3"/>
                      <a:pt x="10" y="4"/>
                      <a:pt x="10" y="4"/>
                    </a:cubicBezTo>
                    <a:cubicBezTo>
                      <a:pt x="14" y="5"/>
                      <a:pt x="17" y="7"/>
                      <a:pt x="20" y="10"/>
                    </a:cubicBezTo>
                    <a:cubicBezTo>
                      <a:pt x="23" y="13"/>
                      <a:pt x="26" y="16"/>
                      <a:pt x="28" y="19"/>
                    </a:cubicBezTo>
                    <a:cubicBezTo>
                      <a:pt x="30" y="24"/>
                      <a:pt x="27" y="26"/>
                      <a:pt x="24" y="29"/>
                    </a:cubicBezTo>
                    <a:cubicBezTo>
                      <a:pt x="24" y="29"/>
                      <a:pt x="25" y="29"/>
                      <a:pt x="26" y="29"/>
                    </a:cubicBezTo>
                    <a:cubicBezTo>
                      <a:pt x="24" y="23"/>
                      <a:pt x="23" y="18"/>
                      <a:pt x="18" y="13"/>
                    </a:cubicBezTo>
                    <a:cubicBezTo>
                      <a:pt x="14" y="10"/>
                      <a:pt x="8" y="9"/>
                      <a:pt x="3" y="9"/>
                    </a:cubicBezTo>
                    <a:cubicBezTo>
                      <a:pt x="2" y="9"/>
                      <a:pt x="2" y="11"/>
                      <a:pt x="3" y="11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541" name="Freeform 238"/>
              <p:cNvSpPr/>
              <p:nvPr/>
            </p:nvSpPr>
            <p:spPr>
              <a:xfrm>
                <a:off x="1680" y="1787"/>
                <a:ext cx="157" cy="131"/>
              </a:xfrm>
              <a:custGeom>
                <a:avLst/>
                <a:gdLst/>
                <a:ahLst/>
                <a:cxnLst>
                  <a:cxn ang="0">
                    <a:pos x="1142" y="2426"/>
                  </a:cxn>
                  <a:cxn ang="0">
                    <a:pos x="2044" y="390"/>
                  </a:cxn>
                  <a:cxn ang="0">
                    <a:pos x="6634" y="2426"/>
                  </a:cxn>
                  <a:cxn ang="0">
                    <a:pos x="8906" y="5587"/>
                  </a:cxn>
                  <a:cxn ang="0">
                    <a:pos x="9697" y="7114"/>
                  </a:cxn>
                  <a:cxn ang="0">
                    <a:pos x="8704" y="8014"/>
                  </a:cxn>
                  <a:cxn ang="0">
                    <a:pos x="7562" y="5798"/>
                  </a:cxn>
                  <a:cxn ang="0">
                    <a:pos x="5518" y="3349"/>
                  </a:cxn>
                  <a:cxn ang="0">
                    <a:pos x="716" y="1848"/>
                  </a:cxn>
                  <a:cxn ang="0">
                    <a:pos x="716" y="2426"/>
                  </a:cxn>
                  <a:cxn ang="0">
                    <a:pos x="8375" y="8427"/>
                  </a:cxn>
                  <a:cxn ang="0">
                    <a:pos x="8489" y="8612"/>
                  </a:cxn>
                  <a:cxn ang="0">
                    <a:pos x="10234" y="7900"/>
                  </a:cxn>
                  <a:cxn ang="0">
                    <a:pos x="6837" y="2238"/>
                  </a:cxn>
                  <a:cxn ang="0">
                    <a:pos x="1718" y="0"/>
                  </a:cxn>
                  <a:cxn ang="0">
                    <a:pos x="716" y="2426"/>
                  </a:cxn>
                  <a:cxn ang="0">
                    <a:pos x="1142" y="2426"/>
                  </a:cxn>
                </a:cxnLst>
                <a:pathLst>
                  <a:path w="55" h="46">
                    <a:moveTo>
                      <a:pt x="6" y="13"/>
                    </a:moveTo>
                    <a:cubicBezTo>
                      <a:pt x="5" y="8"/>
                      <a:pt x="3" y="2"/>
                      <a:pt x="11" y="2"/>
                    </a:cubicBezTo>
                    <a:cubicBezTo>
                      <a:pt x="20" y="3"/>
                      <a:pt x="28" y="8"/>
                      <a:pt x="35" y="13"/>
                    </a:cubicBezTo>
                    <a:cubicBezTo>
                      <a:pt x="40" y="18"/>
                      <a:pt x="44" y="23"/>
                      <a:pt x="47" y="30"/>
                    </a:cubicBezTo>
                    <a:cubicBezTo>
                      <a:pt x="49" y="32"/>
                      <a:pt x="50" y="35"/>
                      <a:pt x="51" y="38"/>
                    </a:cubicBezTo>
                    <a:cubicBezTo>
                      <a:pt x="53" y="43"/>
                      <a:pt x="49" y="43"/>
                      <a:pt x="46" y="43"/>
                    </a:cubicBezTo>
                    <a:cubicBezTo>
                      <a:pt x="47" y="43"/>
                      <a:pt x="40" y="32"/>
                      <a:pt x="40" y="31"/>
                    </a:cubicBezTo>
                    <a:cubicBezTo>
                      <a:pt x="37" y="26"/>
                      <a:pt x="33" y="22"/>
                      <a:pt x="29" y="18"/>
                    </a:cubicBezTo>
                    <a:cubicBezTo>
                      <a:pt x="22" y="13"/>
                      <a:pt x="12" y="9"/>
                      <a:pt x="4" y="10"/>
                    </a:cubicBezTo>
                    <a:cubicBezTo>
                      <a:pt x="2" y="11"/>
                      <a:pt x="3" y="13"/>
                      <a:pt x="4" y="13"/>
                    </a:cubicBezTo>
                    <a:cubicBezTo>
                      <a:pt x="22" y="8"/>
                      <a:pt x="41" y="30"/>
                      <a:pt x="44" y="45"/>
                    </a:cubicBezTo>
                    <a:cubicBezTo>
                      <a:pt x="44" y="45"/>
                      <a:pt x="44" y="46"/>
                      <a:pt x="45" y="46"/>
                    </a:cubicBezTo>
                    <a:cubicBezTo>
                      <a:pt x="47" y="46"/>
                      <a:pt x="55" y="46"/>
                      <a:pt x="54" y="42"/>
                    </a:cubicBezTo>
                    <a:cubicBezTo>
                      <a:pt x="51" y="30"/>
                      <a:pt x="45" y="20"/>
                      <a:pt x="36" y="12"/>
                    </a:cubicBezTo>
                    <a:cubicBezTo>
                      <a:pt x="29" y="5"/>
                      <a:pt x="19" y="1"/>
                      <a:pt x="9" y="0"/>
                    </a:cubicBezTo>
                    <a:cubicBezTo>
                      <a:pt x="0" y="0"/>
                      <a:pt x="3" y="7"/>
                      <a:pt x="4" y="13"/>
                    </a:cubicBezTo>
                    <a:cubicBezTo>
                      <a:pt x="4" y="14"/>
                      <a:pt x="6" y="14"/>
                      <a:pt x="6" y="13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542" name="Freeform 239"/>
              <p:cNvSpPr/>
              <p:nvPr/>
            </p:nvSpPr>
            <p:spPr>
              <a:xfrm>
                <a:off x="1692" y="1790"/>
                <a:ext cx="102" cy="77"/>
              </a:xfrm>
              <a:custGeom>
                <a:avLst/>
                <a:gdLst/>
                <a:ahLst/>
                <a:cxnLst>
                  <a:cxn ang="0">
                    <a:pos x="595" y="927"/>
                  </a:cxn>
                  <a:cxn ang="0">
                    <a:pos x="595" y="716"/>
                  </a:cxn>
                  <a:cxn ang="0">
                    <a:pos x="706" y="391"/>
                  </a:cxn>
                  <a:cxn ang="0">
                    <a:pos x="907" y="602"/>
                  </a:cxn>
                  <a:cxn ang="0">
                    <a:pos x="706" y="1326"/>
                  </a:cxn>
                  <a:cxn ang="0">
                    <a:pos x="1091" y="1326"/>
                  </a:cxn>
                  <a:cxn ang="0">
                    <a:pos x="2000" y="1529"/>
                  </a:cxn>
                  <a:cxn ang="0">
                    <a:pos x="2185" y="1928"/>
                  </a:cxn>
                  <a:cxn ang="0">
                    <a:pos x="2570" y="2042"/>
                  </a:cxn>
                  <a:cxn ang="0">
                    <a:pos x="2777" y="2455"/>
                  </a:cxn>
                  <a:cxn ang="0">
                    <a:pos x="2777" y="1928"/>
                  </a:cxn>
                  <a:cxn ang="0">
                    <a:pos x="2916" y="1717"/>
                  </a:cxn>
                  <a:cxn ang="0">
                    <a:pos x="2777" y="1529"/>
                  </a:cxn>
                  <a:cxn ang="0">
                    <a:pos x="2916" y="1115"/>
                  </a:cxn>
                  <a:cxn ang="0">
                    <a:pos x="2777" y="1115"/>
                  </a:cxn>
                  <a:cxn ang="0">
                    <a:pos x="2570" y="602"/>
                  </a:cxn>
                  <a:cxn ang="0">
                    <a:pos x="3485" y="1115"/>
                  </a:cxn>
                  <a:cxn ang="0">
                    <a:pos x="3301" y="1529"/>
                  </a:cxn>
                  <a:cxn ang="0">
                    <a:pos x="4182" y="2644"/>
                  </a:cxn>
                  <a:cxn ang="0">
                    <a:pos x="4006" y="2855"/>
                  </a:cxn>
                  <a:cxn ang="0">
                    <a:pos x="4392" y="3180"/>
                  </a:cxn>
                  <a:cxn ang="0">
                    <a:pos x="4777" y="3571"/>
                  </a:cxn>
                  <a:cxn ang="0">
                    <a:pos x="4961" y="3180"/>
                  </a:cxn>
                  <a:cxn ang="0">
                    <a:pos x="5276" y="3782"/>
                  </a:cxn>
                  <a:cxn ang="0">
                    <a:pos x="5483" y="2855"/>
                  </a:cxn>
                  <a:cxn ang="0">
                    <a:pos x="5483" y="3180"/>
                  </a:cxn>
                  <a:cxn ang="0">
                    <a:pos x="6191" y="4897"/>
                  </a:cxn>
                  <a:cxn ang="0">
                    <a:pos x="3686" y="1326"/>
                  </a:cxn>
                  <a:cxn ang="0">
                    <a:pos x="4576" y="1928"/>
                  </a:cxn>
                  <a:cxn ang="0">
                    <a:pos x="5276" y="3970"/>
                  </a:cxn>
                  <a:cxn ang="0">
                    <a:pos x="5097" y="3180"/>
                  </a:cxn>
                  <a:cxn ang="0">
                    <a:pos x="4777" y="3571"/>
                  </a:cxn>
                  <a:cxn ang="0">
                    <a:pos x="4392" y="3180"/>
                  </a:cxn>
                  <a:cxn ang="0">
                    <a:pos x="4182" y="2855"/>
                  </a:cxn>
                  <a:cxn ang="0">
                    <a:pos x="4182" y="2644"/>
                  </a:cxn>
                  <a:cxn ang="0">
                    <a:pos x="4182" y="2455"/>
                  </a:cxn>
                  <a:cxn ang="0">
                    <a:pos x="3686" y="1326"/>
                  </a:cxn>
                  <a:cxn ang="0">
                    <a:pos x="2570" y="602"/>
                  </a:cxn>
                  <a:cxn ang="0">
                    <a:pos x="2777" y="1115"/>
                  </a:cxn>
                  <a:cxn ang="0">
                    <a:pos x="2916" y="1115"/>
                  </a:cxn>
                  <a:cxn ang="0">
                    <a:pos x="2777" y="1529"/>
                  </a:cxn>
                  <a:cxn ang="0">
                    <a:pos x="2916" y="1717"/>
                  </a:cxn>
                  <a:cxn ang="0">
                    <a:pos x="2777" y="1928"/>
                  </a:cxn>
                  <a:cxn ang="0">
                    <a:pos x="2777" y="2455"/>
                  </a:cxn>
                  <a:cxn ang="0">
                    <a:pos x="2777" y="2042"/>
                  </a:cxn>
                  <a:cxn ang="0">
                    <a:pos x="2185" y="1928"/>
                  </a:cxn>
                  <a:cxn ang="0">
                    <a:pos x="2000" y="1529"/>
                  </a:cxn>
                  <a:cxn ang="0">
                    <a:pos x="1301" y="1115"/>
                  </a:cxn>
                  <a:cxn ang="0">
                    <a:pos x="1091" y="1717"/>
                  </a:cxn>
                  <a:cxn ang="0">
                    <a:pos x="1091" y="1717"/>
                  </a:cxn>
                  <a:cxn ang="0">
                    <a:pos x="907" y="391"/>
                  </a:cxn>
                  <a:cxn ang="0">
                    <a:pos x="706" y="211"/>
                  </a:cxn>
                  <a:cxn ang="0">
                    <a:pos x="595" y="716"/>
                  </a:cxn>
                  <a:cxn ang="0">
                    <a:pos x="595" y="927"/>
                  </a:cxn>
                  <a:cxn ang="0">
                    <a:pos x="706" y="1115"/>
                  </a:cxn>
                </a:cxnLst>
                <a:pathLst>
                  <a:path w="36" h="27">
                    <a:moveTo>
                      <a:pt x="2" y="5"/>
                    </a:moveTo>
                    <a:cubicBezTo>
                      <a:pt x="2" y="5"/>
                      <a:pt x="2" y="5"/>
                      <a:pt x="1" y="5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3" y="6"/>
                      <a:pt x="3" y="5"/>
                      <a:pt x="3" y="5"/>
                    </a:cubicBezTo>
                    <a:cubicBezTo>
                      <a:pt x="3" y="3"/>
                      <a:pt x="1" y="3"/>
                      <a:pt x="1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2" y="8"/>
                      <a:pt x="2" y="8"/>
                      <a:pt x="3" y="8"/>
                    </a:cubicBezTo>
                    <a:cubicBezTo>
                      <a:pt x="3" y="7"/>
                      <a:pt x="3" y="5"/>
                      <a:pt x="3" y="4"/>
                    </a:cubicBezTo>
                    <a:cubicBezTo>
                      <a:pt x="3" y="2"/>
                      <a:pt x="1" y="2"/>
                      <a:pt x="1" y="3"/>
                    </a:cubicBezTo>
                    <a:cubicBezTo>
                      <a:pt x="1" y="4"/>
                      <a:pt x="1" y="5"/>
                      <a:pt x="0" y="6"/>
                    </a:cubicBezTo>
                    <a:cubicBezTo>
                      <a:pt x="1" y="6"/>
                      <a:pt x="2" y="6"/>
                      <a:pt x="3" y="7"/>
                    </a:cubicBezTo>
                    <a:cubicBezTo>
                      <a:pt x="3" y="5"/>
                      <a:pt x="3" y="4"/>
                      <a:pt x="4" y="2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4"/>
                      <a:pt x="2" y="5"/>
                      <a:pt x="2" y="6"/>
                    </a:cubicBezTo>
                    <a:cubicBezTo>
                      <a:pt x="3" y="6"/>
                      <a:pt x="4" y="6"/>
                      <a:pt x="4" y="6"/>
                    </a:cubicBezTo>
                    <a:cubicBezTo>
                      <a:pt x="5" y="5"/>
                      <a:pt x="5" y="4"/>
                      <a:pt x="5" y="3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3" y="5"/>
                      <a:pt x="3" y="6"/>
                      <a:pt x="3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5" y="7"/>
                      <a:pt x="5" y="7"/>
                      <a:pt x="4" y="7"/>
                    </a:cubicBezTo>
                    <a:cubicBezTo>
                      <a:pt x="5" y="7"/>
                      <a:pt x="6" y="7"/>
                      <a:pt x="6" y="8"/>
                    </a:cubicBezTo>
                    <a:cubicBezTo>
                      <a:pt x="6" y="7"/>
                      <a:pt x="5" y="7"/>
                      <a:pt x="4" y="7"/>
                    </a:cubicBezTo>
                    <a:cubicBezTo>
                      <a:pt x="5" y="7"/>
                      <a:pt x="6" y="7"/>
                      <a:pt x="6" y="8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6"/>
                      <a:pt x="5" y="6"/>
                      <a:pt x="5" y="5"/>
                    </a:cubicBezTo>
                    <a:cubicBezTo>
                      <a:pt x="4" y="6"/>
                      <a:pt x="4" y="6"/>
                      <a:pt x="3" y="7"/>
                    </a:cubicBezTo>
                    <a:cubicBezTo>
                      <a:pt x="2" y="7"/>
                      <a:pt x="2" y="9"/>
                      <a:pt x="3" y="9"/>
                    </a:cubicBezTo>
                    <a:cubicBezTo>
                      <a:pt x="6" y="9"/>
                      <a:pt x="8" y="9"/>
                      <a:pt x="11" y="8"/>
                    </a:cubicBezTo>
                    <a:cubicBezTo>
                      <a:pt x="12" y="8"/>
                      <a:pt x="12" y="6"/>
                      <a:pt x="10" y="6"/>
                    </a:cubicBezTo>
                    <a:cubicBezTo>
                      <a:pt x="9" y="6"/>
                      <a:pt x="9" y="6"/>
                      <a:pt x="8" y="7"/>
                    </a:cubicBezTo>
                    <a:cubicBezTo>
                      <a:pt x="7" y="7"/>
                      <a:pt x="7" y="8"/>
                      <a:pt x="8" y="9"/>
                    </a:cubicBezTo>
                    <a:cubicBezTo>
                      <a:pt x="10" y="10"/>
                      <a:pt x="9" y="10"/>
                      <a:pt x="12" y="10"/>
                    </a:cubicBezTo>
                    <a:cubicBezTo>
                      <a:pt x="12" y="9"/>
                      <a:pt x="12" y="9"/>
                      <a:pt x="12" y="8"/>
                    </a:cubicBezTo>
                    <a:cubicBezTo>
                      <a:pt x="11" y="8"/>
                      <a:pt x="9" y="7"/>
                      <a:pt x="8" y="7"/>
                    </a:cubicBezTo>
                    <a:cubicBezTo>
                      <a:pt x="7" y="8"/>
                      <a:pt x="7" y="9"/>
                      <a:pt x="7" y="9"/>
                    </a:cubicBezTo>
                    <a:cubicBezTo>
                      <a:pt x="10" y="10"/>
                      <a:pt x="12" y="10"/>
                      <a:pt x="14" y="11"/>
                    </a:cubicBezTo>
                    <a:cubicBezTo>
                      <a:pt x="14" y="10"/>
                      <a:pt x="14" y="9"/>
                      <a:pt x="14" y="9"/>
                    </a:cubicBezTo>
                    <a:cubicBezTo>
                      <a:pt x="12" y="9"/>
                      <a:pt x="10" y="9"/>
                      <a:pt x="9" y="8"/>
                    </a:cubicBezTo>
                    <a:cubicBezTo>
                      <a:pt x="7" y="8"/>
                      <a:pt x="7" y="10"/>
                      <a:pt x="8" y="11"/>
                    </a:cubicBezTo>
                    <a:cubicBezTo>
                      <a:pt x="10" y="11"/>
                      <a:pt x="13" y="12"/>
                      <a:pt x="15" y="13"/>
                    </a:cubicBezTo>
                    <a:cubicBezTo>
                      <a:pt x="17" y="13"/>
                      <a:pt x="17" y="11"/>
                      <a:pt x="16" y="11"/>
                    </a:cubicBezTo>
                    <a:cubicBezTo>
                      <a:pt x="13" y="10"/>
                      <a:pt x="11" y="9"/>
                      <a:pt x="10" y="7"/>
                    </a:cubicBezTo>
                    <a:cubicBezTo>
                      <a:pt x="10" y="7"/>
                      <a:pt x="9" y="8"/>
                      <a:pt x="9" y="8"/>
                    </a:cubicBezTo>
                    <a:cubicBezTo>
                      <a:pt x="11" y="9"/>
                      <a:pt x="13" y="9"/>
                      <a:pt x="15" y="10"/>
                    </a:cubicBezTo>
                    <a:cubicBezTo>
                      <a:pt x="16" y="10"/>
                      <a:pt x="17" y="9"/>
                      <a:pt x="16" y="8"/>
                    </a:cubicBezTo>
                    <a:cubicBezTo>
                      <a:pt x="15" y="7"/>
                      <a:pt x="13" y="5"/>
                      <a:pt x="12" y="3"/>
                    </a:cubicBezTo>
                    <a:cubicBezTo>
                      <a:pt x="12" y="4"/>
                      <a:pt x="11" y="5"/>
                      <a:pt x="11" y="5"/>
                    </a:cubicBezTo>
                    <a:cubicBezTo>
                      <a:pt x="12" y="6"/>
                      <a:pt x="14" y="8"/>
                      <a:pt x="16" y="9"/>
                    </a:cubicBezTo>
                    <a:cubicBezTo>
                      <a:pt x="16" y="8"/>
                      <a:pt x="16" y="8"/>
                      <a:pt x="17" y="7"/>
                    </a:cubicBezTo>
                    <a:cubicBezTo>
                      <a:pt x="14" y="7"/>
                      <a:pt x="12" y="5"/>
                      <a:pt x="10" y="4"/>
                    </a:cubicBezTo>
                    <a:cubicBezTo>
                      <a:pt x="9" y="4"/>
                      <a:pt x="9" y="5"/>
                      <a:pt x="9" y="6"/>
                    </a:cubicBezTo>
                    <a:cubicBezTo>
                      <a:pt x="11" y="6"/>
                      <a:pt x="13" y="7"/>
                      <a:pt x="15" y="8"/>
                    </a:cubicBezTo>
                    <a:cubicBezTo>
                      <a:pt x="15" y="7"/>
                      <a:pt x="15" y="6"/>
                      <a:pt x="15" y="5"/>
                    </a:cubicBezTo>
                    <a:cubicBezTo>
                      <a:pt x="13" y="6"/>
                      <a:pt x="11" y="5"/>
                      <a:pt x="9" y="3"/>
                    </a:cubicBezTo>
                    <a:cubicBezTo>
                      <a:pt x="9" y="4"/>
                      <a:pt x="8" y="4"/>
                      <a:pt x="8" y="5"/>
                    </a:cubicBezTo>
                    <a:cubicBezTo>
                      <a:pt x="11" y="5"/>
                      <a:pt x="13" y="5"/>
                      <a:pt x="16" y="6"/>
                    </a:cubicBezTo>
                    <a:cubicBezTo>
                      <a:pt x="16" y="6"/>
                      <a:pt x="16" y="5"/>
                      <a:pt x="16" y="4"/>
                    </a:cubicBezTo>
                    <a:cubicBezTo>
                      <a:pt x="14" y="4"/>
                      <a:pt x="11" y="4"/>
                      <a:pt x="9" y="4"/>
                    </a:cubicBezTo>
                    <a:cubicBezTo>
                      <a:pt x="9" y="4"/>
                      <a:pt x="9" y="5"/>
                      <a:pt x="9" y="6"/>
                    </a:cubicBezTo>
                    <a:cubicBezTo>
                      <a:pt x="11" y="6"/>
                      <a:pt x="13" y="6"/>
                      <a:pt x="15" y="6"/>
                    </a:cubicBezTo>
                    <a:cubicBezTo>
                      <a:pt x="15" y="5"/>
                      <a:pt x="15" y="4"/>
                      <a:pt x="15" y="3"/>
                    </a:cubicBezTo>
                    <a:cubicBezTo>
                      <a:pt x="12" y="3"/>
                      <a:pt x="10" y="2"/>
                      <a:pt x="8" y="1"/>
                    </a:cubicBezTo>
                    <a:cubicBezTo>
                      <a:pt x="8" y="1"/>
                      <a:pt x="8" y="2"/>
                      <a:pt x="8" y="3"/>
                    </a:cubicBezTo>
                    <a:cubicBezTo>
                      <a:pt x="10" y="2"/>
                      <a:pt x="12" y="2"/>
                      <a:pt x="14" y="3"/>
                    </a:cubicBezTo>
                    <a:cubicBezTo>
                      <a:pt x="14" y="2"/>
                      <a:pt x="14" y="2"/>
                      <a:pt x="14" y="1"/>
                    </a:cubicBezTo>
                    <a:cubicBezTo>
                      <a:pt x="12" y="1"/>
                      <a:pt x="11" y="1"/>
                      <a:pt x="10" y="1"/>
                    </a:cubicBezTo>
                    <a:cubicBezTo>
                      <a:pt x="8" y="1"/>
                      <a:pt x="8" y="3"/>
                      <a:pt x="9" y="3"/>
                    </a:cubicBezTo>
                    <a:cubicBezTo>
                      <a:pt x="12" y="4"/>
                      <a:pt x="17" y="4"/>
                      <a:pt x="19" y="6"/>
                    </a:cubicBezTo>
                    <a:cubicBezTo>
                      <a:pt x="20" y="6"/>
                      <a:pt x="20" y="5"/>
                      <a:pt x="20" y="4"/>
                    </a:cubicBezTo>
                    <a:cubicBezTo>
                      <a:pt x="19" y="4"/>
                      <a:pt x="17" y="4"/>
                      <a:pt x="16" y="4"/>
                    </a:cubicBezTo>
                    <a:cubicBezTo>
                      <a:pt x="15" y="4"/>
                      <a:pt x="14" y="6"/>
                      <a:pt x="15" y="6"/>
                    </a:cubicBezTo>
                    <a:cubicBezTo>
                      <a:pt x="16" y="7"/>
                      <a:pt x="17" y="7"/>
                      <a:pt x="18" y="8"/>
                    </a:cubicBezTo>
                    <a:cubicBezTo>
                      <a:pt x="19" y="9"/>
                      <a:pt x="20" y="9"/>
                      <a:pt x="21" y="10"/>
                    </a:cubicBezTo>
                    <a:cubicBezTo>
                      <a:pt x="19" y="10"/>
                      <a:pt x="17" y="9"/>
                      <a:pt x="16" y="7"/>
                    </a:cubicBezTo>
                    <a:cubicBezTo>
                      <a:pt x="15" y="8"/>
                      <a:pt x="15" y="8"/>
                      <a:pt x="15" y="9"/>
                    </a:cubicBezTo>
                    <a:cubicBezTo>
                      <a:pt x="18" y="10"/>
                      <a:pt x="20" y="12"/>
                      <a:pt x="23" y="14"/>
                    </a:cubicBezTo>
                    <a:cubicBezTo>
                      <a:pt x="23" y="13"/>
                      <a:pt x="24" y="13"/>
                      <a:pt x="24" y="12"/>
                    </a:cubicBezTo>
                    <a:cubicBezTo>
                      <a:pt x="21" y="12"/>
                      <a:pt x="19" y="11"/>
                      <a:pt x="16" y="9"/>
                    </a:cubicBezTo>
                    <a:cubicBezTo>
                      <a:pt x="16" y="10"/>
                      <a:pt x="16" y="10"/>
                      <a:pt x="15" y="11"/>
                    </a:cubicBezTo>
                    <a:cubicBezTo>
                      <a:pt x="18" y="12"/>
                      <a:pt x="20" y="13"/>
                      <a:pt x="22" y="15"/>
                    </a:cubicBezTo>
                    <a:cubicBezTo>
                      <a:pt x="23" y="14"/>
                      <a:pt x="23" y="14"/>
                      <a:pt x="23" y="13"/>
                    </a:cubicBezTo>
                    <a:cubicBezTo>
                      <a:pt x="20" y="13"/>
                      <a:pt x="18" y="12"/>
                      <a:pt x="15" y="11"/>
                    </a:cubicBezTo>
                    <a:cubicBezTo>
                      <a:pt x="15" y="11"/>
                      <a:pt x="15" y="12"/>
                      <a:pt x="15" y="13"/>
                    </a:cubicBezTo>
                    <a:cubicBezTo>
                      <a:pt x="18" y="14"/>
                      <a:pt x="21" y="15"/>
                      <a:pt x="24" y="17"/>
                    </a:cubicBezTo>
                    <a:cubicBezTo>
                      <a:pt x="25" y="18"/>
                      <a:pt x="26" y="16"/>
                      <a:pt x="25" y="15"/>
                    </a:cubicBezTo>
                    <a:cubicBezTo>
                      <a:pt x="23" y="14"/>
                      <a:pt x="21" y="12"/>
                      <a:pt x="19" y="11"/>
                    </a:cubicBezTo>
                    <a:cubicBezTo>
                      <a:pt x="19" y="11"/>
                      <a:pt x="18" y="12"/>
                      <a:pt x="18" y="12"/>
                    </a:cubicBezTo>
                    <a:cubicBezTo>
                      <a:pt x="22" y="14"/>
                      <a:pt x="24" y="16"/>
                      <a:pt x="26" y="19"/>
                    </a:cubicBezTo>
                    <a:cubicBezTo>
                      <a:pt x="26" y="19"/>
                      <a:pt x="27" y="18"/>
                      <a:pt x="27" y="18"/>
                    </a:cubicBezTo>
                    <a:cubicBezTo>
                      <a:pt x="24" y="15"/>
                      <a:pt x="21" y="12"/>
                      <a:pt x="21" y="8"/>
                    </a:cubicBezTo>
                    <a:cubicBezTo>
                      <a:pt x="20" y="9"/>
                      <a:pt x="20" y="9"/>
                      <a:pt x="19" y="10"/>
                    </a:cubicBezTo>
                    <a:cubicBezTo>
                      <a:pt x="23" y="11"/>
                      <a:pt x="25" y="14"/>
                      <a:pt x="27" y="17"/>
                    </a:cubicBezTo>
                    <a:cubicBezTo>
                      <a:pt x="27" y="16"/>
                      <a:pt x="28" y="16"/>
                      <a:pt x="28" y="15"/>
                    </a:cubicBezTo>
                    <a:cubicBezTo>
                      <a:pt x="26" y="14"/>
                      <a:pt x="21" y="11"/>
                      <a:pt x="21" y="7"/>
                    </a:cubicBezTo>
                    <a:cubicBezTo>
                      <a:pt x="21" y="8"/>
                      <a:pt x="20" y="8"/>
                      <a:pt x="20" y="9"/>
                    </a:cubicBezTo>
                    <a:cubicBezTo>
                      <a:pt x="24" y="10"/>
                      <a:pt x="28" y="15"/>
                      <a:pt x="29" y="20"/>
                    </a:cubicBezTo>
                    <a:cubicBezTo>
                      <a:pt x="29" y="19"/>
                      <a:pt x="30" y="19"/>
                      <a:pt x="30" y="19"/>
                    </a:cubicBezTo>
                    <a:cubicBezTo>
                      <a:pt x="28" y="17"/>
                      <a:pt x="27" y="15"/>
                      <a:pt x="26" y="13"/>
                    </a:cubicBezTo>
                    <a:cubicBezTo>
                      <a:pt x="26" y="12"/>
                      <a:pt x="27" y="12"/>
                      <a:pt x="28" y="11"/>
                    </a:cubicBezTo>
                    <a:cubicBezTo>
                      <a:pt x="29" y="12"/>
                      <a:pt x="29" y="13"/>
                      <a:pt x="30" y="15"/>
                    </a:cubicBezTo>
                    <a:cubicBezTo>
                      <a:pt x="31" y="16"/>
                      <a:pt x="32" y="18"/>
                      <a:pt x="32" y="19"/>
                    </a:cubicBezTo>
                    <a:cubicBezTo>
                      <a:pt x="32" y="19"/>
                      <a:pt x="33" y="19"/>
                      <a:pt x="33" y="18"/>
                    </a:cubicBezTo>
                    <a:cubicBezTo>
                      <a:pt x="31" y="18"/>
                      <a:pt x="30" y="17"/>
                      <a:pt x="29" y="16"/>
                    </a:cubicBezTo>
                    <a:cubicBezTo>
                      <a:pt x="25" y="13"/>
                      <a:pt x="30" y="11"/>
                      <a:pt x="30" y="17"/>
                    </a:cubicBezTo>
                    <a:cubicBezTo>
                      <a:pt x="31" y="17"/>
                      <a:pt x="32" y="17"/>
                      <a:pt x="32" y="16"/>
                    </a:cubicBezTo>
                    <a:cubicBezTo>
                      <a:pt x="28" y="14"/>
                      <a:pt x="24" y="11"/>
                      <a:pt x="22" y="6"/>
                    </a:cubicBezTo>
                    <a:cubicBezTo>
                      <a:pt x="21" y="7"/>
                      <a:pt x="21" y="7"/>
                      <a:pt x="21" y="8"/>
                    </a:cubicBezTo>
                    <a:cubicBezTo>
                      <a:pt x="30" y="10"/>
                      <a:pt x="29" y="20"/>
                      <a:pt x="34" y="26"/>
                    </a:cubicBezTo>
                    <a:cubicBezTo>
                      <a:pt x="34" y="27"/>
                      <a:pt x="36" y="25"/>
                      <a:pt x="35" y="24"/>
                    </a:cubicBezTo>
                    <a:cubicBezTo>
                      <a:pt x="32" y="21"/>
                      <a:pt x="32" y="15"/>
                      <a:pt x="30" y="12"/>
                    </a:cubicBezTo>
                    <a:cubicBezTo>
                      <a:pt x="28" y="8"/>
                      <a:pt x="25" y="7"/>
                      <a:pt x="21" y="6"/>
                    </a:cubicBezTo>
                    <a:cubicBezTo>
                      <a:pt x="20" y="5"/>
                      <a:pt x="20" y="6"/>
                      <a:pt x="20" y="7"/>
                    </a:cubicBezTo>
                    <a:cubicBezTo>
                      <a:pt x="22" y="12"/>
                      <a:pt x="26" y="16"/>
                      <a:pt x="31" y="18"/>
                    </a:cubicBezTo>
                    <a:cubicBezTo>
                      <a:pt x="32" y="19"/>
                      <a:pt x="33" y="18"/>
                      <a:pt x="33" y="17"/>
                    </a:cubicBezTo>
                    <a:cubicBezTo>
                      <a:pt x="33" y="13"/>
                      <a:pt x="30" y="10"/>
                      <a:pt x="26" y="9"/>
                    </a:cubicBezTo>
                    <a:cubicBezTo>
                      <a:pt x="25" y="9"/>
                      <a:pt x="25" y="10"/>
                      <a:pt x="25" y="10"/>
                    </a:cubicBezTo>
                    <a:cubicBezTo>
                      <a:pt x="24" y="15"/>
                      <a:pt x="28" y="19"/>
                      <a:pt x="32" y="21"/>
                    </a:cubicBezTo>
                    <a:cubicBezTo>
                      <a:pt x="33" y="21"/>
                      <a:pt x="34" y="20"/>
                      <a:pt x="34" y="19"/>
                    </a:cubicBezTo>
                    <a:cubicBezTo>
                      <a:pt x="34" y="16"/>
                      <a:pt x="29" y="5"/>
                      <a:pt x="24" y="8"/>
                    </a:cubicBezTo>
                    <a:cubicBezTo>
                      <a:pt x="19" y="11"/>
                      <a:pt x="27" y="19"/>
                      <a:pt x="29" y="21"/>
                    </a:cubicBezTo>
                    <a:cubicBezTo>
                      <a:pt x="30" y="21"/>
                      <a:pt x="31" y="21"/>
                      <a:pt x="31" y="20"/>
                    </a:cubicBezTo>
                    <a:cubicBezTo>
                      <a:pt x="31" y="14"/>
                      <a:pt x="26" y="8"/>
                      <a:pt x="20" y="6"/>
                    </a:cubicBezTo>
                    <a:cubicBezTo>
                      <a:pt x="20" y="6"/>
                      <a:pt x="19" y="7"/>
                      <a:pt x="19" y="7"/>
                    </a:cubicBezTo>
                    <a:cubicBezTo>
                      <a:pt x="19" y="12"/>
                      <a:pt x="24" y="16"/>
                      <a:pt x="28" y="17"/>
                    </a:cubicBezTo>
                    <a:cubicBezTo>
                      <a:pt x="29" y="18"/>
                      <a:pt x="29" y="16"/>
                      <a:pt x="29" y="16"/>
                    </a:cubicBezTo>
                    <a:cubicBezTo>
                      <a:pt x="27" y="12"/>
                      <a:pt x="24" y="8"/>
                      <a:pt x="20" y="8"/>
                    </a:cubicBezTo>
                    <a:cubicBezTo>
                      <a:pt x="19" y="7"/>
                      <a:pt x="18" y="8"/>
                      <a:pt x="18" y="9"/>
                    </a:cubicBezTo>
                    <a:cubicBezTo>
                      <a:pt x="19" y="13"/>
                      <a:pt x="22" y="17"/>
                      <a:pt x="26" y="19"/>
                    </a:cubicBezTo>
                    <a:cubicBezTo>
                      <a:pt x="27" y="20"/>
                      <a:pt x="28" y="19"/>
                      <a:pt x="28" y="18"/>
                    </a:cubicBezTo>
                    <a:cubicBezTo>
                      <a:pt x="25" y="14"/>
                      <a:pt x="23" y="12"/>
                      <a:pt x="19" y="10"/>
                    </a:cubicBezTo>
                    <a:cubicBezTo>
                      <a:pt x="18" y="10"/>
                      <a:pt x="17" y="11"/>
                      <a:pt x="18" y="12"/>
                    </a:cubicBezTo>
                    <a:cubicBezTo>
                      <a:pt x="20" y="14"/>
                      <a:pt x="22" y="16"/>
                      <a:pt x="24" y="17"/>
                    </a:cubicBezTo>
                    <a:cubicBezTo>
                      <a:pt x="24" y="16"/>
                      <a:pt x="25" y="16"/>
                      <a:pt x="25" y="15"/>
                    </a:cubicBezTo>
                    <a:cubicBezTo>
                      <a:pt x="22" y="13"/>
                      <a:pt x="19" y="12"/>
                      <a:pt x="15" y="10"/>
                    </a:cubicBezTo>
                    <a:cubicBezTo>
                      <a:pt x="14" y="10"/>
                      <a:pt x="13" y="12"/>
                      <a:pt x="14" y="12"/>
                    </a:cubicBezTo>
                    <a:cubicBezTo>
                      <a:pt x="17" y="14"/>
                      <a:pt x="20" y="15"/>
                      <a:pt x="23" y="15"/>
                    </a:cubicBezTo>
                    <a:cubicBezTo>
                      <a:pt x="24" y="15"/>
                      <a:pt x="25" y="14"/>
                      <a:pt x="24" y="13"/>
                    </a:cubicBezTo>
                    <a:cubicBezTo>
                      <a:pt x="22" y="11"/>
                      <a:pt x="19" y="10"/>
                      <a:pt x="16" y="9"/>
                    </a:cubicBezTo>
                    <a:cubicBezTo>
                      <a:pt x="15" y="8"/>
                      <a:pt x="14" y="10"/>
                      <a:pt x="15" y="11"/>
                    </a:cubicBezTo>
                    <a:cubicBezTo>
                      <a:pt x="18" y="13"/>
                      <a:pt x="20" y="14"/>
                      <a:pt x="23" y="14"/>
                    </a:cubicBezTo>
                    <a:cubicBezTo>
                      <a:pt x="24" y="15"/>
                      <a:pt x="25" y="13"/>
                      <a:pt x="24" y="12"/>
                    </a:cubicBezTo>
                    <a:cubicBezTo>
                      <a:pt x="22" y="10"/>
                      <a:pt x="19" y="8"/>
                      <a:pt x="15" y="7"/>
                    </a:cubicBezTo>
                    <a:cubicBezTo>
                      <a:pt x="14" y="7"/>
                      <a:pt x="13" y="8"/>
                      <a:pt x="14" y="9"/>
                    </a:cubicBezTo>
                    <a:cubicBezTo>
                      <a:pt x="17" y="11"/>
                      <a:pt x="19" y="13"/>
                      <a:pt x="23" y="13"/>
                    </a:cubicBezTo>
                    <a:cubicBezTo>
                      <a:pt x="24" y="13"/>
                      <a:pt x="24" y="12"/>
                      <a:pt x="24" y="12"/>
                    </a:cubicBezTo>
                    <a:cubicBezTo>
                      <a:pt x="24" y="8"/>
                      <a:pt x="19" y="6"/>
                      <a:pt x="16" y="4"/>
                    </a:cubicBezTo>
                    <a:cubicBezTo>
                      <a:pt x="16" y="5"/>
                      <a:pt x="16" y="6"/>
                      <a:pt x="16" y="6"/>
                    </a:cubicBezTo>
                    <a:cubicBezTo>
                      <a:pt x="18" y="7"/>
                      <a:pt x="18" y="7"/>
                      <a:pt x="20" y="7"/>
                    </a:cubicBezTo>
                    <a:cubicBezTo>
                      <a:pt x="21" y="7"/>
                      <a:pt x="22" y="6"/>
                      <a:pt x="21" y="5"/>
                    </a:cubicBezTo>
                    <a:cubicBezTo>
                      <a:pt x="18" y="2"/>
                      <a:pt x="14" y="2"/>
                      <a:pt x="10" y="1"/>
                    </a:cubicBezTo>
                    <a:cubicBezTo>
                      <a:pt x="9" y="2"/>
                      <a:pt x="9" y="2"/>
                      <a:pt x="9" y="3"/>
                    </a:cubicBezTo>
                    <a:cubicBezTo>
                      <a:pt x="12" y="3"/>
                      <a:pt x="11" y="3"/>
                      <a:pt x="14" y="3"/>
                    </a:cubicBezTo>
                    <a:cubicBezTo>
                      <a:pt x="15" y="3"/>
                      <a:pt x="15" y="1"/>
                      <a:pt x="14" y="1"/>
                    </a:cubicBezTo>
                    <a:cubicBezTo>
                      <a:pt x="12" y="0"/>
                      <a:pt x="10" y="0"/>
                      <a:pt x="8" y="0"/>
                    </a:cubicBezTo>
                    <a:cubicBezTo>
                      <a:pt x="7" y="1"/>
                      <a:pt x="6" y="2"/>
                      <a:pt x="7" y="2"/>
                    </a:cubicBezTo>
                    <a:cubicBezTo>
                      <a:pt x="9" y="5"/>
                      <a:pt x="12" y="5"/>
                      <a:pt x="15" y="6"/>
                    </a:cubicBezTo>
                    <a:cubicBezTo>
                      <a:pt x="16" y="6"/>
                      <a:pt x="16" y="4"/>
                      <a:pt x="15" y="3"/>
                    </a:cubicBezTo>
                    <a:cubicBezTo>
                      <a:pt x="13" y="3"/>
                      <a:pt x="11" y="3"/>
                      <a:pt x="9" y="4"/>
                    </a:cubicBezTo>
                    <a:cubicBezTo>
                      <a:pt x="7" y="4"/>
                      <a:pt x="7" y="5"/>
                      <a:pt x="9" y="6"/>
                    </a:cubicBezTo>
                    <a:cubicBezTo>
                      <a:pt x="11" y="6"/>
                      <a:pt x="14" y="7"/>
                      <a:pt x="16" y="6"/>
                    </a:cubicBezTo>
                    <a:cubicBezTo>
                      <a:pt x="18" y="6"/>
                      <a:pt x="17" y="4"/>
                      <a:pt x="16" y="4"/>
                    </a:cubicBezTo>
                    <a:cubicBezTo>
                      <a:pt x="14" y="3"/>
                      <a:pt x="11" y="3"/>
                      <a:pt x="8" y="3"/>
                    </a:cubicBezTo>
                    <a:cubicBezTo>
                      <a:pt x="7" y="3"/>
                      <a:pt x="7" y="4"/>
                      <a:pt x="7" y="5"/>
                    </a:cubicBezTo>
                    <a:cubicBezTo>
                      <a:pt x="10" y="7"/>
                      <a:pt x="12" y="8"/>
                      <a:pt x="15" y="8"/>
                    </a:cubicBezTo>
                    <a:cubicBezTo>
                      <a:pt x="17" y="7"/>
                      <a:pt x="17" y="6"/>
                      <a:pt x="16" y="5"/>
                    </a:cubicBezTo>
                    <a:cubicBezTo>
                      <a:pt x="14" y="5"/>
                      <a:pt x="11" y="4"/>
                      <a:pt x="9" y="4"/>
                    </a:cubicBezTo>
                    <a:cubicBezTo>
                      <a:pt x="8" y="3"/>
                      <a:pt x="8" y="5"/>
                      <a:pt x="9" y="6"/>
                    </a:cubicBezTo>
                    <a:cubicBezTo>
                      <a:pt x="11" y="7"/>
                      <a:pt x="13" y="9"/>
                      <a:pt x="16" y="9"/>
                    </a:cubicBezTo>
                    <a:cubicBezTo>
                      <a:pt x="17" y="10"/>
                      <a:pt x="18" y="8"/>
                      <a:pt x="17" y="7"/>
                    </a:cubicBezTo>
                    <a:cubicBezTo>
                      <a:pt x="15" y="6"/>
                      <a:pt x="14" y="5"/>
                      <a:pt x="12" y="3"/>
                    </a:cubicBezTo>
                    <a:cubicBezTo>
                      <a:pt x="11" y="3"/>
                      <a:pt x="10" y="4"/>
                      <a:pt x="10" y="5"/>
                    </a:cubicBezTo>
                    <a:cubicBezTo>
                      <a:pt x="12" y="7"/>
                      <a:pt x="13" y="8"/>
                      <a:pt x="15" y="10"/>
                    </a:cubicBezTo>
                    <a:cubicBezTo>
                      <a:pt x="15" y="9"/>
                      <a:pt x="16" y="8"/>
                      <a:pt x="16" y="8"/>
                    </a:cubicBezTo>
                    <a:cubicBezTo>
                      <a:pt x="14" y="7"/>
                      <a:pt x="12" y="6"/>
                      <a:pt x="9" y="6"/>
                    </a:cubicBezTo>
                    <a:cubicBezTo>
                      <a:pt x="8" y="6"/>
                      <a:pt x="8" y="7"/>
                      <a:pt x="8" y="8"/>
                    </a:cubicBezTo>
                    <a:cubicBezTo>
                      <a:pt x="10" y="10"/>
                      <a:pt x="12" y="12"/>
                      <a:pt x="15" y="13"/>
                    </a:cubicBezTo>
                    <a:cubicBezTo>
                      <a:pt x="15" y="12"/>
                      <a:pt x="16" y="11"/>
                      <a:pt x="16" y="11"/>
                    </a:cubicBezTo>
                    <a:cubicBezTo>
                      <a:pt x="13" y="10"/>
                      <a:pt x="11" y="9"/>
                      <a:pt x="9" y="8"/>
                    </a:cubicBezTo>
                    <a:cubicBezTo>
                      <a:pt x="8" y="9"/>
                      <a:pt x="8" y="10"/>
                      <a:pt x="8" y="11"/>
                    </a:cubicBezTo>
                    <a:cubicBezTo>
                      <a:pt x="11" y="11"/>
                      <a:pt x="12" y="12"/>
                      <a:pt x="15" y="11"/>
                    </a:cubicBezTo>
                    <a:cubicBezTo>
                      <a:pt x="16" y="10"/>
                      <a:pt x="15" y="9"/>
                      <a:pt x="15" y="8"/>
                    </a:cubicBezTo>
                    <a:cubicBezTo>
                      <a:pt x="12" y="8"/>
                      <a:pt x="10" y="7"/>
                      <a:pt x="7" y="7"/>
                    </a:cubicBezTo>
                    <a:cubicBezTo>
                      <a:pt x="6" y="7"/>
                      <a:pt x="6" y="9"/>
                      <a:pt x="7" y="9"/>
                    </a:cubicBezTo>
                    <a:cubicBezTo>
                      <a:pt x="10" y="10"/>
                      <a:pt x="9" y="10"/>
                      <a:pt x="12" y="10"/>
                    </a:cubicBezTo>
                    <a:cubicBezTo>
                      <a:pt x="13" y="10"/>
                      <a:pt x="14" y="8"/>
                      <a:pt x="12" y="8"/>
                    </a:cubicBezTo>
                    <a:cubicBezTo>
                      <a:pt x="11" y="8"/>
                      <a:pt x="10" y="7"/>
                      <a:pt x="9" y="7"/>
                    </a:cubicBezTo>
                    <a:cubicBezTo>
                      <a:pt x="9" y="7"/>
                      <a:pt x="9" y="8"/>
                      <a:pt x="9" y="9"/>
                    </a:cubicBezTo>
                    <a:cubicBezTo>
                      <a:pt x="9" y="9"/>
                      <a:pt x="10" y="8"/>
                      <a:pt x="11" y="8"/>
                    </a:cubicBezTo>
                    <a:cubicBezTo>
                      <a:pt x="11" y="7"/>
                      <a:pt x="10" y="7"/>
                      <a:pt x="10" y="6"/>
                    </a:cubicBezTo>
                    <a:cubicBezTo>
                      <a:pt x="8" y="6"/>
                      <a:pt x="6" y="6"/>
                      <a:pt x="3" y="7"/>
                    </a:cubicBezTo>
                    <a:cubicBezTo>
                      <a:pt x="3" y="7"/>
                      <a:pt x="3" y="8"/>
                      <a:pt x="4" y="9"/>
                    </a:cubicBezTo>
                    <a:cubicBezTo>
                      <a:pt x="6" y="8"/>
                      <a:pt x="5" y="8"/>
                      <a:pt x="7" y="6"/>
                    </a:cubicBezTo>
                    <a:cubicBezTo>
                      <a:pt x="7" y="5"/>
                      <a:pt x="6" y="5"/>
                      <a:pt x="5" y="5"/>
                    </a:cubicBezTo>
                    <a:cubicBezTo>
                      <a:pt x="0" y="6"/>
                      <a:pt x="6" y="12"/>
                      <a:pt x="9" y="7"/>
                    </a:cubicBezTo>
                    <a:cubicBezTo>
                      <a:pt x="11" y="1"/>
                      <a:pt x="2" y="2"/>
                      <a:pt x="4" y="8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9" y="7"/>
                      <a:pt x="9" y="4"/>
                      <a:pt x="7" y="2"/>
                    </a:cubicBezTo>
                    <a:cubicBezTo>
                      <a:pt x="7" y="1"/>
                      <a:pt x="6" y="1"/>
                      <a:pt x="5" y="2"/>
                    </a:cubicBezTo>
                    <a:cubicBezTo>
                      <a:pt x="4" y="4"/>
                      <a:pt x="3" y="6"/>
                      <a:pt x="4" y="8"/>
                    </a:cubicBezTo>
                    <a:cubicBezTo>
                      <a:pt x="4" y="9"/>
                      <a:pt x="5" y="9"/>
                      <a:pt x="6" y="9"/>
                    </a:cubicBezTo>
                    <a:cubicBezTo>
                      <a:pt x="8" y="7"/>
                      <a:pt x="9" y="3"/>
                      <a:pt x="6" y="2"/>
                    </a:cubicBezTo>
                    <a:cubicBezTo>
                      <a:pt x="2" y="1"/>
                      <a:pt x="2" y="6"/>
                      <a:pt x="3" y="8"/>
                    </a:cubicBezTo>
                    <a:cubicBezTo>
                      <a:pt x="4" y="9"/>
                      <a:pt x="4" y="9"/>
                      <a:pt x="5" y="8"/>
                    </a:cubicBezTo>
                    <a:cubicBezTo>
                      <a:pt x="7" y="6"/>
                      <a:pt x="7" y="4"/>
                      <a:pt x="5" y="2"/>
                    </a:cubicBezTo>
                    <a:cubicBezTo>
                      <a:pt x="4" y="1"/>
                      <a:pt x="4" y="1"/>
                      <a:pt x="3" y="2"/>
                    </a:cubicBezTo>
                    <a:cubicBezTo>
                      <a:pt x="2" y="4"/>
                      <a:pt x="2" y="5"/>
                      <a:pt x="2" y="7"/>
                    </a:cubicBezTo>
                    <a:cubicBezTo>
                      <a:pt x="3" y="8"/>
                      <a:pt x="4" y="8"/>
                      <a:pt x="4" y="7"/>
                    </a:cubicBezTo>
                    <a:cubicBezTo>
                      <a:pt x="5" y="5"/>
                      <a:pt x="5" y="3"/>
                      <a:pt x="4" y="1"/>
                    </a:cubicBezTo>
                    <a:cubicBezTo>
                      <a:pt x="4" y="0"/>
                      <a:pt x="3" y="1"/>
                      <a:pt x="2" y="1"/>
                    </a:cubicBezTo>
                    <a:cubicBezTo>
                      <a:pt x="1" y="3"/>
                      <a:pt x="1" y="4"/>
                      <a:pt x="0" y="6"/>
                    </a:cubicBezTo>
                    <a:cubicBezTo>
                      <a:pt x="0" y="7"/>
                      <a:pt x="2" y="8"/>
                      <a:pt x="3" y="7"/>
                    </a:cubicBezTo>
                    <a:cubicBezTo>
                      <a:pt x="3" y="6"/>
                      <a:pt x="3" y="5"/>
                      <a:pt x="3" y="4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1" y="5"/>
                      <a:pt x="1" y="7"/>
                      <a:pt x="1" y="8"/>
                    </a:cubicBezTo>
                    <a:cubicBezTo>
                      <a:pt x="1" y="9"/>
                      <a:pt x="3" y="10"/>
                      <a:pt x="3" y="8"/>
                    </a:cubicBezTo>
                    <a:cubicBezTo>
                      <a:pt x="3" y="7"/>
                      <a:pt x="3" y="6"/>
                      <a:pt x="3" y="5"/>
                    </a:cubicBezTo>
                    <a:cubicBezTo>
                      <a:pt x="3" y="5"/>
                      <a:pt x="2" y="5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1" y="7"/>
                      <a:pt x="2" y="8"/>
                      <a:pt x="3" y="7"/>
                    </a:cubicBezTo>
                    <a:cubicBezTo>
                      <a:pt x="3" y="7"/>
                      <a:pt x="3" y="7"/>
                      <a:pt x="4" y="6"/>
                    </a:cubicBezTo>
                    <a:cubicBezTo>
                      <a:pt x="5" y="5"/>
                      <a:pt x="3" y="4"/>
                      <a:pt x="2" y="5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543" name="Freeform 240"/>
              <p:cNvSpPr/>
              <p:nvPr/>
            </p:nvSpPr>
            <p:spPr>
              <a:xfrm>
                <a:off x="1766" y="1813"/>
                <a:ext cx="63" cy="102"/>
              </a:xfrm>
              <a:custGeom>
                <a:avLst/>
                <a:gdLst/>
                <a:ahLst/>
                <a:cxnLst>
                  <a:cxn ang="0">
                    <a:pos x="942" y="2570"/>
                  </a:cxn>
                  <a:cxn ang="0">
                    <a:pos x="1337" y="2570"/>
                  </a:cxn>
                  <a:cxn ang="0">
                    <a:pos x="2494" y="4182"/>
                  </a:cxn>
                  <a:cxn ang="0">
                    <a:pos x="607" y="2916"/>
                  </a:cxn>
                  <a:cxn ang="0">
                    <a:pos x="212" y="2391"/>
                  </a:cxn>
                  <a:cxn ang="0">
                    <a:pos x="1953" y="3301"/>
                  </a:cxn>
                  <a:cxn ang="0">
                    <a:pos x="2887" y="5097"/>
                  </a:cxn>
                  <a:cxn ang="0">
                    <a:pos x="2698" y="5483"/>
                  </a:cxn>
                  <a:cxn ang="0">
                    <a:pos x="2156" y="4576"/>
                  </a:cxn>
                  <a:cxn ang="0">
                    <a:pos x="2494" y="4961"/>
                  </a:cxn>
                  <a:cxn ang="0">
                    <a:pos x="2698" y="6191"/>
                  </a:cxn>
                  <a:cxn ang="0">
                    <a:pos x="3098" y="4576"/>
                  </a:cxn>
                  <a:cxn ang="0">
                    <a:pos x="3287" y="6191"/>
                  </a:cxn>
                  <a:cxn ang="0">
                    <a:pos x="3098" y="4576"/>
                  </a:cxn>
                  <a:cxn ang="0">
                    <a:pos x="3829" y="6052"/>
                  </a:cxn>
                  <a:cxn ang="0">
                    <a:pos x="3829" y="5868"/>
                  </a:cxn>
                  <a:cxn ang="0">
                    <a:pos x="2887" y="4006"/>
                  </a:cxn>
                  <a:cxn ang="0">
                    <a:pos x="3098" y="3485"/>
                  </a:cxn>
                  <a:cxn ang="0">
                    <a:pos x="3829" y="5097"/>
                  </a:cxn>
                  <a:cxn ang="0">
                    <a:pos x="2887" y="4576"/>
                  </a:cxn>
                  <a:cxn ang="0">
                    <a:pos x="1549" y="2570"/>
                  </a:cxn>
                  <a:cxn ang="0">
                    <a:pos x="1738" y="1686"/>
                  </a:cxn>
                  <a:cxn ang="0">
                    <a:pos x="3287" y="3485"/>
                  </a:cxn>
                  <a:cxn ang="0">
                    <a:pos x="2887" y="3870"/>
                  </a:cxn>
                  <a:cxn ang="0">
                    <a:pos x="753" y="1091"/>
                  </a:cxn>
                  <a:cxn ang="0">
                    <a:pos x="2156" y="2570"/>
                  </a:cxn>
                  <a:cxn ang="0">
                    <a:pos x="1337" y="1476"/>
                  </a:cxn>
                  <a:cxn ang="0">
                    <a:pos x="3640" y="4961"/>
                  </a:cxn>
                  <a:cxn ang="0">
                    <a:pos x="3287" y="5097"/>
                  </a:cxn>
                  <a:cxn ang="0">
                    <a:pos x="1738" y="1301"/>
                  </a:cxn>
                  <a:cxn ang="0">
                    <a:pos x="2494" y="2185"/>
                  </a:cxn>
                  <a:cxn ang="0">
                    <a:pos x="2887" y="3870"/>
                  </a:cxn>
                  <a:cxn ang="0">
                    <a:pos x="1738" y="1686"/>
                  </a:cxn>
                  <a:cxn ang="0">
                    <a:pos x="1549" y="1476"/>
                  </a:cxn>
                  <a:cxn ang="0">
                    <a:pos x="3098" y="3686"/>
                  </a:cxn>
                  <a:cxn ang="0">
                    <a:pos x="2887" y="4576"/>
                  </a:cxn>
                  <a:cxn ang="0">
                    <a:pos x="1953" y="2916"/>
                  </a:cxn>
                  <a:cxn ang="0">
                    <a:pos x="3098" y="3485"/>
                  </a:cxn>
                  <a:cxn ang="0">
                    <a:pos x="4043" y="5483"/>
                  </a:cxn>
                  <a:cxn ang="0">
                    <a:pos x="3829" y="5868"/>
                  </a:cxn>
                  <a:cxn ang="0">
                    <a:pos x="2887" y="4576"/>
                  </a:cxn>
                  <a:cxn ang="0">
                    <a:pos x="3098" y="4576"/>
                  </a:cxn>
                  <a:cxn ang="0">
                    <a:pos x="3640" y="5483"/>
                  </a:cxn>
                  <a:cxn ang="0">
                    <a:pos x="2887" y="6389"/>
                  </a:cxn>
                  <a:cxn ang="0">
                    <a:pos x="2698" y="4777"/>
                  </a:cxn>
                  <a:cxn ang="0">
                    <a:pos x="2494" y="4961"/>
                  </a:cxn>
                  <a:cxn ang="0">
                    <a:pos x="3287" y="6052"/>
                  </a:cxn>
                  <a:cxn ang="0">
                    <a:pos x="2887" y="5667"/>
                  </a:cxn>
                  <a:cxn ang="0">
                    <a:pos x="2156" y="3870"/>
                  </a:cxn>
                  <a:cxn ang="0">
                    <a:pos x="2156" y="3301"/>
                  </a:cxn>
                  <a:cxn ang="0">
                    <a:pos x="2156" y="3485"/>
                  </a:cxn>
                  <a:cxn ang="0">
                    <a:pos x="753" y="2916"/>
                  </a:cxn>
                  <a:cxn ang="0">
                    <a:pos x="607" y="2391"/>
                  </a:cxn>
                  <a:cxn ang="0">
                    <a:pos x="1337" y="2570"/>
                  </a:cxn>
                  <a:cxn ang="0">
                    <a:pos x="2494" y="4182"/>
                  </a:cxn>
                  <a:cxn ang="0">
                    <a:pos x="1337" y="2916"/>
                  </a:cxn>
                </a:cxnLst>
                <a:pathLst>
                  <a:path w="22" h="36">
                    <a:moveTo>
                      <a:pt x="9" y="15"/>
                    </a:moveTo>
                    <a:cubicBezTo>
                      <a:pt x="8" y="14"/>
                      <a:pt x="8" y="13"/>
                      <a:pt x="7" y="13"/>
                    </a:cubicBezTo>
                    <a:cubicBezTo>
                      <a:pt x="7" y="13"/>
                      <a:pt x="6" y="14"/>
                      <a:pt x="5" y="14"/>
                    </a:cubicBezTo>
                    <a:cubicBezTo>
                      <a:pt x="8" y="16"/>
                      <a:pt x="10" y="19"/>
                      <a:pt x="11" y="23"/>
                    </a:cubicBezTo>
                    <a:cubicBezTo>
                      <a:pt x="11" y="23"/>
                      <a:pt x="12" y="23"/>
                      <a:pt x="13" y="22"/>
                    </a:cubicBezTo>
                    <a:cubicBezTo>
                      <a:pt x="10" y="20"/>
                      <a:pt x="9" y="17"/>
                      <a:pt x="7" y="14"/>
                    </a:cubicBezTo>
                    <a:cubicBezTo>
                      <a:pt x="7" y="14"/>
                      <a:pt x="6" y="15"/>
                      <a:pt x="5" y="15"/>
                    </a:cubicBezTo>
                    <a:cubicBezTo>
                      <a:pt x="8" y="18"/>
                      <a:pt x="10" y="20"/>
                      <a:pt x="11" y="24"/>
                    </a:cubicBezTo>
                    <a:cubicBezTo>
                      <a:pt x="12" y="23"/>
                      <a:pt x="13" y="23"/>
                      <a:pt x="13" y="23"/>
                    </a:cubicBezTo>
                    <a:cubicBezTo>
                      <a:pt x="10" y="20"/>
                      <a:pt x="7" y="16"/>
                      <a:pt x="4" y="12"/>
                    </a:cubicBezTo>
                    <a:cubicBezTo>
                      <a:pt x="4" y="11"/>
                      <a:pt x="2" y="12"/>
                      <a:pt x="2" y="13"/>
                    </a:cubicBezTo>
                    <a:cubicBezTo>
                      <a:pt x="3" y="14"/>
                      <a:pt x="3" y="15"/>
                      <a:pt x="3" y="16"/>
                    </a:cubicBezTo>
                    <a:cubicBezTo>
                      <a:pt x="4" y="16"/>
                      <a:pt x="5" y="15"/>
                      <a:pt x="5" y="15"/>
                    </a:cubicBezTo>
                    <a:cubicBezTo>
                      <a:pt x="4" y="14"/>
                      <a:pt x="4" y="13"/>
                      <a:pt x="3" y="12"/>
                    </a:cubicBezTo>
                    <a:cubicBezTo>
                      <a:pt x="2" y="12"/>
                      <a:pt x="2" y="13"/>
                      <a:pt x="1" y="13"/>
                    </a:cubicBezTo>
                    <a:cubicBezTo>
                      <a:pt x="5" y="15"/>
                      <a:pt x="7" y="17"/>
                      <a:pt x="10" y="20"/>
                    </a:cubicBezTo>
                    <a:cubicBezTo>
                      <a:pt x="10" y="20"/>
                      <a:pt x="11" y="19"/>
                      <a:pt x="11" y="19"/>
                    </a:cubicBezTo>
                    <a:cubicBezTo>
                      <a:pt x="11" y="18"/>
                      <a:pt x="11" y="18"/>
                      <a:pt x="10" y="18"/>
                    </a:cubicBezTo>
                    <a:cubicBezTo>
                      <a:pt x="10" y="17"/>
                      <a:pt x="8" y="18"/>
                      <a:pt x="9" y="19"/>
                    </a:cubicBezTo>
                    <a:cubicBezTo>
                      <a:pt x="10" y="22"/>
                      <a:pt x="12" y="26"/>
                      <a:pt x="13" y="29"/>
                    </a:cubicBezTo>
                    <a:cubicBezTo>
                      <a:pt x="14" y="30"/>
                      <a:pt x="16" y="29"/>
                      <a:pt x="15" y="28"/>
                    </a:cubicBezTo>
                    <a:cubicBezTo>
                      <a:pt x="14" y="26"/>
                      <a:pt x="14" y="24"/>
                      <a:pt x="13" y="21"/>
                    </a:cubicBezTo>
                    <a:cubicBezTo>
                      <a:pt x="13" y="22"/>
                      <a:pt x="12" y="22"/>
                      <a:pt x="12" y="22"/>
                    </a:cubicBezTo>
                    <a:cubicBezTo>
                      <a:pt x="14" y="24"/>
                      <a:pt x="14" y="27"/>
                      <a:pt x="14" y="30"/>
                    </a:cubicBezTo>
                    <a:cubicBezTo>
                      <a:pt x="15" y="30"/>
                      <a:pt x="16" y="30"/>
                      <a:pt x="16" y="29"/>
                    </a:cubicBezTo>
                    <a:cubicBezTo>
                      <a:pt x="15" y="28"/>
                      <a:pt x="14" y="26"/>
                      <a:pt x="13" y="24"/>
                    </a:cubicBezTo>
                    <a:cubicBezTo>
                      <a:pt x="12" y="24"/>
                      <a:pt x="12" y="24"/>
                      <a:pt x="11" y="25"/>
                    </a:cubicBezTo>
                    <a:cubicBezTo>
                      <a:pt x="13" y="27"/>
                      <a:pt x="14" y="30"/>
                      <a:pt x="14" y="33"/>
                    </a:cubicBezTo>
                    <a:cubicBezTo>
                      <a:pt x="15" y="33"/>
                      <a:pt x="16" y="33"/>
                      <a:pt x="16" y="32"/>
                    </a:cubicBezTo>
                    <a:cubicBezTo>
                      <a:pt x="15" y="31"/>
                      <a:pt x="14" y="29"/>
                      <a:pt x="13" y="27"/>
                    </a:cubicBezTo>
                    <a:cubicBezTo>
                      <a:pt x="13" y="28"/>
                      <a:pt x="12" y="28"/>
                      <a:pt x="12" y="28"/>
                    </a:cubicBezTo>
                    <a:cubicBezTo>
                      <a:pt x="12" y="30"/>
                      <a:pt x="13" y="31"/>
                      <a:pt x="14" y="33"/>
                    </a:cubicBezTo>
                    <a:cubicBezTo>
                      <a:pt x="14" y="33"/>
                      <a:pt x="14" y="34"/>
                      <a:pt x="14" y="34"/>
                    </a:cubicBezTo>
                    <a:cubicBezTo>
                      <a:pt x="17" y="34"/>
                      <a:pt x="16" y="34"/>
                      <a:pt x="19" y="34"/>
                    </a:cubicBezTo>
                    <a:cubicBezTo>
                      <a:pt x="19" y="34"/>
                      <a:pt x="20" y="34"/>
                      <a:pt x="20" y="33"/>
                    </a:cubicBezTo>
                    <a:cubicBezTo>
                      <a:pt x="19" y="30"/>
                      <a:pt x="17" y="28"/>
                      <a:pt x="16" y="25"/>
                    </a:cubicBezTo>
                    <a:cubicBezTo>
                      <a:pt x="15" y="24"/>
                      <a:pt x="13" y="25"/>
                      <a:pt x="14" y="26"/>
                    </a:cubicBezTo>
                    <a:cubicBezTo>
                      <a:pt x="15" y="29"/>
                      <a:pt x="15" y="31"/>
                      <a:pt x="15" y="34"/>
                    </a:cubicBezTo>
                    <a:cubicBezTo>
                      <a:pt x="16" y="34"/>
                      <a:pt x="17" y="34"/>
                      <a:pt x="17" y="34"/>
                    </a:cubicBezTo>
                    <a:cubicBezTo>
                      <a:pt x="18" y="33"/>
                      <a:pt x="18" y="33"/>
                      <a:pt x="18" y="32"/>
                    </a:cubicBezTo>
                    <a:cubicBezTo>
                      <a:pt x="19" y="33"/>
                      <a:pt x="20" y="32"/>
                      <a:pt x="20" y="31"/>
                    </a:cubicBezTo>
                    <a:cubicBezTo>
                      <a:pt x="19" y="29"/>
                      <a:pt x="18" y="27"/>
                      <a:pt x="16" y="25"/>
                    </a:cubicBezTo>
                    <a:cubicBezTo>
                      <a:pt x="16" y="24"/>
                      <a:pt x="14" y="25"/>
                      <a:pt x="14" y="26"/>
                    </a:cubicBezTo>
                    <a:cubicBezTo>
                      <a:pt x="16" y="29"/>
                      <a:pt x="17" y="32"/>
                      <a:pt x="19" y="34"/>
                    </a:cubicBezTo>
                    <a:cubicBezTo>
                      <a:pt x="20" y="35"/>
                      <a:pt x="21" y="34"/>
                      <a:pt x="20" y="33"/>
                    </a:cubicBezTo>
                    <a:cubicBezTo>
                      <a:pt x="19" y="30"/>
                      <a:pt x="18" y="28"/>
                      <a:pt x="17" y="25"/>
                    </a:cubicBezTo>
                    <a:cubicBezTo>
                      <a:pt x="17" y="25"/>
                      <a:pt x="16" y="25"/>
                      <a:pt x="16" y="26"/>
                    </a:cubicBezTo>
                    <a:cubicBezTo>
                      <a:pt x="17" y="28"/>
                      <a:pt x="18" y="30"/>
                      <a:pt x="20" y="32"/>
                    </a:cubicBezTo>
                    <a:cubicBezTo>
                      <a:pt x="20" y="32"/>
                      <a:pt x="21" y="32"/>
                      <a:pt x="22" y="31"/>
                    </a:cubicBezTo>
                    <a:cubicBezTo>
                      <a:pt x="20" y="28"/>
                      <a:pt x="19" y="25"/>
                      <a:pt x="17" y="22"/>
                    </a:cubicBezTo>
                    <a:cubicBezTo>
                      <a:pt x="17" y="22"/>
                      <a:pt x="16" y="22"/>
                      <a:pt x="15" y="22"/>
                    </a:cubicBezTo>
                    <a:cubicBezTo>
                      <a:pt x="17" y="25"/>
                      <a:pt x="18" y="28"/>
                      <a:pt x="19" y="31"/>
                    </a:cubicBezTo>
                    <a:cubicBezTo>
                      <a:pt x="20" y="31"/>
                      <a:pt x="20" y="30"/>
                      <a:pt x="21" y="30"/>
                    </a:cubicBezTo>
                    <a:cubicBezTo>
                      <a:pt x="19" y="26"/>
                      <a:pt x="17" y="23"/>
                      <a:pt x="16" y="19"/>
                    </a:cubicBezTo>
                    <a:cubicBezTo>
                      <a:pt x="15" y="20"/>
                      <a:pt x="14" y="20"/>
                      <a:pt x="14" y="20"/>
                    </a:cubicBezTo>
                    <a:cubicBezTo>
                      <a:pt x="15" y="23"/>
                      <a:pt x="17" y="26"/>
                      <a:pt x="18" y="29"/>
                    </a:cubicBezTo>
                    <a:cubicBezTo>
                      <a:pt x="19" y="29"/>
                      <a:pt x="19" y="28"/>
                      <a:pt x="20" y="28"/>
                    </a:cubicBezTo>
                    <a:cubicBezTo>
                      <a:pt x="17" y="24"/>
                      <a:pt x="14" y="20"/>
                      <a:pt x="12" y="15"/>
                    </a:cubicBezTo>
                    <a:cubicBezTo>
                      <a:pt x="11" y="16"/>
                      <a:pt x="10" y="16"/>
                      <a:pt x="10" y="16"/>
                    </a:cubicBezTo>
                    <a:cubicBezTo>
                      <a:pt x="12" y="19"/>
                      <a:pt x="14" y="22"/>
                      <a:pt x="15" y="25"/>
                    </a:cubicBezTo>
                    <a:cubicBezTo>
                      <a:pt x="16" y="26"/>
                      <a:pt x="18" y="25"/>
                      <a:pt x="17" y="24"/>
                    </a:cubicBezTo>
                    <a:cubicBezTo>
                      <a:pt x="15" y="19"/>
                      <a:pt x="12" y="16"/>
                      <a:pt x="9" y="12"/>
                    </a:cubicBezTo>
                    <a:cubicBezTo>
                      <a:pt x="9" y="13"/>
                      <a:pt x="8" y="13"/>
                      <a:pt x="8" y="14"/>
                    </a:cubicBezTo>
                    <a:cubicBezTo>
                      <a:pt x="10" y="16"/>
                      <a:pt x="12" y="19"/>
                      <a:pt x="14" y="22"/>
                    </a:cubicBezTo>
                    <a:cubicBezTo>
                      <a:pt x="15" y="21"/>
                      <a:pt x="15" y="21"/>
                      <a:pt x="16" y="20"/>
                    </a:cubicBezTo>
                    <a:cubicBezTo>
                      <a:pt x="13" y="17"/>
                      <a:pt x="10" y="13"/>
                      <a:pt x="9" y="9"/>
                    </a:cubicBezTo>
                    <a:cubicBezTo>
                      <a:pt x="8" y="9"/>
                      <a:pt x="8" y="10"/>
                      <a:pt x="7" y="10"/>
                    </a:cubicBezTo>
                    <a:cubicBezTo>
                      <a:pt x="11" y="12"/>
                      <a:pt x="13" y="17"/>
                      <a:pt x="15" y="20"/>
                    </a:cubicBezTo>
                    <a:cubicBezTo>
                      <a:pt x="16" y="20"/>
                      <a:pt x="17" y="20"/>
                      <a:pt x="17" y="19"/>
                    </a:cubicBezTo>
                    <a:cubicBezTo>
                      <a:pt x="15" y="16"/>
                      <a:pt x="12" y="13"/>
                      <a:pt x="11" y="9"/>
                    </a:cubicBezTo>
                    <a:cubicBezTo>
                      <a:pt x="10" y="9"/>
                      <a:pt x="9" y="9"/>
                      <a:pt x="9" y="10"/>
                    </a:cubicBezTo>
                    <a:cubicBezTo>
                      <a:pt x="12" y="13"/>
                      <a:pt x="14" y="16"/>
                      <a:pt x="15" y="21"/>
                    </a:cubicBezTo>
                    <a:cubicBezTo>
                      <a:pt x="16" y="20"/>
                      <a:pt x="16" y="20"/>
                      <a:pt x="17" y="19"/>
                    </a:cubicBezTo>
                    <a:cubicBezTo>
                      <a:pt x="13" y="17"/>
                      <a:pt x="11" y="14"/>
                      <a:pt x="9" y="11"/>
                    </a:cubicBezTo>
                    <a:cubicBezTo>
                      <a:pt x="7" y="9"/>
                      <a:pt x="6" y="8"/>
                      <a:pt x="4" y="6"/>
                    </a:cubicBezTo>
                    <a:cubicBezTo>
                      <a:pt x="3" y="5"/>
                      <a:pt x="5" y="7"/>
                      <a:pt x="5" y="7"/>
                    </a:cubicBezTo>
                    <a:cubicBezTo>
                      <a:pt x="6" y="8"/>
                      <a:pt x="7" y="9"/>
                      <a:pt x="8" y="10"/>
                    </a:cubicBezTo>
                    <a:cubicBezTo>
                      <a:pt x="9" y="11"/>
                      <a:pt x="10" y="13"/>
                      <a:pt x="11" y="14"/>
                    </a:cubicBezTo>
                    <a:cubicBezTo>
                      <a:pt x="12" y="15"/>
                      <a:pt x="14" y="13"/>
                      <a:pt x="13" y="12"/>
                    </a:cubicBezTo>
                    <a:cubicBezTo>
                      <a:pt x="11" y="11"/>
                      <a:pt x="10" y="9"/>
                      <a:pt x="9" y="7"/>
                    </a:cubicBezTo>
                    <a:cubicBezTo>
                      <a:pt x="8" y="7"/>
                      <a:pt x="8" y="8"/>
                      <a:pt x="7" y="8"/>
                    </a:cubicBezTo>
                    <a:cubicBezTo>
                      <a:pt x="9" y="11"/>
                      <a:pt x="11" y="14"/>
                      <a:pt x="13" y="18"/>
                    </a:cubicBezTo>
                    <a:cubicBezTo>
                      <a:pt x="15" y="21"/>
                      <a:pt x="15" y="25"/>
                      <a:pt x="17" y="28"/>
                    </a:cubicBezTo>
                    <a:cubicBezTo>
                      <a:pt x="17" y="30"/>
                      <a:pt x="19" y="29"/>
                      <a:pt x="19" y="27"/>
                    </a:cubicBezTo>
                    <a:cubicBezTo>
                      <a:pt x="19" y="27"/>
                      <a:pt x="18" y="26"/>
                      <a:pt x="18" y="26"/>
                    </a:cubicBezTo>
                    <a:cubicBezTo>
                      <a:pt x="17" y="25"/>
                      <a:pt x="15" y="26"/>
                      <a:pt x="16" y="27"/>
                    </a:cubicBezTo>
                    <a:cubicBezTo>
                      <a:pt x="16" y="28"/>
                      <a:pt x="16" y="28"/>
                      <a:pt x="17" y="28"/>
                    </a:cubicBezTo>
                    <a:cubicBezTo>
                      <a:pt x="17" y="28"/>
                      <a:pt x="18" y="28"/>
                      <a:pt x="19" y="27"/>
                    </a:cubicBezTo>
                    <a:cubicBezTo>
                      <a:pt x="17" y="24"/>
                      <a:pt x="17" y="21"/>
                      <a:pt x="16" y="18"/>
                    </a:cubicBezTo>
                    <a:cubicBezTo>
                      <a:pt x="14" y="14"/>
                      <a:pt x="12" y="11"/>
                      <a:pt x="9" y="7"/>
                    </a:cubicBezTo>
                    <a:cubicBezTo>
                      <a:pt x="8" y="6"/>
                      <a:pt x="6" y="7"/>
                      <a:pt x="7" y="8"/>
                    </a:cubicBezTo>
                    <a:cubicBezTo>
                      <a:pt x="8" y="10"/>
                      <a:pt x="9" y="12"/>
                      <a:pt x="11" y="14"/>
                    </a:cubicBezTo>
                    <a:cubicBezTo>
                      <a:pt x="11" y="13"/>
                      <a:pt x="12" y="13"/>
                      <a:pt x="13" y="12"/>
                    </a:cubicBezTo>
                    <a:cubicBezTo>
                      <a:pt x="11" y="11"/>
                      <a:pt x="4" y="0"/>
                      <a:pt x="2" y="4"/>
                    </a:cubicBezTo>
                    <a:cubicBezTo>
                      <a:pt x="0" y="7"/>
                      <a:pt x="3" y="9"/>
                      <a:pt x="5" y="10"/>
                    </a:cubicBezTo>
                    <a:cubicBezTo>
                      <a:pt x="9" y="14"/>
                      <a:pt x="11" y="18"/>
                      <a:pt x="15" y="21"/>
                    </a:cubicBezTo>
                    <a:cubicBezTo>
                      <a:pt x="16" y="22"/>
                      <a:pt x="17" y="21"/>
                      <a:pt x="17" y="20"/>
                    </a:cubicBezTo>
                    <a:cubicBezTo>
                      <a:pt x="16" y="16"/>
                      <a:pt x="14" y="11"/>
                      <a:pt x="10" y="8"/>
                    </a:cubicBezTo>
                    <a:cubicBezTo>
                      <a:pt x="10" y="7"/>
                      <a:pt x="8" y="8"/>
                      <a:pt x="9" y="9"/>
                    </a:cubicBezTo>
                    <a:cubicBezTo>
                      <a:pt x="10" y="14"/>
                      <a:pt x="13" y="17"/>
                      <a:pt x="15" y="20"/>
                    </a:cubicBezTo>
                    <a:cubicBezTo>
                      <a:pt x="16" y="22"/>
                      <a:pt x="18" y="20"/>
                      <a:pt x="17" y="19"/>
                    </a:cubicBezTo>
                    <a:cubicBezTo>
                      <a:pt x="15" y="15"/>
                      <a:pt x="13" y="11"/>
                      <a:pt x="8" y="8"/>
                    </a:cubicBezTo>
                    <a:cubicBezTo>
                      <a:pt x="7" y="8"/>
                      <a:pt x="6" y="9"/>
                      <a:pt x="6" y="10"/>
                    </a:cubicBezTo>
                    <a:cubicBezTo>
                      <a:pt x="8" y="14"/>
                      <a:pt x="11" y="18"/>
                      <a:pt x="14" y="22"/>
                    </a:cubicBezTo>
                    <a:cubicBezTo>
                      <a:pt x="15" y="23"/>
                      <a:pt x="17" y="21"/>
                      <a:pt x="16" y="20"/>
                    </a:cubicBezTo>
                    <a:cubicBezTo>
                      <a:pt x="14" y="17"/>
                      <a:pt x="12" y="15"/>
                      <a:pt x="9" y="12"/>
                    </a:cubicBezTo>
                    <a:cubicBezTo>
                      <a:pt x="8" y="11"/>
                      <a:pt x="7" y="13"/>
                      <a:pt x="8" y="14"/>
                    </a:cubicBezTo>
                    <a:cubicBezTo>
                      <a:pt x="11" y="17"/>
                      <a:pt x="13" y="21"/>
                      <a:pt x="15" y="25"/>
                    </a:cubicBezTo>
                    <a:cubicBezTo>
                      <a:pt x="16" y="24"/>
                      <a:pt x="17" y="24"/>
                      <a:pt x="17" y="24"/>
                    </a:cubicBezTo>
                    <a:cubicBezTo>
                      <a:pt x="15" y="21"/>
                      <a:pt x="14" y="18"/>
                      <a:pt x="12" y="15"/>
                    </a:cubicBezTo>
                    <a:cubicBezTo>
                      <a:pt x="11" y="14"/>
                      <a:pt x="9" y="15"/>
                      <a:pt x="10" y="16"/>
                    </a:cubicBezTo>
                    <a:cubicBezTo>
                      <a:pt x="12" y="21"/>
                      <a:pt x="15" y="25"/>
                      <a:pt x="18" y="29"/>
                    </a:cubicBezTo>
                    <a:cubicBezTo>
                      <a:pt x="19" y="30"/>
                      <a:pt x="21" y="29"/>
                      <a:pt x="20" y="28"/>
                    </a:cubicBezTo>
                    <a:cubicBezTo>
                      <a:pt x="19" y="25"/>
                      <a:pt x="17" y="22"/>
                      <a:pt x="16" y="19"/>
                    </a:cubicBezTo>
                    <a:cubicBezTo>
                      <a:pt x="15" y="18"/>
                      <a:pt x="13" y="19"/>
                      <a:pt x="14" y="20"/>
                    </a:cubicBezTo>
                    <a:cubicBezTo>
                      <a:pt x="15" y="24"/>
                      <a:pt x="17" y="27"/>
                      <a:pt x="19" y="31"/>
                    </a:cubicBezTo>
                    <a:cubicBezTo>
                      <a:pt x="20" y="32"/>
                      <a:pt x="22" y="31"/>
                      <a:pt x="21" y="30"/>
                    </a:cubicBezTo>
                    <a:cubicBezTo>
                      <a:pt x="20" y="27"/>
                      <a:pt x="19" y="24"/>
                      <a:pt x="17" y="21"/>
                    </a:cubicBezTo>
                    <a:cubicBezTo>
                      <a:pt x="17" y="20"/>
                      <a:pt x="15" y="21"/>
                      <a:pt x="15" y="22"/>
                    </a:cubicBezTo>
                    <a:cubicBezTo>
                      <a:pt x="17" y="26"/>
                      <a:pt x="18" y="29"/>
                      <a:pt x="20" y="32"/>
                    </a:cubicBezTo>
                    <a:cubicBezTo>
                      <a:pt x="20" y="34"/>
                      <a:pt x="22" y="32"/>
                      <a:pt x="22" y="31"/>
                    </a:cubicBezTo>
                    <a:cubicBezTo>
                      <a:pt x="20" y="29"/>
                      <a:pt x="19" y="26"/>
                      <a:pt x="17" y="24"/>
                    </a:cubicBezTo>
                    <a:cubicBezTo>
                      <a:pt x="17" y="23"/>
                      <a:pt x="15" y="24"/>
                      <a:pt x="15" y="25"/>
                    </a:cubicBezTo>
                    <a:cubicBezTo>
                      <a:pt x="16" y="28"/>
                      <a:pt x="17" y="31"/>
                      <a:pt x="18" y="34"/>
                    </a:cubicBezTo>
                    <a:cubicBezTo>
                      <a:pt x="19" y="34"/>
                      <a:pt x="20" y="33"/>
                      <a:pt x="20" y="33"/>
                    </a:cubicBezTo>
                    <a:cubicBezTo>
                      <a:pt x="18" y="31"/>
                      <a:pt x="18" y="28"/>
                      <a:pt x="16" y="25"/>
                    </a:cubicBezTo>
                    <a:cubicBezTo>
                      <a:pt x="16" y="26"/>
                      <a:pt x="15" y="26"/>
                      <a:pt x="14" y="26"/>
                    </a:cubicBezTo>
                    <a:cubicBezTo>
                      <a:pt x="16" y="28"/>
                      <a:pt x="17" y="30"/>
                      <a:pt x="18" y="32"/>
                    </a:cubicBezTo>
                    <a:cubicBezTo>
                      <a:pt x="18" y="31"/>
                      <a:pt x="19" y="31"/>
                      <a:pt x="19" y="30"/>
                    </a:cubicBezTo>
                    <a:cubicBezTo>
                      <a:pt x="18" y="29"/>
                      <a:pt x="17" y="29"/>
                      <a:pt x="15" y="29"/>
                    </a:cubicBezTo>
                    <a:cubicBezTo>
                      <a:pt x="14" y="29"/>
                      <a:pt x="13" y="29"/>
                      <a:pt x="14" y="30"/>
                    </a:cubicBezTo>
                    <a:cubicBezTo>
                      <a:pt x="14" y="32"/>
                      <a:pt x="14" y="33"/>
                      <a:pt x="15" y="35"/>
                    </a:cubicBezTo>
                    <a:cubicBezTo>
                      <a:pt x="16" y="36"/>
                      <a:pt x="17" y="35"/>
                      <a:pt x="18" y="34"/>
                    </a:cubicBezTo>
                    <a:cubicBezTo>
                      <a:pt x="18" y="31"/>
                      <a:pt x="17" y="28"/>
                      <a:pt x="16" y="25"/>
                    </a:cubicBezTo>
                    <a:cubicBezTo>
                      <a:pt x="15" y="26"/>
                      <a:pt x="15" y="26"/>
                      <a:pt x="14" y="26"/>
                    </a:cubicBezTo>
                    <a:cubicBezTo>
                      <a:pt x="15" y="29"/>
                      <a:pt x="17" y="31"/>
                      <a:pt x="18" y="34"/>
                    </a:cubicBezTo>
                    <a:cubicBezTo>
                      <a:pt x="18" y="33"/>
                      <a:pt x="18" y="33"/>
                      <a:pt x="19" y="32"/>
                    </a:cubicBezTo>
                    <a:cubicBezTo>
                      <a:pt x="15" y="32"/>
                      <a:pt x="15" y="29"/>
                      <a:pt x="13" y="27"/>
                    </a:cubicBezTo>
                    <a:cubicBezTo>
                      <a:pt x="12" y="26"/>
                      <a:pt x="11" y="27"/>
                      <a:pt x="11" y="28"/>
                    </a:cubicBezTo>
                    <a:cubicBezTo>
                      <a:pt x="12" y="30"/>
                      <a:pt x="13" y="32"/>
                      <a:pt x="14" y="33"/>
                    </a:cubicBezTo>
                    <a:cubicBezTo>
                      <a:pt x="15" y="35"/>
                      <a:pt x="17" y="34"/>
                      <a:pt x="17" y="33"/>
                    </a:cubicBezTo>
                    <a:cubicBezTo>
                      <a:pt x="16" y="29"/>
                      <a:pt x="15" y="26"/>
                      <a:pt x="13" y="24"/>
                    </a:cubicBezTo>
                    <a:cubicBezTo>
                      <a:pt x="12" y="23"/>
                      <a:pt x="10" y="23"/>
                      <a:pt x="11" y="24"/>
                    </a:cubicBezTo>
                    <a:cubicBezTo>
                      <a:pt x="12" y="27"/>
                      <a:pt x="13" y="29"/>
                      <a:pt x="15" y="31"/>
                    </a:cubicBezTo>
                    <a:cubicBezTo>
                      <a:pt x="15" y="32"/>
                      <a:pt x="17" y="31"/>
                      <a:pt x="17" y="30"/>
                    </a:cubicBezTo>
                    <a:cubicBezTo>
                      <a:pt x="16" y="27"/>
                      <a:pt x="16" y="23"/>
                      <a:pt x="13" y="21"/>
                    </a:cubicBezTo>
                    <a:cubicBezTo>
                      <a:pt x="13" y="20"/>
                      <a:pt x="11" y="20"/>
                      <a:pt x="11" y="21"/>
                    </a:cubicBezTo>
                    <a:cubicBezTo>
                      <a:pt x="12" y="24"/>
                      <a:pt x="12" y="26"/>
                      <a:pt x="13" y="29"/>
                    </a:cubicBezTo>
                    <a:cubicBezTo>
                      <a:pt x="14" y="28"/>
                      <a:pt x="14" y="28"/>
                      <a:pt x="15" y="28"/>
                    </a:cubicBezTo>
                    <a:cubicBezTo>
                      <a:pt x="14" y="25"/>
                      <a:pt x="12" y="21"/>
                      <a:pt x="11" y="18"/>
                    </a:cubicBezTo>
                    <a:cubicBezTo>
                      <a:pt x="10" y="18"/>
                      <a:pt x="9" y="19"/>
                      <a:pt x="9" y="19"/>
                    </a:cubicBezTo>
                    <a:cubicBezTo>
                      <a:pt x="9" y="20"/>
                      <a:pt x="9" y="20"/>
                      <a:pt x="10" y="20"/>
                    </a:cubicBezTo>
                    <a:cubicBezTo>
                      <a:pt x="11" y="21"/>
                      <a:pt x="12" y="20"/>
                      <a:pt x="11" y="19"/>
                    </a:cubicBezTo>
                    <a:cubicBezTo>
                      <a:pt x="9" y="16"/>
                      <a:pt x="6" y="13"/>
                      <a:pt x="2" y="11"/>
                    </a:cubicBezTo>
                    <a:cubicBezTo>
                      <a:pt x="2" y="11"/>
                      <a:pt x="0" y="12"/>
                      <a:pt x="1" y="13"/>
                    </a:cubicBezTo>
                    <a:cubicBezTo>
                      <a:pt x="2" y="14"/>
                      <a:pt x="3" y="15"/>
                      <a:pt x="4" y="16"/>
                    </a:cubicBezTo>
                    <a:cubicBezTo>
                      <a:pt x="4" y="17"/>
                      <a:pt x="6" y="16"/>
                      <a:pt x="6" y="15"/>
                    </a:cubicBezTo>
                    <a:cubicBezTo>
                      <a:pt x="5" y="14"/>
                      <a:pt x="5" y="13"/>
                      <a:pt x="5" y="12"/>
                    </a:cubicBezTo>
                    <a:cubicBezTo>
                      <a:pt x="4" y="13"/>
                      <a:pt x="3" y="13"/>
                      <a:pt x="3" y="13"/>
                    </a:cubicBezTo>
                    <a:cubicBezTo>
                      <a:pt x="5" y="17"/>
                      <a:pt x="8" y="21"/>
                      <a:pt x="12" y="24"/>
                    </a:cubicBezTo>
                    <a:cubicBezTo>
                      <a:pt x="12" y="25"/>
                      <a:pt x="14" y="24"/>
                      <a:pt x="14" y="23"/>
                    </a:cubicBezTo>
                    <a:cubicBezTo>
                      <a:pt x="12" y="19"/>
                      <a:pt x="10" y="16"/>
                      <a:pt x="7" y="14"/>
                    </a:cubicBezTo>
                    <a:cubicBezTo>
                      <a:pt x="6" y="13"/>
                      <a:pt x="5" y="14"/>
                      <a:pt x="5" y="15"/>
                    </a:cubicBezTo>
                    <a:cubicBezTo>
                      <a:pt x="6" y="18"/>
                      <a:pt x="8" y="21"/>
                      <a:pt x="11" y="24"/>
                    </a:cubicBezTo>
                    <a:cubicBezTo>
                      <a:pt x="12" y="25"/>
                      <a:pt x="13" y="24"/>
                      <a:pt x="13" y="23"/>
                    </a:cubicBezTo>
                    <a:cubicBezTo>
                      <a:pt x="12" y="19"/>
                      <a:pt x="10" y="15"/>
                      <a:pt x="7" y="12"/>
                    </a:cubicBezTo>
                    <a:cubicBezTo>
                      <a:pt x="6" y="12"/>
                      <a:pt x="5" y="13"/>
                      <a:pt x="5" y="14"/>
                    </a:cubicBezTo>
                    <a:cubicBezTo>
                      <a:pt x="6" y="15"/>
                      <a:pt x="6" y="15"/>
                      <a:pt x="7" y="16"/>
                    </a:cubicBezTo>
                    <a:cubicBezTo>
                      <a:pt x="8" y="17"/>
                      <a:pt x="10" y="16"/>
                      <a:pt x="9" y="15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544" name="Freeform 241"/>
              <p:cNvSpPr/>
              <p:nvPr/>
            </p:nvSpPr>
            <p:spPr>
              <a:xfrm>
                <a:off x="1929" y="1455"/>
                <a:ext cx="137" cy="134"/>
              </a:xfrm>
              <a:custGeom>
                <a:avLst/>
                <a:gdLst/>
                <a:ahLst/>
                <a:cxnLst>
                  <a:cxn ang="0">
                    <a:pos x="602" y="5819"/>
                  </a:cxn>
                  <a:cxn ang="0">
                    <a:pos x="400" y="5999"/>
                  </a:cxn>
                  <a:cxn ang="0">
                    <a:pos x="716" y="6210"/>
                  </a:cxn>
                  <a:cxn ang="0">
                    <a:pos x="1929" y="4496"/>
                  </a:cxn>
                  <a:cxn ang="0">
                    <a:pos x="3396" y="5999"/>
                  </a:cxn>
                  <a:cxn ang="0">
                    <a:pos x="3976" y="5819"/>
                  </a:cxn>
                  <a:cxn ang="0">
                    <a:pos x="6231" y="1927"/>
                  </a:cxn>
                  <a:cxn ang="0">
                    <a:pos x="7561" y="927"/>
                  </a:cxn>
                  <a:cxn ang="0">
                    <a:pos x="7561" y="3570"/>
                  </a:cxn>
                  <a:cxn ang="0">
                    <a:pos x="5506" y="8137"/>
                  </a:cxn>
                  <a:cxn ang="0">
                    <a:pos x="2860" y="7136"/>
                  </a:cxn>
                  <a:cxn ang="0">
                    <a:pos x="602" y="5999"/>
                  </a:cxn>
                  <a:cxn ang="0">
                    <a:pos x="211" y="6609"/>
                  </a:cxn>
                  <a:cxn ang="0">
                    <a:pos x="2258" y="7324"/>
                  </a:cxn>
                  <a:cxn ang="0">
                    <a:pos x="5834" y="8853"/>
                  </a:cxn>
                  <a:cxn ang="0">
                    <a:pos x="6231" y="8642"/>
                  </a:cxn>
                  <a:cxn ang="0">
                    <a:pos x="8691" y="2041"/>
                  </a:cxn>
                  <a:cxn ang="0">
                    <a:pos x="6622" y="0"/>
                  </a:cxn>
                  <a:cxn ang="0">
                    <a:pos x="6231" y="211"/>
                  </a:cxn>
                  <a:cxn ang="0">
                    <a:pos x="3396" y="5682"/>
                  </a:cxn>
                  <a:cxn ang="0">
                    <a:pos x="3787" y="5682"/>
                  </a:cxn>
                  <a:cxn ang="0">
                    <a:pos x="1533" y="3966"/>
                  </a:cxn>
                  <a:cxn ang="0">
                    <a:pos x="211" y="6210"/>
                  </a:cxn>
                  <a:cxn ang="0">
                    <a:pos x="602" y="6421"/>
                  </a:cxn>
                  <a:cxn ang="0">
                    <a:pos x="928" y="6210"/>
                  </a:cxn>
                  <a:cxn ang="0">
                    <a:pos x="602" y="5819"/>
                  </a:cxn>
                </a:cxnLst>
                <a:pathLst>
                  <a:path w="48" h="47">
                    <a:moveTo>
                      <a:pt x="3" y="31"/>
                    </a:moveTo>
                    <a:cubicBezTo>
                      <a:pt x="3" y="31"/>
                      <a:pt x="2" y="31"/>
                      <a:pt x="2" y="32"/>
                    </a:cubicBezTo>
                    <a:cubicBezTo>
                      <a:pt x="3" y="32"/>
                      <a:pt x="3" y="33"/>
                      <a:pt x="4" y="33"/>
                    </a:cubicBezTo>
                    <a:cubicBezTo>
                      <a:pt x="5" y="31"/>
                      <a:pt x="7" y="22"/>
                      <a:pt x="10" y="24"/>
                    </a:cubicBezTo>
                    <a:cubicBezTo>
                      <a:pt x="13" y="26"/>
                      <a:pt x="16" y="29"/>
                      <a:pt x="18" y="32"/>
                    </a:cubicBezTo>
                    <a:cubicBezTo>
                      <a:pt x="19" y="32"/>
                      <a:pt x="20" y="32"/>
                      <a:pt x="21" y="31"/>
                    </a:cubicBezTo>
                    <a:cubicBezTo>
                      <a:pt x="26" y="25"/>
                      <a:pt x="29" y="17"/>
                      <a:pt x="33" y="10"/>
                    </a:cubicBezTo>
                    <a:cubicBezTo>
                      <a:pt x="35" y="5"/>
                      <a:pt x="34" y="2"/>
                      <a:pt x="40" y="5"/>
                    </a:cubicBezTo>
                    <a:cubicBezTo>
                      <a:pt x="46" y="8"/>
                      <a:pt x="41" y="16"/>
                      <a:pt x="40" y="19"/>
                    </a:cubicBezTo>
                    <a:cubicBezTo>
                      <a:pt x="39" y="22"/>
                      <a:pt x="31" y="44"/>
                      <a:pt x="29" y="43"/>
                    </a:cubicBezTo>
                    <a:cubicBezTo>
                      <a:pt x="24" y="42"/>
                      <a:pt x="20" y="39"/>
                      <a:pt x="15" y="38"/>
                    </a:cubicBezTo>
                    <a:cubicBezTo>
                      <a:pt x="11" y="36"/>
                      <a:pt x="7" y="35"/>
                      <a:pt x="3" y="32"/>
                    </a:cubicBezTo>
                    <a:cubicBezTo>
                      <a:pt x="1" y="31"/>
                      <a:pt x="0" y="34"/>
                      <a:pt x="1" y="35"/>
                    </a:cubicBezTo>
                    <a:cubicBezTo>
                      <a:pt x="5" y="37"/>
                      <a:pt x="8" y="38"/>
                      <a:pt x="12" y="39"/>
                    </a:cubicBezTo>
                    <a:cubicBezTo>
                      <a:pt x="18" y="42"/>
                      <a:pt x="24" y="45"/>
                      <a:pt x="31" y="47"/>
                    </a:cubicBezTo>
                    <a:cubicBezTo>
                      <a:pt x="32" y="47"/>
                      <a:pt x="32" y="47"/>
                      <a:pt x="33" y="46"/>
                    </a:cubicBezTo>
                    <a:cubicBezTo>
                      <a:pt x="37" y="34"/>
                      <a:pt x="43" y="23"/>
                      <a:pt x="46" y="11"/>
                    </a:cubicBezTo>
                    <a:cubicBezTo>
                      <a:pt x="48" y="4"/>
                      <a:pt x="41" y="1"/>
                      <a:pt x="35" y="0"/>
                    </a:cubicBezTo>
                    <a:cubicBezTo>
                      <a:pt x="35" y="0"/>
                      <a:pt x="34" y="0"/>
                      <a:pt x="33" y="1"/>
                    </a:cubicBezTo>
                    <a:cubicBezTo>
                      <a:pt x="29" y="11"/>
                      <a:pt x="25" y="21"/>
                      <a:pt x="18" y="30"/>
                    </a:cubicBezTo>
                    <a:cubicBezTo>
                      <a:pt x="19" y="30"/>
                      <a:pt x="20" y="30"/>
                      <a:pt x="20" y="30"/>
                    </a:cubicBezTo>
                    <a:cubicBezTo>
                      <a:pt x="18" y="27"/>
                      <a:pt x="12" y="19"/>
                      <a:pt x="8" y="21"/>
                    </a:cubicBezTo>
                    <a:cubicBezTo>
                      <a:pt x="4" y="22"/>
                      <a:pt x="2" y="29"/>
                      <a:pt x="1" y="33"/>
                    </a:cubicBezTo>
                    <a:cubicBezTo>
                      <a:pt x="1" y="34"/>
                      <a:pt x="2" y="35"/>
                      <a:pt x="3" y="34"/>
                    </a:cubicBezTo>
                    <a:cubicBezTo>
                      <a:pt x="4" y="34"/>
                      <a:pt x="4" y="34"/>
                      <a:pt x="5" y="33"/>
                    </a:cubicBezTo>
                    <a:cubicBezTo>
                      <a:pt x="6" y="32"/>
                      <a:pt x="4" y="30"/>
                      <a:pt x="3" y="31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545" name="Freeform 242"/>
              <p:cNvSpPr/>
              <p:nvPr/>
            </p:nvSpPr>
            <p:spPr>
              <a:xfrm>
                <a:off x="1934" y="1452"/>
                <a:ext cx="132" cy="129"/>
              </a:xfrm>
              <a:custGeom>
                <a:avLst/>
                <a:gdLst/>
                <a:ahLst/>
                <a:cxnLst>
                  <a:cxn ang="0">
                    <a:pos x="947" y="6550"/>
                  </a:cxn>
                  <a:cxn ang="0">
                    <a:pos x="1162" y="5209"/>
                  </a:cxn>
                  <a:cxn ang="0">
                    <a:pos x="947" y="5392"/>
                  </a:cxn>
                  <a:cxn ang="0">
                    <a:pos x="758" y="5604"/>
                  </a:cxn>
                  <a:cxn ang="0">
                    <a:pos x="1771" y="6952"/>
                  </a:cxn>
                  <a:cxn ang="0">
                    <a:pos x="1960" y="5604"/>
                  </a:cxn>
                  <a:cxn ang="0">
                    <a:pos x="1555" y="5604"/>
                  </a:cxn>
                  <a:cxn ang="0">
                    <a:pos x="2502" y="7158"/>
                  </a:cxn>
                  <a:cxn ang="0">
                    <a:pos x="2717" y="7559"/>
                  </a:cxn>
                  <a:cxn ang="0">
                    <a:pos x="2717" y="6410"/>
                  </a:cxn>
                  <a:cxn ang="0">
                    <a:pos x="2907" y="6952"/>
                  </a:cxn>
                  <a:cxn ang="0">
                    <a:pos x="3524" y="6762"/>
                  </a:cxn>
                  <a:cxn ang="0">
                    <a:pos x="4677" y="6410"/>
                  </a:cxn>
                  <a:cxn ang="0">
                    <a:pos x="4462" y="4856"/>
                  </a:cxn>
                  <a:cxn ang="0">
                    <a:pos x="3334" y="6550"/>
                  </a:cxn>
                  <a:cxn ang="0">
                    <a:pos x="4273" y="6009"/>
                  </a:cxn>
                  <a:cxn ang="0">
                    <a:pos x="6448" y="2170"/>
                  </a:cxn>
                  <a:cxn ang="0">
                    <a:pos x="5840" y="2497"/>
                  </a:cxn>
                  <a:cxn ang="0">
                    <a:pos x="4677" y="6952"/>
                  </a:cxn>
                  <a:cxn ang="0">
                    <a:pos x="5082" y="8104"/>
                  </a:cxn>
                  <a:cxn ang="0">
                    <a:pos x="5840" y="6410"/>
                  </a:cxn>
                  <a:cxn ang="0">
                    <a:pos x="6029" y="4051"/>
                  </a:cxn>
                  <a:cxn ang="0">
                    <a:pos x="5082" y="7347"/>
                  </a:cxn>
                  <a:cxn ang="0">
                    <a:pos x="6637" y="7158"/>
                  </a:cxn>
                  <a:cxn ang="0">
                    <a:pos x="7797" y="2170"/>
                  </a:cxn>
                  <a:cxn ang="0">
                    <a:pos x="6990" y="2170"/>
                  </a:cxn>
                  <a:cxn ang="0">
                    <a:pos x="7395" y="2497"/>
                  </a:cxn>
                  <a:cxn ang="0">
                    <a:pos x="6448" y="2285"/>
                  </a:cxn>
                  <a:cxn ang="0">
                    <a:pos x="6990" y="3509"/>
                  </a:cxn>
                  <a:cxn ang="0">
                    <a:pos x="6637" y="3107"/>
                  </a:cxn>
                  <a:cxn ang="0">
                    <a:pos x="7180" y="2170"/>
                  </a:cxn>
                  <a:cxn ang="0">
                    <a:pos x="6029" y="6952"/>
                  </a:cxn>
                  <a:cxn ang="0">
                    <a:pos x="5624" y="7559"/>
                  </a:cxn>
                  <a:cxn ang="0">
                    <a:pos x="6637" y="4266"/>
                  </a:cxn>
                  <a:cxn ang="0">
                    <a:pos x="5220" y="6221"/>
                  </a:cxn>
                  <a:cxn ang="0">
                    <a:pos x="4462" y="8104"/>
                  </a:cxn>
                  <a:cxn ang="0">
                    <a:pos x="5220" y="7158"/>
                  </a:cxn>
                  <a:cxn ang="0">
                    <a:pos x="6448" y="2712"/>
                  </a:cxn>
                  <a:cxn ang="0">
                    <a:pos x="5840" y="1955"/>
                  </a:cxn>
                  <a:cxn ang="0">
                    <a:pos x="3880" y="5604"/>
                  </a:cxn>
                  <a:cxn ang="0">
                    <a:pos x="3880" y="6952"/>
                  </a:cxn>
                  <a:cxn ang="0">
                    <a:pos x="5082" y="4856"/>
                  </a:cxn>
                  <a:cxn ang="0">
                    <a:pos x="4069" y="6550"/>
                  </a:cxn>
                  <a:cxn ang="0">
                    <a:pos x="4273" y="8316"/>
                  </a:cxn>
                  <a:cxn ang="0">
                    <a:pos x="4677" y="8104"/>
                  </a:cxn>
                  <a:cxn ang="0">
                    <a:pos x="2502" y="6221"/>
                  </a:cxn>
                  <a:cxn ang="0">
                    <a:pos x="1352" y="6410"/>
                  </a:cxn>
                  <a:cxn ang="0">
                    <a:pos x="2502" y="7347"/>
                  </a:cxn>
                  <a:cxn ang="0">
                    <a:pos x="1960" y="6762"/>
                  </a:cxn>
                  <a:cxn ang="0">
                    <a:pos x="1960" y="5392"/>
                  </a:cxn>
                  <a:cxn ang="0">
                    <a:pos x="1162" y="5392"/>
                  </a:cxn>
                  <a:cxn ang="0">
                    <a:pos x="758" y="5819"/>
                  </a:cxn>
                  <a:cxn ang="0">
                    <a:pos x="1352" y="7158"/>
                  </a:cxn>
                  <a:cxn ang="0">
                    <a:pos x="1352" y="5063"/>
                  </a:cxn>
                  <a:cxn ang="0">
                    <a:pos x="617" y="5392"/>
                  </a:cxn>
                  <a:cxn ang="0">
                    <a:pos x="758" y="6221"/>
                  </a:cxn>
                </a:cxnLst>
                <a:pathLst>
                  <a:path w="46" h="45">
                    <a:moveTo>
                      <a:pt x="7" y="32"/>
                    </a:moveTo>
                    <a:cubicBezTo>
                      <a:pt x="7" y="31"/>
                      <a:pt x="8" y="29"/>
                      <a:pt x="8" y="28"/>
                    </a:cubicBezTo>
                    <a:cubicBezTo>
                      <a:pt x="8" y="26"/>
                      <a:pt x="6" y="25"/>
                      <a:pt x="5" y="27"/>
                    </a:cubicBezTo>
                    <a:cubicBezTo>
                      <a:pt x="4" y="29"/>
                      <a:pt x="3" y="31"/>
                      <a:pt x="2" y="33"/>
                    </a:cubicBezTo>
                    <a:cubicBezTo>
                      <a:pt x="3" y="33"/>
                      <a:pt x="4" y="34"/>
                      <a:pt x="5" y="34"/>
                    </a:cubicBezTo>
                    <a:cubicBezTo>
                      <a:pt x="5" y="32"/>
                      <a:pt x="5" y="30"/>
                      <a:pt x="6" y="28"/>
                    </a:cubicBezTo>
                    <a:cubicBezTo>
                      <a:pt x="6" y="27"/>
                      <a:pt x="3" y="26"/>
                      <a:pt x="3" y="28"/>
                    </a:cubicBezTo>
                    <a:cubicBezTo>
                      <a:pt x="2" y="30"/>
                      <a:pt x="1" y="32"/>
                      <a:pt x="1" y="34"/>
                    </a:cubicBezTo>
                    <a:cubicBezTo>
                      <a:pt x="0" y="35"/>
                      <a:pt x="3" y="36"/>
                      <a:pt x="4" y="34"/>
                    </a:cubicBezTo>
                    <a:cubicBezTo>
                      <a:pt x="5" y="32"/>
                      <a:pt x="6" y="29"/>
                      <a:pt x="6" y="27"/>
                    </a:cubicBezTo>
                    <a:cubicBezTo>
                      <a:pt x="5" y="27"/>
                      <a:pt x="4" y="27"/>
                      <a:pt x="4" y="26"/>
                    </a:cubicBezTo>
                    <a:cubicBezTo>
                      <a:pt x="3" y="30"/>
                      <a:pt x="3" y="33"/>
                      <a:pt x="3" y="37"/>
                    </a:cubicBezTo>
                    <a:cubicBezTo>
                      <a:pt x="3" y="38"/>
                      <a:pt x="6" y="39"/>
                      <a:pt x="6" y="37"/>
                    </a:cubicBezTo>
                    <a:cubicBezTo>
                      <a:pt x="7" y="34"/>
                      <a:pt x="7" y="31"/>
                      <a:pt x="8" y="28"/>
                    </a:cubicBezTo>
                    <a:cubicBezTo>
                      <a:pt x="7" y="28"/>
                      <a:pt x="6" y="28"/>
                      <a:pt x="5" y="28"/>
                    </a:cubicBezTo>
                    <a:cubicBezTo>
                      <a:pt x="5" y="31"/>
                      <a:pt x="5" y="34"/>
                      <a:pt x="4" y="37"/>
                    </a:cubicBezTo>
                    <a:cubicBezTo>
                      <a:pt x="5" y="37"/>
                      <a:pt x="6" y="37"/>
                      <a:pt x="7" y="37"/>
                    </a:cubicBezTo>
                    <a:cubicBezTo>
                      <a:pt x="7" y="34"/>
                      <a:pt x="8" y="30"/>
                      <a:pt x="8" y="27"/>
                    </a:cubicBezTo>
                    <a:cubicBezTo>
                      <a:pt x="8" y="25"/>
                      <a:pt x="6" y="25"/>
                      <a:pt x="5" y="26"/>
                    </a:cubicBezTo>
                    <a:cubicBezTo>
                      <a:pt x="5" y="27"/>
                      <a:pt x="4" y="28"/>
                      <a:pt x="4" y="29"/>
                    </a:cubicBezTo>
                    <a:cubicBezTo>
                      <a:pt x="5" y="29"/>
                      <a:pt x="6" y="29"/>
                      <a:pt x="6" y="29"/>
                    </a:cubicBezTo>
                    <a:cubicBezTo>
                      <a:pt x="7" y="29"/>
                      <a:pt x="7" y="28"/>
                      <a:pt x="7" y="28"/>
                    </a:cubicBezTo>
                    <a:cubicBezTo>
                      <a:pt x="6" y="28"/>
                      <a:pt x="6" y="27"/>
                      <a:pt x="5" y="27"/>
                    </a:cubicBezTo>
                    <a:cubicBezTo>
                      <a:pt x="6" y="30"/>
                      <a:pt x="6" y="33"/>
                      <a:pt x="6" y="36"/>
                    </a:cubicBezTo>
                    <a:cubicBezTo>
                      <a:pt x="6" y="38"/>
                      <a:pt x="9" y="38"/>
                      <a:pt x="9" y="36"/>
                    </a:cubicBezTo>
                    <a:cubicBezTo>
                      <a:pt x="9" y="34"/>
                      <a:pt x="9" y="31"/>
                      <a:pt x="9" y="28"/>
                    </a:cubicBezTo>
                    <a:cubicBezTo>
                      <a:pt x="8" y="28"/>
                      <a:pt x="7" y="28"/>
                      <a:pt x="6" y="28"/>
                    </a:cubicBezTo>
                    <a:cubicBezTo>
                      <a:pt x="6" y="31"/>
                      <a:pt x="6" y="34"/>
                      <a:pt x="6" y="37"/>
                    </a:cubicBezTo>
                    <a:cubicBezTo>
                      <a:pt x="7" y="37"/>
                      <a:pt x="8" y="37"/>
                      <a:pt x="9" y="37"/>
                    </a:cubicBezTo>
                    <a:cubicBezTo>
                      <a:pt x="9" y="34"/>
                      <a:pt x="10" y="31"/>
                      <a:pt x="10" y="29"/>
                    </a:cubicBezTo>
                    <a:cubicBezTo>
                      <a:pt x="9" y="29"/>
                      <a:pt x="8" y="29"/>
                      <a:pt x="7" y="29"/>
                    </a:cubicBezTo>
                    <a:cubicBezTo>
                      <a:pt x="8" y="32"/>
                      <a:pt x="8" y="35"/>
                      <a:pt x="8" y="38"/>
                    </a:cubicBezTo>
                    <a:cubicBezTo>
                      <a:pt x="9" y="38"/>
                      <a:pt x="10" y="38"/>
                      <a:pt x="11" y="38"/>
                    </a:cubicBezTo>
                    <a:cubicBezTo>
                      <a:pt x="10" y="35"/>
                      <a:pt x="10" y="32"/>
                      <a:pt x="11" y="29"/>
                    </a:cubicBezTo>
                    <a:cubicBezTo>
                      <a:pt x="10" y="29"/>
                      <a:pt x="9" y="29"/>
                      <a:pt x="8" y="29"/>
                    </a:cubicBezTo>
                    <a:cubicBezTo>
                      <a:pt x="8" y="30"/>
                      <a:pt x="8" y="32"/>
                      <a:pt x="7" y="34"/>
                    </a:cubicBezTo>
                    <a:cubicBezTo>
                      <a:pt x="8" y="34"/>
                      <a:pt x="9" y="34"/>
                      <a:pt x="10" y="34"/>
                    </a:cubicBezTo>
                    <a:cubicBezTo>
                      <a:pt x="9" y="31"/>
                      <a:pt x="9" y="28"/>
                      <a:pt x="8" y="24"/>
                    </a:cubicBezTo>
                    <a:cubicBezTo>
                      <a:pt x="7" y="25"/>
                      <a:pt x="6" y="26"/>
                      <a:pt x="6" y="26"/>
                    </a:cubicBezTo>
                    <a:cubicBezTo>
                      <a:pt x="10" y="28"/>
                      <a:pt x="13" y="33"/>
                      <a:pt x="13" y="37"/>
                    </a:cubicBezTo>
                    <a:cubicBezTo>
                      <a:pt x="14" y="37"/>
                      <a:pt x="15" y="37"/>
                      <a:pt x="16" y="37"/>
                    </a:cubicBezTo>
                    <a:cubicBezTo>
                      <a:pt x="15" y="35"/>
                      <a:pt x="14" y="34"/>
                      <a:pt x="13" y="32"/>
                    </a:cubicBezTo>
                    <a:cubicBezTo>
                      <a:pt x="13" y="31"/>
                      <a:pt x="11" y="32"/>
                      <a:pt x="11" y="33"/>
                    </a:cubicBezTo>
                    <a:cubicBezTo>
                      <a:pt x="11" y="36"/>
                      <a:pt x="11" y="38"/>
                      <a:pt x="11" y="41"/>
                    </a:cubicBezTo>
                    <a:cubicBezTo>
                      <a:pt x="12" y="40"/>
                      <a:pt x="13" y="40"/>
                      <a:pt x="14" y="39"/>
                    </a:cubicBezTo>
                    <a:cubicBezTo>
                      <a:pt x="12" y="37"/>
                      <a:pt x="11" y="35"/>
                      <a:pt x="10" y="32"/>
                    </a:cubicBezTo>
                    <a:cubicBezTo>
                      <a:pt x="10" y="33"/>
                      <a:pt x="9" y="34"/>
                      <a:pt x="9" y="34"/>
                    </a:cubicBezTo>
                    <a:cubicBezTo>
                      <a:pt x="12" y="35"/>
                      <a:pt x="14" y="36"/>
                      <a:pt x="15" y="39"/>
                    </a:cubicBezTo>
                    <a:cubicBezTo>
                      <a:pt x="16" y="38"/>
                      <a:pt x="16" y="37"/>
                      <a:pt x="17" y="37"/>
                    </a:cubicBezTo>
                    <a:cubicBezTo>
                      <a:pt x="16" y="35"/>
                      <a:pt x="15" y="34"/>
                      <a:pt x="14" y="33"/>
                    </a:cubicBezTo>
                    <a:cubicBezTo>
                      <a:pt x="13" y="34"/>
                      <a:pt x="13" y="34"/>
                      <a:pt x="12" y="35"/>
                    </a:cubicBezTo>
                    <a:cubicBezTo>
                      <a:pt x="15" y="36"/>
                      <a:pt x="17" y="38"/>
                      <a:pt x="18" y="41"/>
                    </a:cubicBezTo>
                    <a:cubicBezTo>
                      <a:pt x="19" y="40"/>
                      <a:pt x="20" y="40"/>
                      <a:pt x="21" y="39"/>
                    </a:cubicBezTo>
                    <a:cubicBezTo>
                      <a:pt x="19" y="38"/>
                      <a:pt x="18" y="36"/>
                      <a:pt x="17" y="34"/>
                    </a:cubicBezTo>
                    <a:cubicBezTo>
                      <a:pt x="17" y="35"/>
                      <a:pt x="16" y="36"/>
                      <a:pt x="15" y="36"/>
                    </a:cubicBezTo>
                    <a:cubicBezTo>
                      <a:pt x="19" y="38"/>
                      <a:pt x="21" y="40"/>
                      <a:pt x="21" y="43"/>
                    </a:cubicBezTo>
                    <a:cubicBezTo>
                      <a:pt x="22" y="43"/>
                      <a:pt x="23" y="42"/>
                      <a:pt x="24" y="42"/>
                    </a:cubicBezTo>
                    <a:cubicBezTo>
                      <a:pt x="22" y="40"/>
                      <a:pt x="21" y="37"/>
                      <a:pt x="21" y="34"/>
                    </a:cubicBezTo>
                    <a:cubicBezTo>
                      <a:pt x="20" y="35"/>
                      <a:pt x="19" y="35"/>
                      <a:pt x="18" y="36"/>
                    </a:cubicBezTo>
                    <a:cubicBezTo>
                      <a:pt x="19" y="37"/>
                      <a:pt x="19" y="37"/>
                      <a:pt x="18" y="35"/>
                    </a:cubicBezTo>
                    <a:cubicBezTo>
                      <a:pt x="17" y="34"/>
                      <a:pt x="16" y="32"/>
                      <a:pt x="16" y="31"/>
                    </a:cubicBezTo>
                    <a:cubicBezTo>
                      <a:pt x="15" y="31"/>
                      <a:pt x="15" y="32"/>
                      <a:pt x="14" y="33"/>
                    </a:cubicBezTo>
                    <a:cubicBezTo>
                      <a:pt x="17" y="35"/>
                      <a:pt x="20" y="37"/>
                      <a:pt x="22" y="40"/>
                    </a:cubicBezTo>
                    <a:cubicBezTo>
                      <a:pt x="23" y="40"/>
                      <a:pt x="24" y="40"/>
                      <a:pt x="25" y="39"/>
                    </a:cubicBezTo>
                    <a:cubicBezTo>
                      <a:pt x="25" y="37"/>
                      <a:pt x="25" y="36"/>
                      <a:pt x="24" y="33"/>
                    </a:cubicBezTo>
                    <a:cubicBezTo>
                      <a:pt x="24" y="32"/>
                      <a:pt x="22" y="32"/>
                      <a:pt x="21" y="33"/>
                    </a:cubicBezTo>
                    <a:cubicBezTo>
                      <a:pt x="21" y="35"/>
                      <a:pt x="21" y="36"/>
                      <a:pt x="20" y="37"/>
                    </a:cubicBezTo>
                    <a:cubicBezTo>
                      <a:pt x="20" y="39"/>
                      <a:pt x="23" y="40"/>
                      <a:pt x="23" y="38"/>
                    </a:cubicBezTo>
                    <a:cubicBezTo>
                      <a:pt x="24" y="34"/>
                      <a:pt x="25" y="30"/>
                      <a:pt x="26" y="25"/>
                    </a:cubicBezTo>
                    <a:cubicBezTo>
                      <a:pt x="25" y="25"/>
                      <a:pt x="24" y="25"/>
                      <a:pt x="23" y="25"/>
                    </a:cubicBezTo>
                    <a:cubicBezTo>
                      <a:pt x="22" y="28"/>
                      <a:pt x="21" y="32"/>
                      <a:pt x="20" y="36"/>
                    </a:cubicBezTo>
                    <a:cubicBezTo>
                      <a:pt x="19" y="38"/>
                      <a:pt x="22" y="39"/>
                      <a:pt x="23" y="37"/>
                    </a:cubicBezTo>
                    <a:cubicBezTo>
                      <a:pt x="24" y="32"/>
                      <a:pt x="26" y="27"/>
                      <a:pt x="28" y="22"/>
                    </a:cubicBezTo>
                    <a:cubicBezTo>
                      <a:pt x="29" y="20"/>
                      <a:pt x="26" y="18"/>
                      <a:pt x="25" y="20"/>
                    </a:cubicBezTo>
                    <a:cubicBezTo>
                      <a:pt x="23" y="25"/>
                      <a:pt x="20" y="29"/>
                      <a:pt x="17" y="34"/>
                    </a:cubicBezTo>
                    <a:cubicBezTo>
                      <a:pt x="17" y="36"/>
                      <a:pt x="19" y="37"/>
                      <a:pt x="20" y="36"/>
                    </a:cubicBezTo>
                    <a:cubicBezTo>
                      <a:pt x="24" y="30"/>
                      <a:pt x="25" y="23"/>
                      <a:pt x="29" y="18"/>
                    </a:cubicBezTo>
                    <a:cubicBezTo>
                      <a:pt x="28" y="17"/>
                      <a:pt x="27" y="17"/>
                      <a:pt x="26" y="16"/>
                    </a:cubicBezTo>
                    <a:cubicBezTo>
                      <a:pt x="24" y="21"/>
                      <a:pt x="21" y="25"/>
                      <a:pt x="20" y="30"/>
                    </a:cubicBezTo>
                    <a:cubicBezTo>
                      <a:pt x="19" y="31"/>
                      <a:pt x="21" y="32"/>
                      <a:pt x="22" y="31"/>
                    </a:cubicBezTo>
                    <a:cubicBezTo>
                      <a:pt x="27" y="26"/>
                      <a:pt x="29" y="19"/>
                      <a:pt x="32" y="12"/>
                    </a:cubicBezTo>
                    <a:cubicBezTo>
                      <a:pt x="32" y="12"/>
                      <a:pt x="31" y="11"/>
                      <a:pt x="30" y="11"/>
                    </a:cubicBezTo>
                    <a:cubicBezTo>
                      <a:pt x="28" y="16"/>
                      <a:pt x="26" y="20"/>
                      <a:pt x="24" y="25"/>
                    </a:cubicBezTo>
                    <a:cubicBezTo>
                      <a:pt x="25" y="26"/>
                      <a:pt x="26" y="26"/>
                      <a:pt x="27" y="26"/>
                    </a:cubicBezTo>
                    <a:cubicBezTo>
                      <a:pt x="29" y="21"/>
                      <a:pt x="30" y="16"/>
                      <a:pt x="33" y="11"/>
                    </a:cubicBezTo>
                    <a:cubicBezTo>
                      <a:pt x="32" y="11"/>
                      <a:pt x="31" y="10"/>
                      <a:pt x="30" y="10"/>
                    </a:cubicBezTo>
                    <a:cubicBezTo>
                      <a:pt x="29" y="19"/>
                      <a:pt x="25" y="26"/>
                      <a:pt x="22" y="35"/>
                    </a:cubicBezTo>
                    <a:cubicBezTo>
                      <a:pt x="21" y="36"/>
                      <a:pt x="24" y="37"/>
                      <a:pt x="25" y="35"/>
                    </a:cubicBezTo>
                    <a:cubicBezTo>
                      <a:pt x="27" y="29"/>
                      <a:pt x="28" y="20"/>
                      <a:pt x="33" y="14"/>
                    </a:cubicBezTo>
                    <a:cubicBezTo>
                      <a:pt x="32" y="14"/>
                      <a:pt x="31" y="13"/>
                      <a:pt x="30" y="13"/>
                    </a:cubicBezTo>
                    <a:cubicBezTo>
                      <a:pt x="29" y="20"/>
                      <a:pt x="26" y="27"/>
                      <a:pt x="25" y="35"/>
                    </a:cubicBezTo>
                    <a:cubicBezTo>
                      <a:pt x="24" y="37"/>
                      <a:pt x="27" y="37"/>
                      <a:pt x="28" y="35"/>
                    </a:cubicBezTo>
                    <a:cubicBezTo>
                      <a:pt x="30" y="29"/>
                      <a:pt x="32" y="23"/>
                      <a:pt x="34" y="17"/>
                    </a:cubicBezTo>
                    <a:cubicBezTo>
                      <a:pt x="33" y="17"/>
                      <a:pt x="32" y="17"/>
                      <a:pt x="31" y="16"/>
                    </a:cubicBezTo>
                    <a:cubicBezTo>
                      <a:pt x="29" y="23"/>
                      <a:pt x="26" y="29"/>
                      <a:pt x="24" y="36"/>
                    </a:cubicBezTo>
                    <a:cubicBezTo>
                      <a:pt x="24" y="38"/>
                      <a:pt x="27" y="39"/>
                      <a:pt x="27" y="37"/>
                    </a:cubicBezTo>
                    <a:cubicBezTo>
                      <a:pt x="28" y="35"/>
                      <a:pt x="29" y="32"/>
                      <a:pt x="30" y="29"/>
                    </a:cubicBezTo>
                    <a:cubicBezTo>
                      <a:pt x="29" y="29"/>
                      <a:pt x="28" y="28"/>
                      <a:pt x="27" y="28"/>
                    </a:cubicBezTo>
                    <a:cubicBezTo>
                      <a:pt x="26" y="33"/>
                      <a:pt x="25" y="37"/>
                      <a:pt x="23" y="42"/>
                    </a:cubicBezTo>
                    <a:cubicBezTo>
                      <a:pt x="24" y="42"/>
                      <a:pt x="25" y="42"/>
                      <a:pt x="26" y="42"/>
                    </a:cubicBezTo>
                    <a:cubicBezTo>
                      <a:pt x="26" y="41"/>
                      <a:pt x="26" y="39"/>
                      <a:pt x="26" y="38"/>
                    </a:cubicBezTo>
                    <a:cubicBezTo>
                      <a:pt x="25" y="38"/>
                      <a:pt x="24" y="38"/>
                      <a:pt x="23" y="38"/>
                    </a:cubicBezTo>
                    <a:cubicBezTo>
                      <a:pt x="23" y="40"/>
                      <a:pt x="23" y="40"/>
                      <a:pt x="24" y="43"/>
                    </a:cubicBezTo>
                    <a:cubicBezTo>
                      <a:pt x="24" y="44"/>
                      <a:pt x="26" y="45"/>
                      <a:pt x="27" y="43"/>
                    </a:cubicBezTo>
                    <a:cubicBezTo>
                      <a:pt x="28" y="40"/>
                      <a:pt x="29" y="37"/>
                      <a:pt x="30" y="33"/>
                    </a:cubicBezTo>
                    <a:cubicBezTo>
                      <a:pt x="29" y="33"/>
                      <a:pt x="28" y="33"/>
                      <a:pt x="27" y="33"/>
                    </a:cubicBezTo>
                    <a:cubicBezTo>
                      <a:pt x="27" y="36"/>
                      <a:pt x="27" y="38"/>
                      <a:pt x="27" y="41"/>
                    </a:cubicBezTo>
                    <a:cubicBezTo>
                      <a:pt x="28" y="41"/>
                      <a:pt x="29" y="42"/>
                      <a:pt x="29" y="42"/>
                    </a:cubicBezTo>
                    <a:cubicBezTo>
                      <a:pt x="30" y="35"/>
                      <a:pt x="32" y="28"/>
                      <a:pt x="34" y="22"/>
                    </a:cubicBezTo>
                    <a:cubicBezTo>
                      <a:pt x="33" y="22"/>
                      <a:pt x="32" y="21"/>
                      <a:pt x="31" y="21"/>
                    </a:cubicBezTo>
                    <a:cubicBezTo>
                      <a:pt x="30" y="27"/>
                      <a:pt x="28" y="32"/>
                      <a:pt x="27" y="37"/>
                    </a:cubicBezTo>
                    <a:cubicBezTo>
                      <a:pt x="26" y="39"/>
                      <a:pt x="29" y="40"/>
                      <a:pt x="30" y="39"/>
                    </a:cubicBezTo>
                    <a:cubicBezTo>
                      <a:pt x="33" y="32"/>
                      <a:pt x="35" y="26"/>
                      <a:pt x="36" y="19"/>
                    </a:cubicBezTo>
                    <a:cubicBezTo>
                      <a:pt x="37" y="17"/>
                      <a:pt x="35" y="16"/>
                      <a:pt x="34" y="18"/>
                    </a:cubicBezTo>
                    <a:cubicBezTo>
                      <a:pt x="30" y="24"/>
                      <a:pt x="28" y="31"/>
                      <a:pt x="26" y="38"/>
                    </a:cubicBezTo>
                    <a:cubicBezTo>
                      <a:pt x="26" y="40"/>
                      <a:pt x="28" y="41"/>
                      <a:pt x="29" y="40"/>
                    </a:cubicBezTo>
                    <a:cubicBezTo>
                      <a:pt x="36" y="34"/>
                      <a:pt x="36" y="23"/>
                      <a:pt x="40" y="15"/>
                    </a:cubicBezTo>
                    <a:cubicBezTo>
                      <a:pt x="39" y="15"/>
                      <a:pt x="38" y="15"/>
                      <a:pt x="38" y="15"/>
                    </a:cubicBezTo>
                    <a:cubicBezTo>
                      <a:pt x="37" y="22"/>
                      <a:pt x="32" y="28"/>
                      <a:pt x="31" y="36"/>
                    </a:cubicBezTo>
                    <a:cubicBezTo>
                      <a:pt x="31" y="37"/>
                      <a:pt x="33" y="39"/>
                      <a:pt x="34" y="37"/>
                    </a:cubicBezTo>
                    <a:cubicBezTo>
                      <a:pt x="37" y="30"/>
                      <a:pt x="39" y="23"/>
                      <a:pt x="42" y="16"/>
                    </a:cubicBezTo>
                    <a:cubicBezTo>
                      <a:pt x="41" y="15"/>
                      <a:pt x="40" y="15"/>
                      <a:pt x="39" y="15"/>
                    </a:cubicBezTo>
                    <a:cubicBezTo>
                      <a:pt x="38" y="20"/>
                      <a:pt x="36" y="25"/>
                      <a:pt x="32" y="30"/>
                    </a:cubicBezTo>
                    <a:cubicBezTo>
                      <a:pt x="33" y="30"/>
                      <a:pt x="34" y="30"/>
                      <a:pt x="35" y="31"/>
                    </a:cubicBezTo>
                    <a:cubicBezTo>
                      <a:pt x="37" y="24"/>
                      <a:pt x="41" y="18"/>
                      <a:pt x="40" y="11"/>
                    </a:cubicBezTo>
                    <a:cubicBezTo>
                      <a:pt x="40" y="10"/>
                      <a:pt x="39" y="9"/>
                      <a:pt x="38" y="10"/>
                    </a:cubicBezTo>
                    <a:cubicBezTo>
                      <a:pt x="37" y="10"/>
                      <a:pt x="37" y="11"/>
                      <a:pt x="36" y="12"/>
                    </a:cubicBezTo>
                    <a:cubicBezTo>
                      <a:pt x="35" y="14"/>
                      <a:pt x="33" y="15"/>
                      <a:pt x="32" y="13"/>
                    </a:cubicBezTo>
                    <a:cubicBezTo>
                      <a:pt x="32" y="13"/>
                      <a:pt x="36" y="13"/>
                      <a:pt x="36" y="14"/>
                    </a:cubicBezTo>
                    <a:cubicBezTo>
                      <a:pt x="35" y="12"/>
                      <a:pt x="35" y="11"/>
                      <a:pt x="36" y="11"/>
                    </a:cubicBezTo>
                    <a:cubicBezTo>
                      <a:pt x="35" y="16"/>
                      <a:pt x="35" y="17"/>
                      <a:pt x="34" y="14"/>
                    </a:cubicBezTo>
                    <a:cubicBezTo>
                      <a:pt x="33" y="9"/>
                      <a:pt x="38" y="12"/>
                      <a:pt x="34" y="15"/>
                    </a:cubicBezTo>
                    <a:cubicBezTo>
                      <a:pt x="35" y="16"/>
                      <a:pt x="35" y="16"/>
                      <a:pt x="36" y="16"/>
                    </a:cubicBezTo>
                    <a:cubicBezTo>
                      <a:pt x="35" y="14"/>
                      <a:pt x="35" y="12"/>
                      <a:pt x="36" y="10"/>
                    </a:cubicBezTo>
                    <a:cubicBezTo>
                      <a:pt x="39" y="11"/>
                      <a:pt x="39" y="12"/>
                      <a:pt x="38" y="13"/>
                    </a:cubicBezTo>
                    <a:cubicBezTo>
                      <a:pt x="37" y="15"/>
                      <a:pt x="35" y="16"/>
                      <a:pt x="33" y="15"/>
                    </a:cubicBezTo>
                    <a:cubicBezTo>
                      <a:pt x="32" y="7"/>
                      <a:pt x="33" y="6"/>
                      <a:pt x="36" y="12"/>
                    </a:cubicBezTo>
                    <a:cubicBezTo>
                      <a:pt x="38" y="13"/>
                      <a:pt x="39" y="10"/>
                      <a:pt x="37" y="10"/>
                    </a:cubicBezTo>
                    <a:cubicBezTo>
                      <a:pt x="35" y="9"/>
                      <a:pt x="35" y="9"/>
                      <a:pt x="34" y="10"/>
                    </a:cubicBezTo>
                    <a:cubicBezTo>
                      <a:pt x="33" y="11"/>
                      <a:pt x="33" y="11"/>
                      <a:pt x="33" y="12"/>
                    </a:cubicBezTo>
                    <a:cubicBezTo>
                      <a:pt x="38" y="19"/>
                      <a:pt x="45" y="9"/>
                      <a:pt x="38" y="5"/>
                    </a:cubicBezTo>
                    <a:cubicBezTo>
                      <a:pt x="31" y="0"/>
                      <a:pt x="26" y="13"/>
                      <a:pt x="31" y="18"/>
                    </a:cubicBezTo>
                    <a:cubicBezTo>
                      <a:pt x="36" y="22"/>
                      <a:pt x="43" y="14"/>
                      <a:pt x="42" y="10"/>
                    </a:cubicBezTo>
                    <a:cubicBezTo>
                      <a:pt x="39" y="1"/>
                      <a:pt x="31" y="11"/>
                      <a:pt x="33" y="17"/>
                    </a:cubicBezTo>
                    <a:cubicBezTo>
                      <a:pt x="34" y="18"/>
                      <a:pt x="35" y="18"/>
                      <a:pt x="36" y="18"/>
                    </a:cubicBezTo>
                    <a:cubicBezTo>
                      <a:pt x="39" y="15"/>
                      <a:pt x="41" y="8"/>
                      <a:pt x="36" y="6"/>
                    </a:cubicBezTo>
                    <a:cubicBezTo>
                      <a:pt x="30" y="5"/>
                      <a:pt x="31" y="13"/>
                      <a:pt x="32" y="17"/>
                    </a:cubicBezTo>
                    <a:cubicBezTo>
                      <a:pt x="32" y="18"/>
                      <a:pt x="33" y="18"/>
                      <a:pt x="34" y="18"/>
                    </a:cubicBezTo>
                    <a:cubicBezTo>
                      <a:pt x="38" y="17"/>
                      <a:pt x="42" y="9"/>
                      <a:pt x="37" y="6"/>
                    </a:cubicBezTo>
                    <a:cubicBezTo>
                      <a:pt x="30" y="3"/>
                      <a:pt x="32" y="13"/>
                      <a:pt x="34" y="16"/>
                    </a:cubicBezTo>
                    <a:cubicBezTo>
                      <a:pt x="34" y="17"/>
                      <a:pt x="35" y="17"/>
                      <a:pt x="36" y="16"/>
                    </a:cubicBezTo>
                    <a:cubicBezTo>
                      <a:pt x="46" y="11"/>
                      <a:pt x="20" y="7"/>
                      <a:pt x="32" y="17"/>
                    </a:cubicBezTo>
                    <a:cubicBezTo>
                      <a:pt x="32" y="17"/>
                      <a:pt x="33" y="18"/>
                      <a:pt x="34" y="17"/>
                    </a:cubicBezTo>
                    <a:cubicBezTo>
                      <a:pt x="36" y="16"/>
                      <a:pt x="38" y="14"/>
                      <a:pt x="40" y="12"/>
                    </a:cubicBezTo>
                    <a:cubicBezTo>
                      <a:pt x="39" y="12"/>
                      <a:pt x="38" y="11"/>
                      <a:pt x="37" y="11"/>
                    </a:cubicBezTo>
                    <a:cubicBezTo>
                      <a:pt x="38" y="18"/>
                      <a:pt x="34" y="24"/>
                      <a:pt x="32" y="30"/>
                    </a:cubicBezTo>
                    <a:cubicBezTo>
                      <a:pt x="32" y="32"/>
                      <a:pt x="34" y="33"/>
                      <a:pt x="35" y="31"/>
                    </a:cubicBezTo>
                    <a:cubicBezTo>
                      <a:pt x="38" y="26"/>
                      <a:pt x="40" y="21"/>
                      <a:pt x="42" y="15"/>
                    </a:cubicBezTo>
                    <a:cubicBezTo>
                      <a:pt x="42" y="14"/>
                      <a:pt x="40" y="13"/>
                      <a:pt x="39" y="14"/>
                    </a:cubicBezTo>
                    <a:cubicBezTo>
                      <a:pt x="36" y="21"/>
                      <a:pt x="35" y="29"/>
                      <a:pt x="31" y="36"/>
                    </a:cubicBezTo>
                    <a:cubicBezTo>
                      <a:pt x="32" y="36"/>
                      <a:pt x="33" y="36"/>
                      <a:pt x="34" y="37"/>
                    </a:cubicBezTo>
                    <a:cubicBezTo>
                      <a:pt x="35" y="29"/>
                      <a:pt x="40" y="23"/>
                      <a:pt x="41" y="15"/>
                    </a:cubicBezTo>
                    <a:cubicBezTo>
                      <a:pt x="41" y="13"/>
                      <a:pt x="38" y="13"/>
                      <a:pt x="38" y="14"/>
                    </a:cubicBezTo>
                    <a:cubicBezTo>
                      <a:pt x="34" y="21"/>
                      <a:pt x="33" y="32"/>
                      <a:pt x="27" y="38"/>
                    </a:cubicBezTo>
                    <a:cubicBezTo>
                      <a:pt x="27" y="38"/>
                      <a:pt x="28" y="38"/>
                      <a:pt x="29" y="39"/>
                    </a:cubicBezTo>
                    <a:cubicBezTo>
                      <a:pt x="31" y="32"/>
                      <a:pt x="33" y="26"/>
                      <a:pt x="36" y="19"/>
                    </a:cubicBezTo>
                    <a:cubicBezTo>
                      <a:pt x="35" y="19"/>
                      <a:pt x="35" y="19"/>
                      <a:pt x="34" y="18"/>
                    </a:cubicBezTo>
                    <a:cubicBezTo>
                      <a:pt x="32" y="25"/>
                      <a:pt x="30" y="31"/>
                      <a:pt x="27" y="37"/>
                    </a:cubicBezTo>
                    <a:cubicBezTo>
                      <a:pt x="28" y="37"/>
                      <a:pt x="29" y="38"/>
                      <a:pt x="30" y="38"/>
                    </a:cubicBezTo>
                    <a:cubicBezTo>
                      <a:pt x="31" y="33"/>
                      <a:pt x="33" y="27"/>
                      <a:pt x="34" y="22"/>
                    </a:cubicBezTo>
                    <a:cubicBezTo>
                      <a:pt x="35" y="20"/>
                      <a:pt x="32" y="19"/>
                      <a:pt x="31" y="21"/>
                    </a:cubicBezTo>
                    <a:cubicBezTo>
                      <a:pt x="29" y="28"/>
                      <a:pt x="27" y="35"/>
                      <a:pt x="26" y="42"/>
                    </a:cubicBezTo>
                    <a:cubicBezTo>
                      <a:pt x="26" y="43"/>
                      <a:pt x="29" y="44"/>
                      <a:pt x="29" y="42"/>
                    </a:cubicBezTo>
                    <a:cubicBezTo>
                      <a:pt x="30" y="39"/>
                      <a:pt x="30" y="36"/>
                      <a:pt x="30" y="33"/>
                    </a:cubicBezTo>
                    <a:cubicBezTo>
                      <a:pt x="30" y="31"/>
                      <a:pt x="28" y="31"/>
                      <a:pt x="27" y="32"/>
                    </a:cubicBezTo>
                    <a:cubicBezTo>
                      <a:pt x="26" y="35"/>
                      <a:pt x="26" y="39"/>
                      <a:pt x="24" y="42"/>
                    </a:cubicBezTo>
                    <a:cubicBezTo>
                      <a:pt x="25" y="42"/>
                      <a:pt x="26" y="42"/>
                      <a:pt x="27" y="42"/>
                    </a:cubicBezTo>
                    <a:cubicBezTo>
                      <a:pt x="27" y="41"/>
                      <a:pt x="27" y="39"/>
                      <a:pt x="26" y="38"/>
                    </a:cubicBezTo>
                    <a:cubicBezTo>
                      <a:pt x="26" y="36"/>
                      <a:pt x="23" y="36"/>
                      <a:pt x="23" y="38"/>
                    </a:cubicBezTo>
                    <a:cubicBezTo>
                      <a:pt x="23" y="39"/>
                      <a:pt x="23" y="41"/>
                      <a:pt x="23" y="42"/>
                    </a:cubicBezTo>
                    <a:cubicBezTo>
                      <a:pt x="23" y="44"/>
                      <a:pt x="26" y="44"/>
                      <a:pt x="26" y="43"/>
                    </a:cubicBezTo>
                    <a:cubicBezTo>
                      <a:pt x="28" y="38"/>
                      <a:pt x="29" y="34"/>
                      <a:pt x="30" y="29"/>
                    </a:cubicBezTo>
                    <a:cubicBezTo>
                      <a:pt x="30" y="27"/>
                      <a:pt x="28" y="26"/>
                      <a:pt x="27" y="28"/>
                    </a:cubicBezTo>
                    <a:cubicBezTo>
                      <a:pt x="26" y="31"/>
                      <a:pt x="25" y="34"/>
                      <a:pt x="24" y="36"/>
                    </a:cubicBezTo>
                    <a:cubicBezTo>
                      <a:pt x="25" y="37"/>
                      <a:pt x="26" y="37"/>
                      <a:pt x="27" y="37"/>
                    </a:cubicBezTo>
                    <a:cubicBezTo>
                      <a:pt x="29" y="30"/>
                      <a:pt x="32" y="24"/>
                      <a:pt x="34" y="17"/>
                    </a:cubicBezTo>
                    <a:cubicBezTo>
                      <a:pt x="35" y="15"/>
                      <a:pt x="32" y="15"/>
                      <a:pt x="31" y="16"/>
                    </a:cubicBezTo>
                    <a:cubicBezTo>
                      <a:pt x="29" y="22"/>
                      <a:pt x="27" y="28"/>
                      <a:pt x="25" y="34"/>
                    </a:cubicBezTo>
                    <a:cubicBezTo>
                      <a:pt x="26" y="34"/>
                      <a:pt x="27" y="35"/>
                      <a:pt x="28" y="35"/>
                    </a:cubicBezTo>
                    <a:cubicBezTo>
                      <a:pt x="29" y="27"/>
                      <a:pt x="32" y="21"/>
                      <a:pt x="33" y="14"/>
                    </a:cubicBezTo>
                    <a:cubicBezTo>
                      <a:pt x="33" y="12"/>
                      <a:pt x="32" y="11"/>
                      <a:pt x="31" y="12"/>
                    </a:cubicBezTo>
                    <a:cubicBezTo>
                      <a:pt x="25" y="18"/>
                      <a:pt x="24" y="27"/>
                      <a:pt x="22" y="35"/>
                    </a:cubicBezTo>
                    <a:cubicBezTo>
                      <a:pt x="23" y="35"/>
                      <a:pt x="24" y="35"/>
                      <a:pt x="25" y="35"/>
                    </a:cubicBezTo>
                    <a:cubicBezTo>
                      <a:pt x="27" y="27"/>
                      <a:pt x="32" y="20"/>
                      <a:pt x="33" y="11"/>
                    </a:cubicBezTo>
                    <a:cubicBezTo>
                      <a:pt x="33" y="9"/>
                      <a:pt x="31" y="8"/>
                      <a:pt x="30" y="10"/>
                    </a:cubicBezTo>
                    <a:cubicBezTo>
                      <a:pt x="27" y="14"/>
                      <a:pt x="26" y="20"/>
                      <a:pt x="24" y="25"/>
                    </a:cubicBezTo>
                    <a:cubicBezTo>
                      <a:pt x="24" y="27"/>
                      <a:pt x="27" y="28"/>
                      <a:pt x="27" y="26"/>
                    </a:cubicBezTo>
                    <a:cubicBezTo>
                      <a:pt x="29" y="21"/>
                      <a:pt x="31" y="16"/>
                      <a:pt x="33" y="12"/>
                    </a:cubicBezTo>
                    <a:cubicBezTo>
                      <a:pt x="33" y="10"/>
                      <a:pt x="31" y="9"/>
                      <a:pt x="30" y="11"/>
                    </a:cubicBezTo>
                    <a:cubicBezTo>
                      <a:pt x="27" y="17"/>
                      <a:pt x="25" y="24"/>
                      <a:pt x="20" y="29"/>
                    </a:cubicBezTo>
                    <a:cubicBezTo>
                      <a:pt x="21" y="30"/>
                      <a:pt x="22" y="30"/>
                      <a:pt x="23" y="31"/>
                    </a:cubicBezTo>
                    <a:cubicBezTo>
                      <a:pt x="24" y="26"/>
                      <a:pt x="27" y="22"/>
                      <a:pt x="29" y="18"/>
                    </a:cubicBezTo>
                    <a:cubicBezTo>
                      <a:pt x="30" y="16"/>
                      <a:pt x="27" y="14"/>
                      <a:pt x="26" y="16"/>
                    </a:cubicBezTo>
                    <a:cubicBezTo>
                      <a:pt x="23" y="22"/>
                      <a:pt x="21" y="28"/>
                      <a:pt x="17" y="34"/>
                    </a:cubicBezTo>
                    <a:cubicBezTo>
                      <a:pt x="18" y="35"/>
                      <a:pt x="19" y="35"/>
                      <a:pt x="20" y="36"/>
                    </a:cubicBezTo>
                    <a:cubicBezTo>
                      <a:pt x="22" y="31"/>
                      <a:pt x="25" y="26"/>
                      <a:pt x="28" y="22"/>
                    </a:cubicBezTo>
                    <a:cubicBezTo>
                      <a:pt x="27" y="21"/>
                      <a:pt x="26" y="21"/>
                      <a:pt x="25" y="20"/>
                    </a:cubicBezTo>
                    <a:cubicBezTo>
                      <a:pt x="23" y="25"/>
                      <a:pt x="21" y="31"/>
                      <a:pt x="20" y="36"/>
                    </a:cubicBezTo>
                    <a:cubicBezTo>
                      <a:pt x="21" y="36"/>
                      <a:pt x="22" y="36"/>
                      <a:pt x="23" y="37"/>
                    </a:cubicBezTo>
                    <a:cubicBezTo>
                      <a:pt x="24" y="33"/>
                      <a:pt x="25" y="29"/>
                      <a:pt x="26" y="25"/>
                    </a:cubicBezTo>
                    <a:cubicBezTo>
                      <a:pt x="27" y="24"/>
                      <a:pt x="24" y="23"/>
                      <a:pt x="23" y="25"/>
                    </a:cubicBezTo>
                    <a:cubicBezTo>
                      <a:pt x="22" y="29"/>
                      <a:pt x="21" y="33"/>
                      <a:pt x="20" y="37"/>
                    </a:cubicBezTo>
                    <a:cubicBezTo>
                      <a:pt x="21" y="38"/>
                      <a:pt x="22" y="38"/>
                      <a:pt x="23" y="38"/>
                    </a:cubicBezTo>
                    <a:cubicBezTo>
                      <a:pt x="23" y="37"/>
                      <a:pt x="24" y="35"/>
                      <a:pt x="24" y="34"/>
                    </a:cubicBezTo>
                    <a:cubicBezTo>
                      <a:pt x="23" y="34"/>
                      <a:pt x="22" y="34"/>
                      <a:pt x="21" y="34"/>
                    </a:cubicBezTo>
                    <a:cubicBezTo>
                      <a:pt x="22" y="36"/>
                      <a:pt x="22" y="38"/>
                      <a:pt x="22" y="40"/>
                    </a:cubicBezTo>
                    <a:cubicBezTo>
                      <a:pt x="22" y="42"/>
                      <a:pt x="25" y="42"/>
                      <a:pt x="25" y="40"/>
                    </a:cubicBezTo>
                    <a:cubicBezTo>
                      <a:pt x="24" y="34"/>
                      <a:pt x="21" y="30"/>
                      <a:pt x="14" y="30"/>
                    </a:cubicBezTo>
                    <a:cubicBezTo>
                      <a:pt x="13" y="30"/>
                      <a:pt x="13" y="31"/>
                      <a:pt x="13" y="32"/>
                    </a:cubicBezTo>
                    <a:cubicBezTo>
                      <a:pt x="15" y="36"/>
                      <a:pt x="17" y="41"/>
                      <a:pt x="22" y="43"/>
                    </a:cubicBezTo>
                    <a:cubicBezTo>
                      <a:pt x="23" y="43"/>
                      <a:pt x="24" y="43"/>
                      <a:pt x="24" y="42"/>
                    </a:cubicBezTo>
                    <a:cubicBezTo>
                      <a:pt x="24" y="38"/>
                      <a:pt x="23" y="35"/>
                      <a:pt x="20" y="33"/>
                    </a:cubicBezTo>
                    <a:cubicBezTo>
                      <a:pt x="19" y="32"/>
                      <a:pt x="18" y="33"/>
                      <a:pt x="18" y="34"/>
                    </a:cubicBezTo>
                    <a:cubicBezTo>
                      <a:pt x="18" y="38"/>
                      <a:pt x="19" y="41"/>
                      <a:pt x="22" y="44"/>
                    </a:cubicBezTo>
                    <a:cubicBezTo>
                      <a:pt x="23" y="45"/>
                      <a:pt x="25" y="44"/>
                      <a:pt x="24" y="42"/>
                    </a:cubicBezTo>
                    <a:cubicBezTo>
                      <a:pt x="23" y="38"/>
                      <a:pt x="20" y="35"/>
                      <a:pt x="16" y="33"/>
                    </a:cubicBezTo>
                    <a:cubicBezTo>
                      <a:pt x="15" y="33"/>
                      <a:pt x="14" y="34"/>
                      <a:pt x="14" y="36"/>
                    </a:cubicBezTo>
                    <a:cubicBezTo>
                      <a:pt x="16" y="38"/>
                      <a:pt x="17" y="40"/>
                      <a:pt x="18" y="41"/>
                    </a:cubicBezTo>
                    <a:cubicBezTo>
                      <a:pt x="20" y="43"/>
                      <a:pt x="22" y="41"/>
                      <a:pt x="21" y="40"/>
                    </a:cubicBezTo>
                    <a:cubicBezTo>
                      <a:pt x="19" y="36"/>
                      <a:pt x="17" y="34"/>
                      <a:pt x="13" y="32"/>
                    </a:cubicBezTo>
                    <a:cubicBezTo>
                      <a:pt x="12" y="32"/>
                      <a:pt x="11" y="33"/>
                      <a:pt x="11" y="34"/>
                    </a:cubicBezTo>
                    <a:cubicBezTo>
                      <a:pt x="12" y="36"/>
                      <a:pt x="14" y="38"/>
                      <a:pt x="15" y="39"/>
                    </a:cubicBezTo>
                    <a:cubicBezTo>
                      <a:pt x="17" y="40"/>
                      <a:pt x="18" y="38"/>
                      <a:pt x="18" y="37"/>
                    </a:cubicBezTo>
                    <a:cubicBezTo>
                      <a:pt x="16" y="34"/>
                      <a:pt x="13" y="31"/>
                      <a:pt x="9" y="31"/>
                    </a:cubicBezTo>
                    <a:cubicBezTo>
                      <a:pt x="8" y="31"/>
                      <a:pt x="7" y="32"/>
                      <a:pt x="7" y="33"/>
                    </a:cubicBezTo>
                    <a:cubicBezTo>
                      <a:pt x="8" y="37"/>
                      <a:pt x="9" y="39"/>
                      <a:pt x="11" y="42"/>
                    </a:cubicBezTo>
                    <a:cubicBezTo>
                      <a:pt x="12" y="43"/>
                      <a:pt x="14" y="42"/>
                      <a:pt x="14" y="41"/>
                    </a:cubicBezTo>
                    <a:cubicBezTo>
                      <a:pt x="14" y="38"/>
                      <a:pt x="14" y="36"/>
                      <a:pt x="14" y="33"/>
                    </a:cubicBezTo>
                    <a:cubicBezTo>
                      <a:pt x="13" y="33"/>
                      <a:pt x="12" y="34"/>
                      <a:pt x="11" y="34"/>
                    </a:cubicBezTo>
                    <a:cubicBezTo>
                      <a:pt x="12" y="35"/>
                      <a:pt x="12" y="37"/>
                      <a:pt x="13" y="38"/>
                    </a:cubicBezTo>
                    <a:cubicBezTo>
                      <a:pt x="14" y="39"/>
                      <a:pt x="16" y="39"/>
                      <a:pt x="16" y="37"/>
                    </a:cubicBezTo>
                    <a:cubicBezTo>
                      <a:pt x="15" y="32"/>
                      <a:pt x="13" y="26"/>
                      <a:pt x="7" y="24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6" y="29"/>
                      <a:pt x="6" y="32"/>
                      <a:pt x="7" y="35"/>
                    </a:cubicBezTo>
                    <a:cubicBezTo>
                      <a:pt x="8" y="36"/>
                      <a:pt x="9" y="36"/>
                      <a:pt x="10" y="35"/>
                    </a:cubicBezTo>
                    <a:cubicBezTo>
                      <a:pt x="11" y="33"/>
                      <a:pt x="11" y="31"/>
                      <a:pt x="11" y="28"/>
                    </a:cubicBezTo>
                    <a:cubicBezTo>
                      <a:pt x="11" y="26"/>
                      <a:pt x="8" y="27"/>
                      <a:pt x="8" y="28"/>
                    </a:cubicBezTo>
                    <a:cubicBezTo>
                      <a:pt x="7" y="31"/>
                      <a:pt x="7" y="35"/>
                      <a:pt x="8" y="38"/>
                    </a:cubicBezTo>
                    <a:cubicBezTo>
                      <a:pt x="8" y="40"/>
                      <a:pt x="11" y="40"/>
                      <a:pt x="11" y="38"/>
                    </a:cubicBezTo>
                    <a:cubicBezTo>
                      <a:pt x="11" y="35"/>
                      <a:pt x="11" y="31"/>
                      <a:pt x="10" y="28"/>
                    </a:cubicBezTo>
                    <a:cubicBezTo>
                      <a:pt x="10" y="26"/>
                      <a:pt x="8" y="27"/>
                      <a:pt x="7" y="28"/>
                    </a:cubicBezTo>
                    <a:cubicBezTo>
                      <a:pt x="7" y="31"/>
                      <a:pt x="6" y="34"/>
                      <a:pt x="6" y="37"/>
                    </a:cubicBezTo>
                    <a:cubicBezTo>
                      <a:pt x="6" y="39"/>
                      <a:pt x="9" y="39"/>
                      <a:pt x="9" y="37"/>
                    </a:cubicBezTo>
                    <a:cubicBezTo>
                      <a:pt x="9" y="34"/>
                      <a:pt x="9" y="31"/>
                      <a:pt x="9" y="28"/>
                    </a:cubicBezTo>
                    <a:cubicBezTo>
                      <a:pt x="9" y="26"/>
                      <a:pt x="7" y="26"/>
                      <a:pt x="6" y="28"/>
                    </a:cubicBezTo>
                    <a:cubicBezTo>
                      <a:pt x="6" y="31"/>
                      <a:pt x="6" y="34"/>
                      <a:pt x="6" y="36"/>
                    </a:cubicBezTo>
                    <a:cubicBezTo>
                      <a:pt x="7" y="36"/>
                      <a:pt x="8" y="36"/>
                      <a:pt x="9" y="36"/>
                    </a:cubicBezTo>
                    <a:cubicBezTo>
                      <a:pt x="9" y="33"/>
                      <a:pt x="9" y="30"/>
                      <a:pt x="8" y="26"/>
                    </a:cubicBezTo>
                    <a:cubicBezTo>
                      <a:pt x="7" y="25"/>
                      <a:pt x="6" y="25"/>
                      <a:pt x="5" y="25"/>
                    </a:cubicBezTo>
                    <a:cubicBezTo>
                      <a:pt x="3" y="26"/>
                      <a:pt x="3" y="27"/>
                      <a:pt x="4" y="30"/>
                    </a:cubicBezTo>
                    <a:cubicBezTo>
                      <a:pt x="4" y="31"/>
                      <a:pt x="6" y="31"/>
                      <a:pt x="6" y="30"/>
                    </a:cubicBezTo>
                    <a:cubicBezTo>
                      <a:pt x="7" y="29"/>
                      <a:pt x="7" y="29"/>
                      <a:pt x="8" y="28"/>
                    </a:cubicBezTo>
                    <a:cubicBezTo>
                      <a:pt x="7" y="27"/>
                      <a:pt x="6" y="27"/>
                      <a:pt x="5" y="27"/>
                    </a:cubicBezTo>
                    <a:cubicBezTo>
                      <a:pt x="5" y="30"/>
                      <a:pt x="4" y="34"/>
                      <a:pt x="4" y="37"/>
                    </a:cubicBezTo>
                    <a:cubicBezTo>
                      <a:pt x="4" y="39"/>
                      <a:pt x="7" y="39"/>
                      <a:pt x="7" y="37"/>
                    </a:cubicBezTo>
                    <a:cubicBezTo>
                      <a:pt x="8" y="34"/>
                      <a:pt x="8" y="31"/>
                      <a:pt x="8" y="28"/>
                    </a:cubicBezTo>
                    <a:cubicBezTo>
                      <a:pt x="8" y="26"/>
                      <a:pt x="6" y="26"/>
                      <a:pt x="5" y="28"/>
                    </a:cubicBezTo>
                    <a:cubicBezTo>
                      <a:pt x="4" y="30"/>
                      <a:pt x="4" y="33"/>
                      <a:pt x="3" y="36"/>
                    </a:cubicBezTo>
                    <a:cubicBezTo>
                      <a:pt x="4" y="36"/>
                      <a:pt x="5" y="36"/>
                      <a:pt x="6" y="37"/>
                    </a:cubicBezTo>
                    <a:cubicBezTo>
                      <a:pt x="6" y="33"/>
                      <a:pt x="6" y="30"/>
                      <a:pt x="7" y="26"/>
                    </a:cubicBezTo>
                    <a:cubicBezTo>
                      <a:pt x="7" y="25"/>
                      <a:pt x="4" y="25"/>
                      <a:pt x="4" y="26"/>
                    </a:cubicBezTo>
                    <a:cubicBezTo>
                      <a:pt x="3" y="29"/>
                      <a:pt x="2" y="31"/>
                      <a:pt x="1" y="34"/>
                    </a:cubicBezTo>
                    <a:cubicBezTo>
                      <a:pt x="2" y="34"/>
                      <a:pt x="3" y="34"/>
                      <a:pt x="4" y="34"/>
                    </a:cubicBezTo>
                    <a:cubicBezTo>
                      <a:pt x="4" y="32"/>
                      <a:pt x="5" y="30"/>
                      <a:pt x="6" y="28"/>
                    </a:cubicBezTo>
                    <a:cubicBezTo>
                      <a:pt x="5" y="28"/>
                      <a:pt x="4" y="28"/>
                      <a:pt x="3" y="28"/>
                    </a:cubicBezTo>
                    <a:cubicBezTo>
                      <a:pt x="2" y="30"/>
                      <a:pt x="2" y="32"/>
                      <a:pt x="2" y="34"/>
                    </a:cubicBezTo>
                    <a:cubicBezTo>
                      <a:pt x="2" y="35"/>
                      <a:pt x="4" y="36"/>
                      <a:pt x="5" y="35"/>
                    </a:cubicBezTo>
                    <a:cubicBezTo>
                      <a:pt x="6" y="32"/>
                      <a:pt x="6" y="31"/>
                      <a:pt x="8" y="28"/>
                    </a:cubicBezTo>
                    <a:cubicBezTo>
                      <a:pt x="7" y="28"/>
                      <a:pt x="6" y="27"/>
                      <a:pt x="5" y="27"/>
                    </a:cubicBezTo>
                    <a:cubicBezTo>
                      <a:pt x="5" y="29"/>
                      <a:pt x="4" y="30"/>
                      <a:pt x="4" y="32"/>
                    </a:cubicBezTo>
                    <a:cubicBezTo>
                      <a:pt x="4" y="34"/>
                      <a:pt x="7" y="34"/>
                      <a:pt x="7" y="32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546" name="Freeform 243"/>
              <p:cNvSpPr/>
              <p:nvPr/>
            </p:nvSpPr>
            <p:spPr>
              <a:xfrm>
                <a:off x="1857" y="1772"/>
                <a:ext cx="135" cy="78"/>
              </a:xfrm>
              <a:custGeom>
                <a:avLst/>
                <a:gdLst/>
                <a:ahLst/>
                <a:cxnLst>
                  <a:cxn ang="0">
                    <a:pos x="758" y="4608"/>
                  </a:cxn>
                  <a:cxn ang="0">
                    <a:pos x="4076" y="1184"/>
                  </a:cxn>
                  <a:cxn ang="0">
                    <a:pos x="6658" y="2655"/>
                  </a:cxn>
                  <a:cxn ang="0">
                    <a:pos x="8580" y="4608"/>
                  </a:cxn>
                  <a:cxn ang="0">
                    <a:pos x="8580" y="4241"/>
                  </a:cxn>
                  <a:cxn ang="0">
                    <a:pos x="8439" y="4241"/>
                  </a:cxn>
                  <a:cxn ang="0">
                    <a:pos x="8580" y="4798"/>
                  </a:cxn>
                  <a:cxn ang="0">
                    <a:pos x="8795" y="4608"/>
                  </a:cxn>
                  <a:cxn ang="0">
                    <a:pos x="8985" y="4241"/>
                  </a:cxn>
                  <a:cxn ang="0">
                    <a:pos x="6874" y="1811"/>
                  </a:cxn>
                  <a:cxn ang="0">
                    <a:pos x="4504" y="0"/>
                  </a:cxn>
                  <a:cxn ang="0">
                    <a:pos x="2938" y="1595"/>
                  </a:cxn>
                  <a:cxn ang="0">
                    <a:pos x="215" y="4608"/>
                  </a:cxn>
                  <a:cxn ang="0">
                    <a:pos x="215" y="5015"/>
                  </a:cxn>
                  <a:cxn ang="0">
                    <a:pos x="215" y="5015"/>
                  </a:cxn>
                  <a:cxn ang="0">
                    <a:pos x="758" y="4608"/>
                  </a:cxn>
                </a:cxnLst>
                <a:pathLst>
                  <a:path w="47" h="27">
                    <a:moveTo>
                      <a:pt x="4" y="23"/>
                    </a:moveTo>
                    <a:cubicBezTo>
                      <a:pt x="5" y="25"/>
                      <a:pt x="19" y="8"/>
                      <a:pt x="21" y="6"/>
                    </a:cubicBezTo>
                    <a:cubicBezTo>
                      <a:pt x="25" y="1"/>
                      <a:pt x="31" y="10"/>
                      <a:pt x="34" y="13"/>
                    </a:cubicBezTo>
                    <a:cubicBezTo>
                      <a:pt x="37" y="16"/>
                      <a:pt x="42" y="18"/>
                      <a:pt x="44" y="23"/>
                    </a:cubicBezTo>
                    <a:cubicBezTo>
                      <a:pt x="44" y="22"/>
                      <a:pt x="44" y="21"/>
                      <a:pt x="44" y="21"/>
                    </a:cubicBezTo>
                    <a:cubicBezTo>
                      <a:pt x="44" y="21"/>
                      <a:pt x="44" y="21"/>
                      <a:pt x="43" y="21"/>
                    </a:cubicBezTo>
                    <a:cubicBezTo>
                      <a:pt x="42" y="21"/>
                      <a:pt x="42" y="24"/>
                      <a:pt x="44" y="24"/>
                    </a:cubicBezTo>
                    <a:cubicBezTo>
                      <a:pt x="45" y="24"/>
                      <a:pt x="45" y="23"/>
                      <a:pt x="45" y="23"/>
                    </a:cubicBezTo>
                    <a:cubicBezTo>
                      <a:pt x="46" y="23"/>
                      <a:pt x="47" y="22"/>
                      <a:pt x="46" y="21"/>
                    </a:cubicBezTo>
                    <a:cubicBezTo>
                      <a:pt x="44" y="16"/>
                      <a:pt x="39" y="13"/>
                      <a:pt x="35" y="9"/>
                    </a:cubicBezTo>
                    <a:cubicBezTo>
                      <a:pt x="32" y="7"/>
                      <a:pt x="28" y="0"/>
                      <a:pt x="23" y="0"/>
                    </a:cubicBezTo>
                    <a:cubicBezTo>
                      <a:pt x="20" y="0"/>
                      <a:pt x="17" y="6"/>
                      <a:pt x="15" y="8"/>
                    </a:cubicBezTo>
                    <a:cubicBezTo>
                      <a:pt x="11" y="14"/>
                      <a:pt x="5" y="18"/>
                      <a:pt x="1" y="23"/>
                    </a:cubicBezTo>
                    <a:cubicBezTo>
                      <a:pt x="0" y="24"/>
                      <a:pt x="0" y="24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2" y="27"/>
                      <a:pt x="5" y="25"/>
                      <a:pt x="4" y="23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547" name="Freeform 244"/>
              <p:cNvSpPr/>
              <p:nvPr/>
            </p:nvSpPr>
            <p:spPr>
              <a:xfrm>
                <a:off x="1872" y="1815"/>
                <a:ext cx="108" cy="100"/>
              </a:xfrm>
              <a:custGeom>
                <a:avLst/>
                <a:gdLst/>
                <a:ahLst/>
                <a:cxnLst>
                  <a:cxn ang="0">
                    <a:pos x="0" y="931"/>
                  </a:cxn>
                  <a:cxn ang="0">
                    <a:pos x="387" y="6066"/>
                  </a:cxn>
                  <a:cxn ang="0">
                    <a:pos x="711" y="6457"/>
                  </a:cxn>
                  <a:cxn ang="0">
                    <a:pos x="4434" y="6277"/>
                  </a:cxn>
                  <a:cxn ang="0">
                    <a:pos x="6656" y="5926"/>
                  </a:cxn>
                  <a:cxn ang="0">
                    <a:pos x="6841" y="3591"/>
                  </a:cxn>
                  <a:cxn ang="0">
                    <a:pos x="6454" y="211"/>
                  </a:cxn>
                  <a:cxn ang="0">
                    <a:pos x="5946" y="400"/>
                  </a:cxn>
                  <a:cxn ang="0">
                    <a:pos x="6332" y="5340"/>
                  </a:cxn>
                  <a:cxn ang="0">
                    <a:pos x="3715" y="5740"/>
                  </a:cxn>
                  <a:cxn ang="0">
                    <a:pos x="711" y="5926"/>
                  </a:cxn>
                  <a:cxn ang="0">
                    <a:pos x="921" y="6066"/>
                  </a:cxn>
                  <a:cxn ang="0">
                    <a:pos x="597" y="726"/>
                  </a:cxn>
                  <a:cxn ang="0">
                    <a:pos x="0" y="931"/>
                  </a:cxn>
                </a:cxnLst>
                <a:pathLst>
                  <a:path w="38" h="35">
                    <a:moveTo>
                      <a:pt x="0" y="5"/>
                    </a:moveTo>
                    <a:cubicBezTo>
                      <a:pt x="2" y="14"/>
                      <a:pt x="2" y="23"/>
                      <a:pt x="2" y="32"/>
                    </a:cubicBezTo>
                    <a:cubicBezTo>
                      <a:pt x="2" y="33"/>
                      <a:pt x="3" y="34"/>
                      <a:pt x="4" y="34"/>
                    </a:cubicBezTo>
                    <a:cubicBezTo>
                      <a:pt x="11" y="34"/>
                      <a:pt x="18" y="33"/>
                      <a:pt x="24" y="33"/>
                    </a:cubicBezTo>
                    <a:cubicBezTo>
                      <a:pt x="27" y="33"/>
                      <a:pt x="33" y="35"/>
                      <a:pt x="36" y="31"/>
                    </a:cubicBezTo>
                    <a:cubicBezTo>
                      <a:pt x="38" y="28"/>
                      <a:pt x="38" y="23"/>
                      <a:pt x="37" y="19"/>
                    </a:cubicBezTo>
                    <a:cubicBezTo>
                      <a:pt x="37" y="13"/>
                      <a:pt x="37" y="7"/>
                      <a:pt x="35" y="1"/>
                    </a:cubicBezTo>
                    <a:cubicBezTo>
                      <a:pt x="34" y="0"/>
                      <a:pt x="31" y="0"/>
                      <a:pt x="32" y="2"/>
                    </a:cubicBezTo>
                    <a:cubicBezTo>
                      <a:pt x="34" y="9"/>
                      <a:pt x="36" y="21"/>
                      <a:pt x="34" y="28"/>
                    </a:cubicBezTo>
                    <a:cubicBezTo>
                      <a:pt x="33" y="32"/>
                      <a:pt x="23" y="30"/>
                      <a:pt x="20" y="30"/>
                    </a:cubicBezTo>
                    <a:cubicBezTo>
                      <a:pt x="15" y="30"/>
                      <a:pt x="9" y="31"/>
                      <a:pt x="4" y="31"/>
                    </a:cubicBezTo>
                    <a:cubicBezTo>
                      <a:pt x="4" y="31"/>
                      <a:pt x="5" y="32"/>
                      <a:pt x="5" y="32"/>
                    </a:cubicBezTo>
                    <a:cubicBezTo>
                      <a:pt x="5" y="23"/>
                      <a:pt x="5" y="14"/>
                      <a:pt x="3" y="4"/>
                    </a:cubicBezTo>
                    <a:cubicBezTo>
                      <a:pt x="3" y="2"/>
                      <a:pt x="0" y="3"/>
                      <a:pt x="0" y="5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548" name="Freeform 245"/>
              <p:cNvSpPr/>
              <p:nvPr/>
            </p:nvSpPr>
            <p:spPr>
              <a:xfrm>
                <a:off x="1900" y="1830"/>
                <a:ext cx="57" cy="80"/>
              </a:xfrm>
              <a:custGeom>
                <a:avLst/>
                <a:gdLst/>
                <a:ahLst/>
                <a:cxnLst>
                  <a:cxn ang="0">
                    <a:pos x="601" y="4923"/>
                  </a:cxn>
                  <a:cxn ang="0">
                    <a:pos x="601" y="4923"/>
                  </a:cxn>
                  <a:cxn ang="0">
                    <a:pos x="1112" y="4923"/>
                  </a:cxn>
                  <a:cxn ang="0">
                    <a:pos x="1112" y="2866"/>
                  </a:cxn>
                  <a:cxn ang="0">
                    <a:pos x="2243" y="1331"/>
                  </a:cxn>
                  <a:cxn ang="0">
                    <a:pos x="2850" y="4923"/>
                  </a:cxn>
                  <a:cxn ang="0">
                    <a:pos x="3354" y="4923"/>
                  </a:cxn>
                  <a:cxn ang="0">
                    <a:pos x="2243" y="603"/>
                  </a:cxn>
                  <a:cxn ang="0">
                    <a:pos x="601" y="4923"/>
                  </a:cxn>
                  <a:cxn ang="0">
                    <a:pos x="1112" y="4923"/>
                  </a:cxn>
                  <a:cxn ang="0">
                    <a:pos x="1112" y="4923"/>
                  </a:cxn>
                  <a:cxn ang="0">
                    <a:pos x="601" y="4923"/>
                  </a:cxn>
                </a:cxnLst>
                <a:pathLst>
                  <a:path w="20" h="28">
                    <a:moveTo>
                      <a:pt x="3" y="26"/>
                    </a:moveTo>
                    <a:cubicBezTo>
                      <a:pt x="3" y="26"/>
                      <a:pt x="3" y="26"/>
                      <a:pt x="3" y="26"/>
                    </a:cubicBezTo>
                    <a:cubicBezTo>
                      <a:pt x="3" y="28"/>
                      <a:pt x="6" y="28"/>
                      <a:pt x="6" y="26"/>
                    </a:cubicBezTo>
                    <a:cubicBezTo>
                      <a:pt x="6" y="22"/>
                      <a:pt x="6" y="19"/>
                      <a:pt x="6" y="15"/>
                    </a:cubicBezTo>
                    <a:cubicBezTo>
                      <a:pt x="6" y="12"/>
                      <a:pt x="7" y="2"/>
                      <a:pt x="12" y="7"/>
                    </a:cubicBezTo>
                    <a:cubicBezTo>
                      <a:pt x="16" y="12"/>
                      <a:pt x="15" y="21"/>
                      <a:pt x="15" y="26"/>
                    </a:cubicBezTo>
                    <a:cubicBezTo>
                      <a:pt x="15" y="28"/>
                      <a:pt x="18" y="28"/>
                      <a:pt x="18" y="26"/>
                    </a:cubicBezTo>
                    <a:cubicBezTo>
                      <a:pt x="18" y="21"/>
                      <a:pt x="20" y="6"/>
                      <a:pt x="12" y="3"/>
                    </a:cubicBezTo>
                    <a:cubicBezTo>
                      <a:pt x="0" y="0"/>
                      <a:pt x="3" y="20"/>
                      <a:pt x="3" y="26"/>
                    </a:cubicBezTo>
                    <a:cubicBezTo>
                      <a:pt x="3" y="28"/>
                      <a:pt x="6" y="28"/>
                      <a:pt x="6" y="26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4"/>
                      <a:pt x="3" y="24"/>
                      <a:pt x="3" y="26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549" name="Freeform 246"/>
              <p:cNvSpPr/>
              <p:nvPr/>
            </p:nvSpPr>
            <p:spPr>
              <a:xfrm>
                <a:off x="1914" y="1867"/>
                <a:ext cx="15" cy="17"/>
              </a:xfrm>
              <a:custGeom>
                <a:avLst/>
                <a:gdLst/>
                <a:ahLst/>
                <a:cxnLst>
                  <a:cxn ang="0">
                    <a:pos x="729" y="706"/>
                  </a:cxn>
                  <a:cxn ang="0">
                    <a:pos x="972" y="706"/>
                  </a:cxn>
                  <a:cxn ang="0">
                    <a:pos x="243" y="385"/>
                  </a:cxn>
                  <a:cxn ang="0">
                    <a:pos x="243" y="385"/>
                  </a:cxn>
                  <a:cxn ang="0">
                    <a:pos x="729" y="706"/>
                  </a:cxn>
                </a:cxnLst>
                <a:pathLst>
                  <a:path w="5" h="6">
                    <a:moveTo>
                      <a:pt x="3" y="4"/>
                    </a:moveTo>
                    <a:cubicBezTo>
                      <a:pt x="3" y="4"/>
                      <a:pt x="3" y="4"/>
                      <a:pt x="4" y="4"/>
                    </a:cubicBezTo>
                    <a:cubicBezTo>
                      <a:pt x="5" y="2"/>
                      <a:pt x="3" y="0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3"/>
                      <a:pt x="2" y="6"/>
                      <a:pt x="3" y="4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550" name="Freeform 247"/>
              <p:cNvSpPr/>
              <p:nvPr/>
            </p:nvSpPr>
            <p:spPr>
              <a:xfrm>
                <a:off x="1877" y="1810"/>
                <a:ext cx="26" cy="34"/>
              </a:xfrm>
              <a:custGeom>
                <a:avLst/>
                <a:gdLst/>
                <a:ahLst/>
                <a:cxnLst>
                  <a:cxn ang="0">
                    <a:pos x="627" y="1799"/>
                  </a:cxn>
                  <a:cxn ang="0">
                    <a:pos x="1595" y="595"/>
                  </a:cxn>
                  <a:cxn ang="0">
                    <a:pos x="968" y="385"/>
                  </a:cxn>
                  <a:cxn ang="0">
                    <a:pos x="217" y="1686"/>
                  </a:cxn>
                  <a:cxn ang="0">
                    <a:pos x="627" y="1799"/>
                  </a:cxn>
                </a:cxnLst>
                <a:pathLst>
                  <a:path w="9" h="12">
                    <a:moveTo>
                      <a:pt x="3" y="10"/>
                    </a:moveTo>
                    <a:cubicBezTo>
                      <a:pt x="4" y="8"/>
                      <a:pt x="6" y="6"/>
                      <a:pt x="8" y="3"/>
                    </a:cubicBezTo>
                    <a:cubicBezTo>
                      <a:pt x="9" y="2"/>
                      <a:pt x="6" y="0"/>
                      <a:pt x="5" y="2"/>
                    </a:cubicBezTo>
                    <a:cubicBezTo>
                      <a:pt x="3" y="4"/>
                      <a:pt x="2" y="6"/>
                      <a:pt x="1" y="9"/>
                    </a:cubicBezTo>
                    <a:cubicBezTo>
                      <a:pt x="0" y="11"/>
                      <a:pt x="2" y="12"/>
                      <a:pt x="3" y="10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551" name="Freeform 248"/>
              <p:cNvSpPr/>
              <p:nvPr/>
            </p:nvSpPr>
            <p:spPr>
              <a:xfrm>
                <a:off x="1872" y="1787"/>
                <a:ext cx="54" cy="71"/>
              </a:xfrm>
              <a:custGeom>
                <a:avLst/>
                <a:gdLst/>
                <a:ahLst/>
                <a:cxnLst>
                  <a:cxn ang="0">
                    <a:pos x="711" y="4234"/>
                  </a:cxn>
                  <a:cxn ang="0">
                    <a:pos x="3328" y="596"/>
                  </a:cxn>
                  <a:cxn ang="0">
                    <a:pos x="2802" y="210"/>
                  </a:cxn>
                  <a:cxn ang="0">
                    <a:pos x="210" y="4033"/>
                  </a:cxn>
                  <a:cxn ang="0">
                    <a:pos x="711" y="4234"/>
                  </a:cxn>
                </a:cxnLst>
                <a:pathLst>
                  <a:path w="19" h="25">
                    <a:moveTo>
                      <a:pt x="4" y="23"/>
                    </a:moveTo>
                    <a:cubicBezTo>
                      <a:pt x="8" y="16"/>
                      <a:pt x="13" y="9"/>
                      <a:pt x="18" y="3"/>
                    </a:cubicBezTo>
                    <a:cubicBezTo>
                      <a:pt x="19" y="1"/>
                      <a:pt x="16" y="0"/>
                      <a:pt x="15" y="1"/>
                    </a:cubicBezTo>
                    <a:cubicBezTo>
                      <a:pt x="11" y="8"/>
                      <a:pt x="6" y="15"/>
                      <a:pt x="1" y="22"/>
                    </a:cubicBezTo>
                    <a:cubicBezTo>
                      <a:pt x="0" y="23"/>
                      <a:pt x="3" y="25"/>
                      <a:pt x="4" y="23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552" name="Freeform 249"/>
              <p:cNvSpPr/>
              <p:nvPr/>
            </p:nvSpPr>
            <p:spPr>
              <a:xfrm>
                <a:off x="1883" y="1784"/>
                <a:ext cx="49" cy="74"/>
              </a:xfrm>
              <a:custGeom>
                <a:avLst/>
                <a:gdLst/>
                <a:ahLst/>
                <a:cxnLst>
                  <a:cxn ang="0">
                    <a:pos x="839" y="4471"/>
                  </a:cxn>
                  <a:cxn ang="0">
                    <a:pos x="3182" y="601"/>
                  </a:cxn>
                  <a:cxn ang="0">
                    <a:pos x="2560" y="390"/>
                  </a:cxn>
                  <a:cxn ang="0">
                    <a:pos x="216" y="4269"/>
                  </a:cxn>
                  <a:cxn ang="0">
                    <a:pos x="839" y="4471"/>
                  </a:cxn>
                </a:cxnLst>
                <a:pathLst>
                  <a:path w="17" h="26">
                    <a:moveTo>
                      <a:pt x="4" y="24"/>
                    </a:moveTo>
                    <a:cubicBezTo>
                      <a:pt x="6" y="16"/>
                      <a:pt x="11" y="10"/>
                      <a:pt x="16" y="3"/>
                    </a:cubicBezTo>
                    <a:cubicBezTo>
                      <a:pt x="17" y="2"/>
                      <a:pt x="15" y="0"/>
                      <a:pt x="13" y="2"/>
                    </a:cubicBezTo>
                    <a:cubicBezTo>
                      <a:pt x="8" y="8"/>
                      <a:pt x="3" y="15"/>
                      <a:pt x="1" y="23"/>
                    </a:cubicBezTo>
                    <a:cubicBezTo>
                      <a:pt x="0" y="25"/>
                      <a:pt x="3" y="26"/>
                      <a:pt x="4" y="24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553" name="Freeform 250"/>
              <p:cNvSpPr/>
              <p:nvPr/>
            </p:nvSpPr>
            <p:spPr>
              <a:xfrm>
                <a:off x="1883" y="1787"/>
                <a:ext cx="57" cy="83"/>
              </a:xfrm>
              <a:custGeom>
                <a:avLst/>
                <a:gdLst/>
                <a:ahLst/>
                <a:cxnLst>
                  <a:cxn ang="0">
                    <a:pos x="601" y="5366"/>
                  </a:cxn>
                  <a:cxn ang="0">
                    <a:pos x="1713" y="3638"/>
                  </a:cxn>
                  <a:cxn ang="0">
                    <a:pos x="3565" y="607"/>
                  </a:cxn>
                  <a:cxn ang="0">
                    <a:pos x="3030" y="401"/>
                  </a:cxn>
                  <a:cxn ang="0">
                    <a:pos x="1317" y="2882"/>
                  </a:cxn>
                  <a:cxn ang="0">
                    <a:pos x="211" y="4834"/>
                  </a:cxn>
                  <a:cxn ang="0">
                    <a:pos x="601" y="5366"/>
                  </a:cxn>
                </a:cxnLst>
                <a:pathLst>
                  <a:path w="20" h="29">
                    <a:moveTo>
                      <a:pt x="3" y="28"/>
                    </a:moveTo>
                    <a:cubicBezTo>
                      <a:pt x="6" y="26"/>
                      <a:pt x="7" y="22"/>
                      <a:pt x="9" y="19"/>
                    </a:cubicBezTo>
                    <a:cubicBezTo>
                      <a:pt x="11" y="14"/>
                      <a:pt x="15" y="8"/>
                      <a:pt x="19" y="3"/>
                    </a:cubicBezTo>
                    <a:cubicBezTo>
                      <a:pt x="20" y="2"/>
                      <a:pt x="17" y="0"/>
                      <a:pt x="16" y="2"/>
                    </a:cubicBezTo>
                    <a:cubicBezTo>
                      <a:pt x="13" y="6"/>
                      <a:pt x="10" y="11"/>
                      <a:pt x="7" y="15"/>
                    </a:cubicBezTo>
                    <a:cubicBezTo>
                      <a:pt x="5" y="18"/>
                      <a:pt x="4" y="23"/>
                      <a:pt x="1" y="25"/>
                    </a:cubicBezTo>
                    <a:cubicBezTo>
                      <a:pt x="0" y="26"/>
                      <a:pt x="1" y="29"/>
                      <a:pt x="3" y="28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554" name="Freeform 251"/>
              <p:cNvSpPr/>
              <p:nvPr/>
            </p:nvSpPr>
            <p:spPr>
              <a:xfrm>
                <a:off x="1894" y="1793"/>
                <a:ext cx="49" cy="74"/>
              </a:xfrm>
              <a:custGeom>
                <a:avLst/>
                <a:gdLst/>
                <a:ahLst/>
                <a:cxnLst>
                  <a:cxn ang="0">
                    <a:pos x="839" y="4471"/>
                  </a:cxn>
                  <a:cxn ang="0">
                    <a:pos x="3372" y="601"/>
                  </a:cxn>
                  <a:cxn ang="0">
                    <a:pos x="2750" y="390"/>
                  </a:cxn>
                  <a:cxn ang="0">
                    <a:pos x="216" y="4269"/>
                  </a:cxn>
                  <a:cxn ang="0">
                    <a:pos x="839" y="4471"/>
                  </a:cxn>
                </a:cxnLst>
                <a:pathLst>
                  <a:path w="17" h="26">
                    <a:moveTo>
                      <a:pt x="4" y="24"/>
                    </a:moveTo>
                    <a:cubicBezTo>
                      <a:pt x="7" y="16"/>
                      <a:pt x="13" y="10"/>
                      <a:pt x="17" y="3"/>
                    </a:cubicBezTo>
                    <a:cubicBezTo>
                      <a:pt x="17" y="1"/>
                      <a:pt x="15" y="0"/>
                      <a:pt x="14" y="2"/>
                    </a:cubicBezTo>
                    <a:cubicBezTo>
                      <a:pt x="10" y="9"/>
                      <a:pt x="4" y="15"/>
                      <a:pt x="1" y="23"/>
                    </a:cubicBezTo>
                    <a:cubicBezTo>
                      <a:pt x="0" y="25"/>
                      <a:pt x="3" y="26"/>
                      <a:pt x="4" y="24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555" name="Freeform 252"/>
              <p:cNvSpPr/>
              <p:nvPr/>
            </p:nvSpPr>
            <p:spPr>
              <a:xfrm>
                <a:off x="1912" y="1804"/>
                <a:ext cx="42" cy="46"/>
              </a:xfrm>
              <a:custGeom>
                <a:avLst/>
                <a:gdLst/>
                <a:ahLst/>
                <a:cxnLst>
                  <a:cxn ang="0">
                    <a:pos x="683" y="2737"/>
                  </a:cxn>
                  <a:cxn ang="0">
                    <a:pos x="2218" y="621"/>
                  </a:cxn>
                  <a:cxn ang="0">
                    <a:pos x="1912" y="216"/>
                  </a:cxn>
                  <a:cxn ang="0">
                    <a:pos x="375" y="2398"/>
                  </a:cxn>
                  <a:cxn ang="0">
                    <a:pos x="683" y="2737"/>
                  </a:cxn>
                </a:cxnLst>
                <a:pathLst>
                  <a:path w="15" h="16">
                    <a:moveTo>
                      <a:pt x="4" y="14"/>
                    </a:moveTo>
                    <a:cubicBezTo>
                      <a:pt x="7" y="11"/>
                      <a:pt x="10" y="7"/>
                      <a:pt x="13" y="3"/>
                    </a:cubicBezTo>
                    <a:cubicBezTo>
                      <a:pt x="15" y="2"/>
                      <a:pt x="12" y="0"/>
                      <a:pt x="11" y="1"/>
                    </a:cubicBezTo>
                    <a:cubicBezTo>
                      <a:pt x="8" y="4"/>
                      <a:pt x="5" y="8"/>
                      <a:pt x="2" y="12"/>
                    </a:cubicBezTo>
                    <a:cubicBezTo>
                      <a:pt x="0" y="14"/>
                      <a:pt x="2" y="16"/>
                      <a:pt x="4" y="14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556" name="Freeform 253"/>
              <p:cNvSpPr/>
              <p:nvPr/>
            </p:nvSpPr>
            <p:spPr>
              <a:xfrm>
                <a:off x="1923" y="1804"/>
                <a:ext cx="40" cy="43"/>
              </a:xfrm>
              <a:custGeom>
                <a:avLst/>
                <a:gdLst/>
                <a:ahLst/>
                <a:cxnLst>
                  <a:cxn ang="0">
                    <a:pos x="603" y="2497"/>
                  </a:cxn>
                  <a:cxn ang="0">
                    <a:pos x="2260" y="757"/>
                  </a:cxn>
                  <a:cxn ang="0">
                    <a:pos x="1934" y="215"/>
                  </a:cxn>
                  <a:cxn ang="0">
                    <a:pos x="211" y="2170"/>
                  </a:cxn>
                  <a:cxn ang="0">
                    <a:pos x="603" y="2497"/>
                  </a:cxn>
                </a:cxnLst>
                <a:pathLst>
                  <a:path w="14" h="15">
                    <a:moveTo>
                      <a:pt x="3" y="13"/>
                    </a:moveTo>
                    <a:cubicBezTo>
                      <a:pt x="7" y="10"/>
                      <a:pt x="9" y="6"/>
                      <a:pt x="12" y="4"/>
                    </a:cubicBezTo>
                    <a:cubicBezTo>
                      <a:pt x="14" y="2"/>
                      <a:pt x="12" y="0"/>
                      <a:pt x="10" y="1"/>
                    </a:cubicBezTo>
                    <a:cubicBezTo>
                      <a:pt x="7" y="4"/>
                      <a:pt x="5" y="8"/>
                      <a:pt x="1" y="11"/>
                    </a:cubicBezTo>
                    <a:cubicBezTo>
                      <a:pt x="0" y="13"/>
                      <a:pt x="2" y="15"/>
                      <a:pt x="3" y="13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557" name="Freeform 254"/>
              <p:cNvSpPr/>
              <p:nvPr/>
            </p:nvSpPr>
            <p:spPr>
              <a:xfrm>
                <a:off x="1932" y="1815"/>
                <a:ext cx="31" cy="32"/>
              </a:xfrm>
              <a:custGeom>
                <a:avLst/>
                <a:gdLst/>
                <a:ahLst/>
                <a:cxnLst>
                  <a:cxn ang="0">
                    <a:pos x="380" y="2292"/>
                  </a:cxn>
                  <a:cxn ang="0">
                    <a:pos x="1071" y="1871"/>
                  </a:cxn>
                  <a:cxn ang="0">
                    <a:pos x="1770" y="643"/>
                  </a:cxn>
                  <a:cxn ang="0">
                    <a:pos x="1454" y="416"/>
                  </a:cxn>
                  <a:cxn ang="0">
                    <a:pos x="874" y="1082"/>
                  </a:cxn>
                  <a:cxn ang="0">
                    <a:pos x="516" y="1431"/>
                  </a:cxn>
                  <a:cxn ang="0">
                    <a:pos x="516" y="1649"/>
                  </a:cxn>
                  <a:cxn ang="0">
                    <a:pos x="516" y="1649"/>
                  </a:cxn>
                  <a:cxn ang="0">
                    <a:pos x="380" y="2292"/>
                  </a:cxn>
                </a:cxnLst>
                <a:pathLst>
                  <a:path w="11" h="11">
                    <a:moveTo>
                      <a:pt x="2" y="11"/>
                    </a:moveTo>
                    <a:cubicBezTo>
                      <a:pt x="3" y="11"/>
                      <a:pt x="5" y="10"/>
                      <a:pt x="6" y="9"/>
                    </a:cubicBezTo>
                    <a:cubicBezTo>
                      <a:pt x="7" y="7"/>
                      <a:pt x="9" y="5"/>
                      <a:pt x="10" y="3"/>
                    </a:cubicBezTo>
                    <a:cubicBezTo>
                      <a:pt x="11" y="2"/>
                      <a:pt x="9" y="0"/>
                      <a:pt x="8" y="2"/>
                    </a:cubicBezTo>
                    <a:cubicBezTo>
                      <a:pt x="7" y="3"/>
                      <a:pt x="6" y="4"/>
                      <a:pt x="5" y="5"/>
                    </a:cubicBezTo>
                    <a:cubicBezTo>
                      <a:pt x="4" y="6"/>
                      <a:pt x="4" y="6"/>
                      <a:pt x="3" y="7"/>
                    </a:cubicBezTo>
                    <a:cubicBezTo>
                      <a:pt x="3" y="7"/>
                      <a:pt x="3" y="7"/>
                      <a:pt x="3" y="8"/>
                    </a:cubicBezTo>
                    <a:cubicBezTo>
                      <a:pt x="2" y="8"/>
                      <a:pt x="2" y="7"/>
                      <a:pt x="3" y="8"/>
                    </a:cubicBezTo>
                    <a:cubicBezTo>
                      <a:pt x="2" y="7"/>
                      <a:pt x="0" y="9"/>
                      <a:pt x="2" y="11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558" name="Freeform 255"/>
              <p:cNvSpPr/>
              <p:nvPr/>
            </p:nvSpPr>
            <p:spPr>
              <a:xfrm>
                <a:off x="1934" y="1824"/>
                <a:ext cx="35" cy="37"/>
              </a:xfrm>
              <a:custGeom>
                <a:avLst/>
                <a:gdLst/>
                <a:ahLst/>
                <a:cxnLst>
                  <a:cxn ang="0">
                    <a:pos x="869" y="2237"/>
                  </a:cxn>
                  <a:cxn ang="0">
                    <a:pos x="2304" y="601"/>
                  </a:cxn>
                  <a:cxn ang="0">
                    <a:pos x="1660" y="211"/>
                  </a:cxn>
                  <a:cxn ang="0">
                    <a:pos x="222" y="1847"/>
                  </a:cxn>
                  <a:cxn ang="0">
                    <a:pos x="869" y="2237"/>
                  </a:cxn>
                </a:cxnLst>
                <a:pathLst>
                  <a:path w="12" h="13">
                    <a:moveTo>
                      <a:pt x="4" y="12"/>
                    </a:moveTo>
                    <a:cubicBezTo>
                      <a:pt x="6" y="8"/>
                      <a:pt x="8" y="6"/>
                      <a:pt x="11" y="3"/>
                    </a:cubicBezTo>
                    <a:cubicBezTo>
                      <a:pt x="12" y="2"/>
                      <a:pt x="10" y="0"/>
                      <a:pt x="8" y="1"/>
                    </a:cubicBezTo>
                    <a:cubicBezTo>
                      <a:pt x="6" y="4"/>
                      <a:pt x="3" y="7"/>
                      <a:pt x="1" y="10"/>
                    </a:cubicBezTo>
                    <a:cubicBezTo>
                      <a:pt x="0" y="12"/>
                      <a:pt x="3" y="13"/>
                      <a:pt x="4" y="12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559" name="Freeform 256"/>
              <p:cNvSpPr/>
              <p:nvPr/>
            </p:nvSpPr>
            <p:spPr>
              <a:xfrm>
                <a:off x="1937" y="1833"/>
                <a:ext cx="35" cy="34"/>
              </a:xfrm>
              <a:custGeom>
                <a:avLst/>
                <a:gdLst/>
                <a:ahLst/>
                <a:cxnLst>
                  <a:cxn ang="0">
                    <a:pos x="648" y="2000"/>
                  </a:cxn>
                  <a:cxn ang="0">
                    <a:pos x="2304" y="706"/>
                  </a:cxn>
                  <a:cxn ang="0">
                    <a:pos x="1890" y="385"/>
                  </a:cxn>
                  <a:cxn ang="0">
                    <a:pos x="452" y="1476"/>
                  </a:cxn>
                  <a:cxn ang="0">
                    <a:pos x="648" y="2000"/>
                  </a:cxn>
                </a:cxnLst>
                <a:pathLst>
                  <a:path w="12" h="12">
                    <a:moveTo>
                      <a:pt x="3" y="11"/>
                    </a:moveTo>
                    <a:cubicBezTo>
                      <a:pt x="7" y="10"/>
                      <a:pt x="9" y="7"/>
                      <a:pt x="11" y="4"/>
                    </a:cubicBezTo>
                    <a:cubicBezTo>
                      <a:pt x="12" y="2"/>
                      <a:pt x="10" y="0"/>
                      <a:pt x="9" y="2"/>
                    </a:cubicBezTo>
                    <a:cubicBezTo>
                      <a:pt x="7" y="4"/>
                      <a:pt x="5" y="7"/>
                      <a:pt x="2" y="8"/>
                    </a:cubicBezTo>
                    <a:cubicBezTo>
                      <a:pt x="0" y="9"/>
                      <a:pt x="1" y="12"/>
                      <a:pt x="3" y="11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560" name="Freeform 257"/>
              <p:cNvSpPr/>
              <p:nvPr/>
            </p:nvSpPr>
            <p:spPr>
              <a:xfrm>
                <a:off x="1949" y="1847"/>
                <a:ext cx="25" cy="26"/>
              </a:xfrm>
              <a:custGeom>
                <a:avLst/>
                <a:gdLst/>
                <a:ahLst/>
                <a:cxnLst>
                  <a:cxn ang="0">
                    <a:pos x="469" y="1595"/>
                  </a:cxn>
                  <a:cxn ang="0">
                    <a:pos x="1133" y="627"/>
                  </a:cxn>
                  <a:cxn ang="0">
                    <a:pos x="833" y="410"/>
                  </a:cxn>
                  <a:cxn ang="0">
                    <a:pos x="169" y="1184"/>
                  </a:cxn>
                  <a:cxn ang="0">
                    <a:pos x="469" y="1595"/>
                  </a:cxn>
                </a:cxnLst>
                <a:pathLst>
                  <a:path w="9" h="9">
                    <a:moveTo>
                      <a:pt x="3" y="8"/>
                    </a:moveTo>
                    <a:cubicBezTo>
                      <a:pt x="5" y="6"/>
                      <a:pt x="6" y="5"/>
                      <a:pt x="7" y="3"/>
                    </a:cubicBezTo>
                    <a:cubicBezTo>
                      <a:pt x="9" y="2"/>
                      <a:pt x="6" y="0"/>
                      <a:pt x="5" y="2"/>
                    </a:cubicBezTo>
                    <a:cubicBezTo>
                      <a:pt x="4" y="3"/>
                      <a:pt x="2" y="4"/>
                      <a:pt x="1" y="6"/>
                    </a:cubicBezTo>
                    <a:cubicBezTo>
                      <a:pt x="0" y="7"/>
                      <a:pt x="2" y="9"/>
                      <a:pt x="3" y="8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561" name="Freeform 258"/>
              <p:cNvSpPr/>
              <p:nvPr/>
            </p:nvSpPr>
            <p:spPr>
              <a:xfrm>
                <a:off x="1943" y="1861"/>
                <a:ext cx="29" cy="29"/>
              </a:xfrm>
              <a:custGeom>
                <a:avLst/>
                <a:gdLst/>
                <a:ahLst/>
                <a:cxnLst>
                  <a:cxn ang="0">
                    <a:pos x="858" y="1833"/>
                  </a:cxn>
                  <a:cxn ang="0">
                    <a:pos x="1633" y="632"/>
                  </a:cxn>
                  <a:cxn ang="0">
                    <a:pos x="1195" y="218"/>
                  </a:cxn>
                  <a:cxn ang="0">
                    <a:pos x="412" y="1195"/>
                  </a:cxn>
                  <a:cxn ang="0">
                    <a:pos x="858" y="1833"/>
                  </a:cxn>
                </a:cxnLst>
                <a:pathLst>
                  <a:path w="10" h="10">
                    <a:moveTo>
                      <a:pt x="4" y="9"/>
                    </a:moveTo>
                    <a:cubicBezTo>
                      <a:pt x="6" y="7"/>
                      <a:pt x="7" y="5"/>
                      <a:pt x="8" y="3"/>
                    </a:cubicBezTo>
                    <a:cubicBezTo>
                      <a:pt x="10" y="2"/>
                      <a:pt x="7" y="0"/>
                      <a:pt x="6" y="1"/>
                    </a:cubicBezTo>
                    <a:cubicBezTo>
                      <a:pt x="5" y="3"/>
                      <a:pt x="4" y="5"/>
                      <a:pt x="2" y="6"/>
                    </a:cubicBezTo>
                    <a:cubicBezTo>
                      <a:pt x="0" y="7"/>
                      <a:pt x="2" y="10"/>
                      <a:pt x="4" y="9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562" name="Freeform 259"/>
              <p:cNvSpPr/>
              <p:nvPr/>
            </p:nvSpPr>
            <p:spPr>
              <a:xfrm>
                <a:off x="1946" y="1870"/>
                <a:ext cx="28" cy="28"/>
              </a:xfrm>
              <a:custGeom>
                <a:avLst/>
                <a:gdLst/>
                <a:ahLst/>
                <a:cxnLst>
                  <a:cxn ang="0">
                    <a:pos x="683" y="1537"/>
                  </a:cxn>
                  <a:cxn ang="0">
                    <a:pos x="1537" y="683"/>
                  </a:cxn>
                  <a:cxn ang="0">
                    <a:pos x="1050" y="375"/>
                  </a:cxn>
                  <a:cxn ang="0">
                    <a:pos x="375" y="1232"/>
                  </a:cxn>
                  <a:cxn ang="0">
                    <a:pos x="683" y="1537"/>
                  </a:cxn>
                </a:cxnLst>
                <a:pathLst>
                  <a:path w="10" h="10">
                    <a:moveTo>
                      <a:pt x="4" y="9"/>
                    </a:moveTo>
                    <a:cubicBezTo>
                      <a:pt x="5" y="7"/>
                      <a:pt x="7" y="5"/>
                      <a:pt x="9" y="4"/>
                    </a:cubicBezTo>
                    <a:cubicBezTo>
                      <a:pt x="10" y="2"/>
                      <a:pt x="8" y="0"/>
                      <a:pt x="6" y="2"/>
                    </a:cubicBezTo>
                    <a:cubicBezTo>
                      <a:pt x="5" y="3"/>
                      <a:pt x="3" y="5"/>
                      <a:pt x="2" y="7"/>
                    </a:cubicBezTo>
                    <a:cubicBezTo>
                      <a:pt x="0" y="8"/>
                      <a:pt x="2" y="10"/>
                      <a:pt x="4" y="9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563" name="Freeform 260"/>
              <p:cNvSpPr/>
              <p:nvPr/>
            </p:nvSpPr>
            <p:spPr>
              <a:xfrm>
                <a:off x="1946" y="1887"/>
                <a:ext cx="20" cy="23"/>
              </a:xfrm>
              <a:custGeom>
                <a:avLst/>
                <a:gdLst/>
                <a:ahLst/>
                <a:cxnLst>
                  <a:cxn ang="0">
                    <a:pos x="726" y="1164"/>
                  </a:cxn>
                  <a:cxn ang="0">
                    <a:pos x="1143" y="621"/>
                  </a:cxn>
                  <a:cxn ang="0">
                    <a:pos x="726" y="405"/>
                  </a:cxn>
                  <a:cxn ang="0">
                    <a:pos x="400" y="834"/>
                  </a:cxn>
                  <a:cxn ang="0">
                    <a:pos x="726" y="1164"/>
                  </a:cxn>
                </a:cxnLst>
                <a:pathLst>
                  <a:path w="7" h="8">
                    <a:moveTo>
                      <a:pt x="4" y="6"/>
                    </a:moveTo>
                    <a:cubicBezTo>
                      <a:pt x="5" y="5"/>
                      <a:pt x="6" y="4"/>
                      <a:pt x="6" y="3"/>
                    </a:cubicBezTo>
                    <a:cubicBezTo>
                      <a:pt x="7" y="2"/>
                      <a:pt x="5" y="0"/>
                      <a:pt x="4" y="2"/>
                    </a:cubicBezTo>
                    <a:cubicBezTo>
                      <a:pt x="3" y="3"/>
                      <a:pt x="2" y="3"/>
                      <a:pt x="2" y="4"/>
                    </a:cubicBezTo>
                    <a:cubicBezTo>
                      <a:pt x="0" y="6"/>
                      <a:pt x="2" y="8"/>
                      <a:pt x="4" y="6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564" name="Freeform 261"/>
              <p:cNvSpPr/>
              <p:nvPr/>
            </p:nvSpPr>
            <p:spPr>
              <a:xfrm>
                <a:off x="1877" y="1861"/>
                <a:ext cx="26" cy="23"/>
              </a:xfrm>
              <a:custGeom>
                <a:avLst/>
                <a:gdLst/>
                <a:ahLst/>
                <a:cxnLst>
                  <a:cxn ang="0">
                    <a:pos x="844" y="1380"/>
                  </a:cxn>
                  <a:cxn ang="0">
                    <a:pos x="1401" y="621"/>
                  </a:cxn>
                  <a:cxn ang="0">
                    <a:pos x="968" y="216"/>
                  </a:cxn>
                  <a:cxn ang="0">
                    <a:pos x="410" y="952"/>
                  </a:cxn>
                  <a:cxn ang="0">
                    <a:pos x="844" y="1380"/>
                  </a:cxn>
                </a:cxnLst>
                <a:pathLst>
                  <a:path w="9" h="8">
                    <a:moveTo>
                      <a:pt x="4" y="7"/>
                    </a:moveTo>
                    <a:cubicBezTo>
                      <a:pt x="5" y="5"/>
                      <a:pt x="6" y="4"/>
                      <a:pt x="7" y="3"/>
                    </a:cubicBezTo>
                    <a:cubicBezTo>
                      <a:pt x="9" y="2"/>
                      <a:pt x="6" y="0"/>
                      <a:pt x="5" y="1"/>
                    </a:cubicBezTo>
                    <a:cubicBezTo>
                      <a:pt x="4" y="2"/>
                      <a:pt x="3" y="3"/>
                      <a:pt x="2" y="5"/>
                    </a:cubicBezTo>
                    <a:cubicBezTo>
                      <a:pt x="0" y="6"/>
                      <a:pt x="3" y="8"/>
                      <a:pt x="4" y="7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565" name="Freeform 262"/>
              <p:cNvSpPr/>
              <p:nvPr/>
            </p:nvSpPr>
            <p:spPr>
              <a:xfrm>
                <a:off x="1874" y="1870"/>
                <a:ext cx="29" cy="34"/>
              </a:xfrm>
              <a:custGeom>
                <a:avLst/>
                <a:gdLst/>
                <a:ahLst/>
                <a:cxnLst>
                  <a:cxn ang="0">
                    <a:pos x="858" y="1799"/>
                  </a:cxn>
                  <a:cxn ang="0">
                    <a:pos x="1833" y="595"/>
                  </a:cxn>
                  <a:cxn ang="0">
                    <a:pos x="1412" y="385"/>
                  </a:cxn>
                  <a:cxn ang="0">
                    <a:pos x="412" y="1476"/>
                  </a:cxn>
                  <a:cxn ang="0">
                    <a:pos x="858" y="1799"/>
                  </a:cxn>
                </a:cxnLst>
                <a:pathLst>
                  <a:path w="10" h="12">
                    <a:moveTo>
                      <a:pt x="4" y="10"/>
                    </a:moveTo>
                    <a:cubicBezTo>
                      <a:pt x="6" y="8"/>
                      <a:pt x="8" y="6"/>
                      <a:pt x="9" y="3"/>
                    </a:cubicBezTo>
                    <a:cubicBezTo>
                      <a:pt x="10" y="2"/>
                      <a:pt x="8" y="0"/>
                      <a:pt x="7" y="2"/>
                    </a:cubicBezTo>
                    <a:cubicBezTo>
                      <a:pt x="5" y="4"/>
                      <a:pt x="3" y="6"/>
                      <a:pt x="2" y="8"/>
                    </a:cubicBezTo>
                    <a:cubicBezTo>
                      <a:pt x="0" y="10"/>
                      <a:pt x="3" y="12"/>
                      <a:pt x="4" y="10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566" name="Freeform 263"/>
              <p:cNvSpPr/>
              <p:nvPr/>
            </p:nvSpPr>
            <p:spPr>
              <a:xfrm>
                <a:off x="1877" y="1873"/>
                <a:ext cx="32" cy="37"/>
              </a:xfrm>
              <a:custGeom>
                <a:avLst/>
                <a:gdLst/>
                <a:ahLst/>
                <a:cxnLst>
                  <a:cxn ang="0">
                    <a:pos x="643" y="2026"/>
                  </a:cxn>
                  <a:cxn ang="0">
                    <a:pos x="2065" y="601"/>
                  </a:cxn>
                  <a:cxn ang="0">
                    <a:pos x="1649" y="211"/>
                  </a:cxn>
                  <a:cxn ang="0">
                    <a:pos x="221" y="1711"/>
                  </a:cxn>
                  <a:cxn ang="0">
                    <a:pos x="643" y="2026"/>
                  </a:cxn>
                </a:cxnLst>
                <a:pathLst>
                  <a:path w="11" h="13">
                    <a:moveTo>
                      <a:pt x="3" y="11"/>
                    </a:moveTo>
                    <a:cubicBezTo>
                      <a:pt x="6" y="8"/>
                      <a:pt x="8" y="6"/>
                      <a:pt x="10" y="3"/>
                    </a:cubicBezTo>
                    <a:cubicBezTo>
                      <a:pt x="11" y="1"/>
                      <a:pt x="9" y="0"/>
                      <a:pt x="8" y="1"/>
                    </a:cubicBezTo>
                    <a:cubicBezTo>
                      <a:pt x="6" y="4"/>
                      <a:pt x="3" y="7"/>
                      <a:pt x="1" y="9"/>
                    </a:cubicBezTo>
                    <a:cubicBezTo>
                      <a:pt x="0" y="11"/>
                      <a:pt x="2" y="13"/>
                      <a:pt x="3" y="11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567" name="Freeform 264"/>
              <p:cNvSpPr/>
              <p:nvPr/>
            </p:nvSpPr>
            <p:spPr>
              <a:xfrm>
                <a:off x="1880" y="1890"/>
                <a:ext cx="23" cy="23"/>
              </a:xfrm>
              <a:custGeom>
                <a:avLst/>
                <a:gdLst/>
                <a:ahLst/>
                <a:cxnLst>
                  <a:cxn ang="0">
                    <a:pos x="834" y="1380"/>
                  </a:cxn>
                  <a:cxn ang="0">
                    <a:pos x="1164" y="621"/>
                  </a:cxn>
                  <a:cxn ang="0">
                    <a:pos x="834" y="216"/>
                  </a:cxn>
                  <a:cxn ang="0">
                    <a:pos x="216" y="952"/>
                  </a:cxn>
                  <a:cxn ang="0">
                    <a:pos x="834" y="1380"/>
                  </a:cxn>
                </a:cxnLst>
                <a:pathLst>
                  <a:path w="8" h="8">
                    <a:moveTo>
                      <a:pt x="4" y="7"/>
                    </a:moveTo>
                    <a:cubicBezTo>
                      <a:pt x="5" y="5"/>
                      <a:pt x="6" y="4"/>
                      <a:pt x="6" y="3"/>
                    </a:cubicBezTo>
                    <a:cubicBezTo>
                      <a:pt x="8" y="2"/>
                      <a:pt x="6" y="0"/>
                      <a:pt x="4" y="1"/>
                    </a:cubicBezTo>
                    <a:cubicBezTo>
                      <a:pt x="3" y="2"/>
                      <a:pt x="2" y="4"/>
                      <a:pt x="1" y="5"/>
                    </a:cubicBezTo>
                    <a:cubicBezTo>
                      <a:pt x="0" y="7"/>
                      <a:pt x="3" y="8"/>
                      <a:pt x="4" y="7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568" name="Freeform 265"/>
              <p:cNvSpPr/>
              <p:nvPr/>
            </p:nvSpPr>
            <p:spPr>
              <a:xfrm>
                <a:off x="1889" y="1853"/>
                <a:ext cx="17" cy="20"/>
              </a:xfrm>
              <a:custGeom>
                <a:avLst/>
                <a:gdLst/>
                <a:ahLst/>
                <a:cxnLst>
                  <a:cxn ang="0">
                    <a:pos x="706" y="931"/>
                  </a:cxn>
                  <a:cxn ang="0">
                    <a:pos x="907" y="726"/>
                  </a:cxn>
                  <a:cxn ang="0">
                    <a:pos x="595" y="400"/>
                  </a:cxn>
                  <a:cxn ang="0">
                    <a:pos x="210" y="726"/>
                  </a:cxn>
                  <a:cxn ang="0">
                    <a:pos x="706" y="931"/>
                  </a:cxn>
                </a:cxnLst>
                <a:pathLst>
                  <a:path w="6" h="7">
                    <a:moveTo>
                      <a:pt x="4" y="5"/>
                    </a:moveTo>
                    <a:cubicBezTo>
                      <a:pt x="4" y="5"/>
                      <a:pt x="4" y="4"/>
                      <a:pt x="5" y="4"/>
                    </a:cubicBezTo>
                    <a:cubicBezTo>
                      <a:pt x="6" y="2"/>
                      <a:pt x="4" y="0"/>
                      <a:pt x="3" y="2"/>
                    </a:cubicBezTo>
                    <a:cubicBezTo>
                      <a:pt x="2" y="2"/>
                      <a:pt x="2" y="3"/>
                      <a:pt x="1" y="4"/>
                    </a:cubicBezTo>
                    <a:cubicBezTo>
                      <a:pt x="0" y="5"/>
                      <a:pt x="3" y="7"/>
                      <a:pt x="4" y="5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569" name="Freeform 266"/>
              <p:cNvSpPr/>
              <p:nvPr/>
            </p:nvSpPr>
            <p:spPr>
              <a:xfrm>
                <a:off x="1889" y="1881"/>
                <a:ext cx="23" cy="20"/>
              </a:xfrm>
              <a:custGeom>
                <a:avLst/>
                <a:gdLst/>
                <a:ahLst/>
                <a:cxnLst>
                  <a:cxn ang="0">
                    <a:pos x="405" y="1143"/>
                  </a:cxn>
                  <a:cxn ang="0">
                    <a:pos x="1380" y="603"/>
                  </a:cxn>
                  <a:cxn ang="0">
                    <a:pos x="834" y="400"/>
                  </a:cxn>
                  <a:cxn ang="0">
                    <a:pos x="405" y="603"/>
                  </a:cxn>
                  <a:cxn ang="0">
                    <a:pos x="405" y="1143"/>
                  </a:cxn>
                </a:cxnLst>
                <a:pathLst>
                  <a:path w="8" h="7">
                    <a:moveTo>
                      <a:pt x="2" y="6"/>
                    </a:moveTo>
                    <a:cubicBezTo>
                      <a:pt x="4" y="6"/>
                      <a:pt x="6" y="5"/>
                      <a:pt x="7" y="3"/>
                    </a:cubicBezTo>
                    <a:cubicBezTo>
                      <a:pt x="8" y="2"/>
                      <a:pt x="6" y="0"/>
                      <a:pt x="4" y="2"/>
                    </a:cubicBezTo>
                    <a:cubicBezTo>
                      <a:pt x="4" y="2"/>
                      <a:pt x="3" y="3"/>
                      <a:pt x="2" y="3"/>
                    </a:cubicBezTo>
                    <a:cubicBezTo>
                      <a:pt x="0" y="4"/>
                      <a:pt x="0" y="7"/>
                      <a:pt x="2" y="6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570" name="Freeform 267"/>
              <p:cNvSpPr/>
              <p:nvPr/>
            </p:nvSpPr>
            <p:spPr>
              <a:xfrm>
                <a:off x="1892" y="1884"/>
                <a:ext cx="22" cy="26"/>
              </a:xfrm>
              <a:custGeom>
                <a:avLst/>
                <a:gdLst/>
                <a:ahLst/>
                <a:cxnLst>
                  <a:cxn ang="0">
                    <a:pos x="627" y="1595"/>
                  </a:cxn>
                  <a:cxn ang="0">
                    <a:pos x="1081" y="627"/>
                  </a:cxn>
                  <a:cxn ang="0">
                    <a:pos x="627" y="410"/>
                  </a:cxn>
                  <a:cxn ang="0">
                    <a:pos x="168" y="1184"/>
                  </a:cxn>
                  <a:cxn ang="0">
                    <a:pos x="627" y="1595"/>
                  </a:cxn>
                </a:cxnLst>
                <a:pathLst>
                  <a:path w="8" h="9">
                    <a:moveTo>
                      <a:pt x="4" y="8"/>
                    </a:moveTo>
                    <a:cubicBezTo>
                      <a:pt x="5" y="6"/>
                      <a:pt x="6" y="5"/>
                      <a:pt x="7" y="3"/>
                    </a:cubicBezTo>
                    <a:cubicBezTo>
                      <a:pt x="8" y="2"/>
                      <a:pt x="5" y="0"/>
                      <a:pt x="4" y="2"/>
                    </a:cubicBezTo>
                    <a:cubicBezTo>
                      <a:pt x="3" y="3"/>
                      <a:pt x="2" y="5"/>
                      <a:pt x="1" y="6"/>
                    </a:cubicBezTo>
                    <a:cubicBezTo>
                      <a:pt x="0" y="8"/>
                      <a:pt x="3" y="9"/>
                      <a:pt x="4" y="8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571" name="Freeform 268"/>
              <p:cNvSpPr/>
              <p:nvPr/>
            </p:nvSpPr>
            <p:spPr>
              <a:xfrm>
                <a:off x="1209" y="0"/>
                <a:ext cx="183" cy="180"/>
              </a:xfrm>
              <a:custGeom>
                <a:avLst/>
                <a:gdLst/>
                <a:ahLst/>
                <a:cxnLst>
                  <a:cxn ang="0">
                    <a:pos x="7832" y="1723"/>
                  </a:cxn>
                  <a:cxn ang="0">
                    <a:pos x="1144" y="4197"/>
                  </a:cxn>
                  <a:cxn ang="0">
                    <a:pos x="4604" y="10866"/>
                  </a:cxn>
                  <a:cxn ang="0">
                    <a:pos x="6476" y="1723"/>
                  </a:cxn>
                  <a:cxn ang="0">
                    <a:pos x="6476" y="2260"/>
                  </a:cxn>
                  <a:cxn ang="0">
                    <a:pos x="9164" y="5926"/>
                  </a:cxn>
                  <a:cxn ang="0">
                    <a:pos x="5144" y="10260"/>
                  </a:cxn>
                  <a:cxn ang="0">
                    <a:pos x="1544" y="4734"/>
                  </a:cxn>
                  <a:cxn ang="0">
                    <a:pos x="7620" y="2074"/>
                  </a:cxn>
                  <a:cxn ang="0">
                    <a:pos x="7832" y="1723"/>
                  </a:cxn>
                </a:cxnLst>
                <a:pathLst>
                  <a:path w="64" h="63">
                    <a:moveTo>
                      <a:pt x="41" y="9"/>
                    </a:moveTo>
                    <a:cubicBezTo>
                      <a:pt x="29" y="0"/>
                      <a:pt x="11" y="9"/>
                      <a:pt x="6" y="22"/>
                    </a:cubicBezTo>
                    <a:cubicBezTo>
                      <a:pt x="0" y="36"/>
                      <a:pt x="8" y="53"/>
                      <a:pt x="24" y="57"/>
                    </a:cubicBezTo>
                    <a:cubicBezTo>
                      <a:pt x="51" y="63"/>
                      <a:pt x="64" y="11"/>
                      <a:pt x="34" y="9"/>
                    </a:cubicBezTo>
                    <a:cubicBezTo>
                      <a:pt x="33" y="9"/>
                      <a:pt x="33" y="12"/>
                      <a:pt x="34" y="12"/>
                    </a:cubicBezTo>
                    <a:cubicBezTo>
                      <a:pt x="45" y="13"/>
                      <a:pt x="49" y="22"/>
                      <a:pt x="48" y="31"/>
                    </a:cubicBezTo>
                    <a:cubicBezTo>
                      <a:pt x="48" y="43"/>
                      <a:pt x="38" y="53"/>
                      <a:pt x="27" y="54"/>
                    </a:cubicBezTo>
                    <a:cubicBezTo>
                      <a:pt x="12" y="55"/>
                      <a:pt x="5" y="37"/>
                      <a:pt x="8" y="25"/>
                    </a:cubicBezTo>
                    <a:cubicBezTo>
                      <a:pt x="12" y="12"/>
                      <a:pt x="28" y="4"/>
                      <a:pt x="40" y="11"/>
                    </a:cubicBezTo>
                    <a:cubicBezTo>
                      <a:pt x="41" y="12"/>
                      <a:pt x="43" y="10"/>
                      <a:pt x="41" y="9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572" name="Freeform 269"/>
              <p:cNvSpPr/>
              <p:nvPr/>
            </p:nvSpPr>
            <p:spPr>
              <a:xfrm>
                <a:off x="1277" y="34"/>
                <a:ext cx="55" cy="63"/>
              </a:xfrm>
              <a:custGeom>
                <a:avLst/>
                <a:gdLst/>
                <a:ahLst/>
                <a:cxnLst>
                  <a:cxn ang="0">
                    <a:pos x="845" y="401"/>
                  </a:cxn>
                  <a:cxn ang="0">
                    <a:pos x="845" y="401"/>
                  </a:cxn>
                  <a:cxn ang="0">
                    <a:pos x="217" y="401"/>
                  </a:cxn>
                  <a:cxn ang="0">
                    <a:pos x="0" y="3829"/>
                  </a:cxn>
                  <a:cxn ang="0">
                    <a:pos x="411" y="4224"/>
                  </a:cxn>
                  <a:cxn ang="0">
                    <a:pos x="3445" y="3829"/>
                  </a:cxn>
                  <a:cxn ang="0">
                    <a:pos x="3445" y="3287"/>
                  </a:cxn>
                  <a:cxn ang="0">
                    <a:pos x="217" y="3640"/>
                  </a:cxn>
                  <a:cxn ang="0">
                    <a:pos x="628" y="3829"/>
                  </a:cxn>
                  <a:cxn ang="0">
                    <a:pos x="845" y="401"/>
                  </a:cxn>
                  <a:cxn ang="0">
                    <a:pos x="217" y="401"/>
                  </a:cxn>
                  <a:cxn ang="0">
                    <a:pos x="217" y="401"/>
                  </a:cxn>
                  <a:cxn ang="0">
                    <a:pos x="845" y="401"/>
                  </a:cxn>
                </a:cxnLst>
                <a:pathLst>
                  <a:path w="19" h="22">
                    <a:moveTo>
                      <a:pt x="4" y="2"/>
                    </a:moveTo>
                    <a:cubicBezTo>
                      <a:pt x="4" y="2"/>
                      <a:pt x="4" y="2"/>
                      <a:pt x="4" y="2"/>
                    </a:cubicBezTo>
                    <a:cubicBezTo>
                      <a:pt x="3" y="2"/>
                      <a:pt x="2" y="2"/>
                      <a:pt x="1" y="2"/>
                    </a:cubicBezTo>
                    <a:cubicBezTo>
                      <a:pt x="1" y="8"/>
                      <a:pt x="0" y="14"/>
                      <a:pt x="0" y="20"/>
                    </a:cubicBezTo>
                    <a:cubicBezTo>
                      <a:pt x="0" y="21"/>
                      <a:pt x="1" y="22"/>
                      <a:pt x="2" y="22"/>
                    </a:cubicBezTo>
                    <a:cubicBezTo>
                      <a:pt x="7" y="21"/>
                      <a:pt x="12" y="20"/>
                      <a:pt x="17" y="20"/>
                    </a:cubicBezTo>
                    <a:cubicBezTo>
                      <a:pt x="19" y="20"/>
                      <a:pt x="19" y="17"/>
                      <a:pt x="17" y="17"/>
                    </a:cubicBezTo>
                    <a:cubicBezTo>
                      <a:pt x="11" y="17"/>
                      <a:pt x="6" y="18"/>
                      <a:pt x="1" y="19"/>
                    </a:cubicBezTo>
                    <a:cubicBezTo>
                      <a:pt x="2" y="19"/>
                      <a:pt x="3" y="20"/>
                      <a:pt x="3" y="20"/>
                    </a:cubicBezTo>
                    <a:cubicBezTo>
                      <a:pt x="3" y="14"/>
                      <a:pt x="4" y="8"/>
                      <a:pt x="4" y="2"/>
                    </a:cubicBezTo>
                    <a:cubicBezTo>
                      <a:pt x="4" y="0"/>
                      <a:pt x="1" y="0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4"/>
                      <a:pt x="4" y="4"/>
                      <a:pt x="4" y="2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573" name="Freeform 270"/>
              <p:cNvSpPr/>
              <p:nvPr/>
            </p:nvSpPr>
            <p:spPr>
              <a:xfrm>
                <a:off x="0" y="869"/>
                <a:ext cx="126" cy="183"/>
              </a:xfrm>
              <a:custGeom>
                <a:avLst/>
                <a:gdLst/>
                <a:ahLst/>
                <a:cxnLst>
                  <a:cxn ang="0">
                    <a:pos x="1148" y="1332"/>
                  </a:cxn>
                  <a:cxn ang="0">
                    <a:pos x="1148" y="932"/>
                  </a:cxn>
                  <a:cxn ang="0">
                    <a:pos x="753" y="726"/>
                  </a:cxn>
                  <a:cxn ang="0">
                    <a:pos x="942" y="11832"/>
                  </a:cxn>
                  <a:cxn ang="0">
                    <a:pos x="1148" y="12044"/>
                  </a:cxn>
                  <a:cxn ang="0">
                    <a:pos x="7322" y="12224"/>
                  </a:cxn>
                  <a:cxn ang="0">
                    <a:pos x="7537" y="11832"/>
                  </a:cxn>
                  <a:cxn ang="0">
                    <a:pos x="7726" y="1144"/>
                  </a:cxn>
                  <a:cxn ang="0">
                    <a:pos x="6715" y="0"/>
                  </a:cxn>
                  <a:cxn ang="0">
                    <a:pos x="607" y="606"/>
                  </a:cxn>
                  <a:cxn ang="0">
                    <a:pos x="401" y="1144"/>
                  </a:cxn>
                  <a:cxn ang="0">
                    <a:pos x="6389" y="726"/>
                  </a:cxn>
                  <a:cxn ang="0">
                    <a:pos x="7142" y="8813"/>
                  </a:cxn>
                  <a:cxn ang="0">
                    <a:pos x="5593" y="11643"/>
                  </a:cxn>
                  <a:cxn ang="0">
                    <a:pos x="1549" y="10171"/>
                  </a:cxn>
                  <a:cxn ang="0">
                    <a:pos x="1337" y="726"/>
                  </a:cxn>
                  <a:cxn ang="0">
                    <a:pos x="753" y="726"/>
                  </a:cxn>
                  <a:cxn ang="0">
                    <a:pos x="607" y="1144"/>
                  </a:cxn>
                  <a:cxn ang="0">
                    <a:pos x="1148" y="1332"/>
                  </a:cxn>
                </a:cxnLst>
                <a:pathLst>
                  <a:path w="44" h="64">
                    <a:moveTo>
                      <a:pt x="6" y="7"/>
                    </a:moveTo>
                    <a:cubicBezTo>
                      <a:pt x="6" y="6"/>
                      <a:pt x="6" y="6"/>
                      <a:pt x="6" y="5"/>
                    </a:cubicBezTo>
                    <a:cubicBezTo>
                      <a:pt x="5" y="5"/>
                      <a:pt x="5" y="5"/>
                      <a:pt x="4" y="4"/>
                    </a:cubicBezTo>
                    <a:cubicBezTo>
                      <a:pt x="4" y="23"/>
                      <a:pt x="4" y="43"/>
                      <a:pt x="5" y="62"/>
                    </a:cubicBezTo>
                    <a:cubicBezTo>
                      <a:pt x="5" y="62"/>
                      <a:pt x="5" y="63"/>
                      <a:pt x="6" y="63"/>
                    </a:cubicBezTo>
                    <a:cubicBezTo>
                      <a:pt x="17" y="64"/>
                      <a:pt x="27" y="64"/>
                      <a:pt x="38" y="64"/>
                    </a:cubicBezTo>
                    <a:cubicBezTo>
                      <a:pt x="39" y="64"/>
                      <a:pt x="39" y="63"/>
                      <a:pt x="39" y="62"/>
                    </a:cubicBezTo>
                    <a:cubicBezTo>
                      <a:pt x="40" y="44"/>
                      <a:pt x="44" y="24"/>
                      <a:pt x="40" y="6"/>
                    </a:cubicBezTo>
                    <a:cubicBezTo>
                      <a:pt x="39" y="4"/>
                      <a:pt x="38" y="0"/>
                      <a:pt x="35" y="0"/>
                    </a:cubicBezTo>
                    <a:cubicBezTo>
                      <a:pt x="25" y="0"/>
                      <a:pt x="13" y="6"/>
                      <a:pt x="3" y="3"/>
                    </a:cubicBezTo>
                    <a:cubicBezTo>
                      <a:pt x="1" y="3"/>
                      <a:pt x="0" y="6"/>
                      <a:pt x="2" y="6"/>
                    </a:cubicBezTo>
                    <a:cubicBezTo>
                      <a:pt x="12" y="9"/>
                      <a:pt x="24" y="5"/>
                      <a:pt x="33" y="4"/>
                    </a:cubicBezTo>
                    <a:cubicBezTo>
                      <a:pt x="41" y="3"/>
                      <a:pt x="38" y="41"/>
                      <a:pt x="37" y="46"/>
                    </a:cubicBezTo>
                    <a:cubicBezTo>
                      <a:pt x="37" y="53"/>
                      <a:pt x="39" y="61"/>
                      <a:pt x="29" y="61"/>
                    </a:cubicBezTo>
                    <a:cubicBezTo>
                      <a:pt x="21" y="61"/>
                      <a:pt x="8" y="64"/>
                      <a:pt x="8" y="53"/>
                    </a:cubicBezTo>
                    <a:cubicBezTo>
                      <a:pt x="7" y="37"/>
                      <a:pt x="7" y="21"/>
                      <a:pt x="7" y="4"/>
                    </a:cubicBezTo>
                    <a:cubicBezTo>
                      <a:pt x="7" y="3"/>
                      <a:pt x="4" y="2"/>
                      <a:pt x="4" y="4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8"/>
                      <a:pt x="6" y="9"/>
                      <a:pt x="6" y="7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574" name="Freeform 271"/>
              <p:cNvSpPr/>
              <p:nvPr/>
            </p:nvSpPr>
            <p:spPr>
              <a:xfrm>
                <a:off x="12" y="883"/>
                <a:ext cx="97" cy="146"/>
              </a:xfrm>
              <a:custGeom>
                <a:avLst/>
                <a:gdLst/>
                <a:ahLst/>
                <a:cxnLst>
                  <a:cxn ang="0">
                    <a:pos x="927" y="607"/>
                  </a:cxn>
                  <a:cxn ang="0">
                    <a:pos x="927" y="401"/>
                  </a:cxn>
                  <a:cxn ang="0">
                    <a:pos x="399" y="401"/>
                  </a:cxn>
                  <a:cxn ang="0">
                    <a:pos x="211" y="9596"/>
                  </a:cxn>
                  <a:cxn ang="0">
                    <a:pos x="602" y="9811"/>
                  </a:cxn>
                  <a:cxn ang="0">
                    <a:pos x="6040" y="9596"/>
                  </a:cxn>
                  <a:cxn ang="0">
                    <a:pos x="6040" y="9055"/>
                  </a:cxn>
                  <a:cxn ang="0">
                    <a:pos x="3044" y="9195"/>
                  </a:cxn>
                  <a:cxn ang="0">
                    <a:pos x="1138" y="9195"/>
                  </a:cxn>
                  <a:cxn ang="0">
                    <a:pos x="716" y="7721"/>
                  </a:cxn>
                  <a:cxn ang="0">
                    <a:pos x="927" y="401"/>
                  </a:cxn>
                  <a:cxn ang="0">
                    <a:pos x="399" y="401"/>
                  </a:cxn>
                  <a:cxn ang="0">
                    <a:pos x="399" y="607"/>
                  </a:cxn>
                  <a:cxn ang="0">
                    <a:pos x="927" y="607"/>
                  </a:cxn>
                </a:cxnLst>
                <a:pathLst>
                  <a:path w="34" h="51">
                    <a:moveTo>
                      <a:pt x="5" y="3"/>
                    </a:moveTo>
                    <a:cubicBezTo>
                      <a:pt x="5" y="3"/>
                      <a:pt x="5" y="3"/>
                      <a:pt x="5" y="2"/>
                    </a:cubicBezTo>
                    <a:cubicBezTo>
                      <a:pt x="5" y="0"/>
                      <a:pt x="2" y="0"/>
                      <a:pt x="2" y="2"/>
                    </a:cubicBezTo>
                    <a:cubicBezTo>
                      <a:pt x="2" y="18"/>
                      <a:pt x="0" y="34"/>
                      <a:pt x="1" y="50"/>
                    </a:cubicBezTo>
                    <a:cubicBezTo>
                      <a:pt x="1" y="50"/>
                      <a:pt x="2" y="51"/>
                      <a:pt x="3" y="51"/>
                    </a:cubicBezTo>
                    <a:cubicBezTo>
                      <a:pt x="13" y="51"/>
                      <a:pt x="22" y="51"/>
                      <a:pt x="32" y="50"/>
                    </a:cubicBezTo>
                    <a:cubicBezTo>
                      <a:pt x="34" y="50"/>
                      <a:pt x="34" y="47"/>
                      <a:pt x="32" y="47"/>
                    </a:cubicBezTo>
                    <a:cubicBezTo>
                      <a:pt x="27" y="48"/>
                      <a:pt x="21" y="48"/>
                      <a:pt x="16" y="48"/>
                    </a:cubicBezTo>
                    <a:cubicBezTo>
                      <a:pt x="13" y="48"/>
                      <a:pt x="9" y="48"/>
                      <a:pt x="6" y="48"/>
                    </a:cubicBezTo>
                    <a:cubicBezTo>
                      <a:pt x="3" y="48"/>
                      <a:pt x="4" y="42"/>
                      <a:pt x="4" y="40"/>
                    </a:cubicBezTo>
                    <a:cubicBezTo>
                      <a:pt x="5" y="28"/>
                      <a:pt x="5" y="15"/>
                      <a:pt x="5" y="2"/>
                    </a:cubicBezTo>
                    <a:cubicBezTo>
                      <a:pt x="5" y="0"/>
                      <a:pt x="2" y="0"/>
                      <a:pt x="2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5"/>
                      <a:pt x="5" y="5"/>
                      <a:pt x="5" y="3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575" name="Freeform 272"/>
              <p:cNvSpPr/>
              <p:nvPr/>
            </p:nvSpPr>
            <p:spPr>
              <a:xfrm>
                <a:off x="34" y="1020"/>
                <a:ext cx="49" cy="32"/>
              </a:xfrm>
              <a:custGeom>
                <a:avLst/>
                <a:gdLst/>
                <a:ahLst/>
                <a:cxnLst>
                  <a:cxn ang="0">
                    <a:pos x="2418" y="0"/>
                  </a:cxn>
                  <a:cxn ang="0">
                    <a:pos x="623" y="643"/>
                  </a:cxn>
                  <a:cxn ang="0">
                    <a:pos x="1386" y="2065"/>
                  </a:cxn>
                  <a:cxn ang="0">
                    <a:pos x="3182" y="1210"/>
                  </a:cxn>
                  <a:cxn ang="0">
                    <a:pos x="2418" y="221"/>
                  </a:cxn>
                  <a:cxn ang="0">
                    <a:pos x="2418" y="864"/>
                  </a:cxn>
                  <a:cxn ang="0">
                    <a:pos x="2560" y="1210"/>
                  </a:cxn>
                  <a:cxn ang="0">
                    <a:pos x="1386" y="1431"/>
                  </a:cxn>
                  <a:cxn ang="0">
                    <a:pos x="954" y="1210"/>
                  </a:cxn>
                  <a:cxn ang="0">
                    <a:pos x="1386" y="864"/>
                  </a:cxn>
                  <a:cxn ang="0">
                    <a:pos x="2418" y="643"/>
                  </a:cxn>
                  <a:cxn ang="0">
                    <a:pos x="2418" y="0"/>
                  </a:cxn>
                </a:cxnLst>
                <a:pathLst>
                  <a:path w="17" h="11">
                    <a:moveTo>
                      <a:pt x="12" y="0"/>
                    </a:moveTo>
                    <a:cubicBezTo>
                      <a:pt x="9" y="0"/>
                      <a:pt x="5" y="1"/>
                      <a:pt x="3" y="3"/>
                    </a:cubicBezTo>
                    <a:cubicBezTo>
                      <a:pt x="0" y="6"/>
                      <a:pt x="4" y="10"/>
                      <a:pt x="7" y="10"/>
                    </a:cubicBezTo>
                    <a:cubicBezTo>
                      <a:pt x="11" y="11"/>
                      <a:pt x="14" y="9"/>
                      <a:pt x="16" y="6"/>
                    </a:cubicBezTo>
                    <a:cubicBezTo>
                      <a:pt x="17" y="3"/>
                      <a:pt x="15" y="1"/>
                      <a:pt x="12" y="1"/>
                    </a:cubicBezTo>
                    <a:cubicBezTo>
                      <a:pt x="10" y="1"/>
                      <a:pt x="10" y="4"/>
                      <a:pt x="12" y="4"/>
                    </a:cubicBezTo>
                    <a:cubicBezTo>
                      <a:pt x="13" y="4"/>
                      <a:pt x="14" y="4"/>
                      <a:pt x="13" y="6"/>
                    </a:cubicBezTo>
                    <a:cubicBezTo>
                      <a:pt x="11" y="7"/>
                      <a:pt x="9" y="8"/>
                      <a:pt x="7" y="7"/>
                    </a:cubicBezTo>
                    <a:cubicBezTo>
                      <a:pt x="7" y="7"/>
                      <a:pt x="5" y="7"/>
                      <a:pt x="5" y="6"/>
                    </a:cubicBezTo>
                    <a:cubicBezTo>
                      <a:pt x="5" y="5"/>
                      <a:pt x="6" y="4"/>
                      <a:pt x="7" y="4"/>
                    </a:cubicBezTo>
                    <a:cubicBezTo>
                      <a:pt x="8" y="3"/>
                      <a:pt x="10" y="3"/>
                      <a:pt x="12" y="3"/>
                    </a:cubicBezTo>
                    <a:cubicBezTo>
                      <a:pt x="14" y="3"/>
                      <a:pt x="14" y="0"/>
                      <a:pt x="12" y="0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576" name="Freeform 273"/>
              <p:cNvSpPr/>
              <p:nvPr/>
            </p:nvSpPr>
            <p:spPr>
              <a:xfrm>
                <a:off x="77" y="1020"/>
                <a:ext cx="32" cy="29"/>
              </a:xfrm>
              <a:custGeom>
                <a:avLst/>
                <a:gdLst/>
                <a:ahLst/>
                <a:cxnLst>
                  <a:cxn ang="0">
                    <a:pos x="0" y="858"/>
                  </a:cxn>
                  <a:cxn ang="0">
                    <a:pos x="0" y="1633"/>
                  </a:cxn>
                  <a:cxn ang="0">
                    <a:pos x="643" y="1633"/>
                  </a:cxn>
                  <a:cxn ang="0">
                    <a:pos x="643" y="1076"/>
                  </a:cxn>
                  <a:cxn ang="0">
                    <a:pos x="0" y="1076"/>
                  </a:cxn>
                  <a:cxn ang="0">
                    <a:pos x="0" y="1412"/>
                  </a:cxn>
                  <a:cxn ang="0">
                    <a:pos x="643" y="1412"/>
                  </a:cxn>
                  <a:cxn ang="0">
                    <a:pos x="864" y="632"/>
                  </a:cxn>
                  <a:cxn ang="0">
                    <a:pos x="221" y="632"/>
                  </a:cxn>
                  <a:cxn ang="0">
                    <a:pos x="221" y="1633"/>
                  </a:cxn>
                  <a:cxn ang="0">
                    <a:pos x="864" y="1833"/>
                  </a:cxn>
                  <a:cxn ang="0">
                    <a:pos x="1082" y="858"/>
                  </a:cxn>
                  <a:cxn ang="0">
                    <a:pos x="416" y="632"/>
                  </a:cxn>
                  <a:cxn ang="0">
                    <a:pos x="643" y="1195"/>
                  </a:cxn>
                  <a:cxn ang="0">
                    <a:pos x="1210" y="1195"/>
                  </a:cxn>
                  <a:cxn ang="0">
                    <a:pos x="1431" y="858"/>
                  </a:cxn>
                  <a:cxn ang="0">
                    <a:pos x="864" y="858"/>
                  </a:cxn>
                  <a:cxn ang="0">
                    <a:pos x="1082" y="1195"/>
                  </a:cxn>
                  <a:cxn ang="0">
                    <a:pos x="1649" y="1195"/>
                  </a:cxn>
                  <a:cxn ang="0">
                    <a:pos x="1649" y="632"/>
                  </a:cxn>
                  <a:cxn ang="0">
                    <a:pos x="1210" y="632"/>
                  </a:cxn>
                  <a:cxn ang="0">
                    <a:pos x="1431" y="1195"/>
                  </a:cxn>
                  <a:cxn ang="0">
                    <a:pos x="2065" y="1195"/>
                  </a:cxn>
                  <a:cxn ang="0">
                    <a:pos x="2065" y="412"/>
                  </a:cxn>
                  <a:cxn ang="0">
                    <a:pos x="1431" y="412"/>
                  </a:cxn>
                  <a:cxn ang="0">
                    <a:pos x="1431" y="632"/>
                  </a:cxn>
                  <a:cxn ang="0">
                    <a:pos x="2065" y="858"/>
                  </a:cxn>
                  <a:cxn ang="0">
                    <a:pos x="2065" y="218"/>
                  </a:cxn>
                  <a:cxn ang="0">
                    <a:pos x="1431" y="218"/>
                  </a:cxn>
                  <a:cxn ang="0">
                    <a:pos x="1431" y="1195"/>
                  </a:cxn>
                  <a:cxn ang="0">
                    <a:pos x="2065" y="1076"/>
                  </a:cxn>
                  <a:cxn ang="0">
                    <a:pos x="1649" y="412"/>
                  </a:cxn>
                  <a:cxn ang="0">
                    <a:pos x="1082" y="412"/>
                  </a:cxn>
                  <a:cxn ang="0">
                    <a:pos x="1082" y="1195"/>
                  </a:cxn>
                  <a:cxn ang="0">
                    <a:pos x="1649" y="1195"/>
                  </a:cxn>
                  <a:cxn ang="0">
                    <a:pos x="1431" y="632"/>
                  </a:cxn>
                  <a:cxn ang="0">
                    <a:pos x="864" y="412"/>
                  </a:cxn>
                  <a:cxn ang="0">
                    <a:pos x="643" y="1195"/>
                  </a:cxn>
                  <a:cxn ang="0">
                    <a:pos x="1210" y="1195"/>
                  </a:cxn>
                  <a:cxn ang="0">
                    <a:pos x="1082" y="412"/>
                  </a:cxn>
                  <a:cxn ang="0">
                    <a:pos x="643" y="412"/>
                  </a:cxn>
                  <a:cxn ang="0">
                    <a:pos x="221" y="1633"/>
                  </a:cxn>
                  <a:cxn ang="0">
                    <a:pos x="864" y="1633"/>
                  </a:cxn>
                  <a:cxn ang="0">
                    <a:pos x="864" y="632"/>
                  </a:cxn>
                  <a:cxn ang="0">
                    <a:pos x="221" y="412"/>
                  </a:cxn>
                  <a:cxn ang="0">
                    <a:pos x="0" y="1412"/>
                  </a:cxn>
                  <a:cxn ang="0">
                    <a:pos x="643" y="1195"/>
                  </a:cxn>
                  <a:cxn ang="0">
                    <a:pos x="416" y="858"/>
                  </a:cxn>
                  <a:cxn ang="0">
                    <a:pos x="0" y="1076"/>
                  </a:cxn>
                  <a:cxn ang="0">
                    <a:pos x="0" y="1633"/>
                  </a:cxn>
                  <a:cxn ang="0">
                    <a:pos x="643" y="1633"/>
                  </a:cxn>
                  <a:cxn ang="0">
                    <a:pos x="643" y="858"/>
                  </a:cxn>
                  <a:cxn ang="0">
                    <a:pos x="0" y="858"/>
                  </a:cxn>
                </a:cxnLst>
                <a:pathLst>
                  <a:path w="11" h="10">
                    <a:moveTo>
                      <a:pt x="0" y="4"/>
                    </a:moveTo>
                    <a:cubicBezTo>
                      <a:pt x="0" y="5"/>
                      <a:pt x="0" y="7"/>
                      <a:pt x="0" y="8"/>
                    </a:cubicBezTo>
                    <a:cubicBezTo>
                      <a:pt x="1" y="8"/>
                      <a:pt x="2" y="8"/>
                      <a:pt x="3" y="8"/>
                    </a:cubicBezTo>
                    <a:cubicBezTo>
                      <a:pt x="3" y="7"/>
                      <a:pt x="3" y="6"/>
                      <a:pt x="3" y="5"/>
                    </a:cubicBezTo>
                    <a:cubicBezTo>
                      <a:pt x="2" y="5"/>
                      <a:pt x="1" y="5"/>
                      <a:pt x="0" y="5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9"/>
                      <a:pt x="3" y="8"/>
                      <a:pt x="3" y="7"/>
                    </a:cubicBezTo>
                    <a:cubicBezTo>
                      <a:pt x="3" y="6"/>
                      <a:pt x="3" y="4"/>
                      <a:pt x="4" y="3"/>
                    </a:cubicBezTo>
                    <a:cubicBezTo>
                      <a:pt x="3" y="3"/>
                      <a:pt x="2" y="3"/>
                      <a:pt x="1" y="3"/>
                    </a:cubicBezTo>
                    <a:cubicBezTo>
                      <a:pt x="1" y="5"/>
                      <a:pt x="1" y="6"/>
                      <a:pt x="1" y="8"/>
                    </a:cubicBezTo>
                    <a:cubicBezTo>
                      <a:pt x="1" y="10"/>
                      <a:pt x="3" y="10"/>
                      <a:pt x="4" y="9"/>
                    </a:cubicBezTo>
                    <a:cubicBezTo>
                      <a:pt x="4" y="7"/>
                      <a:pt x="4" y="5"/>
                      <a:pt x="5" y="4"/>
                    </a:cubicBezTo>
                    <a:cubicBezTo>
                      <a:pt x="4" y="3"/>
                      <a:pt x="3" y="3"/>
                      <a:pt x="2" y="3"/>
                    </a:cubicBezTo>
                    <a:cubicBezTo>
                      <a:pt x="3" y="4"/>
                      <a:pt x="3" y="5"/>
                      <a:pt x="3" y="6"/>
                    </a:cubicBezTo>
                    <a:cubicBezTo>
                      <a:pt x="3" y="8"/>
                      <a:pt x="6" y="8"/>
                      <a:pt x="6" y="6"/>
                    </a:cubicBezTo>
                    <a:cubicBezTo>
                      <a:pt x="6" y="5"/>
                      <a:pt x="6" y="5"/>
                      <a:pt x="7" y="4"/>
                    </a:cubicBezTo>
                    <a:cubicBezTo>
                      <a:pt x="6" y="4"/>
                      <a:pt x="5" y="4"/>
                      <a:pt x="4" y="4"/>
                    </a:cubicBezTo>
                    <a:cubicBezTo>
                      <a:pt x="4" y="4"/>
                      <a:pt x="4" y="5"/>
                      <a:pt x="5" y="6"/>
                    </a:cubicBezTo>
                    <a:cubicBezTo>
                      <a:pt x="5" y="8"/>
                      <a:pt x="7" y="8"/>
                      <a:pt x="8" y="6"/>
                    </a:cubicBezTo>
                    <a:cubicBezTo>
                      <a:pt x="8" y="5"/>
                      <a:pt x="8" y="4"/>
                      <a:pt x="8" y="3"/>
                    </a:cubicBezTo>
                    <a:cubicBezTo>
                      <a:pt x="7" y="3"/>
                      <a:pt x="6" y="3"/>
                      <a:pt x="6" y="3"/>
                    </a:cubicBezTo>
                    <a:cubicBezTo>
                      <a:pt x="6" y="4"/>
                      <a:pt x="6" y="5"/>
                      <a:pt x="7" y="6"/>
                    </a:cubicBezTo>
                    <a:cubicBezTo>
                      <a:pt x="7" y="8"/>
                      <a:pt x="10" y="7"/>
                      <a:pt x="10" y="6"/>
                    </a:cubicBezTo>
                    <a:cubicBezTo>
                      <a:pt x="9" y="4"/>
                      <a:pt x="10" y="3"/>
                      <a:pt x="10" y="2"/>
                    </a:cubicBezTo>
                    <a:cubicBezTo>
                      <a:pt x="9" y="2"/>
                      <a:pt x="8" y="2"/>
                      <a:pt x="7" y="2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5"/>
                      <a:pt x="10" y="6"/>
                      <a:pt x="10" y="4"/>
                    </a:cubicBezTo>
                    <a:cubicBezTo>
                      <a:pt x="10" y="3"/>
                      <a:pt x="11" y="2"/>
                      <a:pt x="10" y="1"/>
                    </a:cubicBezTo>
                    <a:cubicBezTo>
                      <a:pt x="9" y="0"/>
                      <a:pt x="7" y="0"/>
                      <a:pt x="7" y="1"/>
                    </a:cubicBezTo>
                    <a:cubicBezTo>
                      <a:pt x="7" y="3"/>
                      <a:pt x="6" y="4"/>
                      <a:pt x="7" y="6"/>
                    </a:cubicBezTo>
                    <a:cubicBezTo>
                      <a:pt x="8" y="6"/>
                      <a:pt x="9" y="5"/>
                      <a:pt x="10" y="5"/>
                    </a:cubicBezTo>
                    <a:cubicBezTo>
                      <a:pt x="9" y="4"/>
                      <a:pt x="9" y="3"/>
                      <a:pt x="8" y="2"/>
                    </a:cubicBezTo>
                    <a:cubicBezTo>
                      <a:pt x="8" y="0"/>
                      <a:pt x="6" y="1"/>
                      <a:pt x="5" y="2"/>
                    </a:cubicBezTo>
                    <a:cubicBezTo>
                      <a:pt x="5" y="3"/>
                      <a:pt x="5" y="4"/>
                      <a:pt x="5" y="6"/>
                    </a:cubicBezTo>
                    <a:cubicBezTo>
                      <a:pt x="6" y="6"/>
                      <a:pt x="7" y="6"/>
                      <a:pt x="8" y="6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7" y="1"/>
                      <a:pt x="5" y="1"/>
                      <a:pt x="4" y="2"/>
                    </a:cubicBezTo>
                    <a:cubicBezTo>
                      <a:pt x="4" y="4"/>
                      <a:pt x="3" y="5"/>
                      <a:pt x="3" y="6"/>
                    </a:cubicBezTo>
                    <a:cubicBezTo>
                      <a:pt x="4" y="6"/>
                      <a:pt x="5" y="6"/>
                      <a:pt x="6" y="6"/>
                    </a:cubicBezTo>
                    <a:cubicBezTo>
                      <a:pt x="6" y="5"/>
                      <a:pt x="6" y="4"/>
                      <a:pt x="5" y="2"/>
                    </a:cubicBezTo>
                    <a:cubicBezTo>
                      <a:pt x="5" y="1"/>
                      <a:pt x="3" y="1"/>
                      <a:pt x="3" y="2"/>
                    </a:cubicBezTo>
                    <a:cubicBezTo>
                      <a:pt x="2" y="4"/>
                      <a:pt x="1" y="6"/>
                      <a:pt x="1" y="8"/>
                    </a:cubicBezTo>
                    <a:cubicBezTo>
                      <a:pt x="2" y="8"/>
                      <a:pt x="3" y="8"/>
                      <a:pt x="4" y="8"/>
                    </a:cubicBezTo>
                    <a:cubicBezTo>
                      <a:pt x="4" y="6"/>
                      <a:pt x="4" y="5"/>
                      <a:pt x="4" y="3"/>
                    </a:cubicBezTo>
                    <a:cubicBezTo>
                      <a:pt x="4" y="1"/>
                      <a:pt x="1" y="1"/>
                      <a:pt x="1" y="2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1" y="7"/>
                      <a:pt x="2" y="7"/>
                      <a:pt x="3" y="6"/>
                    </a:cubicBezTo>
                    <a:cubicBezTo>
                      <a:pt x="3" y="6"/>
                      <a:pt x="3" y="5"/>
                      <a:pt x="2" y="4"/>
                    </a:cubicBezTo>
                    <a:cubicBezTo>
                      <a:pt x="2" y="2"/>
                      <a:pt x="0" y="3"/>
                      <a:pt x="0" y="5"/>
                    </a:cubicBezTo>
                    <a:cubicBezTo>
                      <a:pt x="0" y="6"/>
                      <a:pt x="0" y="7"/>
                      <a:pt x="0" y="8"/>
                    </a:cubicBezTo>
                    <a:cubicBezTo>
                      <a:pt x="0" y="10"/>
                      <a:pt x="3" y="10"/>
                      <a:pt x="3" y="8"/>
                    </a:cubicBezTo>
                    <a:cubicBezTo>
                      <a:pt x="3" y="7"/>
                      <a:pt x="3" y="5"/>
                      <a:pt x="3" y="4"/>
                    </a:cubicBezTo>
                    <a:cubicBezTo>
                      <a:pt x="3" y="2"/>
                      <a:pt x="0" y="2"/>
                      <a:pt x="0" y="4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577" name="Freeform 274"/>
              <p:cNvSpPr/>
              <p:nvPr/>
            </p:nvSpPr>
            <p:spPr>
              <a:xfrm>
                <a:off x="23" y="1020"/>
                <a:ext cx="23" cy="26"/>
              </a:xfrm>
              <a:custGeom>
                <a:avLst/>
                <a:gdLst/>
                <a:ahLst/>
                <a:cxnLst>
                  <a:cxn ang="0">
                    <a:pos x="216" y="968"/>
                  </a:cxn>
                  <a:cxn ang="0">
                    <a:pos x="216" y="1184"/>
                  </a:cxn>
                  <a:cxn ang="0">
                    <a:pos x="834" y="1184"/>
                  </a:cxn>
                  <a:cxn ang="0">
                    <a:pos x="621" y="410"/>
                  </a:cxn>
                  <a:cxn ang="0">
                    <a:pos x="0" y="627"/>
                  </a:cxn>
                  <a:cxn ang="0">
                    <a:pos x="621" y="1401"/>
                  </a:cxn>
                  <a:cxn ang="0">
                    <a:pos x="1164" y="1401"/>
                  </a:cxn>
                  <a:cxn ang="0">
                    <a:pos x="1380" y="844"/>
                  </a:cxn>
                  <a:cxn ang="0">
                    <a:pos x="834" y="844"/>
                  </a:cxn>
                  <a:cxn ang="0">
                    <a:pos x="834" y="1184"/>
                  </a:cxn>
                  <a:cxn ang="0">
                    <a:pos x="1164" y="1595"/>
                  </a:cxn>
                  <a:cxn ang="0">
                    <a:pos x="1380" y="627"/>
                  </a:cxn>
                  <a:cxn ang="0">
                    <a:pos x="834" y="627"/>
                  </a:cxn>
                  <a:cxn ang="0">
                    <a:pos x="621" y="1401"/>
                  </a:cxn>
                  <a:cxn ang="0">
                    <a:pos x="1164" y="1401"/>
                  </a:cxn>
                  <a:cxn ang="0">
                    <a:pos x="952" y="844"/>
                  </a:cxn>
                  <a:cxn ang="0">
                    <a:pos x="621" y="410"/>
                  </a:cxn>
                  <a:cxn ang="0">
                    <a:pos x="0" y="627"/>
                  </a:cxn>
                  <a:cxn ang="0">
                    <a:pos x="216" y="1401"/>
                  </a:cxn>
                  <a:cxn ang="0">
                    <a:pos x="834" y="1184"/>
                  </a:cxn>
                  <a:cxn ang="0">
                    <a:pos x="834" y="844"/>
                  </a:cxn>
                  <a:cxn ang="0">
                    <a:pos x="216" y="968"/>
                  </a:cxn>
                </a:cxnLst>
                <a:pathLst>
                  <a:path w="8" h="9">
                    <a:moveTo>
                      <a:pt x="1" y="5"/>
                    </a:moveTo>
                    <a:cubicBezTo>
                      <a:pt x="1" y="5"/>
                      <a:pt x="1" y="6"/>
                      <a:pt x="1" y="6"/>
                    </a:cubicBezTo>
                    <a:cubicBezTo>
                      <a:pt x="2" y="6"/>
                      <a:pt x="3" y="6"/>
                      <a:pt x="4" y="6"/>
                    </a:cubicBezTo>
                    <a:cubicBezTo>
                      <a:pt x="4" y="5"/>
                      <a:pt x="4" y="3"/>
                      <a:pt x="3" y="2"/>
                    </a:cubicBezTo>
                    <a:cubicBezTo>
                      <a:pt x="2" y="0"/>
                      <a:pt x="0" y="2"/>
                      <a:pt x="0" y="3"/>
                    </a:cubicBezTo>
                    <a:cubicBezTo>
                      <a:pt x="1" y="5"/>
                      <a:pt x="3" y="6"/>
                      <a:pt x="3" y="7"/>
                    </a:cubicBezTo>
                    <a:cubicBezTo>
                      <a:pt x="3" y="9"/>
                      <a:pt x="5" y="9"/>
                      <a:pt x="6" y="7"/>
                    </a:cubicBezTo>
                    <a:cubicBezTo>
                      <a:pt x="6" y="6"/>
                      <a:pt x="7" y="5"/>
                      <a:pt x="7" y="4"/>
                    </a:cubicBezTo>
                    <a:cubicBezTo>
                      <a:pt x="6" y="4"/>
                      <a:pt x="5" y="4"/>
                      <a:pt x="4" y="4"/>
                    </a:cubicBezTo>
                    <a:cubicBezTo>
                      <a:pt x="4" y="5"/>
                      <a:pt x="4" y="5"/>
                      <a:pt x="4" y="6"/>
                    </a:cubicBezTo>
                    <a:cubicBezTo>
                      <a:pt x="2" y="7"/>
                      <a:pt x="5" y="9"/>
                      <a:pt x="6" y="8"/>
                    </a:cubicBezTo>
                    <a:cubicBezTo>
                      <a:pt x="7" y="6"/>
                      <a:pt x="8" y="5"/>
                      <a:pt x="7" y="3"/>
                    </a:cubicBezTo>
                    <a:cubicBezTo>
                      <a:pt x="7" y="1"/>
                      <a:pt x="5" y="2"/>
                      <a:pt x="4" y="3"/>
                    </a:cubicBezTo>
                    <a:cubicBezTo>
                      <a:pt x="4" y="4"/>
                      <a:pt x="3" y="5"/>
                      <a:pt x="3" y="7"/>
                    </a:cubicBezTo>
                    <a:cubicBezTo>
                      <a:pt x="4" y="7"/>
                      <a:pt x="5" y="7"/>
                      <a:pt x="6" y="7"/>
                    </a:cubicBezTo>
                    <a:cubicBezTo>
                      <a:pt x="6" y="6"/>
                      <a:pt x="6" y="5"/>
                      <a:pt x="5" y="4"/>
                    </a:cubicBezTo>
                    <a:cubicBezTo>
                      <a:pt x="4" y="3"/>
                      <a:pt x="3" y="3"/>
                      <a:pt x="3" y="2"/>
                    </a:cubicBezTo>
                    <a:cubicBezTo>
                      <a:pt x="2" y="2"/>
                      <a:pt x="1" y="3"/>
                      <a:pt x="0" y="3"/>
                    </a:cubicBezTo>
                    <a:cubicBezTo>
                      <a:pt x="1" y="5"/>
                      <a:pt x="1" y="6"/>
                      <a:pt x="1" y="7"/>
                    </a:cubicBezTo>
                    <a:cubicBezTo>
                      <a:pt x="2" y="9"/>
                      <a:pt x="4" y="8"/>
                      <a:pt x="4" y="6"/>
                    </a:cubicBezTo>
                    <a:cubicBezTo>
                      <a:pt x="4" y="5"/>
                      <a:pt x="4" y="5"/>
                      <a:pt x="4" y="4"/>
                    </a:cubicBezTo>
                    <a:cubicBezTo>
                      <a:pt x="3" y="2"/>
                      <a:pt x="0" y="3"/>
                      <a:pt x="1" y="5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578" name="Freeform 275"/>
              <p:cNvSpPr/>
              <p:nvPr/>
            </p:nvSpPr>
            <p:spPr>
              <a:xfrm>
                <a:off x="94" y="866"/>
                <a:ext cx="20" cy="163"/>
              </a:xfrm>
              <a:custGeom>
                <a:avLst/>
                <a:gdLst/>
                <a:ahLst/>
                <a:cxnLst>
                  <a:cxn ang="0">
                    <a:pos x="726" y="10501"/>
                  </a:cxn>
                  <a:cxn ang="0">
                    <a:pos x="931" y="4024"/>
                  </a:cxn>
                  <a:cxn ang="0">
                    <a:pos x="603" y="400"/>
                  </a:cxn>
                  <a:cxn ang="0">
                    <a:pos x="211" y="729"/>
                  </a:cxn>
                  <a:cxn ang="0">
                    <a:pos x="400" y="4415"/>
                  </a:cxn>
                  <a:cxn ang="0">
                    <a:pos x="211" y="10501"/>
                  </a:cxn>
                  <a:cxn ang="0">
                    <a:pos x="726" y="10501"/>
                  </a:cxn>
                </a:cxnLst>
                <a:pathLst>
                  <a:path w="7" h="57">
                    <a:moveTo>
                      <a:pt x="4" y="55"/>
                    </a:moveTo>
                    <a:cubicBezTo>
                      <a:pt x="4" y="44"/>
                      <a:pt x="5" y="32"/>
                      <a:pt x="5" y="21"/>
                    </a:cubicBezTo>
                    <a:cubicBezTo>
                      <a:pt x="5" y="15"/>
                      <a:pt x="7" y="8"/>
                      <a:pt x="3" y="2"/>
                    </a:cubicBezTo>
                    <a:cubicBezTo>
                      <a:pt x="2" y="0"/>
                      <a:pt x="0" y="2"/>
                      <a:pt x="1" y="4"/>
                    </a:cubicBezTo>
                    <a:cubicBezTo>
                      <a:pt x="4" y="9"/>
                      <a:pt x="2" y="17"/>
                      <a:pt x="2" y="23"/>
                    </a:cubicBezTo>
                    <a:cubicBezTo>
                      <a:pt x="2" y="34"/>
                      <a:pt x="1" y="44"/>
                      <a:pt x="1" y="55"/>
                    </a:cubicBezTo>
                    <a:cubicBezTo>
                      <a:pt x="1" y="57"/>
                      <a:pt x="4" y="57"/>
                      <a:pt x="4" y="55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579" name="Freeform 276"/>
              <p:cNvSpPr/>
              <p:nvPr/>
            </p:nvSpPr>
            <p:spPr>
              <a:xfrm>
                <a:off x="9" y="869"/>
                <a:ext cx="97" cy="29"/>
              </a:xfrm>
              <a:custGeom>
                <a:avLst/>
                <a:gdLst/>
                <a:ahLst/>
                <a:cxnLst>
                  <a:cxn ang="0">
                    <a:pos x="716" y="1412"/>
                  </a:cxn>
                  <a:cxn ang="0">
                    <a:pos x="716" y="632"/>
                  </a:cxn>
                  <a:cxn ang="0">
                    <a:pos x="211" y="632"/>
                  </a:cxn>
                  <a:cxn ang="0">
                    <a:pos x="211" y="1633"/>
                  </a:cxn>
                  <a:cxn ang="0">
                    <a:pos x="602" y="1633"/>
                  </a:cxn>
                  <a:cxn ang="0">
                    <a:pos x="2645" y="858"/>
                  </a:cxn>
                  <a:cxn ang="0">
                    <a:pos x="6040" y="1076"/>
                  </a:cxn>
                  <a:cxn ang="0">
                    <a:pos x="5829" y="632"/>
                  </a:cxn>
                  <a:cxn ang="0">
                    <a:pos x="5689" y="632"/>
                  </a:cxn>
                  <a:cxn ang="0">
                    <a:pos x="6040" y="1076"/>
                  </a:cxn>
                  <a:cxn ang="0">
                    <a:pos x="6228" y="1076"/>
                  </a:cxn>
                  <a:cxn ang="0">
                    <a:pos x="6040" y="412"/>
                  </a:cxn>
                  <a:cxn ang="0">
                    <a:pos x="3395" y="412"/>
                  </a:cxn>
                  <a:cxn ang="0">
                    <a:pos x="1138" y="218"/>
                  </a:cxn>
                  <a:cxn ang="0">
                    <a:pos x="0" y="1633"/>
                  </a:cxn>
                  <a:cxn ang="0">
                    <a:pos x="602" y="1833"/>
                  </a:cxn>
                  <a:cxn ang="0">
                    <a:pos x="716" y="632"/>
                  </a:cxn>
                  <a:cxn ang="0">
                    <a:pos x="211" y="632"/>
                  </a:cxn>
                  <a:cxn ang="0">
                    <a:pos x="211" y="1412"/>
                  </a:cxn>
                  <a:cxn ang="0">
                    <a:pos x="716" y="1412"/>
                  </a:cxn>
                </a:cxnLst>
                <a:pathLst>
                  <a:path w="34" h="10">
                    <a:moveTo>
                      <a:pt x="4" y="7"/>
                    </a:moveTo>
                    <a:cubicBezTo>
                      <a:pt x="4" y="5"/>
                      <a:pt x="4" y="4"/>
                      <a:pt x="4" y="3"/>
                    </a:cubicBezTo>
                    <a:cubicBezTo>
                      <a:pt x="4" y="1"/>
                      <a:pt x="1" y="1"/>
                      <a:pt x="1" y="3"/>
                    </a:cubicBezTo>
                    <a:cubicBezTo>
                      <a:pt x="1" y="5"/>
                      <a:pt x="1" y="6"/>
                      <a:pt x="1" y="8"/>
                    </a:cubicBezTo>
                    <a:cubicBezTo>
                      <a:pt x="2" y="8"/>
                      <a:pt x="2" y="8"/>
                      <a:pt x="3" y="8"/>
                    </a:cubicBezTo>
                    <a:cubicBezTo>
                      <a:pt x="4" y="2"/>
                      <a:pt x="9" y="4"/>
                      <a:pt x="14" y="4"/>
                    </a:cubicBezTo>
                    <a:cubicBezTo>
                      <a:pt x="20" y="5"/>
                      <a:pt x="26" y="5"/>
                      <a:pt x="32" y="5"/>
                    </a:cubicBezTo>
                    <a:cubicBezTo>
                      <a:pt x="31" y="4"/>
                      <a:pt x="31" y="3"/>
                      <a:pt x="31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8" y="5"/>
                      <a:pt x="30" y="7"/>
                      <a:pt x="32" y="5"/>
                    </a:cubicBezTo>
                    <a:cubicBezTo>
                      <a:pt x="32" y="5"/>
                      <a:pt x="33" y="5"/>
                      <a:pt x="33" y="5"/>
                    </a:cubicBezTo>
                    <a:cubicBezTo>
                      <a:pt x="34" y="4"/>
                      <a:pt x="33" y="2"/>
                      <a:pt x="32" y="2"/>
                    </a:cubicBezTo>
                    <a:cubicBezTo>
                      <a:pt x="27" y="2"/>
                      <a:pt x="23" y="2"/>
                      <a:pt x="18" y="2"/>
                    </a:cubicBezTo>
                    <a:cubicBezTo>
                      <a:pt x="14" y="1"/>
                      <a:pt x="10" y="0"/>
                      <a:pt x="6" y="1"/>
                    </a:cubicBezTo>
                    <a:cubicBezTo>
                      <a:pt x="2" y="1"/>
                      <a:pt x="1" y="5"/>
                      <a:pt x="0" y="8"/>
                    </a:cubicBezTo>
                    <a:cubicBezTo>
                      <a:pt x="0" y="10"/>
                      <a:pt x="3" y="10"/>
                      <a:pt x="3" y="9"/>
                    </a:cubicBezTo>
                    <a:cubicBezTo>
                      <a:pt x="4" y="7"/>
                      <a:pt x="4" y="5"/>
                      <a:pt x="4" y="3"/>
                    </a:cubicBezTo>
                    <a:cubicBezTo>
                      <a:pt x="3" y="3"/>
                      <a:pt x="2" y="3"/>
                      <a:pt x="1" y="3"/>
                    </a:cubicBezTo>
                    <a:cubicBezTo>
                      <a:pt x="1" y="4"/>
                      <a:pt x="1" y="5"/>
                      <a:pt x="1" y="7"/>
                    </a:cubicBezTo>
                    <a:cubicBezTo>
                      <a:pt x="2" y="9"/>
                      <a:pt x="5" y="9"/>
                      <a:pt x="4" y="7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580" name="Freeform 277"/>
              <p:cNvSpPr/>
              <p:nvPr/>
            </p:nvSpPr>
            <p:spPr>
              <a:xfrm>
                <a:off x="20" y="866"/>
                <a:ext cx="92" cy="29"/>
              </a:xfrm>
              <a:custGeom>
                <a:avLst/>
                <a:gdLst/>
                <a:ahLst/>
                <a:cxnLst>
                  <a:cxn ang="0">
                    <a:pos x="405" y="1195"/>
                  </a:cxn>
                  <a:cxn ang="0">
                    <a:pos x="952" y="1412"/>
                  </a:cxn>
                  <a:cxn ang="0">
                    <a:pos x="1975" y="1195"/>
                  </a:cxn>
                  <a:cxn ang="0">
                    <a:pos x="1975" y="632"/>
                  </a:cxn>
                  <a:cxn ang="0">
                    <a:pos x="405" y="858"/>
                  </a:cxn>
                  <a:cxn ang="0">
                    <a:pos x="405" y="1412"/>
                  </a:cxn>
                  <a:cxn ang="0">
                    <a:pos x="1785" y="1195"/>
                  </a:cxn>
                  <a:cxn ang="0">
                    <a:pos x="1570" y="632"/>
                  </a:cxn>
                  <a:cxn ang="0">
                    <a:pos x="621" y="858"/>
                  </a:cxn>
                  <a:cxn ang="0">
                    <a:pos x="834" y="1412"/>
                  </a:cxn>
                  <a:cxn ang="0">
                    <a:pos x="3142" y="1195"/>
                  </a:cxn>
                  <a:cxn ang="0">
                    <a:pos x="3142" y="632"/>
                  </a:cxn>
                  <a:cxn ang="0">
                    <a:pos x="1975" y="632"/>
                  </a:cxn>
                  <a:cxn ang="0">
                    <a:pos x="2191" y="1195"/>
                  </a:cxn>
                  <a:cxn ang="0">
                    <a:pos x="4108" y="1076"/>
                  </a:cxn>
                  <a:cxn ang="0">
                    <a:pos x="4108" y="412"/>
                  </a:cxn>
                  <a:cxn ang="0">
                    <a:pos x="1570" y="632"/>
                  </a:cxn>
                  <a:cxn ang="0">
                    <a:pos x="1785" y="1076"/>
                  </a:cxn>
                  <a:cxn ang="0">
                    <a:pos x="4108" y="858"/>
                  </a:cxn>
                  <a:cxn ang="0">
                    <a:pos x="4108" y="218"/>
                  </a:cxn>
                  <a:cxn ang="0">
                    <a:pos x="2950" y="218"/>
                  </a:cxn>
                  <a:cxn ang="0">
                    <a:pos x="2950" y="858"/>
                  </a:cxn>
                  <a:cxn ang="0">
                    <a:pos x="5678" y="412"/>
                  </a:cxn>
                  <a:cxn ang="0">
                    <a:pos x="5868" y="1076"/>
                  </a:cxn>
                  <a:cxn ang="0">
                    <a:pos x="6084" y="1076"/>
                  </a:cxn>
                  <a:cxn ang="0">
                    <a:pos x="6299" y="632"/>
                  </a:cxn>
                  <a:cxn ang="0">
                    <a:pos x="6299" y="632"/>
                  </a:cxn>
                  <a:cxn ang="0">
                    <a:pos x="6084" y="412"/>
                  </a:cxn>
                  <a:cxn ang="0">
                    <a:pos x="2950" y="218"/>
                  </a:cxn>
                  <a:cxn ang="0">
                    <a:pos x="3142" y="858"/>
                  </a:cxn>
                  <a:cxn ang="0">
                    <a:pos x="4108" y="858"/>
                  </a:cxn>
                  <a:cxn ang="0">
                    <a:pos x="4108" y="218"/>
                  </a:cxn>
                  <a:cxn ang="0">
                    <a:pos x="1380" y="632"/>
                  </a:cxn>
                  <a:cxn ang="0">
                    <a:pos x="1570" y="1195"/>
                  </a:cxn>
                  <a:cxn ang="0">
                    <a:pos x="4108" y="1076"/>
                  </a:cxn>
                  <a:cxn ang="0">
                    <a:pos x="4108" y="412"/>
                  </a:cxn>
                  <a:cxn ang="0">
                    <a:pos x="1975" y="632"/>
                  </a:cxn>
                  <a:cxn ang="0">
                    <a:pos x="2191" y="1195"/>
                  </a:cxn>
                  <a:cxn ang="0">
                    <a:pos x="3142" y="1195"/>
                  </a:cxn>
                  <a:cxn ang="0">
                    <a:pos x="3142" y="632"/>
                  </a:cxn>
                  <a:cxn ang="0">
                    <a:pos x="621" y="858"/>
                  </a:cxn>
                  <a:cxn ang="0">
                    <a:pos x="621" y="1412"/>
                  </a:cxn>
                  <a:cxn ang="0">
                    <a:pos x="1785" y="1195"/>
                  </a:cxn>
                  <a:cxn ang="0">
                    <a:pos x="1570" y="632"/>
                  </a:cxn>
                  <a:cxn ang="0">
                    <a:pos x="405" y="858"/>
                  </a:cxn>
                  <a:cxn ang="0">
                    <a:pos x="405" y="1412"/>
                  </a:cxn>
                  <a:cxn ang="0">
                    <a:pos x="2191" y="1195"/>
                  </a:cxn>
                  <a:cxn ang="0">
                    <a:pos x="1975" y="632"/>
                  </a:cxn>
                  <a:cxn ang="0">
                    <a:pos x="216" y="1076"/>
                  </a:cxn>
                  <a:cxn ang="0">
                    <a:pos x="0" y="1412"/>
                  </a:cxn>
                  <a:cxn ang="0">
                    <a:pos x="216" y="1833"/>
                  </a:cxn>
                  <a:cxn ang="0">
                    <a:pos x="405" y="1195"/>
                  </a:cxn>
                </a:cxnLst>
                <a:pathLst>
                  <a:path w="32" h="10">
                    <a:moveTo>
                      <a:pt x="2" y="6"/>
                    </a:moveTo>
                    <a:cubicBezTo>
                      <a:pt x="3" y="8"/>
                      <a:pt x="4" y="8"/>
                      <a:pt x="5" y="7"/>
                    </a:cubicBezTo>
                    <a:cubicBezTo>
                      <a:pt x="7" y="7"/>
                      <a:pt x="9" y="7"/>
                      <a:pt x="10" y="6"/>
                    </a:cubicBezTo>
                    <a:cubicBezTo>
                      <a:pt x="10" y="5"/>
                      <a:pt x="10" y="4"/>
                      <a:pt x="10" y="3"/>
                    </a:cubicBezTo>
                    <a:cubicBezTo>
                      <a:pt x="7" y="4"/>
                      <a:pt x="5" y="4"/>
                      <a:pt x="2" y="4"/>
                    </a:cubicBezTo>
                    <a:cubicBezTo>
                      <a:pt x="2" y="5"/>
                      <a:pt x="2" y="6"/>
                      <a:pt x="2" y="7"/>
                    </a:cubicBezTo>
                    <a:cubicBezTo>
                      <a:pt x="4" y="7"/>
                      <a:pt x="7" y="7"/>
                      <a:pt x="9" y="6"/>
                    </a:cubicBezTo>
                    <a:cubicBezTo>
                      <a:pt x="11" y="5"/>
                      <a:pt x="10" y="3"/>
                      <a:pt x="8" y="3"/>
                    </a:cubicBezTo>
                    <a:cubicBezTo>
                      <a:pt x="7" y="3"/>
                      <a:pt x="5" y="4"/>
                      <a:pt x="3" y="4"/>
                    </a:cubicBezTo>
                    <a:cubicBezTo>
                      <a:pt x="3" y="5"/>
                      <a:pt x="4" y="6"/>
                      <a:pt x="4" y="7"/>
                    </a:cubicBezTo>
                    <a:cubicBezTo>
                      <a:pt x="8" y="5"/>
                      <a:pt x="12" y="6"/>
                      <a:pt x="16" y="6"/>
                    </a:cubicBezTo>
                    <a:cubicBezTo>
                      <a:pt x="18" y="6"/>
                      <a:pt x="18" y="3"/>
                      <a:pt x="16" y="3"/>
                    </a:cubicBezTo>
                    <a:cubicBezTo>
                      <a:pt x="14" y="3"/>
                      <a:pt x="12" y="3"/>
                      <a:pt x="10" y="3"/>
                    </a:cubicBezTo>
                    <a:cubicBezTo>
                      <a:pt x="8" y="3"/>
                      <a:pt x="9" y="6"/>
                      <a:pt x="11" y="6"/>
                    </a:cubicBezTo>
                    <a:cubicBezTo>
                      <a:pt x="14" y="5"/>
                      <a:pt x="18" y="5"/>
                      <a:pt x="21" y="5"/>
                    </a:cubicBezTo>
                    <a:cubicBezTo>
                      <a:pt x="21" y="4"/>
                      <a:pt x="21" y="3"/>
                      <a:pt x="21" y="2"/>
                    </a:cubicBezTo>
                    <a:cubicBezTo>
                      <a:pt x="17" y="2"/>
                      <a:pt x="12" y="3"/>
                      <a:pt x="8" y="3"/>
                    </a:cubicBezTo>
                    <a:cubicBezTo>
                      <a:pt x="8" y="4"/>
                      <a:pt x="9" y="5"/>
                      <a:pt x="9" y="5"/>
                    </a:cubicBezTo>
                    <a:cubicBezTo>
                      <a:pt x="12" y="2"/>
                      <a:pt x="18" y="4"/>
                      <a:pt x="21" y="4"/>
                    </a:cubicBezTo>
                    <a:cubicBezTo>
                      <a:pt x="23" y="4"/>
                      <a:pt x="23" y="1"/>
                      <a:pt x="21" y="1"/>
                    </a:cubicBezTo>
                    <a:cubicBezTo>
                      <a:pt x="19" y="1"/>
                      <a:pt x="17" y="1"/>
                      <a:pt x="15" y="1"/>
                    </a:cubicBezTo>
                    <a:cubicBezTo>
                      <a:pt x="13" y="2"/>
                      <a:pt x="14" y="4"/>
                      <a:pt x="15" y="4"/>
                    </a:cubicBezTo>
                    <a:cubicBezTo>
                      <a:pt x="20" y="4"/>
                      <a:pt x="25" y="4"/>
                      <a:pt x="29" y="2"/>
                    </a:cubicBezTo>
                    <a:cubicBezTo>
                      <a:pt x="27" y="3"/>
                      <a:pt x="29" y="6"/>
                      <a:pt x="30" y="5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2" y="4"/>
                      <a:pt x="32" y="3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2" y="2"/>
                      <a:pt x="31" y="2"/>
                      <a:pt x="31" y="2"/>
                    </a:cubicBezTo>
                    <a:cubicBezTo>
                      <a:pt x="26" y="1"/>
                      <a:pt x="21" y="1"/>
                      <a:pt x="15" y="1"/>
                    </a:cubicBezTo>
                    <a:cubicBezTo>
                      <a:pt x="16" y="2"/>
                      <a:pt x="16" y="3"/>
                      <a:pt x="16" y="4"/>
                    </a:cubicBezTo>
                    <a:cubicBezTo>
                      <a:pt x="18" y="4"/>
                      <a:pt x="20" y="4"/>
                      <a:pt x="21" y="4"/>
                    </a:cubicBezTo>
                    <a:cubicBezTo>
                      <a:pt x="21" y="3"/>
                      <a:pt x="21" y="2"/>
                      <a:pt x="21" y="1"/>
                    </a:cubicBezTo>
                    <a:cubicBezTo>
                      <a:pt x="17" y="1"/>
                      <a:pt x="11" y="0"/>
                      <a:pt x="7" y="3"/>
                    </a:cubicBezTo>
                    <a:cubicBezTo>
                      <a:pt x="6" y="4"/>
                      <a:pt x="7" y="6"/>
                      <a:pt x="8" y="6"/>
                    </a:cubicBezTo>
                    <a:cubicBezTo>
                      <a:pt x="12" y="6"/>
                      <a:pt x="17" y="5"/>
                      <a:pt x="21" y="5"/>
                    </a:cubicBezTo>
                    <a:cubicBezTo>
                      <a:pt x="23" y="5"/>
                      <a:pt x="23" y="2"/>
                      <a:pt x="21" y="2"/>
                    </a:cubicBezTo>
                    <a:cubicBezTo>
                      <a:pt x="17" y="2"/>
                      <a:pt x="14" y="3"/>
                      <a:pt x="10" y="3"/>
                    </a:cubicBezTo>
                    <a:cubicBezTo>
                      <a:pt x="10" y="4"/>
                      <a:pt x="11" y="5"/>
                      <a:pt x="11" y="6"/>
                    </a:cubicBezTo>
                    <a:cubicBezTo>
                      <a:pt x="13" y="6"/>
                      <a:pt x="14" y="6"/>
                      <a:pt x="16" y="6"/>
                    </a:cubicBezTo>
                    <a:cubicBezTo>
                      <a:pt x="16" y="5"/>
                      <a:pt x="16" y="4"/>
                      <a:pt x="16" y="3"/>
                    </a:cubicBezTo>
                    <a:cubicBezTo>
                      <a:pt x="11" y="3"/>
                      <a:pt x="7" y="2"/>
                      <a:pt x="3" y="4"/>
                    </a:cubicBezTo>
                    <a:cubicBezTo>
                      <a:pt x="1" y="4"/>
                      <a:pt x="2" y="7"/>
                      <a:pt x="3" y="7"/>
                    </a:cubicBezTo>
                    <a:cubicBezTo>
                      <a:pt x="5" y="7"/>
                      <a:pt x="7" y="6"/>
                      <a:pt x="9" y="6"/>
                    </a:cubicBezTo>
                    <a:cubicBezTo>
                      <a:pt x="9" y="5"/>
                      <a:pt x="8" y="4"/>
                      <a:pt x="8" y="3"/>
                    </a:cubicBezTo>
                    <a:cubicBezTo>
                      <a:pt x="6" y="4"/>
                      <a:pt x="4" y="4"/>
                      <a:pt x="2" y="4"/>
                    </a:cubicBezTo>
                    <a:cubicBezTo>
                      <a:pt x="0" y="5"/>
                      <a:pt x="0" y="7"/>
                      <a:pt x="2" y="7"/>
                    </a:cubicBezTo>
                    <a:cubicBezTo>
                      <a:pt x="5" y="7"/>
                      <a:pt x="8" y="7"/>
                      <a:pt x="11" y="6"/>
                    </a:cubicBezTo>
                    <a:cubicBezTo>
                      <a:pt x="12" y="6"/>
                      <a:pt x="12" y="3"/>
                      <a:pt x="10" y="3"/>
                    </a:cubicBezTo>
                    <a:cubicBezTo>
                      <a:pt x="7" y="4"/>
                      <a:pt x="4" y="4"/>
                      <a:pt x="1" y="5"/>
                    </a:cubicBezTo>
                    <a:cubicBezTo>
                      <a:pt x="0" y="5"/>
                      <a:pt x="0" y="6"/>
                      <a:pt x="0" y="7"/>
                    </a:cubicBezTo>
                    <a:cubicBezTo>
                      <a:pt x="0" y="8"/>
                      <a:pt x="0" y="8"/>
                      <a:pt x="1" y="9"/>
                    </a:cubicBezTo>
                    <a:cubicBezTo>
                      <a:pt x="3" y="10"/>
                      <a:pt x="4" y="7"/>
                      <a:pt x="2" y="6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581" name="Freeform 278"/>
              <p:cNvSpPr/>
              <p:nvPr/>
            </p:nvSpPr>
            <p:spPr>
              <a:xfrm>
                <a:off x="137" y="866"/>
                <a:ext cx="40" cy="57"/>
              </a:xfrm>
              <a:custGeom>
                <a:avLst/>
                <a:gdLst/>
                <a:ahLst/>
                <a:cxnLst>
                  <a:cxn ang="0">
                    <a:pos x="931" y="3030"/>
                  </a:cxn>
                  <a:cxn ang="0">
                    <a:pos x="1143" y="390"/>
                  </a:cxn>
                  <a:cxn ang="0">
                    <a:pos x="726" y="715"/>
                  </a:cxn>
                  <a:cxn ang="0">
                    <a:pos x="1934" y="715"/>
                  </a:cxn>
                  <a:cxn ang="0">
                    <a:pos x="2074" y="1713"/>
                  </a:cxn>
                  <a:cxn ang="0">
                    <a:pos x="1934" y="3169"/>
                  </a:cxn>
                  <a:cxn ang="0">
                    <a:pos x="2074" y="3030"/>
                  </a:cxn>
                  <a:cxn ang="0">
                    <a:pos x="603" y="2850"/>
                  </a:cxn>
                  <a:cxn ang="0">
                    <a:pos x="400" y="3354"/>
                  </a:cxn>
                  <a:cxn ang="0">
                    <a:pos x="2260" y="3565"/>
                  </a:cxn>
                  <a:cxn ang="0">
                    <a:pos x="2474" y="3169"/>
                  </a:cxn>
                  <a:cxn ang="0">
                    <a:pos x="2660" y="926"/>
                  </a:cxn>
                  <a:cxn ang="0">
                    <a:pos x="726" y="211"/>
                  </a:cxn>
                  <a:cxn ang="0">
                    <a:pos x="603" y="390"/>
                  </a:cxn>
                  <a:cxn ang="0">
                    <a:pos x="400" y="3030"/>
                  </a:cxn>
                  <a:cxn ang="0">
                    <a:pos x="931" y="3030"/>
                  </a:cxn>
                </a:cxnLst>
                <a:pathLst>
                  <a:path w="14" h="20">
                    <a:moveTo>
                      <a:pt x="5" y="16"/>
                    </a:moveTo>
                    <a:cubicBezTo>
                      <a:pt x="5" y="11"/>
                      <a:pt x="5" y="7"/>
                      <a:pt x="6" y="2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6" y="4"/>
                      <a:pt x="9" y="3"/>
                      <a:pt x="10" y="4"/>
                    </a:cubicBezTo>
                    <a:cubicBezTo>
                      <a:pt x="11" y="5"/>
                      <a:pt x="11" y="7"/>
                      <a:pt x="11" y="9"/>
                    </a:cubicBezTo>
                    <a:cubicBezTo>
                      <a:pt x="11" y="11"/>
                      <a:pt x="10" y="14"/>
                      <a:pt x="10" y="17"/>
                    </a:cubicBezTo>
                    <a:cubicBezTo>
                      <a:pt x="10" y="17"/>
                      <a:pt x="11" y="16"/>
                      <a:pt x="11" y="16"/>
                    </a:cubicBezTo>
                    <a:cubicBezTo>
                      <a:pt x="8" y="17"/>
                      <a:pt x="6" y="16"/>
                      <a:pt x="3" y="15"/>
                    </a:cubicBezTo>
                    <a:cubicBezTo>
                      <a:pt x="1" y="15"/>
                      <a:pt x="0" y="18"/>
                      <a:pt x="2" y="18"/>
                    </a:cubicBezTo>
                    <a:cubicBezTo>
                      <a:pt x="5" y="19"/>
                      <a:pt x="9" y="20"/>
                      <a:pt x="12" y="19"/>
                    </a:cubicBezTo>
                    <a:cubicBezTo>
                      <a:pt x="13" y="18"/>
                      <a:pt x="13" y="18"/>
                      <a:pt x="13" y="17"/>
                    </a:cubicBezTo>
                    <a:cubicBezTo>
                      <a:pt x="13" y="13"/>
                      <a:pt x="14" y="9"/>
                      <a:pt x="14" y="5"/>
                    </a:cubicBezTo>
                    <a:cubicBezTo>
                      <a:pt x="13" y="0"/>
                      <a:pt x="8" y="0"/>
                      <a:pt x="4" y="1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2" y="7"/>
                      <a:pt x="2" y="11"/>
                      <a:pt x="2" y="16"/>
                    </a:cubicBezTo>
                    <a:cubicBezTo>
                      <a:pt x="2" y="18"/>
                      <a:pt x="5" y="18"/>
                      <a:pt x="5" y="16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582" name="Freeform 279"/>
              <p:cNvSpPr/>
              <p:nvPr/>
            </p:nvSpPr>
            <p:spPr>
              <a:xfrm>
                <a:off x="166" y="852"/>
                <a:ext cx="40" cy="71"/>
              </a:xfrm>
              <a:custGeom>
                <a:avLst/>
                <a:gdLst/>
                <a:ahLst/>
                <a:cxnLst>
                  <a:cxn ang="0">
                    <a:pos x="931" y="4033"/>
                  </a:cxn>
                  <a:cxn ang="0">
                    <a:pos x="931" y="1832"/>
                  </a:cxn>
                  <a:cxn ang="0">
                    <a:pos x="931" y="1096"/>
                  </a:cxn>
                  <a:cxn ang="0">
                    <a:pos x="1543" y="596"/>
                  </a:cxn>
                  <a:cxn ang="0">
                    <a:pos x="2074" y="1693"/>
                  </a:cxn>
                  <a:cxn ang="0">
                    <a:pos x="2074" y="4033"/>
                  </a:cxn>
                  <a:cxn ang="0">
                    <a:pos x="2260" y="3896"/>
                  </a:cxn>
                  <a:cxn ang="0">
                    <a:pos x="400" y="3709"/>
                  </a:cxn>
                  <a:cxn ang="0">
                    <a:pos x="400" y="4234"/>
                  </a:cxn>
                  <a:cxn ang="0">
                    <a:pos x="2474" y="4419"/>
                  </a:cxn>
                  <a:cxn ang="0">
                    <a:pos x="2660" y="4033"/>
                  </a:cxn>
                  <a:cxn ang="0">
                    <a:pos x="2660" y="920"/>
                  </a:cxn>
                  <a:cxn ang="0">
                    <a:pos x="1723" y="0"/>
                  </a:cxn>
                  <a:cxn ang="0">
                    <a:pos x="400" y="710"/>
                  </a:cxn>
                  <a:cxn ang="0">
                    <a:pos x="400" y="1832"/>
                  </a:cxn>
                  <a:cxn ang="0">
                    <a:pos x="400" y="4033"/>
                  </a:cxn>
                  <a:cxn ang="0">
                    <a:pos x="931" y="4033"/>
                  </a:cxn>
                </a:cxnLst>
                <a:pathLst>
                  <a:path w="14" h="25">
                    <a:moveTo>
                      <a:pt x="5" y="22"/>
                    </a:moveTo>
                    <a:cubicBezTo>
                      <a:pt x="5" y="18"/>
                      <a:pt x="5" y="14"/>
                      <a:pt x="5" y="10"/>
                    </a:cubicBezTo>
                    <a:cubicBezTo>
                      <a:pt x="5" y="9"/>
                      <a:pt x="5" y="7"/>
                      <a:pt x="5" y="6"/>
                    </a:cubicBezTo>
                    <a:cubicBezTo>
                      <a:pt x="5" y="3"/>
                      <a:pt x="6" y="3"/>
                      <a:pt x="8" y="3"/>
                    </a:cubicBezTo>
                    <a:cubicBezTo>
                      <a:pt x="12" y="3"/>
                      <a:pt x="11" y="6"/>
                      <a:pt x="11" y="9"/>
                    </a:cubicBezTo>
                    <a:cubicBezTo>
                      <a:pt x="11" y="14"/>
                      <a:pt x="11" y="18"/>
                      <a:pt x="11" y="22"/>
                    </a:cubicBezTo>
                    <a:cubicBezTo>
                      <a:pt x="11" y="22"/>
                      <a:pt x="11" y="21"/>
                      <a:pt x="12" y="21"/>
                    </a:cubicBezTo>
                    <a:cubicBezTo>
                      <a:pt x="9" y="22"/>
                      <a:pt x="6" y="21"/>
                      <a:pt x="2" y="20"/>
                    </a:cubicBezTo>
                    <a:cubicBezTo>
                      <a:pt x="0" y="20"/>
                      <a:pt x="0" y="23"/>
                      <a:pt x="2" y="23"/>
                    </a:cubicBezTo>
                    <a:cubicBezTo>
                      <a:pt x="5" y="24"/>
                      <a:pt x="9" y="25"/>
                      <a:pt x="13" y="24"/>
                    </a:cubicBezTo>
                    <a:cubicBezTo>
                      <a:pt x="13" y="24"/>
                      <a:pt x="14" y="23"/>
                      <a:pt x="14" y="22"/>
                    </a:cubicBezTo>
                    <a:cubicBezTo>
                      <a:pt x="14" y="17"/>
                      <a:pt x="14" y="11"/>
                      <a:pt x="14" y="5"/>
                    </a:cubicBezTo>
                    <a:cubicBezTo>
                      <a:pt x="14" y="2"/>
                      <a:pt x="12" y="1"/>
                      <a:pt x="9" y="0"/>
                    </a:cubicBezTo>
                    <a:cubicBezTo>
                      <a:pt x="6" y="0"/>
                      <a:pt x="3" y="1"/>
                      <a:pt x="2" y="4"/>
                    </a:cubicBezTo>
                    <a:cubicBezTo>
                      <a:pt x="1" y="6"/>
                      <a:pt x="2" y="8"/>
                      <a:pt x="2" y="10"/>
                    </a:cubicBezTo>
                    <a:cubicBezTo>
                      <a:pt x="2" y="14"/>
                      <a:pt x="2" y="18"/>
                      <a:pt x="2" y="22"/>
                    </a:cubicBezTo>
                    <a:cubicBezTo>
                      <a:pt x="2" y="24"/>
                      <a:pt x="5" y="24"/>
                      <a:pt x="5" y="22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583" name="Freeform 280"/>
              <p:cNvSpPr/>
              <p:nvPr/>
            </p:nvSpPr>
            <p:spPr>
              <a:xfrm>
                <a:off x="189" y="832"/>
                <a:ext cx="45" cy="91"/>
              </a:xfrm>
              <a:custGeom>
                <a:avLst/>
                <a:gdLst/>
                <a:ahLst/>
                <a:cxnLst>
                  <a:cxn ang="0">
                    <a:pos x="380" y="5360"/>
                  </a:cxn>
                  <a:cxn ang="0">
                    <a:pos x="380" y="5565"/>
                  </a:cxn>
                  <a:cxn ang="0">
                    <a:pos x="869" y="5565"/>
                  </a:cxn>
                  <a:cxn ang="0">
                    <a:pos x="1069" y="2417"/>
                  </a:cxn>
                  <a:cxn ang="0">
                    <a:pos x="1249" y="711"/>
                  </a:cxn>
                  <a:cxn ang="0">
                    <a:pos x="2444" y="921"/>
                  </a:cxn>
                  <a:cxn ang="0">
                    <a:pos x="2135" y="597"/>
                  </a:cxn>
                  <a:cxn ang="0">
                    <a:pos x="2318" y="5360"/>
                  </a:cxn>
                  <a:cxn ang="0">
                    <a:pos x="2444" y="5241"/>
                  </a:cxn>
                  <a:cxn ang="0">
                    <a:pos x="380" y="5039"/>
                  </a:cxn>
                  <a:cxn ang="0">
                    <a:pos x="380" y="5565"/>
                  </a:cxn>
                  <a:cxn ang="0">
                    <a:pos x="2444" y="5750"/>
                  </a:cxn>
                  <a:cxn ang="0">
                    <a:pos x="2824" y="5360"/>
                  </a:cxn>
                  <a:cxn ang="0">
                    <a:pos x="2627" y="597"/>
                  </a:cxn>
                  <a:cxn ang="0">
                    <a:pos x="2444" y="390"/>
                  </a:cxn>
                  <a:cxn ang="0">
                    <a:pos x="380" y="921"/>
                  </a:cxn>
                  <a:cxn ang="0">
                    <a:pos x="380" y="5565"/>
                  </a:cxn>
                  <a:cxn ang="0">
                    <a:pos x="869" y="5565"/>
                  </a:cxn>
                  <a:cxn ang="0">
                    <a:pos x="869" y="5360"/>
                  </a:cxn>
                  <a:cxn ang="0">
                    <a:pos x="380" y="5360"/>
                  </a:cxn>
                </a:cxnLst>
                <a:pathLst>
                  <a:path w="16" h="32">
                    <a:moveTo>
                      <a:pt x="2" y="29"/>
                    </a:moveTo>
                    <a:cubicBezTo>
                      <a:pt x="2" y="29"/>
                      <a:pt x="2" y="30"/>
                      <a:pt x="2" y="30"/>
                    </a:cubicBezTo>
                    <a:cubicBezTo>
                      <a:pt x="2" y="32"/>
                      <a:pt x="4" y="32"/>
                      <a:pt x="5" y="30"/>
                    </a:cubicBezTo>
                    <a:cubicBezTo>
                      <a:pt x="7" y="25"/>
                      <a:pt x="7" y="19"/>
                      <a:pt x="6" y="13"/>
                    </a:cubicBezTo>
                    <a:cubicBezTo>
                      <a:pt x="6" y="12"/>
                      <a:pt x="4" y="5"/>
                      <a:pt x="7" y="4"/>
                    </a:cubicBezTo>
                    <a:cubicBezTo>
                      <a:pt x="9" y="4"/>
                      <a:pt x="11" y="5"/>
                      <a:pt x="14" y="5"/>
                    </a:cubicBezTo>
                    <a:cubicBezTo>
                      <a:pt x="13" y="4"/>
                      <a:pt x="13" y="4"/>
                      <a:pt x="12" y="3"/>
                    </a:cubicBezTo>
                    <a:cubicBezTo>
                      <a:pt x="13" y="12"/>
                      <a:pt x="13" y="21"/>
                      <a:pt x="13" y="29"/>
                    </a:cubicBezTo>
                    <a:cubicBezTo>
                      <a:pt x="13" y="29"/>
                      <a:pt x="14" y="28"/>
                      <a:pt x="14" y="28"/>
                    </a:cubicBezTo>
                    <a:cubicBezTo>
                      <a:pt x="10" y="28"/>
                      <a:pt x="6" y="27"/>
                      <a:pt x="2" y="27"/>
                    </a:cubicBezTo>
                    <a:cubicBezTo>
                      <a:pt x="0" y="27"/>
                      <a:pt x="0" y="30"/>
                      <a:pt x="2" y="30"/>
                    </a:cubicBezTo>
                    <a:cubicBezTo>
                      <a:pt x="6" y="30"/>
                      <a:pt x="10" y="31"/>
                      <a:pt x="14" y="31"/>
                    </a:cubicBezTo>
                    <a:cubicBezTo>
                      <a:pt x="15" y="31"/>
                      <a:pt x="16" y="30"/>
                      <a:pt x="16" y="29"/>
                    </a:cubicBezTo>
                    <a:cubicBezTo>
                      <a:pt x="16" y="21"/>
                      <a:pt x="16" y="12"/>
                      <a:pt x="15" y="3"/>
                    </a:cubicBezTo>
                    <a:cubicBezTo>
                      <a:pt x="15" y="3"/>
                      <a:pt x="15" y="2"/>
                      <a:pt x="14" y="2"/>
                    </a:cubicBezTo>
                    <a:cubicBezTo>
                      <a:pt x="11" y="2"/>
                      <a:pt x="3" y="0"/>
                      <a:pt x="2" y="5"/>
                    </a:cubicBezTo>
                    <a:cubicBezTo>
                      <a:pt x="2" y="13"/>
                      <a:pt x="5" y="21"/>
                      <a:pt x="2" y="30"/>
                    </a:cubicBezTo>
                    <a:cubicBezTo>
                      <a:pt x="3" y="30"/>
                      <a:pt x="4" y="30"/>
                      <a:pt x="5" y="30"/>
                    </a:cubicBezTo>
                    <a:cubicBezTo>
                      <a:pt x="5" y="30"/>
                      <a:pt x="5" y="29"/>
                      <a:pt x="5" y="29"/>
                    </a:cubicBezTo>
                    <a:cubicBezTo>
                      <a:pt x="5" y="27"/>
                      <a:pt x="2" y="27"/>
                      <a:pt x="2" y="29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584" name="Freeform 281"/>
              <p:cNvSpPr/>
              <p:nvPr/>
            </p:nvSpPr>
            <p:spPr>
              <a:xfrm>
                <a:off x="217" y="817"/>
                <a:ext cx="40" cy="106"/>
              </a:xfrm>
              <a:custGeom>
                <a:avLst/>
                <a:gdLst/>
                <a:ahLst/>
                <a:cxnLst>
                  <a:cxn ang="0">
                    <a:pos x="931" y="6721"/>
                  </a:cxn>
                  <a:cxn ang="0">
                    <a:pos x="1143" y="4441"/>
                  </a:cxn>
                  <a:cxn ang="0">
                    <a:pos x="726" y="607"/>
                  </a:cxn>
                  <a:cxn ang="0">
                    <a:pos x="603" y="756"/>
                  </a:cxn>
                  <a:cxn ang="0">
                    <a:pos x="1934" y="1338"/>
                  </a:cxn>
                  <a:cxn ang="0">
                    <a:pos x="1934" y="2888"/>
                  </a:cxn>
                  <a:cxn ang="0">
                    <a:pos x="2074" y="6721"/>
                  </a:cxn>
                  <a:cxn ang="0">
                    <a:pos x="2260" y="6532"/>
                  </a:cxn>
                  <a:cxn ang="0">
                    <a:pos x="603" y="6394"/>
                  </a:cxn>
                  <a:cxn ang="0">
                    <a:pos x="400" y="6936"/>
                  </a:cxn>
                  <a:cxn ang="0">
                    <a:pos x="2260" y="7148"/>
                  </a:cxn>
                  <a:cxn ang="0">
                    <a:pos x="2660" y="6721"/>
                  </a:cxn>
                  <a:cxn ang="0">
                    <a:pos x="2474" y="1149"/>
                  </a:cxn>
                  <a:cxn ang="0">
                    <a:pos x="603" y="212"/>
                  </a:cxn>
                  <a:cxn ang="0">
                    <a:pos x="211" y="607"/>
                  </a:cxn>
                  <a:cxn ang="0">
                    <a:pos x="400" y="3292"/>
                  </a:cxn>
                  <a:cxn ang="0">
                    <a:pos x="400" y="6532"/>
                  </a:cxn>
                  <a:cxn ang="0">
                    <a:pos x="931" y="6721"/>
                  </a:cxn>
                </a:cxnLst>
                <a:pathLst>
                  <a:path w="14" h="37">
                    <a:moveTo>
                      <a:pt x="5" y="35"/>
                    </a:moveTo>
                    <a:cubicBezTo>
                      <a:pt x="7" y="32"/>
                      <a:pt x="6" y="28"/>
                      <a:pt x="6" y="23"/>
                    </a:cubicBezTo>
                    <a:cubicBezTo>
                      <a:pt x="5" y="16"/>
                      <a:pt x="4" y="10"/>
                      <a:pt x="4" y="3"/>
                    </a:cubicBezTo>
                    <a:cubicBezTo>
                      <a:pt x="4" y="3"/>
                      <a:pt x="3" y="4"/>
                      <a:pt x="3" y="4"/>
                    </a:cubicBezTo>
                    <a:cubicBezTo>
                      <a:pt x="5" y="4"/>
                      <a:pt x="10" y="3"/>
                      <a:pt x="10" y="7"/>
                    </a:cubicBezTo>
                    <a:cubicBezTo>
                      <a:pt x="10" y="10"/>
                      <a:pt x="10" y="13"/>
                      <a:pt x="10" y="15"/>
                    </a:cubicBezTo>
                    <a:cubicBezTo>
                      <a:pt x="11" y="22"/>
                      <a:pt x="11" y="29"/>
                      <a:pt x="11" y="35"/>
                    </a:cubicBezTo>
                    <a:cubicBezTo>
                      <a:pt x="11" y="35"/>
                      <a:pt x="12" y="34"/>
                      <a:pt x="12" y="34"/>
                    </a:cubicBezTo>
                    <a:cubicBezTo>
                      <a:pt x="9" y="34"/>
                      <a:pt x="6" y="34"/>
                      <a:pt x="3" y="33"/>
                    </a:cubicBezTo>
                    <a:cubicBezTo>
                      <a:pt x="1" y="33"/>
                      <a:pt x="0" y="36"/>
                      <a:pt x="2" y="36"/>
                    </a:cubicBezTo>
                    <a:cubicBezTo>
                      <a:pt x="6" y="37"/>
                      <a:pt x="9" y="37"/>
                      <a:pt x="12" y="37"/>
                    </a:cubicBezTo>
                    <a:cubicBezTo>
                      <a:pt x="13" y="37"/>
                      <a:pt x="14" y="36"/>
                      <a:pt x="14" y="35"/>
                    </a:cubicBezTo>
                    <a:cubicBezTo>
                      <a:pt x="14" y="26"/>
                      <a:pt x="13" y="16"/>
                      <a:pt x="13" y="6"/>
                    </a:cubicBezTo>
                    <a:cubicBezTo>
                      <a:pt x="13" y="0"/>
                      <a:pt x="6" y="1"/>
                      <a:pt x="3" y="1"/>
                    </a:cubicBezTo>
                    <a:cubicBezTo>
                      <a:pt x="2" y="1"/>
                      <a:pt x="1" y="2"/>
                      <a:pt x="1" y="3"/>
                    </a:cubicBezTo>
                    <a:cubicBezTo>
                      <a:pt x="1" y="8"/>
                      <a:pt x="1" y="13"/>
                      <a:pt x="2" y="17"/>
                    </a:cubicBezTo>
                    <a:cubicBezTo>
                      <a:pt x="2" y="23"/>
                      <a:pt x="5" y="29"/>
                      <a:pt x="2" y="34"/>
                    </a:cubicBezTo>
                    <a:cubicBezTo>
                      <a:pt x="1" y="36"/>
                      <a:pt x="4" y="37"/>
                      <a:pt x="5" y="35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585" name="Freeform 282"/>
              <p:cNvSpPr/>
              <p:nvPr/>
            </p:nvSpPr>
            <p:spPr>
              <a:xfrm>
                <a:off x="240" y="795"/>
                <a:ext cx="46" cy="128"/>
              </a:xfrm>
              <a:custGeom>
                <a:avLst/>
                <a:gdLst/>
                <a:ahLst/>
                <a:cxnLst>
                  <a:cxn ang="0">
                    <a:pos x="1164" y="8195"/>
                  </a:cxn>
                  <a:cxn ang="0">
                    <a:pos x="952" y="3154"/>
                  </a:cxn>
                  <a:cxn ang="0">
                    <a:pos x="834" y="922"/>
                  </a:cxn>
                  <a:cxn ang="0">
                    <a:pos x="1164" y="597"/>
                  </a:cxn>
                  <a:cxn ang="0">
                    <a:pos x="2398" y="1698"/>
                  </a:cxn>
                  <a:cxn ang="0">
                    <a:pos x="2398" y="5040"/>
                  </a:cxn>
                  <a:cxn ang="0">
                    <a:pos x="2521" y="7063"/>
                  </a:cxn>
                  <a:cxn ang="0">
                    <a:pos x="405" y="7663"/>
                  </a:cxn>
                  <a:cxn ang="0">
                    <a:pos x="405" y="8195"/>
                  </a:cxn>
                  <a:cxn ang="0">
                    <a:pos x="2737" y="8195"/>
                  </a:cxn>
                  <a:cxn ang="0">
                    <a:pos x="3142" y="7984"/>
                  </a:cxn>
                  <a:cxn ang="0">
                    <a:pos x="2950" y="4654"/>
                  </a:cxn>
                  <a:cxn ang="0">
                    <a:pos x="2950" y="1698"/>
                  </a:cxn>
                  <a:cxn ang="0">
                    <a:pos x="405" y="0"/>
                  </a:cxn>
                  <a:cxn ang="0">
                    <a:pos x="216" y="390"/>
                  </a:cxn>
                  <a:cxn ang="0">
                    <a:pos x="621" y="8195"/>
                  </a:cxn>
                  <a:cxn ang="0">
                    <a:pos x="1164" y="8195"/>
                  </a:cxn>
                </a:cxnLst>
                <a:pathLst>
                  <a:path w="16" h="45">
                    <a:moveTo>
                      <a:pt x="6" y="44"/>
                    </a:moveTo>
                    <a:cubicBezTo>
                      <a:pt x="6" y="35"/>
                      <a:pt x="6" y="26"/>
                      <a:pt x="5" y="17"/>
                    </a:cubicBezTo>
                    <a:cubicBezTo>
                      <a:pt x="4" y="13"/>
                      <a:pt x="4" y="9"/>
                      <a:pt x="4" y="5"/>
                    </a:cubicBezTo>
                    <a:cubicBezTo>
                      <a:pt x="4" y="3"/>
                      <a:pt x="4" y="3"/>
                      <a:pt x="6" y="3"/>
                    </a:cubicBezTo>
                    <a:cubicBezTo>
                      <a:pt x="10" y="3"/>
                      <a:pt x="11" y="5"/>
                      <a:pt x="12" y="9"/>
                    </a:cubicBezTo>
                    <a:cubicBezTo>
                      <a:pt x="12" y="15"/>
                      <a:pt x="11" y="21"/>
                      <a:pt x="12" y="27"/>
                    </a:cubicBezTo>
                    <a:cubicBezTo>
                      <a:pt x="13" y="31"/>
                      <a:pt x="13" y="34"/>
                      <a:pt x="13" y="38"/>
                    </a:cubicBezTo>
                    <a:cubicBezTo>
                      <a:pt x="13" y="43"/>
                      <a:pt x="6" y="41"/>
                      <a:pt x="2" y="41"/>
                    </a:cubicBezTo>
                    <a:cubicBezTo>
                      <a:pt x="0" y="41"/>
                      <a:pt x="0" y="44"/>
                      <a:pt x="2" y="44"/>
                    </a:cubicBezTo>
                    <a:cubicBezTo>
                      <a:pt x="6" y="44"/>
                      <a:pt x="10" y="44"/>
                      <a:pt x="14" y="44"/>
                    </a:cubicBezTo>
                    <a:cubicBezTo>
                      <a:pt x="15" y="44"/>
                      <a:pt x="16" y="43"/>
                      <a:pt x="16" y="43"/>
                    </a:cubicBezTo>
                    <a:cubicBezTo>
                      <a:pt x="16" y="37"/>
                      <a:pt x="16" y="31"/>
                      <a:pt x="15" y="25"/>
                    </a:cubicBezTo>
                    <a:cubicBezTo>
                      <a:pt x="14" y="19"/>
                      <a:pt x="15" y="14"/>
                      <a:pt x="15" y="9"/>
                    </a:cubicBezTo>
                    <a:cubicBezTo>
                      <a:pt x="15" y="0"/>
                      <a:pt x="10" y="1"/>
                      <a:pt x="2" y="0"/>
                    </a:cubicBezTo>
                    <a:cubicBezTo>
                      <a:pt x="2" y="0"/>
                      <a:pt x="1" y="1"/>
                      <a:pt x="1" y="2"/>
                    </a:cubicBezTo>
                    <a:cubicBezTo>
                      <a:pt x="2" y="15"/>
                      <a:pt x="3" y="30"/>
                      <a:pt x="3" y="44"/>
                    </a:cubicBezTo>
                    <a:cubicBezTo>
                      <a:pt x="3" y="45"/>
                      <a:pt x="6" y="45"/>
                      <a:pt x="6" y="44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586" name="Freeform 283"/>
              <p:cNvSpPr/>
              <p:nvPr/>
            </p:nvSpPr>
            <p:spPr>
              <a:xfrm>
                <a:off x="154" y="875"/>
                <a:ext cx="15" cy="11"/>
              </a:xfrm>
              <a:custGeom>
                <a:avLst/>
                <a:gdLst/>
                <a:ahLst/>
                <a:cxnLst>
                  <a:cxn ang="0">
                    <a:pos x="486" y="462"/>
                  </a:cxn>
                  <a:cxn ang="0">
                    <a:pos x="972" y="355"/>
                  </a:cxn>
                  <a:cxn ang="0">
                    <a:pos x="486" y="168"/>
                  </a:cxn>
                  <a:cxn ang="0">
                    <a:pos x="243" y="355"/>
                  </a:cxn>
                  <a:cxn ang="0">
                    <a:pos x="486" y="462"/>
                  </a:cxn>
                </a:cxnLst>
                <a:pathLst>
                  <a:path w="5" h="4">
                    <a:moveTo>
                      <a:pt x="2" y="3"/>
                    </a:moveTo>
                    <a:cubicBezTo>
                      <a:pt x="3" y="3"/>
                      <a:pt x="3" y="3"/>
                      <a:pt x="4" y="2"/>
                    </a:cubicBezTo>
                    <a:cubicBezTo>
                      <a:pt x="5" y="1"/>
                      <a:pt x="3" y="0"/>
                      <a:pt x="2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0" y="3"/>
                      <a:pt x="2" y="4"/>
                      <a:pt x="2" y="3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587" name="Freeform 284"/>
              <p:cNvSpPr/>
              <p:nvPr/>
            </p:nvSpPr>
            <p:spPr>
              <a:xfrm>
                <a:off x="154" y="878"/>
                <a:ext cx="12" cy="8"/>
              </a:xfrm>
              <a:custGeom>
                <a:avLst/>
                <a:gdLst/>
                <a:ahLst/>
                <a:cxnLst>
                  <a:cxn ang="0">
                    <a:pos x="486" y="397"/>
                  </a:cxn>
                  <a:cxn ang="0">
                    <a:pos x="729" y="248"/>
                  </a:cxn>
                  <a:cxn ang="0">
                    <a:pos x="486" y="149"/>
                  </a:cxn>
                  <a:cxn ang="0">
                    <a:pos x="243" y="149"/>
                  </a:cxn>
                  <a:cxn ang="0">
                    <a:pos x="486" y="397"/>
                  </a:cxn>
                </a:cxnLst>
                <a:pathLst>
                  <a:path w="4" h="3">
                    <a:moveTo>
                      <a:pt x="2" y="3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4" y="2"/>
                      <a:pt x="3" y="0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0" y="2"/>
                      <a:pt x="1" y="3"/>
                      <a:pt x="2" y="3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588" name="Freeform 285"/>
              <p:cNvSpPr/>
              <p:nvPr/>
            </p:nvSpPr>
            <p:spPr>
              <a:xfrm>
                <a:off x="143" y="878"/>
                <a:ext cx="31" cy="28"/>
              </a:xfrm>
              <a:custGeom>
                <a:avLst/>
                <a:gdLst/>
                <a:ahLst/>
                <a:cxnLst>
                  <a:cxn ang="0">
                    <a:pos x="516" y="1537"/>
                  </a:cxn>
                  <a:cxn ang="0">
                    <a:pos x="1770" y="375"/>
                  </a:cxn>
                  <a:cxn ang="0">
                    <a:pos x="1454" y="174"/>
                  </a:cxn>
                  <a:cxn ang="0">
                    <a:pos x="183" y="1537"/>
                  </a:cxn>
                  <a:cxn ang="0">
                    <a:pos x="516" y="1537"/>
                  </a:cxn>
                </a:cxnLst>
                <a:pathLst>
                  <a:path w="11" h="10">
                    <a:moveTo>
                      <a:pt x="3" y="9"/>
                    </a:moveTo>
                    <a:cubicBezTo>
                      <a:pt x="4" y="6"/>
                      <a:pt x="8" y="4"/>
                      <a:pt x="10" y="2"/>
                    </a:cubicBezTo>
                    <a:cubicBezTo>
                      <a:pt x="11" y="1"/>
                      <a:pt x="9" y="0"/>
                      <a:pt x="8" y="1"/>
                    </a:cubicBezTo>
                    <a:cubicBezTo>
                      <a:pt x="6" y="3"/>
                      <a:pt x="2" y="5"/>
                      <a:pt x="1" y="9"/>
                    </a:cubicBezTo>
                    <a:cubicBezTo>
                      <a:pt x="0" y="10"/>
                      <a:pt x="2" y="10"/>
                      <a:pt x="3" y="9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589" name="Freeform 286"/>
              <p:cNvSpPr/>
              <p:nvPr/>
            </p:nvSpPr>
            <p:spPr>
              <a:xfrm>
                <a:off x="143" y="883"/>
                <a:ext cx="31" cy="32"/>
              </a:xfrm>
              <a:custGeom>
                <a:avLst/>
                <a:gdLst/>
                <a:ahLst/>
                <a:cxnLst>
                  <a:cxn ang="0">
                    <a:pos x="380" y="2065"/>
                  </a:cxn>
                  <a:cxn ang="0">
                    <a:pos x="1770" y="643"/>
                  </a:cxn>
                  <a:cxn ang="0">
                    <a:pos x="1564" y="221"/>
                  </a:cxn>
                  <a:cxn ang="0">
                    <a:pos x="183" y="1871"/>
                  </a:cxn>
                  <a:cxn ang="0">
                    <a:pos x="380" y="2065"/>
                  </a:cxn>
                </a:cxnLst>
                <a:pathLst>
                  <a:path w="11" h="11">
                    <a:moveTo>
                      <a:pt x="2" y="10"/>
                    </a:moveTo>
                    <a:cubicBezTo>
                      <a:pt x="4" y="7"/>
                      <a:pt x="7" y="5"/>
                      <a:pt x="10" y="3"/>
                    </a:cubicBezTo>
                    <a:cubicBezTo>
                      <a:pt x="11" y="2"/>
                      <a:pt x="10" y="0"/>
                      <a:pt x="9" y="1"/>
                    </a:cubicBezTo>
                    <a:cubicBezTo>
                      <a:pt x="6" y="3"/>
                      <a:pt x="3" y="6"/>
                      <a:pt x="1" y="9"/>
                    </a:cubicBezTo>
                    <a:cubicBezTo>
                      <a:pt x="0" y="9"/>
                      <a:pt x="1" y="11"/>
                      <a:pt x="2" y="10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590" name="Freeform 287"/>
              <p:cNvSpPr/>
              <p:nvPr/>
            </p:nvSpPr>
            <p:spPr>
              <a:xfrm>
                <a:off x="146" y="892"/>
                <a:ext cx="28" cy="23"/>
              </a:xfrm>
              <a:custGeom>
                <a:avLst/>
                <a:gdLst/>
                <a:ahLst/>
                <a:cxnLst>
                  <a:cxn ang="0">
                    <a:pos x="174" y="1380"/>
                  </a:cxn>
                  <a:cxn ang="0">
                    <a:pos x="1537" y="405"/>
                  </a:cxn>
                  <a:cxn ang="0">
                    <a:pos x="1364" y="216"/>
                  </a:cxn>
                  <a:cxn ang="0">
                    <a:pos x="174" y="952"/>
                  </a:cxn>
                  <a:cxn ang="0">
                    <a:pos x="174" y="1380"/>
                  </a:cxn>
                </a:cxnLst>
                <a:pathLst>
                  <a:path w="10" h="8">
                    <a:moveTo>
                      <a:pt x="1" y="7"/>
                    </a:moveTo>
                    <a:cubicBezTo>
                      <a:pt x="4" y="6"/>
                      <a:pt x="6" y="4"/>
                      <a:pt x="9" y="2"/>
                    </a:cubicBezTo>
                    <a:cubicBezTo>
                      <a:pt x="10" y="1"/>
                      <a:pt x="9" y="0"/>
                      <a:pt x="8" y="1"/>
                    </a:cubicBezTo>
                    <a:cubicBezTo>
                      <a:pt x="6" y="2"/>
                      <a:pt x="4" y="4"/>
                      <a:pt x="1" y="5"/>
                    </a:cubicBezTo>
                    <a:cubicBezTo>
                      <a:pt x="0" y="6"/>
                      <a:pt x="0" y="8"/>
                      <a:pt x="1" y="7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591" name="Freeform 288"/>
              <p:cNvSpPr/>
              <p:nvPr/>
            </p:nvSpPr>
            <p:spPr>
              <a:xfrm>
                <a:off x="146" y="875"/>
                <a:ext cx="14" cy="11"/>
              </a:xfrm>
              <a:custGeom>
                <a:avLst/>
                <a:gdLst/>
                <a:ahLst/>
                <a:cxnLst>
                  <a:cxn ang="0">
                    <a:pos x="487" y="462"/>
                  </a:cxn>
                  <a:cxn ang="0">
                    <a:pos x="683" y="355"/>
                  </a:cxn>
                  <a:cxn ang="0">
                    <a:pos x="487" y="168"/>
                  </a:cxn>
                  <a:cxn ang="0">
                    <a:pos x="375" y="168"/>
                  </a:cxn>
                  <a:cxn ang="0">
                    <a:pos x="487" y="462"/>
                  </a:cxn>
                  <a:cxn ang="0">
                    <a:pos x="683" y="355"/>
                  </a:cxn>
                  <a:cxn ang="0">
                    <a:pos x="487" y="168"/>
                  </a:cxn>
                  <a:cxn ang="0">
                    <a:pos x="174" y="355"/>
                  </a:cxn>
                  <a:cxn ang="0">
                    <a:pos x="487" y="462"/>
                  </a:cxn>
                </a:cxnLst>
                <a:pathLst>
                  <a:path w="5" h="4">
                    <a:moveTo>
                      <a:pt x="3" y="3"/>
                    </a:moveTo>
                    <a:cubicBezTo>
                      <a:pt x="3" y="3"/>
                      <a:pt x="3" y="3"/>
                      <a:pt x="4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3" y="3"/>
                      <a:pt x="3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3" y="0"/>
                      <a:pt x="3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0" y="3"/>
                      <a:pt x="2" y="4"/>
                      <a:pt x="3" y="3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592" name="Freeform 289"/>
              <p:cNvSpPr/>
              <p:nvPr/>
            </p:nvSpPr>
            <p:spPr>
              <a:xfrm>
                <a:off x="172" y="860"/>
                <a:ext cx="22" cy="20"/>
              </a:xfrm>
              <a:custGeom>
                <a:avLst/>
                <a:gdLst/>
                <a:ahLst/>
                <a:cxnLst>
                  <a:cxn ang="0">
                    <a:pos x="355" y="1143"/>
                  </a:cxn>
                  <a:cxn ang="0">
                    <a:pos x="1081" y="400"/>
                  </a:cxn>
                  <a:cxn ang="0">
                    <a:pos x="1081" y="211"/>
                  </a:cxn>
                  <a:cxn ang="0">
                    <a:pos x="168" y="931"/>
                  </a:cxn>
                  <a:cxn ang="0">
                    <a:pos x="355" y="1143"/>
                  </a:cxn>
                </a:cxnLst>
                <a:pathLst>
                  <a:path w="8" h="7">
                    <a:moveTo>
                      <a:pt x="2" y="6"/>
                    </a:moveTo>
                    <a:cubicBezTo>
                      <a:pt x="4" y="5"/>
                      <a:pt x="6" y="4"/>
                      <a:pt x="7" y="2"/>
                    </a:cubicBezTo>
                    <a:cubicBezTo>
                      <a:pt x="8" y="2"/>
                      <a:pt x="7" y="0"/>
                      <a:pt x="7" y="1"/>
                    </a:cubicBezTo>
                    <a:cubicBezTo>
                      <a:pt x="5" y="2"/>
                      <a:pt x="3" y="4"/>
                      <a:pt x="1" y="5"/>
                    </a:cubicBezTo>
                    <a:cubicBezTo>
                      <a:pt x="0" y="6"/>
                      <a:pt x="1" y="7"/>
                      <a:pt x="2" y="6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593" name="Freeform 290"/>
              <p:cNvSpPr/>
              <p:nvPr/>
            </p:nvSpPr>
            <p:spPr>
              <a:xfrm>
                <a:off x="169" y="869"/>
                <a:ext cx="31" cy="26"/>
              </a:xfrm>
              <a:custGeom>
                <a:avLst/>
                <a:gdLst/>
                <a:ahLst/>
                <a:cxnLst>
                  <a:cxn ang="0">
                    <a:pos x="380" y="1595"/>
                  </a:cxn>
                  <a:cxn ang="0">
                    <a:pos x="1770" y="410"/>
                  </a:cxn>
                  <a:cxn ang="0">
                    <a:pos x="1564" y="0"/>
                  </a:cxn>
                  <a:cxn ang="0">
                    <a:pos x="183" y="1401"/>
                  </a:cxn>
                  <a:cxn ang="0">
                    <a:pos x="380" y="1595"/>
                  </a:cxn>
                </a:cxnLst>
                <a:pathLst>
                  <a:path w="11" h="9">
                    <a:moveTo>
                      <a:pt x="2" y="8"/>
                    </a:moveTo>
                    <a:cubicBezTo>
                      <a:pt x="5" y="6"/>
                      <a:pt x="7" y="3"/>
                      <a:pt x="10" y="2"/>
                    </a:cubicBezTo>
                    <a:cubicBezTo>
                      <a:pt x="11" y="1"/>
                      <a:pt x="10" y="0"/>
                      <a:pt x="9" y="0"/>
                    </a:cubicBezTo>
                    <a:cubicBezTo>
                      <a:pt x="6" y="2"/>
                      <a:pt x="4" y="4"/>
                      <a:pt x="1" y="7"/>
                    </a:cubicBezTo>
                    <a:cubicBezTo>
                      <a:pt x="0" y="7"/>
                      <a:pt x="2" y="9"/>
                      <a:pt x="2" y="8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594" name="Freeform 291"/>
              <p:cNvSpPr/>
              <p:nvPr/>
            </p:nvSpPr>
            <p:spPr>
              <a:xfrm>
                <a:off x="172" y="878"/>
                <a:ext cx="28" cy="22"/>
              </a:xfrm>
              <a:custGeom>
                <a:avLst/>
                <a:gdLst/>
                <a:ahLst/>
                <a:cxnLst>
                  <a:cxn ang="0">
                    <a:pos x="375" y="1081"/>
                  </a:cxn>
                  <a:cxn ang="0">
                    <a:pos x="1537" y="355"/>
                  </a:cxn>
                  <a:cxn ang="0">
                    <a:pos x="1364" y="168"/>
                  </a:cxn>
                  <a:cxn ang="0">
                    <a:pos x="174" y="976"/>
                  </a:cxn>
                  <a:cxn ang="0">
                    <a:pos x="375" y="1081"/>
                  </a:cxn>
                </a:cxnLst>
                <a:pathLst>
                  <a:path w="10" h="8">
                    <a:moveTo>
                      <a:pt x="2" y="7"/>
                    </a:moveTo>
                    <a:cubicBezTo>
                      <a:pt x="4" y="5"/>
                      <a:pt x="6" y="4"/>
                      <a:pt x="9" y="2"/>
                    </a:cubicBezTo>
                    <a:cubicBezTo>
                      <a:pt x="10" y="1"/>
                      <a:pt x="9" y="0"/>
                      <a:pt x="8" y="1"/>
                    </a:cubicBezTo>
                    <a:cubicBezTo>
                      <a:pt x="5" y="2"/>
                      <a:pt x="3" y="4"/>
                      <a:pt x="1" y="6"/>
                    </a:cubicBezTo>
                    <a:cubicBezTo>
                      <a:pt x="0" y="7"/>
                      <a:pt x="1" y="8"/>
                      <a:pt x="2" y="7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595" name="Freeform 292"/>
              <p:cNvSpPr/>
              <p:nvPr/>
            </p:nvSpPr>
            <p:spPr>
              <a:xfrm>
                <a:off x="172" y="886"/>
                <a:ext cx="25" cy="23"/>
              </a:xfrm>
              <a:custGeom>
                <a:avLst/>
                <a:gdLst/>
                <a:ahLst/>
                <a:cxnLst>
                  <a:cxn ang="0">
                    <a:pos x="364" y="1570"/>
                  </a:cxn>
                  <a:cxn ang="0">
                    <a:pos x="1303" y="405"/>
                  </a:cxn>
                  <a:cxn ang="0">
                    <a:pos x="1133" y="216"/>
                  </a:cxn>
                  <a:cxn ang="0">
                    <a:pos x="169" y="1164"/>
                  </a:cxn>
                  <a:cxn ang="0">
                    <a:pos x="364" y="1570"/>
                  </a:cxn>
                </a:cxnLst>
                <a:pathLst>
                  <a:path w="9" h="8">
                    <a:moveTo>
                      <a:pt x="2" y="8"/>
                    </a:moveTo>
                    <a:cubicBezTo>
                      <a:pt x="4" y="6"/>
                      <a:pt x="6" y="4"/>
                      <a:pt x="8" y="2"/>
                    </a:cubicBezTo>
                    <a:cubicBezTo>
                      <a:pt x="9" y="2"/>
                      <a:pt x="8" y="0"/>
                      <a:pt x="7" y="1"/>
                    </a:cubicBezTo>
                    <a:cubicBezTo>
                      <a:pt x="5" y="3"/>
                      <a:pt x="2" y="4"/>
                      <a:pt x="1" y="6"/>
                    </a:cubicBezTo>
                    <a:cubicBezTo>
                      <a:pt x="0" y="7"/>
                      <a:pt x="1" y="8"/>
                      <a:pt x="2" y="8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596" name="Freeform 293"/>
              <p:cNvSpPr/>
              <p:nvPr/>
            </p:nvSpPr>
            <p:spPr>
              <a:xfrm>
                <a:off x="174" y="895"/>
                <a:ext cx="20" cy="20"/>
              </a:xfrm>
              <a:custGeom>
                <a:avLst/>
                <a:gdLst/>
                <a:ahLst/>
                <a:cxnLst>
                  <a:cxn ang="0">
                    <a:pos x="400" y="1143"/>
                  </a:cxn>
                  <a:cxn ang="0">
                    <a:pos x="1331" y="400"/>
                  </a:cxn>
                  <a:cxn ang="0">
                    <a:pos x="931" y="211"/>
                  </a:cxn>
                  <a:cxn ang="0">
                    <a:pos x="211" y="931"/>
                  </a:cxn>
                  <a:cxn ang="0">
                    <a:pos x="400" y="1143"/>
                  </a:cxn>
                </a:cxnLst>
                <a:pathLst>
                  <a:path w="7" h="7">
                    <a:moveTo>
                      <a:pt x="2" y="6"/>
                    </a:moveTo>
                    <a:cubicBezTo>
                      <a:pt x="4" y="5"/>
                      <a:pt x="6" y="4"/>
                      <a:pt x="7" y="2"/>
                    </a:cubicBezTo>
                    <a:cubicBezTo>
                      <a:pt x="7" y="1"/>
                      <a:pt x="6" y="0"/>
                      <a:pt x="5" y="1"/>
                    </a:cubicBezTo>
                    <a:cubicBezTo>
                      <a:pt x="4" y="3"/>
                      <a:pt x="3" y="4"/>
                      <a:pt x="1" y="5"/>
                    </a:cubicBezTo>
                    <a:cubicBezTo>
                      <a:pt x="0" y="6"/>
                      <a:pt x="2" y="7"/>
                      <a:pt x="2" y="6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597" name="Freeform 294"/>
              <p:cNvSpPr/>
              <p:nvPr/>
            </p:nvSpPr>
            <p:spPr>
              <a:xfrm>
                <a:off x="197" y="837"/>
                <a:ext cx="23" cy="26"/>
              </a:xfrm>
              <a:custGeom>
                <a:avLst/>
                <a:gdLst/>
                <a:ahLst/>
                <a:cxnLst>
                  <a:cxn ang="0">
                    <a:pos x="405" y="1595"/>
                  </a:cxn>
                  <a:cxn ang="0">
                    <a:pos x="1570" y="410"/>
                  </a:cxn>
                  <a:cxn ang="0">
                    <a:pos x="1164" y="217"/>
                  </a:cxn>
                  <a:cxn ang="0">
                    <a:pos x="216" y="1184"/>
                  </a:cxn>
                  <a:cxn ang="0">
                    <a:pos x="405" y="1595"/>
                  </a:cxn>
                </a:cxnLst>
                <a:pathLst>
                  <a:path w="8" h="9">
                    <a:moveTo>
                      <a:pt x="2" y="8"/>
                    </a:moveTo>
                    <a:cubicBezTo>
                      <a:pt x="4" y="6"/>
                      <a:pt x="6" y="4"/>
                      <a:pt x="8" y="2"/>
                    </a:cubicBezTo>
                    <a:cubicBezTo>
                      <a:pt x="8" y="1"/>
                      <a:pt x="7" y="0"/>
                      <a:pt x="6" y="1"/>
                    </a:cubicBezTo>
                    <a:cubicBezTo>
                      <a:pt x="5" y="3"/>
                      <a:pt x="3" y="5"/>
                      <a:pt x="1" y="6"/>
                    </a:cubicBezTo>
                    <a:cubicBezTo>
                      <a:pt x="0" y="7"/>
                      <a:pt x="1" y="9"/>
                      <a:pt x="2" y="8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598" name="Freeform 295"/>
              <p:cNvSpPr/>
              <p:nvPr/>
            </p:nvSpPr>
            <p:spPr>
              <a:xfrm>
                <a:off x="192" y="849"/>
                <a:ext cx="37" cy="26"/>
              </a:xfrm>
              <a:custGeom>
                <a:avLst/>
                <a:gdLst/>
                <a:ahLst/>
                <a:cxnLst>
                  <a:cxn ang="0">
                    <a:pos x="390" y="1595"/>
                  </a:cxn>
                  <a:cxn ang="0">
                    <a:pos x="2237" y="410"/>
                  </a:cxn>
                  <a:cxn ang="0">
                    <a:pos x="2026" y="217"/>
                  </a:cxn>
                  <a:cxn ang="0">
                    <a:pos x="211" y="1401"/>
                  </a:cxn>
                  <a:cxn ang="0">
                    <a:pos x="390" y="1595"/>
                  </a:cxn>
                </a:cxnLst>
                <a:pathLst>
                  <a:path w="13" h="9">
                    <a:moveTo>
                      <a:pt x="2" y="8"/>
                    </a:moveTo>
                    <a:cubicBezTo>
                      <a:pt x="5" y="7"/>
                      <a:pt x="8" y="4"/>
                      <a:pt x="12" y="2"/>
                    </a:cubicBezTo>
                    <a:cubicBezTo>
                      <a:pt x="13" y="2"/>
                      <a:pt x="12" y="0"/>
                      <a:pt x="11" y="1"/>
                    </a:cubicBezTo>
                    <a:cubicBezTo>
                      <a:pt x="7" y="2"/>
                      <a:pt x="4" y="5"/>
                      <a:pt x="1" y="7"/>
                    </a:cubicBezTo>
                    <a:cubicBezTo>
                      <a:pt x="0" y="7"/>
                      <a:pt x="1" y="9"/>
                      <a:pt x="2" y="8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599" name="Freeform 296"/>
              <p:cNvSpPr/>
              <p:nvPr/>
            </p:nvSpPr>
            <p:spPr>
              <a:xfrm>
                <a:off x="197" y="857"/>
                <a:ext cx="32" cy="26"/>
              </a:xfrm>
              <a:custGeom>
                <a:avLst/>
                <a:gdLst/>
                <a:ahLst/>
                <a:cxnLst>
                  <a:cxn ang="0">
                    <a:pos x="416" y="1595"/>
                  </a:cxn>
                  <a:cxn ang="0">
                    <a:pos x="2065" y="410"/>
                  </a:cxn>
                  <a:cxn ang="0">
                    <a:pos x="1871" y="217"/>
                  </a:cxn>
                  <a:cxn ang="0">
                    <a:pos x="221" y="1401"/>
                  </a:cxn>
                  <a:cxn ang="0">
                    <a:pos x="416" y="1595"/>
                  </a:cxn>
                </a:cxnLst>
                <a:pathLst>
                  <a:path w="11" h="9">
                    <a:moveTo>
                      <a:pt x="2" y="8"/>
                    </a:moveTo>
                    <a:cubicBezTo>
                      <a:pt x="5" y="6"/>
                      <a:pt x="7" y="4"/>
                      <a:pt x="10" y="2"/>
                    </a:cubicBezTo>
                    <a:cubicBezTo>
                      <a:pt x="11" y="1"/>
                      <a:pt x="10" y="0"/>
                      <a:pt x="9" y="1"/>
                    </a:cubicBezTo>
                    <a:cubicBezTo>
                      <a:pt x="6" y="3"/>
                      <a:pt x="3" y="4"/>
                      <a:pt x="1" y="7"/>
                    </a:cubicBezTo>
                    <a:cubicBezTo>
                      <a:pt x="0" y="8"/>
                      <a:pt x="2" y="9"/>
                      <a:pt x="2" y="8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00" name="Freeform 297"/>
              <p:cNvSpPr/>
              <p:nvPr/>
            </p:nvSpPr>
            <p:spPr>
              <a:xfrm>
                <a:off x="194" y="869"/>
                <a:ext cx="32" cy="26"/>
              </a:xfrm>
              <a:custGeom>
                <a:avLst/>
                <a:gdLst/>
                <a:ahLst/>
                <a:cxnLst>
                  <a:cxn ang="0">
                    <a:pos x="416" y="1595"/>
                  </a:cxn>
                  <a:cxn ang="0">
                    <a:pos x="2065" y="410"/>
                  </a:cxn>
                  <a:cxn ang="0">
                    <a:pos x="1871" y="217"/>
                  </a:cxn>
                  <a:cxn ang="0">
                    <a:pos x="221" y="1401"/>
                  </a:cxn>
                  <a:cxn ang="0">
                    <a:pos x="416" y="1595"/>
                  </a:cxn>
                </a:cxnLst>
                <a:pathLst>
                  <a:path w="11" h="9">
                    <a:moveTo>
                      <a:pt x="2" y="8"/>
                    </a:moveTo>
                    <a:cubicBezTo>
                      <a:pt x="5" y="6"/>
                      <a:pt x="7" y="4"/>
                      <a:pt x="10" y="2"/>
                    </a:cubicBezTo>
                    <a:cubicBezTo>
                      <a:pt x="11" y="2"/>
                      <a:pt x="10" y="0"/>
                      <a:pt x="9" y="1"/>
                    </a:cubicBezTo>
                    <a:cubicBezTo>
                      <a:pt x="6" y="2"/>
                      <a:pt x="4" y="4"/>
                      <a:pt x="1" y="7"/>
                    </a:cubicBezTo>
                    <a:cubicBezTo>
                      <a:pt x="0" y="7"/>
                      <a:pt x="2" y="9"/>
                      <a:pt x="2" y="8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01" name="Freeform 298"/>
              <p:cNvSpPr/>
              <p:nvPr/>
            </p:nvSpPr>
            <p:spPr>
              <a:xfrm>
                <a:off x="200" y="878"/>
                <a:ext cx="29" cy="20"/>
              </a:xfrm>
              <a:custGeom>
                <a:avLst/>
                <a:gdLst/>
                <a:ahLst/>
                <a:cxnLst>
                  <a:cxn ang="0">
                    <a:pos x="412" y="1331"/>
                  </a:cxn>
                  <a:cxn ang="0">
                    <a:pos x="1833" y="400"/>
                  </a:cxn>
                  <a:cxn ang="0">
                    <a:pos x="1633" y="211"/>
                  </a:cxn>
                  <a:cxn ang="0">
                    <a:pos x="218" y="931"/>
                  </a:cxn>
                  <a:cxn ang="0">
                    <a:pos x="412" y="1331"/>
                  </a:cxn>
                </a:cxnLst>
                <a:pathLst>
                  <a:path w="10" h="7">
                    <a:moveTo>
                      <a:pt x="2" y="7"/>
                    </a:moveTo>
                    <a:cubicBezTo>
                      <a:pt x="5" y="5"/>
                      <a:pt x="7" y="4"/>
                      <a:pt x="9" y="2"/>
                    </a:cubicBezTo>
                    <a:cubicBezTo>
                      <a:pt x="10" y="1"/>
                      <a:pt x="9" y="0"/>
                      <a:pt x="8" y="1"/>
                    </a:cubicBezTo>
                    <a:cubicBezTo>
                      <a:pt x="6" y="2"/>
                      <a:pt x="4" y="4"/>
                      <a:pt x="1" y="5"/>
                    </a:cubicBezTo>
                    <a:cubicBezTo>
                      <a:pt x="0" y="6"/>
                      <a:pt x="1" y="7"/>
                      <a:pt x="2" y="7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02" name="Freeform 299"/>
              <p:cNvSpPr/>
              <p:nvPr/>
            </p:nvSpPr>
            <p:spPr>
              <a:xfrm>
                <a:off x="197" y="886"/>
                <a:ext cx="29" cy="23"/>
              </a:xfrm>
              <a:custGeom>
                <a:avLst/>
                <a:gdLst/>
                <a:ahLst/>
                <a:cxnLst>
                  <a:cxn ang="0">
                    <a:pos x="412" y="1380"/>
                  </a:cxn>
                  <a:cxn ang="0">
                    <a:pos x="1833" y="405"/>
                  </a:cxn>
                  <a:cxn ang="0">
                    <a:pos x="1633" y="216"/>
                  </a:cxn>
                  <a:cxn ang="0">
                    <a:pos x="218" y="1164"/>
                  </a:cxn>
                  <a:cxn ang="0">
                    <a:pos x="412" y="1380"/>
                  </a:cxn>
                </a:cxnLst>
                <a:pathLst>
                  <a:path w="10" h="8">
                    <a:moveTo>
                      <a:pt x="2" y="7"/>
                    </a:moveTo>
                    <a:cubicBezTo>
                      <a:pt x="5" y="6"/>
                      <a:pt x="7" y="4"/>
                      <a:pt x="9" y="2"/>
                    </a:cubicBezTo>
                    <a:cubicBezTo>
                      <a:pt x="10" y="1"/>
                      <a:pt x="9" y="0"/>
                      <a:pt x="8" y="1"/>
                    </a:cubicBezTo>
                    <a:cubicBezTo>
                      <a:pt x="6" y="3"/>
                      <a:pt x="4" y="4"/>
                      <a:pt x="1" y="6"/>
                    </a:cubicBezTo>
                    <a:cubicBezTo>
                      <a:pt x="0" y="6"/>
                      <a:pt x="1" y="8"/>
                      <a:pt x="2" y="7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03" name="Freeform 300"/>
              <p:cNvSpPr/>
              <p:nvPr/>
            </p:nvSpPr>
            <p:spPr>
              <a:xfrm>
                <a:off x="203" y="898"/>
                <a:ext cx="20" cy="17"/>
              </a:xfrm>
              <a:custGeom>
                <a:avLst/>
                <a:gdLst/>
                <a:ahLst/>
                <a:cxnLst>
                  <a:cxn ang="0">
                    <a:pos x="211" y="1091"/>
                  </a:cxn>
                  <a:cxn ang="0">
                    <a:pos x="1143" y="385"/>
                  </a:cxn>
                  <a:cxn ang="0">
                    <a:pos x="931" y="210"/>
                  </a:cxn>
                  <a:cxn ang="0">
                    <a:pos x="211" y="706"/>
                  </a:cxn>
                  <a:cxn ang="0">
                    <a:pos x="211" y="1091"/>
                  </a:cxn>
                </a:cxnLst>
                <a:pathLst>
                  <a:path w="7" h="6">
                    <a:moveTo>
                      <a:pt x="1" y="6"/>
                    </a:moveTo>
                    <a:cubicBezTo>
                      <a:pt x="3" y="5"/>
                      <a:pt x="5" y="4"/>
                      <a:pt x="6" y="2"/>
                    </a:cubicBezTo>
                    <a:cubicBezTo>
                      <a:pt x="7" y="2"/>
                      <a:pt x="6" y="0"/>
                      <a:pt x="5" y="1"/>
                    </a:cubicBezTo>
                    <a:cubicBezTo>
                      <a:pt x="4" y="2"/>
                      <a:pt x="3" y="3"/>
                      <a:pt x="1" y="4"/>
                    </a:cubicBezTo>
                    <a:cubicBezTo>
                      <a:pt x="0" y="4"/>
                      <a:pt x="0" y="6"/>
                      <a:pt x="1" y="6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04" name="Freeform 301"/>
              <p:cNvSpPr/>
              <p:nvPr/>
            </p:nvSpPr>
            <p:spPr>
              <a:xfrm>
                <a:off x="223" y="823"/>
                <a:ext cx="23" cy="23"/>
              </a:xfrm>
              <a:custGeom>
                <a:avLst/>
                <a:gdLst/>
                <a:ahLst/>
                <a:cxnLst>
                  <a:cxn ang="0">
                    <a:pos x="405" y="1380"/>
                  </a:cxn>
                  <a:cxn ang="0">
                    <a:pos x="1380" y="405"/>
                  </a:cxn>
                  <a:cxn ang="0">
                    <a:pos x="1164" y="0"/>
                  </a:cxn>
                  <a:cxn ang="0">
                    <a:pos x="0" y="1380"/>
                  </a:cxn>
                  <a:cxn ang="0">
                    <a:pos x="405" y="1380"/>
                  </a:cxn>
                </a:cxnLst>
                <a:pathLst>
                  <a:path w="8" h="8">
                    <a:moveTo>
                      <a:pt x="2" y="7"/>
                    </a:moveTo>
                    <a:cubicBezTo>
                      <a:pt x="3" y="5"/>
                      <a:pt x="5" y="3"/>
                      <a:pt x="7" y="2"/>
                    </a:cubicBezTo>
                    <a:cubicBezTo>
                      <a:pt x="8" y="1"/>
                      <a:pt x="7" y="0"/>
                      <a:pt x="6" y="0"/>
                    </a:cubicBezTo>
                    <a:cubicBezTo>
                      <a:pt x="4" y="2"/>
                      <a:pt x="1" y="4"/>
                      <a:pt x="0" y="7"/>
                    </a:cubicBezTo>
                    <a:cubicBezTo>
                      <a:pt x="0" y="8"/>
                      <a:pt x="1" y="8"/>
                      <a:pt x="2" y="7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05" name="Freeform 302"/>
              <p:cNvSpPr/>
              <p:nvPr/>
            </p:nvSpPr>
            <p:spPr>
              <a:xfrm>
                <a:off x="223" y="829"/>
                <a:ext cx="26" cy="28"/>
              </a:xfrm>
              <a:custGeom>
                <a:avLst/>
                <a:gdLst/>
                <a:ahLst/>
                <a:cxnLst>
                  <a:cxn ang="0">
                    <a:pos x="627" y="1537"/>
                  </a:cxn>
                  <a:cxn ang="0">
                    <a:pos x="1811" y="375"/>
                  </a:cxn>
                  <a:cxn ang="0">
                    <a:pos x="1401" y="174"/>
                  </a:cxn>
                  <a:cxn ang="0">
                    <a:pos x="217" y="1364"/>
                  </a:cxn>
                  <a:cxn ang="0">
                    <a:pos x="627" y="1537"/>
                  </a:cxn>
                </a:cxnLst>
                <a:pathLst>
                  <a:path w="9" h="10">
                    <a:moveTo>
                      <a:pt x="3" y="9"/>
                    </a:moveTo>
                    <a:cubicBezTo>
                      <a:pt x="4" y="6"/>
                      <a:pt x="7" y="4"/>
                      <a:pt x="9" y="2"/>
                    </a:cubicBezTo>
                    <a:cubicBezTo>
                      <a:pt x="9" y="1"/>
                      <a:pt x="8" y="0"/>
                      <a:pt x="7" y="1"/>
                    </a:cubicBezTo>
                    <a:cubicBezTo>
                      <a:pt x="5" y="3"/>
                      <a:pt x="3" y="5"/>
                      <a:pt x="1" y="8"/>
                    </a:cubicBezTo>
                    <a:cubicBezTo>
                      <a:pt x="0" y="9"/>
                      <a:pt x="2" y="10"/>
                      <a:pt x="3" y="9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06" name="Freeform 303"/>
              <p:cNvSpPr/>
              <p:nvPr/>
            </p:nvSpPr>
            <p:spPr>
              <a:xfrm>
                <a:off x="223" y="837"/>
                <a:ext cx="26" cy="26"/>
              </a:xfrm>
              <a:custGeom>
                <a:avLst/>
                <a:gdLst/>
                <a:ahLst/>
                <a:cxnLst>
                  <a:cxn ang="0">
                    <a:pos x="410" y="1595"/>
                  </a:cxn>
                  <a:cxn ang="0">
                    <a:pos x="1595" y="627"/>
                  </a:cxn>
                  <a:cxn ang="0">
                    <a:pos x="1595" y="217"/>
                  </a:cxn>
                  <a:cxn ang="0">
                    <a:pos x="217" y="1184"/>
                  </a:cxn>
                  <a:cxn ang="0">
                    <a:pos x="410" y="1595"/>
                  </a:cxn>
                </a:cxnLst>
                <a:pathLst>
                  <a:path w="9" h="9">
                    <a:moveTo>
                      <a:pt x="2" y="8"/>
                    </a:moveTo>
                    <a:cubicBezTo>
                      <a:pt x="4" y="6"/>
                      <a:pt x="6" y="3"/>
                      <a:pt x="8" y="3"/>
                    </a:cubicBezTo>
                    <a:cubicBezTo>
                      <a:pt x="9" y="2"/>
                      <a:pt x="9" y="0"/>
                      <a:pt x="8" y="1"/>
                    </a:cubicBezTo>
                    <a:cubicBezTo>
                      <a:pt x="5" y="2"/>
                      <a:pt x="3" y="5"/>
                      <a:pt x="1" y="6"/>
                    </a:cubicBezTo>
                    <a:cubicBezTo>
                      <a:pt x="0" y="7"/>
                      <a:pt x="2" y="9"/>
                      <a:pt x="2" y="8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07" name="Freeform 304"/>
              <p:cNvSpPr/>
              <p:nvPr/>
            </p:nvSpPr>
            <p:spPr>
              <a:xfrm>
                <a:off x="220" y="849"/>
                <a:ext cx="29" cy="26"/>
              </a:xfrm>
              <a:custGeom>
                <a:avLst/>
                <a:gdLst/>
                <a:ahLst/>
                <a:cxnLst>
                  <a:cxn ang="0">
                    <a:pos x="412" y="1811"/>
                  </a:cxn>
                  <a:cxn ang="0">
                    <a:pos x="1833" y="627"/>
                  </a:cxn>
                  <a:cxn ang="0">
                    <a:pos x="1633" y="217"/>
                  </a:cxn>
                  <a:cxn ang="0">
                    <a:pos x="218" y="1401"/>
                  </a:cxn>
                  <a:cxn ang="0">
                    <a:pos x="412" y="1811"/>
                  </a:cxn>
                </a:cxnLst>
                <a:pathLst>
                  <a:path w="10" h="9">
                    <a:moveTo>
                      <a:pt x="2" y="9"/>
                    </a:moveTo>
                    <a:cubicBezTo>
                      <a:pt x="5" y="8"/>
                      <a:pt x="7" y="5"/>
                      <a:pt x="9" y="3"/>
                    </a:cubicBezTo>
                    <a:cubicBezTo>
                      <a:pt x="10" y="2"/>
                      <a:pt x="9" y="0"/>
                      <a:pt x="8" y="1"/>
                    </a:cubicBezTo>
                    <a:cubicBezTo>
                      <a:pt x="6" y="3"/>
                      <a:pt x="4" y="6"/>
                      <a:pt x="1" y="7"/>
                    </a:cubicBezTo>
                    <a:cubicBezTo>
                      <a:pt x="0" y="8"/>
                      <a:pt x="1" y="9"/>
                      <a:pt x="2" y="9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08" name="Freeform 305"/>
              <p:cNvSpPr/>
              <p:nvPr/>
            </p:nvSpPr>
            <p:spPr>
              <a:xfrm>
                <a:off x="223" y="857"/>
                <a:ext cx="29" cy="26"/>
              </a:xfrm>
              <a:custGeom>
                <a:avLst/>
                <a:gdLst/>
                <a:ahLst/>
                <a:cxnLst>
                  <a:cxn ang="0">
                    <a:pos x="412" y="1811"/>
                  </a:cxn>
                  <a:cxn ang="0">
                    <a:pos x="1833" y="410"/>
                  </a:cxn>
                  <a:cxn ang="0">
                    <a:pos x="1633" y="217"/>
                  </a:cxn>
                  <a:cxn ang="0">
                    <a:pos x="218" y="1401"/>
                  </a:cxn>
                  <a:cxn ang="0">
                    <a:pos x="412" y="1811"/>
                  </a:cxn>
                </a:cxnLst>
                <a:pathLst>
                  <a:path w="10" h="9">
                    <a:moveTo>
                      <a:pt x="2" y="9"/>
                    </a:moveTo>
                    <a:cubicBezTo>
                      <a:pt x="4" y="6"/>
                      <a:pt x="7" y="4"/>
                      <a:pt x="9" y="2"/>
                    </a:cubicBezTo>
                    <a:cubicBezTo>
                      <a:pt x="10" y="1"/>
                      <a:pt x="8" y="0"/>
                      <a:pt x="8" y="1"/>
                    </a:cubicBezTo>
                    <a:cubicBezTo>
                      <a:pt x="5" y="3"/>
                      <a:pt x="3" y="5"/>
                      <a:pt x="1" y="7"/>
                    </a:cubicBezTo>
                    <a:cubicBezTo>
                      <a:pt x="0" y="8"/>
                      <a:pt x="1" y="9"/>
                      <a:pt x="2" y="9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09" name="Freeform 306"/>
              <p:cNvSpPr/>
              <p:nvPr/>
            </p:nvSpPr>
            <p:spPr>
              <a:xfrm>
                <a:off x="220" y="869"/>
                <a:ext cx="29" cy="26"/>
              </a:xfrm>
              <a:custGeom>
                <a:avLst/>
                <a:gdLst/>
                <a:ahLst/>
                <a:cxnLst>
                  <a:cxn ang="0">
                    <a:pos x="412" y="1595"/>
                  </a:cxn>
                  <a:cxn ang="0">
                    <a:pos x="1833" y="410"/>
                  </a:cxn>
                  <a:cxn ang="0">
                    <a:pos x="1633" y="217"/>
                  </a:cxn>
                  <a:cxn ang="0">
                    <a:pos x="218" y="1401"/>
                  </a:cxn>
                  <a:cxn ang="0">
                    <a:pos x="412" y="1595"/>
                  </a:cxn>
                </a:cxnLst>
                <a:pathLst>
                  <a:path w="10" h="9">
                    <a:moveTo>
                      <a:pt x="2" y="8"/>
                    </a:moveTo>
                    <a:cubicBezTo>
                      <a:pt x="4" y="6"/>
                      <a:pt x="7" y="4"/>
                      <a:pt x="9" y="2"/>
                    </a:cubicBezTo>
                    <a:cubicBezTo>
                      <a:pt x="10" y="1"/>
                      <a:pt x="9" y="0"/>
                      <a:pt x="8" y="1"/>
                    </a:cubicBezTo>
                    <a:cubicBezTo>
                      <a:pt x="5" y="3"/>
                      <a:pt x="3" y="5"/>
                      <a:pt x="1" y="7"/>
                    </a:cubicBezTo>
                    <a:cubicBezTo>
                      <a:pt x="0" y="8"/>
                      <a:pt x="1" y="9"/>
                      <a:pt x="2" y="8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10" name="Freeform 307"/>
              <p:cNvSpPr/>
              <p:nvPr/>
            </p:nvSpPr>
            <p:spPr>
              <a:xfrm>
                <a:off x="220" y="880"/>
                <a:ext cx="29" cy="26"/>
              </a:xfrm>
              <a:custGeom>
                <a:avLst/>
                <a:gdLst/>
                <a:ahLst/>
                <a:cxnLst>
                  <a:cxn ang="0">
                    <a:pos x="412" y="1595"/>
                  </a:cxn>
                  <a:cxn ang="0">
                    <a:pos x="1833" y="410"/>
                  </a:cxn>
                  <a:cxn ang="0">
                    <a:pos x="1633" y="217"/>
                  </a:cxn>
                  <a:cxn ang="0">
                    <a:pos x="218" y="1401"/>
                  </a:cxn>
                  <a:cxn ang="0">
                    <a:pos x="412" y="1595"/>
                  </a:cxn>
                </a:cxnLst>
                <a:pathLst>
                  <a:path w="10" h="9">
                    <a:moveTo>
                      <a:pt x="2" y="8"/>
                    </a:moveTo>
                    <a:cubicBezTo>
                      <a:pt x="5" y="6"/>
                      <a:pt x="7" y="4"/>
                      <a:pt x="9" y="2"/>
                    </a:cubicBezTo>
                    <a:cubicBezTo>
                      <a:pt x="10" y="2"/>
                      <a:pt x="9" y="0"/>
                      <a:pt x="8" y="1"/>
                    </a:cubicBezTo>
                    <a:cubicBezTo>
                      <a:pt x="6" y="3"/>
                      <a:pt x="3" y="5"/>
                      <a:pt x="1" y="7"/>
                    </a:cubicBezTo>
                    <a:cubicBezTo>
                      <a:pt x="0" y="8"/>
                      <a:pt x="1" y="9"/>
                      <a:pt x="2" y="8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11" name="Freeform 308"/>
              <p:cNvSpPr/>
              <p:nvPr/>
            </p:nvSpPr>
            <p:spPr>
              <a:xfrm>
                <a:off x="226" y="889"/>
                <a:ext cx="26" cy="26"/>
              </a:xfrm>
              <a:custGeom>
                <a:avLst/>
                <a:gdLst/>
                <a:ahLst/>
                <a:cxnLst>
                  <a:cxn ang="0">
                    <a:pos x="410" y="1595"/>
                  </a:cxn>
                  <a:cxn ang="0">
                    <a:pos x="1595" y="627"/>
                  </a:cxn>
                  <a:cxn ang="0">
                    <a:pos x="1401" y="217"/>
                  </a:cxn>
                  <a:cxn ang="0">
                    <a:pos x="217" y="1401"/>
                  </a:cxn>
                  <a:cxn ang="0">
                    <a:pos x="410" y="1595"/>
                  </a:cxn>
                </a:cxnLst>
                <a:pathLst>
                  <a:path w="9" h="9">
                    <a:moveTo>
                      <a:pt x="2" y="8"/>
                    </a:moveTo>
                    <a:cubicBezTo>
                      <a:pt x="4" y="6"/>
                      <a:pt x="6" y="4"/>
                      <a:pt x="8" y="3"/>
                    </a:cubicBezTo>
                    <a:cubicBezTo>
                      <a:pt x="9" y="2"/>
                      <a:pt x="8" y="0"/>
                      <a:pt x="7" y="1"/>
                    </a:cubicBezTo>
                    <a:cubicBezTo>
                      <a:pt x="5" y="3"/>
                      <a:pt x="2" y="5"/>
                      <a:pt x="1" y="7"/>
                    </a:cubicBezTo>
                    <a:cubicBezTo>
                      <a:pt x="0" y="7"/>
                      <a:pt x="1" y="9"/>
                      <a:pt x="2" y="8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12" name="Freeform 309"/>
              <p:cNvSpPr/>
              <p:nvPr/>
            </p:nvSpPr>
            <p:spPr>
              <a:xfrm>
                <a:off x="226" y="900"/>
                <a:ext cx="26" cy="20"/>
              </a:xfrm>
              <a:custGeom>
                <a:avLst/>
                <a:gdLst/>
                <a:ahLst/>
                <a:cxnLst>
                  <a:cxn ang="0">
                    <a:pos x="410" y="1143"/>
                  </a:cxn>
                  <a:cxn ang="0">
                    <a:pos x="1595" y="400"/>
                  </a:cxn>
                  <a:cxn ang="0">
                    <a:pos x="1401" y="211"/>
                  </a:cxn>
                  <a:cxn ang="0">
                    <a:pos x="217" y="931"/>
                  </a:cxn>
                  <a:cxn ang="0">
                    <a:pos x="410" y="1143"/>
                  </a:cxn>
                </a:cxnLst>
                <a:pathLst>
                  <a:path w="9" h="7">
                    <a:moveTo>
                      <a:pt x="2" y="6"/>
                    </a:moveTo>
                    <a:cubicBezTo>
                      <a:pt x="4" y="5"/>
                      <a:pt x="6" y="3"/>
                      <a:pt x="8" y="2"/>
                    </a:cubicBezTo>
                    <a:cubicBezTo>
                      <a:pt x="9" y="1"/>
                      <a:pt x="8" y="0"/>
                      <a:pt x="7" y="1"/>
                    </a:cubicBezTo>
                    <a:cubicBezTo>
                      <a:pt x="5" y="2"/>
                      <a:pt x="3" y="4"/>
                      <a:pt x="1" y="5"/>
                    </a:cubicBezTo>
                    <a:cubicBezTo>
                      <a:pt x="0" y="6"/>
                      <a:pt x="1" y="7"/>
                      <a:pt x="2" y="6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13" name="Freeform 310"/>
              <p:cNvSpPr/>
              <p:nvPr/>
            </p:nvSpPr>
            <p:spPr>
              <a:xfrm>
                <a:off x="249" y="803"/>
                <a:ext cx="20" cy="14"/>
              </a:xfrm>
              <a:custGeom>
                <a:avLst/>
                <a:gdLst/>
                <a:ahLst/>
                <a:cxnLst>
                  <a:cxn ang="0">
                    <a:pos x="400" y="854"/>
                  </a:cxn>
                  <a:cxn ang="0">
                    <a:pos x="1143" y="375"/>
                  </a:cxn>
                  <a:cxn ang="0">
                    <a:pos x="931" y="0"/>
                  </a:cxn>
                  <a:cxn ang="0">
                    <a:pos x="211" y="487"/>
                  </a:cxn>
                  <a:cxn ang="0">
                    <a:pos x="400" y="854"/>
                  </a:cxn>
                </a:cxnLst>
                <a:pathLst>
                  <a:path w="7" h="5">
                    <a:moveTo>
                      <a:pt x="2" y="5"/>
                    </a:moveTo>
                    <a:cubicBezTo>
                      <a:pt x="3" y="3"/>
                      <a:pt x="5" y="3"/>
                      <a:pt x="6" y="2"/>
                    </a:cubicBezTo>
                    <a:cubicBezTo>
                      <a:pt x="7" y="1"/>
                      <a:pt x="6" y="0"/>
                      <a:pt x="5" y="0"/>
                    </a:cubicBezTo>
                    <a:cubicBezTo>
                      <a:pt x="4" y="1"/>
                      <a:pt x="2" y="2"/>
                      <a:pt x="1" y="3"/>
                    </a:cubicBezTo>
                    <a:cubicBezTo>
                      <a:pt x="0" y="4"/>
                      <a:pt x="1" y="5"/>
                      <a:pt x="2" y="5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14" name="Freeform 311"/>
              <p:cNvSpPr/>
              <p:nvPr/>
            </p:nvSpPr>
            <p:spPr>
              <a:xfrm>
                <a:off x="243" y="809"/>
                <a:ext cx="29" cy="23"/>
              </a:xfrm>
              <a:custGeom>
                <a:avLst/>
                <a:gdLst/>
                <a:ahLst/>
                <a:cxnLst>
                  <a:cxn ang="0">
                    <a:pos x="412" y="1380"/>
                  </a:cxn>
                  <a:cxn ang="0">
                    <a:pos x="1833" y="405"/>
                  </a:cxn>
                  <a:cxn ang="0">
                    <a:pos x="1633" y="216"/>
                  </a:cxn>
                  <a:cxn ang="0">
                    <a:pos x="218" y="1164"/>
                  </a:cxn>
                  <a:cxn ang="0">
                    <a:pos x="412" y="1380"/>
                  </a:cxn>
                </a:cxnLst>
                <a:pathLst>
                  <a:path w="10" h="8">
                    <a:moveTo>
                      <a:pt x="2" y="7"/>
                    </a:moveTo>
                    <a:cubicBezTo>
                      <a:pt x="4" y="5"/>
                      <a:pt x="6" y="3"/>
                      <a:pt x="9" y="2"/>
                    </a:cubicBezTo>
                    <a:cubicBezTo>
                      <a:pt x="10" y="2"/>
                      <a:pt x="9" y="0"/>
                      <a:pt x="8" y="1"/>
                    </a:cubicBezTo>
                    <a:cubicBezTo>
                      <a:pt x="5" y="2"/>
                      <a:pt x="3" y="4"/>
                      <a:pt x="1" y="6"/>
                    </a:cubicBezTo>
                    <a:cubicBezTo>
                      <a:pt x="0" y="7"/>
                      <a:pt x="2" y="8"/>
                      <a:pt x="2" y="7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15" name="Freeform 312"/>
              <p:cNvSpPr/>
              <p:nvPr/>
            </p:nvSpPr>
            <p:spPr>
              <a:xfrm>
                <a:off x="246" y="817"/>
                <a:ext cx="28" cy="20"/>
              </a:xfrm>
              <a:custGeom>
                <a:avLst/>
                <a:gdLst/>
                <a:ahLst/>
                <a:cxnLst>
                  <a:cxn ang="0">
                    <a:pos x="174" y="1331"/>
                  </a:cxn>
                  <a:cxn ang="0">
                    <a:pos x="1537" y="400"/>
                  </a:cxn>
                  <a:cxn ang="0">
                    <a:pos x="1364" y="211"/>
                  </a:cxn>
                  <a:cxn ang="0">
                    <a:pos x="174" y="931"/>
                  </a:cxn>
                  <a:cxn ang="0">
                    <a:pos x="174" y="1331"/>
                  </a:cxn>
                </a:cxnLst>
                <a:pathLst>
                  <a:path w="10" h="7">
                    <a:moveTo>
                      <a:pt x="1" y="7"/>
                    </a:moveTo>
                    <a:cubicBezTo>
                      <a:pt x="4" y="7"/>
                      <a:pt x="6" y="4"/>
                      <a:pt x="9" y="2"/>
                    </a:cubicBezTo>
                    <a:cubicBezTo>
                      <a:pt x="10" y="2"/>
                      <a:pt x="9" y="0"/>
                      <a:pt x="8" y="1"/>
                    </a:cubicBezTo>
                    <a:cubicBezTo>
                      <a:pt x="5" y="2"/>
                      <a:pt x="4" y="5"/>
                      <a:pt x="1" y="5"/>
                    </a:cubicBezTo>
                    <a:cubicBezTo>
                      <a:pt x="0" y="6"/>
                      <a:pt x="0" y="7"/>
                      <a:pt x="1" y="7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16" name="Freeform 313"/>
              <p:cNvSpPr/>
              <p:nvPr/>
            </p:nvSpPr>
            <p:spPr>
              <a:xfrm>
                <a:off x="243" y="823"/>
                <a:ext cx="31" cy="29"/>
              </a:xfrm>
              <a:custGeom>
                <a:avLst/>
                <a:gdLst/>
                <a:ahLst/>
                <a:cxnLst>
                  <a:cxn ang="0">
                    <a:pos x="380" y="1833"/>
                  </a:cxn>
                  <a:cxn ang="0">
                    <a:pos x="1770" y="412"/>
                  </a:cxn>
                  <a:cxn ang="0">
                    <a:pos x="1564" y="218"/>
                  </a:cxn>
                  <a:cxn ang="0">
                    <a:pos x="183" y="1633"/>
                  </a:cxn>
                  <a:cxn ang="0">
                    <a:pos x="380" y="1833"/>
                  </a:cxn>
                </a:cxnLst>
                <a:pathLst>
                  <a:path w="11" h="10">
                    <a:moveTo>
                      <a:pt x="2" y="9"/>
                    </a:moveTo>
                    <a:cubicBezTo>
                      <a:pt x="5" y="8"/>
                      <a:pt x="8" y="5"/>
                      <a:pt x="10" y="2"/>
                    </a:cubicBezTo>
                    <a:cubicBezTo>
                      <a:pt x="11" y="2"/>
                      <a:pt x="10" y="0"/>
                      <a:pt x="9" y="1"/>
                    </a:cubicBezTo>
                    <a:cubicBezTo>
                      <a:pt x="7" y="4"/>
                      <a:pt x="4" y="6"/>
                      <a:pt x="1" y="8"/>
                    </a:cubicBezTo>
                    <a:cubicBezTo>
                      <a:pt x="0" y="8"/>
                      <a:pt x="1" y="10"/>
                      <a:pt x="2" y="9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17" name="Freeform 314"/>
              <p:cNvSpPr/>
              <p:nvPr/>
            </p:nvSpPr>
            <p:spPr>
              <a:xfrm>
                <a:off x="243" y="837"/>
                <a:ext cx="31" cy="23"/>
              </a:xfrm>
              <a:custGeom>
                <a:avLst/>
                <a:gdLst/>
                <a:ahLst/>
                <a:cxnLst>
                  <a:cxn ang="0">
                    <a:pos x="380" y="1570"/>
                  </a:cxn>
                  <a:cxn ang="0">
                    <a:pos x="1770" y="405"/>
                  </a:cxn>
                  <a:cxn ang="0">
                    <a:pos x="1770" y="0"/>
                  </a:cxn>
                  <a:cxn ang="0">
                    <a:pos x="183" y="1164"/>
                  </a:cxn>
                  <a:cxn ang="0">
                    <a:pos x="380" y="1570"/>
                  </a:cxn>
                </a:cxnLst>
                <a:pathLst>
                  <a:path w="11" h="8">
                    <a:moveTo>
                      <a:pt x="2" y="8"/>
                    </a:moveTo>
                    <a:cubicBezTo>
                      <a:pt x="5" y="6"/>
                      <a:pt x="7" y="4"/>
                      <a:pt x="10" y="2"/>
                    </a:cubicBezTo>
                    <a:cubicBezTo>
                      <a:pt x="11" y="1"/>
                      <a:pt x="11" y="0"/>
                      <a:pt x="10" y="0"/>
                    </a:cubicBezTo>
                    <a:cubicBezTo>
                      <a:pt x="6" y="2"/>
                      <a:pt x="4" y="5"/>
                      <a:pt x="1" y="6"/>
                    </a:cubicBezTo>
                    <a:cubicBezTo>
                      <a:pt x="0" y="7"/>
                      <a:pt x="1" y="8"/>
                      <a:pt x="2" y="8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18" name="Freeform 315"/>
              <p:cNvSpPr/>
              <p:nvPr/>
            </p:nvSpPr>
            <p:spPr>
              <a:xfrm>
                <a:off x="246" y="849"/>
                <a:ext cx="28" cy="26"/>
              </a:xfrm>
              <a:custGeom>
                <a:avLst/>
                <a:gdLst/>
                <a:ahLst/>
                <a:cxnLst>
                  <a:cxn ang="0">
                    <a:pos x="375" y="1595"/>
                  </a:cxn>
                  <a:cxn ang="0">
                    <a:pos x="1537" y="410"/>
                  </a:cxn>
                  <a:cxn ang="0">
                    <a:pos x="1232" y="217"/>
                  </a:cxn>
                  <a:cxn ang="0">
                    <a:pos x="174" y="1401"/>
                  </a:cxn>
                  <a:cxn ang="0">
                    <a:pos x="375" y="1595"/>
                  </a:cxn>
                </a:cxnLst>
                <a:pathLst>
                  <a:path w="10" h="9">
                    <a:moveTo>
                      <a:pt x="2" y="8"/>
                    </a:moveTo>
                    <a:cubicBezTo>
                      <a:pt x="4" y="6"/>
                      <a:pt x="7" y="4"/>
                      <a:pt x="9" y="2"/>
                    </a:cubicBezTo>
                    <a:cubicBezTo>
                      <a:pt x="10" y="1"/>
                      <a:pt x="8" y="0"/>
                      <a:pt x="7" y="1"/>
                    </a:cubicBezTo>
                    <a:cubicBezTo>
                      <a:pt x="6" y="3"/>
                      <a:pt x="3" y="5"/>
                      <a:pt x="1" y="7"/>
                    </a:cubicBezTo>
                    <a:cubicBezTo>
                      <a:pt x="0" y="8"/>
                      <a:pt x="1" y="9"/>
                      <a:pt x="2" y="8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19" name="Freeform 316"/>
              <p:cNvSpPr/>
              <p:nvPr/>
            </p:nvSpPr>
            <p:spPr>
              <a:xfrm>
                <a:off x="246" y="863"/>
                <a:ext cx="28" cy="23"/>
              </a:xfrm>
              <a:custGeom>
                <a:avLst/>
                <a:gdLst/>
                <a:ahLst/>
                <a:cxnLst>
                  <a:cxn ang="0">
                    <a:pos x="174" y="1570"/>
                  </a:cxn>
                  <a:cxn ang="0">
                    <a:pos x="1537" y="405"/>
                  </a:cxn>
                  <a:cxn ang="0">
                    <a:pos x="1364" y="216"/>
                  </a:cxn>
                  <a:cxn ang="0">
                    <a:pos x="174" y="1164"/>
                  </a:cxn>
                  <a:cxn ang="0">
                    <a:pos x="174" y="1570"/>
                  </a:cxn>
                </a:cxnLst>
                <a:pathLst>
                  <a:path w="10" h="8">
                    <a:moveTo>
                      <a:pt x="1" y="8"/>
                    </a:moveTo>
                    <a:cubicBezTo>
                      <a:pt x="4" y="7"/>
                      <a:pt x="6" y="4"/>
                      <a:pt x="9" y="2"/>
                    </a:cubicBezTo>
                    <a:cubicBezTo>
                      <a:pt x="10" y="2"/>
                      <a:pt x="8" y="0"/>
                      <a:pt x="8" y="1"/>
                    </a:cubicBezTo>
                    <a:cubicBezTo>
                      <a:pt x="5" y="3"/>
                      <a:pt x="3" y="5"/>
                      <a:pt x="1" y="6"/>
                    </a:cubicBezTo>
                    <a:cubicBezTo>
                      <a:pt x="0" y="6"/>
                      <a:pt x="0" y="8"/>
                      <a:pt x="1" y="8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20" name="Freeform 317"/>
              <p:cNvSpPr/>
              <p:nvPr/>
            </p:nvSpPr>
            <p:spPr>
              <a:xfrm>
                <a:off x="246" y="878"/>
                <a:ext cx="28" cy="22"/>
              </a:xfrm>
              <a:custGeom>
                <a:avLst/>
                <a:gdLst/>
                <a:ahLst/>
                <a:cxnLst>
                  <a:cxn ang="0">
                    <a:pos x="375" y="1081"/>
                  </a:cxn>
                  <a:cxn ang="0">
                    <a:pos x="1537" y="355"/>
                  </a:cxn>
                  <a:cxn ang="0">
                    <a:pos x="1364" y="168"/>
                  </a:cxn>
                  <a:cxn ang="0">
                    <a:pos x="375" y="976"/>
                  </a:cxn>
                  <a:cxn ang="0">
                    <a:pos x="375" y="1081"/>
                  </a:cxn>
                </a:cxnLst>
                <a:pathLst>
                  <a:path w="10" h="8">
                    <a:moveTo>
                      <a:pt x="2" y="7"/>
                    </a:moveTo>
                    <a:cubicBezTo>
                      <a:pt x="5" y="6"/>
                      <a:pt x="7" y="4"/>
                      <a:pt x="9" y="2"/>
                    </a:cubicBezTo>
                    <a:cubicBezTo>
                      <a:pt x="10" y="2"/>
                      <a:pt x="8" y="0"/>
                      <a:pt x="8" y="1"/>
                    </a:cubicBezTo>
                    <a:cubicBezTo>
                      <a:pt x="6" y="3"/>
                      <a:pt x="4" y="5"/>
                      <a:pt x="2" y="6"/>
                    </a:cubicBezTo>
                    <a:cubicBezTo>
                      <a:pt x="0" y="6"/>
                      <a:pt x="1" y="8"/>
                      <a:pt x="2" y="7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21" name="Freeform 318"/>
              <p:cNvSpPr/>
              <p:nvPr/>
            </p:nvSpPr>
            <p:spPr>
              <a:xfrm>
                <a:off x="246" y="895"/>
                <a:ext cx="26" cy="20"/>
              </a:xfrm>
              <a:custGeom>
                <a:avLst/>
                <a:gdLst/>
                <a:ahLst/>
                <a:cxnLst>
                  <a:cxn ang="0">
                    <a:pos x="217" y="1331"/>
                  </a:cxn>
                  <a:cxn ang="0">
                    <a:pos x="1595" y="400"/>
                  </a:cxn>
                  <a:cxn ang="0">
                    <a:pos x="1401" y="0"/>
                  </a:cxn>
                  <a:cxn ang="0">
                    <a:pos x="217" y="931"/>
                  </a:cxn>
                  <a:cxn ang="0">
                    <a:pos x="217" y="1331"/>
                  </a:cxn>
                </a:cxnLst>
                <a:pathLst>
                  <a:path w="9" h="7">
                    <a:moveTo>
                      <a:pt x="1" y="7"/>
                    </a:moveTo>
                    <a:cubicBezTo>
                      <a:pt x="4" y="6"/>
                      <a:pt x="6" y="4"/>
                      <a:pt x="8" y="2"/>
                    </a:cubicBezTo>
                    <a:cubicBezTo>
                      <a:pt x="9" y="1"/>
                      <a:pt x="8" y="0"/>
                      <a:pt x="7" y="0"/>
                    </a:cubicBezTo>
                    <a:cubicBezTo>
                      <a:pt x="5" y="2"/>
                      <a:pt x="3" y="4"/>
                      <a:pt x="1" y="5"/>
                    </a:cubicBezTo>
                    <a:cubicBezTo>
                      <a:pt x="0" y="5"/>
                      <a:pt x="0" y="7"/>
                      <a:pt x="1" y="7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22" name="Freeform 319"/>
              <p:cNvSpPr/>
              <p:nvPr/>
            </p:nvSpPr>
            <p:spPr>
              <a:xfrm>
                <a:off x="249" y="898"/>
                <a:ext cx="25" cy="20"/>
              </a:xfrm>
              <a:custGeom>
                <a:avLst/>
                <a:gdLst/>
                <a:ahLst/>
                <a:cxnLst>
                  <a:cxn ang="0">
                    <a:pos x="364" y="1331"/>
                  </a:cxn>
                  <a:cxn ang="0">
                    <a:pos x="1303" y="603"/>
                  </a:cxn>
                  <a:cxn ang="0">
                    <a:pos x="1303" y="211"/>
                  </a:cxn>
                  <a:cxn ang="0">
                    <a:pos x="169" y="931"/>
                  </a:cxn>
                  <a:cxn ang="0">
                    <a:pos x="364" y="1331"/>
                  </a:cxn>
                </a:cxnLst>
                <a:pathLst>
                  <a:path w="9" h="7">
                    <a:moveTo>
                      <a:pt x="2" y="7"/>
                    </a:moveTo>
                    <a:cubicBezTo>
                      <a:pt x="4" y="6"/>
                      <a:pt x="6" y="4"/>
                      <a:pt x="8" y="3"/>
                    </a:cubicBezTo>
                    <a:cubicBezTo>
                      <a:pt x="9" y="2"/>
                      <a:pt x="8" y="0"/>
                      <a:pt x="8" y="1"/>
                    </a:cubicBezTo>
                    <a:cubicBezTo>
                      <a:pt x="6" y="2"/>
                      <a:pt x="3" y="4"/>
                      <a:pt x="1" y="5"/>
                    </a:cubicBezTo>
                    <a:cubicBezTo>
                      <a:pt x="0" y="5"/>
                      <a:pt x="1" y="7"/>
                      <a:pt x="2" y="7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23" name="Freeform 320"/>
              <p:cNvSpPr/>
              <p:nvPr/>
            </p:nvSpPr>
            <p:spPr>
              <a:xfrm>
                <a:off x="249" y="866"/>
                <a:ext cx="25" cy="29"/>
              </a:xfrm>
              <a:custGeom>
                <a:avLst/>
                <a:gdLst/>
                <a:ahLst/>
                <a:cxnLst>
                  <a:cxn ang="0">
                    <a:pos x="469" y="1833"/>
                  </a:cxn>
                  <a:cxn ang="0">
                    <a:pos x="1303" y="412"/>
                  </a:cxn>
                  <a:cxn ang="0">
                    <a:pos x="1133" y="218"/>
                  </a:cxn>
                  <a:cxn ang="0">
                    <a:pos x="169" y="1633"/>
                  </a:cxn>
                  <a:cxn ang="0">
                    <a:pos x="469" y="1833"/>
                  </a:cxn>
                </a:cxnLst>
                <a:pathLst>
                  <a:path w="9" h="10">
                    <a:moveTo>
                      <a:pt x="3" y="9"/>
                    </a:moveTo>
                    <a:cubicBezTo>
                      <a:pt x="4" y="6"/>
                      <a:pt x="6" y="4"/>
                      <a:pt x="8" y="2"/>
                    </a:cubicBezTo>
                    <a:cubicBezTo>
                      <a:pt x="9" y="1"/>
                      <a:pt x="7" y="0"/>
                      <a:pt x="7" y="1"/>
                    </a:cubicBezTo>
                    <a:cubicBezTo>
                      <a:pt x="4" y="3"/>
                      <a:pt x="3" y="5"/>
                      <a:pt x="1" y="8"/>
                    </a:cubicBezTo>
                    <a:cubicBezTo>
                      <a:pt x="0" y="9"/>
                      <a:pt x="2" y="10"/>
                      <a:pt x="3" y="9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24" name="Freeform 321"/>
              <p:cNvSpPr/>
              <p:nvPr/>
            </p:nvSpPr>
            <p:spPr>
              <a:xfrm>
                <a:off x="252" y="886"/>
                <a:ext cx="28" cy="20"/>
              </a:xfrm>
              <a:custGeom>
                <a:avLst/>
                <a:gdLst/>
                <a:ahLst/>
                <a:cxnLst>
                  <a:cxn ang="0">
                    <a:pos x="375" y="1143"/>
                  </a:cxn>
                  <a:cxn ang="0">
                    <a:pos x="1537" y="400"/>
                  </a:cxn>
                  <a:cxn ang="0">
                    <a:pos x="1537" y="0"/>
                  </a:cxn>
                  <a:cxn ang="0">
                    <a:pos x="174" y="931"/>
                  </a:cxn>
                  <a:cxn ang="0">
                    <a:pos x="375" y="1143"/>
                  </a:cxn>
                </a:cxnLst>
                <a:pathLst>
                  <a:path w="10" h="7">
                    <a:moveTo>
                      <a:pt x="2" y="6"/>
                    </a:moveTo>
                    <a:cubicBezTo>
                      <a:pt x="4" y="5"/>
                      <a:pt x="6" y="2"/>
                      <a:pt x="9" y="2"/>
                    </a:cubicBezTo>
                    <a:cubicBezTo>
                      <a:pt x="10" y="2"/>
                      <a:pt x="10" y="0"/>
                      <a:pt x="9" y="0"/>
                    </a:cubicBezTo>
                    <a:cubicBezTo>
                      <a:pt x="5" y="1"/>
                      <a:pt x="3" y="3"/>
                      <a:pt x="1" y="5"/>
                    </a:cubicBezTo>
                    <a:cubicBezTo>
                      <a:pt x="0" y="5"/>
                      <a:pt x="1" y="7"/>
                      <a:pt x="2" y="6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25" name="Freeform 322"/>
              <p:cNvSpPr/>
              <p:nvPr/>
            </p:nvSpPr>
            <p:spPr>
              <a:xfrm>
                <a:off x="257" y="900"/>
                <a:ext cx="20" cy="18"/>
              </a:xfrm>
              <a:custGeom>
                <a:avLst/>
                <a:gdLst/>
                <a:ahLst/>
                <a:cxnLst>
                  <a:cxn ang="0">
                    <a:pos x="400" y="1458"/>
                  </a:cxn>
                  <a:cxn ang="0">
                    <a:pos x="1143" y="486"/>
                  </a:cxn>
                  <a:cxn ang="0">
                    <a:pos x="931" y="243"/>
                  </a:cxn>
                  <a:cxn ang="0">
                    <a:pos x="211" y="972"/>
                  </a:cxn>
                  <a:cxn ang="0">
                    <a:pos x="400" y="1458"/>
                  </a:cxn>
                </a:cxnLst>
                <a:pathLst>
                  <a:path w="7" h="6">
                    <a:moveTo>
                      <a:pt x="2" y="6"/>
                    </a:moveTo>
                    <a:cubicBezTo>
                      <a:pt x="4" y="4"/>
                      <a:pt x="5" y="3"/>
                      <a:pt x="6" y="2"/>
                    </a:cubicBezTo>
                    <a:cubicBezTo>
                      <a:pt x="7" y="1"/>
                      <a:pt x="5" y="0"/>
                      <a:pt x="5" y="1"/>
                    </a:cubicBezTo>
                    <a:cubicBezTo>
                      <a:pt x="4" y="2"/>
                      <a:pt x="2" y="3"/>
                      <a:pt x="1" y="4"/>
                    </a:cubicBezTo>
                    <a:cubicBezTo>
                      <a:pt x="0" y="5"/>
                      <a:pt x="1" y="6"/>
                      <a:pt x="2" y="6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26" name="Freeform 323"/>
              <p:cNvSpPr/>
              <p:nvPr/>
            </p:nvSpPr>
            <p:spPr>
              <a:xfrm>
                <a:off x="1709" y="1961"/>
                <a:ext cx="105" cy="106"/>
              </a:xfrm>
              <a:custGeom>
                <a:avLst/>
                <a:gdLst/>
                <a:ahLst/>
                <a:cxnLst>
                  <a:cxn ang="0">
                    <a:pos x="4799" y="1149"/>
                  </a:cxn>
                  <a:cxn ang="0">
                    <a:pos x="709" y="2702"/>
                  </a:cxn>
                  <a:cxn ang="0">
                    <a:pos x="2923" y="6721"/>
                  </a:cxn>
                  <a:cxn ang="0">
                    <a:pos x="6419" y="4842"/>
                  </a:cxn>
                  <a:cxn ang="0">
                    <a:pos x="4203" y="943"/>
                  </a:cxn>
                  <a:cxn ang="0">
                    <a:pos x="4203" y="1338"/>
                  </a:cxn>
                  <a:cxn ang="0">
                    <a:pos x="5894" y="2702"/>
                  </a:cxn>
                  <a:cxn ang="0">
                    <a:pos x="5894" y="5194"/>
                  </a:cxn>
                  <a:cxn ang="0">
                    <a:pos x="2923" y="6394"/>
                  </a:cxn>
                  <a:cxn ang="0">
                    <a:pos x="1095" y="3103"/>
                  </a:cxn>
                  <a:cxn ang="0">
                    <a:pos x="2191" y="1149"/>
                  </a:cxn>
                  <a:cxn ang="0">
                    <a:pos x="4592" y="1338"/>
                  </a:cxn>
                  <a:cxn ang="0">
                    <a:pos x="4799" y="1149"/>
                  </a:cxn>
                </a:cxnLst>
                <a:pathLst>
                  <a:path w="37" h="37">
                    <a:moveTo>
                      <a:pt x="26" y="6"/>
                    </a:moveTo>
                    <a:cubicBezTo>
                      <a:pt x="17" y="0"/>
                      <a:pt x="8" y="4"/>
                      <a:pt x="4" y="14"/>
                    </a:cubicBezTo>
                    <a:cubicBezTo>
                      <a:pt x="0" y="23"/>
                      <a:pt x="7" y="32"/>
                      <a:pt x="16" y="35"/>
                    </a:cubicBezTo>
                    <a:cubicBezTo>
                      <a:pt x="24" y="37"/>
                      <a:pt x="32" y="33"/>
                      <a:pt x="35" y="25"/>
                    </a:cubicBezTo>
                    <a:cubicBezTo>
                      <a:pt x="37" y="19"/>
                      <a:pt x="32" y="4"/>
                      <a:pt x="23" y="5"/>
                    </a:cubicBezTo>
                    <a:cubicBezTo>
                      <a:pt x="22" y="6"/>
                      <a:pt x="22" y="7"/>
                      <a:pt x="23" y="7"/>
                    </a:cubicBezTo>
                    <a:cubicBezTo>
                      <a:pt x="28" y="6"/>
                      <a:pt x="30" y="11"/>
                      <a:pt x="32" y="14"/>
                    </a:cubicBezTo>
                    <a:cubicBezTo>
                      <a:pt x="34" y="18"/>
                      <a:pt x="34" y="23"/>
                      <a:pt x="32" y="27"/>
                    </a:cubicBezTo>
                    <a:cubicBezTo>
                      <a:pt x="29" y="33"/>
                      <a:pt x="22" y="34"/>
                      <a:pt x="16" y="33"/>
                    </a:cubicBezTo>
                    <a:cubicBezTo>
                      <a:pt x="8" y="31"/>
                      <a:pt x="4" y="23"/>
                      <a:pt x="6" y="16"/>
                    </a:cubicBezTo>
                    <a:cubicBezTo>
                      <a:pt x="6" y="12"/>
                      <a:pt x="9" y="8"/>
                      <a:pt x="12" y="6"/>
                    </a:cubicBezTo>
                    <a:cubicBezTo>
                      <a:pt x="16" y="3"/>
                      <a:pt x="21" y="5"/>
                      <a:pt x="25" y="7"/>
                    </a:cubicBezTo>
                    <a:cubicBezTo>
                      <a:pt x="26" y="8"/>
                      <a:pt x="27" y="6"/>
                      <a:pt x="26" y="6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27" name="Freeform 324"/>
              <p:cNvSpPr/>
              <p:nvPr/>
            </p:nvSpPr>
            <p:spPr>
              <a:xfrm>
                <a:off x="1783" y="2041"/>
                <a:ext cx="51" cy="49"/>
              </a:xfrm>
              <a:custGeom>
                <a:avLst/>
                <a:gdLst/>
                <a:ahLst/>
                <a:cxnLst>
                  <a:cxn ang="0">
                    <a:pos x="385" y="954"/>
                  </a:cxn>
                  <a:cxn ang="0">
                    <a:pos x="210" y="954"/>
                  </a:cxn>
                  <a:cxn ang="0">
                    <a:pos x="210" y="1170"/>
                  </a:cxn>
                  <a:cxn ang="0">
                    <a:pos x="1091" y="2012"/>
                  </a:cxn>
                  <a:cxn ang="0">
                    <a:pos x="1799" y="2966"/>
                  </a:cxn>
                  <a:cxn ang="0">
                    <a:pos x="2916" y="2750"/>
                  </a:cxn>
                  <a:cxn ang="0">
                    <a:pos x="2916" y="1796"/>
                  </a:cxn>
                  <a:cxn ang="0">
                    <a:pos x="1091" y="216"/>
                  </a:cxn>
                  <a:cxn ang="0">
                    <a:pos x="907" y="406"/>
                  </a:cxn>
                  <a:cxn ang="0">
                    <a:pos x="2570" y="1796"/>
                  </a:cxn>
                  <a:cxn ang="0">
                    <a:pos x="2570" y="2750"/>
                  </a:cxn>
                  <a:cxn ang="0">
                    <a:pos x="2391" y="2966"/>
                  </a:cxn>
                  <a:cxn ang="0">
                    <a:pos x="2000" y="2560"/>
                  </a:cxn>
                  <a:cxn ang="0">
                    <a:pos x="0" y="954"/>
                  </a:cxn>
                  <a:cxn ang="0">
                    <a:pos x="0" y="1170"/>
                  </a:cxn>
                  <a:cxn ang="0">
                    <a:pos x="0" y="1170"/>
                  </a:cxn>
                  <a:cxn ang="0">
                    <a:pos x="385" y="954"/>
                  </a:cxn>
                </a:cxnLst>
                <a:pathLst>
                  <a:path w="18" h="17">
                    <a:moveTo>
                      <a:pt x="2" y="5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1" y="6"/>
                      <a:pt x="5" y="10"/>
                      <a:pt x="6" y="10"/>
                    </a:cubicBezTo>
                    <a:cubicBezTo>
                      <a:pt x="7" y="12"/>
                      <a:pt x="9" y="13"/>
                      <a:pt x="10" y="15"/>
                    </a:cubicBezTo>
                    <a:cubicBezTo>
                      <a:pt x="13" y="17"/>
                      <a:pt x="13" y="17"/>
                      <a:pt x="16" y="14"/>
                    </a:cubicBezTo>
                    <a:cubicBezTo>
                      <a:pt x="17" y="13"/>
                      <a:pt x="18" y="11"/>
                      <a:pt x="16" y="9"/>
                    </a:cubicBezTo>
                    <a:cubicBezTo>
                      <a:pt x="13" y="6"/>
                      <a:pt x="10" y="3"/>
                      <a:pt x="6" y="1"/>
                    </a:cubicBezTo>
                    <a:cubicBezTo>
                      <a:pt x="5" y="0"/>
                      <a:pt x="4" y="2"/>
                      <a:pt x="5" y="2"/>
                    </a:cubicBezTo>
                    <a:cubicBezTo>
                      <a:pt x="8" y="4"/>
                      <a:pt x="11" y="6"/>
                      <a:pt x="14" y="9"/>
                    </a:cubicBezTo>
                    <a:cubicBezTo>
                      <a:pt x="16" y="11"/>
                      <a:pt x="15" y="12"/>
                      <a:pt x="14" y="14"/>
                    </a:cubicBezTo>
                    <a:cubicBezTo>
                      <a:pt x="14" y="14"/>
                      <a:pt x="13" y="15"/>
                      <a:pt x="13" y="15"/>
                    </a:cubicBezTo>
                    <a:cubicBezTo>
                      <a:pt x="12" y="14"/>
                      <a:pt x="12" y="13"/>
                      <a:pt x="11" y="13"/>
                    </a:cubicBezTo>
                    <a:cubicBezTo>
                      <a:pt x="9" y="11"/>
                      <a:pt x="3" y="3"/>
                      <a:pt x="0" y="5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7"/>
                      <a:pt x="2" y="6"/>
                      <a:pt x="2" y="5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28" name="Freeform 325"/>
              <p:cNvSpPr/>
              <p:nvPr/>
            </p:nvSpPr>
            <p:spPr>
              <a:xfrm>
                <a:off x="1720" y="1955"/>
                <a:ext cx="92" cy="112"/>
              </a:xfrm>
              <a:custGeom>
                <a:avLst/>
                <a:gdLst/>
                <a:ahLst/>
                <a:cxnLst>
                  <a:cxn ang="0">
                    <a:pos x="3968" y="1568"/>
                  </a:cxn>
                  <a:cxn ang="0">
                    <a:pos x="405" y="3745"/>
                  </a:cxn>
                  <a:cxn ang="0">
                    <a:pos x="4298" y="6657"/>
                  </a:cxn>
                  <a:cxn ang="0">
                    <a:pos x="4919" y="2318"/>
                  </a:cxn>
                  <a:cxn ang="0">
                    <a:pos x="952" y="2177"/>
                  </a:cxn>
                  <a:cxn ang="0">
                    <a:pos x="1380" y="2318"/>
                  </a:cxn>
                  <a:cxn ang="0">
                    <a:pos x="4108" y="2177"/>
                  </a:cxn>
                  <a:cxn ang="0">
                    <a:pos x="5325" y="4899"/>
                  </a:cxn>
                  <a:cxn ang="0">
                    <a:pos x="952" y="5089"/>
                  </a:cxn>
                  <a:cxn ang="0">
                    <a:pos x="3752" y="1772"/>
                  </a:cxn>
                  <a:cxn ang="0">
                    <a:pos x="3968" y="1568"/>
                  </a:cxn>
                </a:cxnLst>
                <a:pathLst>
                  <a:path w="32" h="39">
                    <a:moveTo>
                      <a:pt x="20" y="8"/>
                    </a:moveTo>
                    <a:cubicBezTo>
                      <a:pt x="13" y="0"/>
                      <a:pt x="3" y="11"/>
                      <a:pt x="2" y="19"/>
                    </a:cubicBezTo>
                    <a:cubicBezTo>
                      <a:pt x="1" y="28"/>
                      <a:pt x="12" y="39"/>
                      <a:pt x="22" y="34"/>
                    </a:cubicBezTo>
                    <a:cubicBezTo>
                      <a:pt x="30" y="29"/>
                      <a:pt x="32" y="19"/>
                      <a:pt x="25" y="12"/>
                    </a:cubicBezTo>
                    <a:cubicBezTo>
                      <a:pt x="20" y="6"/>
                      <a:pt x="10" y="3"/>
                      <a:pt x="5" y="11"/>
                    </a:cubicBezTo>
                    <a:cubicBezTo>
                      <a:pt x="5" y="12"/>
                      <a:pt x="6" y="13"/>
                      <a:pt x="7" y="12"/>
                    </a:cubicBezTo>
                    <a:cubicBezTo>
                      <a:pt x="10" y="7"/>
                      <a:pt x="16" y="8"/>
                      <a:pt x="21" y="11"/>
                    </a:cubicBezTo>
                    <a:cubicBezTo>
                      <a:pt x="26" y="14"/>
                      <a:pt x="29" y="19"/>
                      <a:pt x="27" y="25"/>
                    </a:cubicBezTo>
                    <a:cubicBezTo>
                      <a:pt x="23" y="37"/>
                      <a:pt x="10" y="34"/>
                      <a:pt x="5" y="26"/>
                    </a:cubicBezTo>
                    <a:cubicBezTo>
                      <a:pt x="0" y="18"/>
                      <a:pt x="11" y="1"/>
                      <a:pt x="19" y="9"/>
                    </a:cubicBezTo>
                    <a:cubicBezTo>
                      <a:pt x="20" y="10"/>
                      <a:pt x="21" y="9"/>
                      <a:pt x="20" y="8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29" name="Freeform 326"/>
              <p:cNvSpPr/>
              <p:nvPr/>
            </p:nvSpPr>
            <p:spPr>
              <a:xfrm>
                <a:off x="1789" y="2044"/>
                <a:ext cx="17" cy="23"/>
              </a:xfrm>
              <a:custGeom>
                <a:avLst/>
                <a:gdLst/>
                <a:ahLst/>
                <a:cxnLst>
                  <a:cxn ang="0">
                    <a:pos x="706" y="952"/>
                  </a:cxn>
                  <a:cxn ang="0">
                    <a:pos x="706" y="621"/>
                  </a:cxn>
                  <a:cxn ang="0">
                    <a:pos x="385" y="621"/>
                  </a:cxn>
                  <a:cxn ang="0">
                    <a:pos x="210" y="952"/>
                  </a:cxn>
                  <a:cxn ang="0">
                    <a:pos x="595" y="952"/>
                  </a:cxn>
                  <a:cxn ang="0">
                    <a:pos x="595" y="621"/>
                  </a:cxn>
                  <a:cxn ang="0">
                    <a:pos x="210" y="621"/>
                  </a:cxn>
                  <a:cxn ang="0">
                    <a:pos x="210" y="834"/>
                  </a:cxn>
                  <a:cxn ang="0">
                    <a:pos x="385" y="952"/>
                  </a:cxn>
                  <a:cxn ang="0">
                    <a:pos x="595" y="834"/>
                  </a:cxn>
                  <a:cxn ang="0">
                    <a:pos x="210" y="621"/>
                  </a:cxn>
                  <a:cxn ang="0">
                    <a:pos x="385" y="1164"/>
                  </a:cxn>
                  <a:cxn ang="0">
                    <a:pos x="706" y="1164"/>
                  </a:cxn>
                  <a:cxn ang="0">
                    <a:pos x="907" y="405"/>
                  </a:cxn>
                  <a:cxn ang="0">
                    <a:pos x="595" y="405"/>
                  </a:cxn>
                  <a:cxn ang="0">
                    <a:pos x="706" y="1570"/>
                  </a:cxn>
                  <a:cxn ang="0">
                    <a:pos x="907" y="1380"/>
                  </a:cxn>
                  <a:cxn ang="0">
                    <a:pos x="1091" y="952"/>
                  </a:cxn>
                  <a:cxn ang="0">
                    <a:pos x="706" y="952"/>
                  </a:cxn>
                  <a:cxn ang="0">
                    <a:pos x="706" y="1380"/>
                  </a:cxn>
                  <a:cxn ang="0">
                    <a:pos x="907" y="1380"/>
                  </a:cxn>
                  <a:cxn ang="0">
                    <a:pos x="706" y="216"/>
                  </a:cxn>
                  <a:cxn ang="0">
                    <a:pos x="595" y="405"/>
                  </a:cxn>
                  <a:cxn ang="0">
                    <a:pos x="385" y="952"/>
                  </a:cxn>
                  <a:cxn ang="0">
                    <a:pos x="706" y="952"/>
                  </a:cxn>
                  <a:cxn ang="0">
                    <a:pos x="595" y="621"/>
                  </a:cxn>
                  <a:cxn ang="0">
                    <a:pos x="385" y="405"/>
                  </a:cxn>
                  <a:cxn ang="0">
                    <a:pos x="210" y="834"/>
                  </a:cxn>
                  <a:cxn ang="0">
                    <a:pos x="385" y="834"/>
                  </a:cxn>
                  <a:cxn ang="0">
                    <a:pos x="595" y="834"/>
                  </a:cxn>
                  <a:cxn ang="0">
                    <a:pos x="210" y="621"/>
                  </a:cxn>
                  <a:cxn ang="0">
                    <a:pos x="210" y="952"/>
                  </a:cxn>
                  <a:cxn ang="0">
                    <a:pos x="595" y="952"/>
                  </a:cxn>
                  <a:cxn ang="0">
                    <a:pos x="706" y="834"/>
                  </a:cxn>
                  <a:cxn ang="0">
                    <a:pos x="385" y="621"/>
                  </a:cxn>
                  <a:cxn ang="0">
                    <a:pos x="385" y="952"/>
                  </a:cxn>
                  <a:cxn ang="0">
                    <a:pos x="706" y="952"/>
                  </a:cxn>
                </a:cxnLst>
                <a:pathLst>
                  <a:path w="6" h="8">
                    <a:moveTo>
                      <a:pt x="4" y="5"/>
                    </a:moveTo>
                    <a:cubicBezTo>
                      <a:pt x="4" y="5"/>
                      <a:pt x="4" y="4"/>
                      <a:pt x="4" y="3"/>
                    </a:cubicBezTo>
                    <a:cubicBezTo>
                      <a:pt x="4" y="2"/>
                      <a:pt x="3" y="2"/>
                      <a:pt x="2" y="3"/>
                    </a:cubicBezTo>
                    <a:cubicBezTo>
                      <a:pt x="2" y="4"/>
                      <a:pt x="2" y="4"/>
                      <a:pt x="1" y="5"/>
                    </a:cubicBezTo>
                    <a:cubicBezTo>
                      <a:pt x="2" y="5"/>
                      <a:pt x="2" y="5"/>
                      <a:pt x="3" y="5"/>
                    </a:cubicBezTo>
                    <a:cubicBezTo>
                      <a:pt x="3" y="4"/>
                      <a:pt x="3" y="4"/>
                      <a:pt x="3" y="3"/>
                    </a:cubicBezTo>
                    <a:cubicBezTo>
                      <a:pt x="2" y="2"/>
                      <a:pt x="1" y="2"/>
                      <a:pt x="1" y="3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0" y="5"/>
                      <a:pt x="2" y="5"/>
                      <a:pt x="2" y="5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2" y="4"/>
                      <a:pt x="2" y="5"/>
                      <a:pt x="2" y="6"/>
                    </a:cubicBezTo>
                    <a:cubicBezTo>
                      <a:pt x="2" y="7"/>
                      <a:pt x="3" y="7"/>
                      <a:pt x="4" y="6"/>
                    </a:cubicBezTo>
                    <a:cubicBezTo>
                      <a:pt x="4" y="5"/>
                      <a:pt x="4" y="3"/>
                      <a:pt x="5" y="2"/>
                    </a:cubicBezTo>
                    <a:cubicBezTo>
                      <a:pt x="4" y="2"/>
                      <a:pt x="3" y="2"/>
                      <a:pt x="3" y="2"/>
                    </a:cubicBezTo>
                    <a:cubicBezTo>
                      <a:pt x="3" y="4"/>
                      <a:pt x="3" y="6"/>
                      <a:pt x="4" y="8"/>
                    </a:cubicBezTo>
                    <a:cubicBezTo>
                      <a:pt x="4" y="8"/>
                      <a:pt x="5" y="8"/>
                      <a:pt x="5" y="7"/>
                    </a:cubicBezTo>
                    <a:cubicBezTo>
                      <a:pt x="5" y="7"/>
                      <a:pt x="5" y="6"/>
                      <a:pt x="6" y="5"/>
                    </a:cubicBezTo>
                    <a:cubicBezTo>
                      <a:pt x="6" y="3"/>
                      <a:pt x="4" y="4"/>
                      <a:pt x="4" y="5"/>
                    </a:cubicBezTo>
                    <a:cubicBezTo>
                      <a:pt x="4" y="5"/>
                      <a:pt x="4" y="6"/>
                      <a:pt x="4" y="7"/>
                    </a:cubicBezTo>
                    <a:cubicBezTo>
                      <a:pt x="4" y="7"/>
                      <a:pt x="5" y="7"/>
                      <a:pt x="5" y="7"/>
                    </a:cubicBezTo>
                    <a:cubicBezTo>
                      <a:pt x="4" y="5"/>
                      <a:pt x="5" y="3"/>
                      <a:pt x="4" y="1"/>
                    </a:cubicBezTo>
                    <a:cubicBezTo>
                      <a:pt x="4" y="0"/>
                      <a:pt x="3" y="1"/>
                      <a:pt x="3" y="2"/>
                    </a:cubicBezTo>
                    <a:cubicBezTo>
                      <a:pt x="3" y="3"/>
                      <a:pt x="3" y="4"/>
                      <a:pt x="2" y="5"/>
                    </a:cubicBezTo>
                    <a:cubicBezTo>
                      <a:pt x="3" y="5"/>
                      <a:pt x="3" y="5"/>
                      <a:pt x="4" y="5"/>
                    </a:cubicBezTo>
                    <a:cubicBezTo>
                      <a:pt x="4" y="5"/>
                      <a:pt x="4" y="4"/>
                      <a:pt x="3" y="3"/>
                    </a:cubicBezTo>
                    <a:cubicBezTo>
                      <a:pt x="3" y="2"/>
                      <a:pt x="2" y="2"/>
                      <a:pt x="2" y="2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2" y="3"/>
                      <a:pt x="1" y="3"/>
                      <a:pt x="1" y="3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1" y="6"/>
                      <a:pt x="3" y="6"/>
                      <a:pt x="3" y="5"/>
                    </a:cubicBezTo>
                    <a:cubicBezTo>
                      <a:pt x="3" y="5"/>
                      <a:pt x="3" y="4"/>
                      <a:pt x="4" y="4"/>
                    </a:cubicBezTo>
                    <a:cubicBezTo>
                      <a:pt x="3" y="4"/>
                      <a:pt x="3" y="3"/>
                      <a:pt x="2" y="3"/>
                    </a:cubicBezTo>
                    <a:cubicBezTo>
                      <a:pt x="2" y="4"/>
                      <a:pt x="2" y="5"/>
                      <a:pt x="2" y="5"/>
                    </a:cubicBezTo>
                    <a:cubicBezTo>
                      <a:pt x="2" y="6"/>
                      <a:pt x="4" y="6"/>
                      <a:pt x="4" y="5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30" name="Freeform 327"/>
              <p:cNvSpPr/>
              <p:nvPr/>
            </p:nvSpPr>
            <p:spPr>
              <a:xfrm>
                <a:off x="1800" y="2047"/>
                <a:ext cx="9" cy="23"/>
              </a:xfrm>
              <a:custGeom>
                <a:avLst/>
                <a:gdLst/>
                <a:ahLst/>
                <a:cxnLst>
                  <a:cxn ang="0">
                    <a:pos x="0" y="216"/>
                  </a:cxn>
                  <a:cxn ang="0">
                    <a:pos x="243" y="1380"/>
                  </a:cxn>
                  <a:cxn ang="0">
                    <a:pos x="486" y="1570"/>
                  </a:cxn>
                  <a:cxn ang="0">
                    <a:pos x="486" y="1570"/>
                  </a:cxn>
                  <a:cxn ang="0">
                    <a:pos x="729" y="1380"/>
                  </a:cxn>
                  <a:cxn ang="0">
                    <a:pos x="729" y="1380"/>
                  </a:cxn>
                  <a:cxn ang="0">
                    <a:pos x="243" y="1380"/>
                  </a:cxn>
                  <a:cxn ang="0">
                    <a:pos x="243" y="1380"/>
                  </a:cxn>
                  <a:cxn ang="0">
                    <a:pos x="243" y="1164"/>
                  </a:cxn>
                  <a:cxn ang="0">
                    <a:pos x="243" y="1164"/>
                  </a:cxn>
                  <a:cxn ang="0">
                    <a:pos x="486" y="1380"/>
                  </a:cxn>
                  <a:cxn ang="0">
                    <a:pos x="486" y="216"/>
                  </a:cxn>
                  <a:cxn ang="0">
                    <a:pos x="0" y="216"/>
                  </a:cxn>
                </a:cxnLst>
                <a:pathLst>
                  <a:path w="3" h="8">
                    <a:moveTo>
                      <a:pt x="0" y="1"/>
                    </a:moveTo>
                    <a:cubicBezTo>
                      <a:pt x="0" y="3"/>
                      <a:pt x="0" y="5"/>
                      <a:pt x="1" y="7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3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6"/>
                      <a:pt x="1" y="6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7"/>
                      <a:pt x="2" y="7"/>
                      <a:pt x="2" y="7"/>
                    </a:cubicBezTo>
                    <a:cubicBezTo>
                      <a:pt x="2" y="5"/>
                      <a:pt x="2" y="3"/>
                      <a:pt x="2" y="1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31" name="Freeform 328"/>
              <p:cNvSpPr/>
              <p:nvPr/>
            </p:nvSpPr>
            <p:spPr>
              <a:xfrm>
                <a:off x="1803" y="2050"/>
                <a:ext cx="9" cy="23"/>
              </a:xfrm>
              <a:custGeom>
                <a:avLst/>
                <a:gdLst/>
                <a:ahLst/>
                <a:cxnLst>
                  <a:cxn ang="0">
                    <a:pos x="0" y="216"/>
                  </a:cxn>
                  <a:cxn ang="0">
                    <a:pos x="243" y="1380"/>
                  </a:cxn>
                  <a:cxn ang="0">
                    <a:pos x="486" y="1380"/>
                  </a:cxn>
                  <a:cxn ang="0">
                    <a:pos x="486" y="1164"/>
                  </a:cxn>
                  <a:cxn ang="0">
                    <a:pos x="243" y="952"/>
                  </a:cxn>
                  <a:cxn ang="0">
                    <a:pos x="243" y="1164"/>
                  </a:cxn>
                  <a:cxn ang="0">
                    <a:pos x="486" y="1164"/>
                  </a:cxn>
                  <a:cxn ang="0">
                    <a:pos x="486" y="216"/>
                  </a:cxn>
                  <a:cxn ang="0">
                    <a:pos x="0" y="216"/>
                  </a:cxn>
                </a:cxnLst>
                <a:pathLst>
                  <a:path w="3" h="8">
                    <a:moveTo>
                      <a:pt x="0" y="1"/>
                    </a:moveTo>
                    <a:cubicBezTo>
                      <a:pt x="0" y="3"/>
                      <a:pt x="0" y="5"/>
                      <a:pt x="1" y="7"/>
                    </a:cubicBezTo>
                    <a:cubicBezTo>
                      <a:pt x="1" y="8"/>
                      <a:pt x="2" y="8"/>
                      <a:pt x="2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3" y="4"/>
                      <a:pt x="1" y="4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2" y="5"/>
                      <a:pt x="2" y="3"/>
                      <a:pt x="2" y="1"/>
                    </a:cubicBezTo>
                    <a:cubicBezTo>
                      <a:pt x="2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32" name="Freeform 329"/>
              <p:cNvSpPr/>
              <p:nvPr/>
            </p:nvSpPr>
            <p:spPr>
              <a:xfrm>
                <a:off x="1806" y="2056"/>
                <a:ext cx="8" cy="20"/>
              </a:xfrm>
              <a:custGeom>
                <a:avLst/>
                <a:gdLst/>
                <a:ahLst/>
                <a:cxnLst>
                  <a:cxn ang="0">
                    <a:pos x="0" y="211"/>
                  </a:cxn>
                  <a:cxn ang="0">
                    <a:pos x="149" y="1331"/>
                  </a:cxn>
                  <a:cxn ang="0">
                    <a:pos x="397" y="1331"/>
                  </a:cxn>
                  <a:cxn ang="0">
                    <a:pos x="397" y="726"/>
                  </a:cxn>
                  <a:cxn ang="0">
                    <a:pos x="149" y="726"/>
                  </a:cxn>
                  <a:cxn ang="0">
                    <a:pos x="149" y="1143"/>
                  </a:cxn>
                  <a:cxn ang="0">
                    <a:pos x="397" y="1143"/>
                  </a:cxn>
                  <a:cxn ang="0">
                    <a:pos x="248" y="211"/>
                  </a:cxn>
                  <a:cxn ang="0">
                    <a:pos x="0" y="211"/>
                  </a:cxn>
                </a:cxnLst>
                <a:pathLst>
                  <a:path w="3" h="7">
                    <a:moveTo>
                      <a:pt x="0" y="1"/>
                    </a:moveTo>
                    <a:cubicBezTo>
                      <a:pt x="0" y="3"/>
                      <a:pt x="0" y="5"/>
                      <a:pt x="1" y="7"/>
                    </a:cubicBezTo>
                    <a:cubicBezTo>
                      <a:pt x="1" y="7"/>
                      <a:pt x="2" y="7"/>
                      <a:pt x="3" y="7"/>
                    </a:cubicBezTo>
                    <a:cubicBezTo>
                      <a:pt x="3" y="6"/>
                      <a:pt x="3" y="5"/>
                      <a:pt x="3" y="4"/>
                    </a:cubicBezTo>
                    <a:cubicBezTo>
                      <a:pt x="3" y="3"/>
                      <a:pt x="1" y="3"/>
                      <a:pt x="1" y="4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1" y="6"/>
                      <a:pt x="2" y="6"/>
                      <a:pt x="3" y="6"/>
                    </a:cubicBezTo>
                    <a:cubicBezTo>
                      <a:pt x="2" y="4"/>
                      <a:pt x="2" y="3"/>
                      <a:pt x="2" y="1"/>
                    </a:cubicBezTo>
                    <a:cubicBezTo>
                      <a:pt x="2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33" name="Freeform 330"/>
              <p:cNvSpPr/>
              <p:nvPr/>
            </p:nvSpPr>
            <p:spPr>
              <a:xfrm>
                <a:off x="1806" y="2053"/>
                <a:ext cx="14" cy="28"/>
              </a:xfrm>
              <a:custGeom>
                <a:avLst/>
                <a:gdLst/>
                <a:ahLst/>
                <a:cxnLst>
                  <a:cxn ang="0">
                    <a:pos x="0" y="375"/>
                  </a:cxn>
                  <a:cxn ang="0">
                    <a:pos x="375" y="1364"/>
                  </a:cxn>
                  <a:cxn ang="0">
                    <a:pos x="683" y="1232"/>
                  </a:cxn>
                  <a:cxn ang="0">
                    <a:pos x="683" y="375"/>
                  </a:cxn>
                  <a:cxn ang="0">
                    <a:pos x="375" y="375"/>
                  </a:cxn>
                  <a:cxn ang="0">
                    <a:pos x="487" y="1232"/>
                  </a:cxn>
                  <a:cxn ang="0">
                    <a:pos x="683" y="1232"/>
                  </a:cxn>
                  <a:cxn ang="0">
                    <a:pos x="683" y="487"/>
                  </a:cxn>
                  <a:cxn ang="0">
                    <a:pos x="487" y="487"/>
                  </a:cxn>
                  <a:cxn ang="0">
                    <a:pos x="487" y="1537"/>
                  </a:cxn>
                  <a:cxn ang="0">
                    <a:pos x="854" y="1537"/>
                  </a:cxn>
                  <a:cxn ang="0">
                    <a:pos x="854" y="1364"/>
                  </a:cxn>
                  <a:cxn ang="0">
                    <a:pos x="487" y="1364"/>
                  </a:cxn>
                  <a:cxn ang="0">
                    <a:pos x="487" y="1537"/>
                  </a:cxn>
                  <a:cxn ang="0">
                    <a:pos x="854" y="1537"/>
                  </a:cxn>
                  <a:cxn ang="0">
                    <a:pos x="683" y="487"/>
                  </a:cxn>
                  <a:cxn ang="0">
                    <a:pos x="487" y="487"/>
                  </a:cxn>
                  <a:cxn ang="0">
                    <a:pos x="487" y="1232"/>
                  </a:cxn>
                  <a:cxn ang="0">
                    <a:pos x="683" y="1232"/>
                  </a:cxn>
                  <a:cxn ang="0">
                    <a:pos x="683" y="375"/>
                  </a:cxn>
                  <a:cxn ang="0">
                    <a:pos x="375" y="375"/>
                  </a:cxn>
                  <a:cxn ang="0">
                    <a:pos x="375" y="1232"/>
                  </a:cxn>
                  <a:cxn ang="0">
                    <a:pos x="683" y="1232"/>
                  </a:cxn>
                  <a:cxn ang="0">
                    <a:pos x="375" y="174"/>
                  </a:cxn>
                  <a:cxn ang="0">
                    <a:pos x="0" y="375"/>
                  </a:cxn>
                </a:cxnLst>
                <a:pathLst>
                  <a:path w="5" h="10">
                    <a:moveTo>
                      <a:pt x="0" y="2"/>
                    </a:moveTo>
                    <a:cubicBezTo>
                      <a:pt x="1" y="4"/>
                      <a:pt x="1" y="6"/>
                      <a:pt x="2" y="8"/>
                    </a:cubicBezTo>
                    <a:cubicBezTo>
                      <a:pt x="2" y="8"/>
                      <a:pt x="4" y="8"/>
                      <a:pt x="4" y="7"/>
                    </a:cubicBezTo>
                    <a:cubicBezTo>
                      <a:pt x="4" y="6"/>
                      <a:pt x="4" y="4"/>
                      <a:pt x="4" y="2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3" y="4"/>
                      <a:pt x="2" y="6"/>
                      <a:pt x="3" y="7"/>
                    </a:cubicBezTo>
                    <a:cubicBezTo>
                      <a:pt x="3" y="9"/>
                      <a:pt x="5" y="9"/>
                      <a:pt x="4" y="7"/>
                    </a:cubicBezTo>
                    <a:cubicBezTo>
                      <a:pt x="4" y="6"/>
                      <a:pt x="4" y="5"/>
                      <a:pt x="4" y="3"/>
                    </a:cubicBezTo>
                    <a:cubicBezTo>
                      <a:pt x="4" y="3"/>
                      <a:pt x="3" y="3"/>
                      <a:pt x="3" y="3"/>
                    </a:cubicBezTo>
                    <a:cubicBezTo>
                      <a:pt x="3" y="5"/>
                      <a:pt x="3" y="7"/>
                      <a:pt x="3" y="9"/>
                    </a:cubicBezTo>
                    <a:cubicBezTo>
                      <a:pt x="4" y="9"/>
                      <a:pt x="4" y="9"/>
                      <a:pt x="5" y="9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5" y="7"/>
                      <a:pt x="3" y="7"/>
                      <a:pt x="3" y="8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3" y="10"/>
                      <a:pt x="5" y="10"/>
                      <a:pt x="5" y="9"/>
                    </a:cubicBezTo>
                    <a:cubicBezTo>
                      <a:pt x="5" y="7"/>
                      <a:pt x="5" y="5"/>
                      <a:pt x="4" y="3"/>
                    </a:cubicBezTo>
                    <a:cubicBezTo>
                      <a:pt x="4" y="2"/>
                      <a:pt x="3" y="2"/>
                      <a:pt x="3" y="3"/>
                    </a:cubicBezTo>
                    <a:cubicBezTo>
                      <a:pt x="2" y="4"/>
                      <a:pt x="3" y="6"/>
                      <a:pt x="3" y="7"/>
                    </a:cubicBezTo>
                    <a:cubicBezTo>
                      <a:pt x="3" y="7"/>
                      <a:pt x="4" y="7"/>
                      <a:pt x="4" y="7"/>
                    </a:cubicBezTo>
                    <a:cubicBezTo>
                      <a:pt x="4" y="6"/>
                      <a:pt x="4" y="4"/>
                      <a:pt x="4" y="2"/>
                    </a:cubicBezTo>
                    <a:cubicBezTo>
                      <a:pt x="3" y="1"/>
                      <a:pt x="2" y="1"/>
                      <a:pt x="2" y="2"/>
                    </a:cubicBezTo>
                    <a:cubicBezTo>
                      <a:pt x="2" y="4"/>
                      <a:pt x="2" y="5"/>
                      <a:pt x="2" y="7"/>
                    </a:cubicBezTo>
                    <a:cubicBezTo>
                      <a:pt x="3" y="7"/>
                      <a:pt x="3" y="7"/>
                      <a:pt x="4" y="7"/>
                    </a:cubicBezTo>
                    <a:cubicBezTo>
                      <a:pt x="3" y="5"/>
                      <a:pt x="3" y="3"/>
                      <a:pt x="2" y="1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34" name="Freeform 331"/>
              <p:cNvSpPr/>
              <p:nvPr/>
            </p:nvSpPr>
            <p:spPr>
              <a:xfrm>
                <a:off x="1809" y="2061"/>
                <a:ext cx="14" cy="23"/>
              </a:xfrm>
              <a:custGeom>
                <a:avLst/>
                <a:gdLst/>
                <a:ahLst/>
                <a:cxnLst>
                  <a:cxn ang="0">
                    <a:pos x="174" y="216"/>
                  </a:cxn>
                  <a:cxn ang="0">
                    <a:pos x="174" y="1164"/>
                  </a:cxn>
                  <a:cxn ang="0">
                    <a:pos x="375" y="1164"/>
                  </a:cxn>
                  <a:cxn ang="0">
                    <a:pos x="375" y="952"/>
                  </a:cxn>
                  <a:cxn ang="0">
                    <a:pos x="174" y="1164"/>
                  </a:cxn>
                  <a:cxn ang="0">
                    <a:pos x="487" y="1570"/>
                  </a:cxn>
                  <a:cxn ang="0">
                    <a:pos x="854" y="1380"/>
                  </a:cxn>
                  <a:cxn ang="0">
                    <a:pos x="683" y="621"/>
                  </a:cxn>
                  <a:cxn ang="0">
                    <a:pos x="375" y="834"/>
                  </a:cxn>
                  <a:cxn ang="0">
                    <a:pos x="487" y="1380"/>
                  </a:cxn>
                  <a:cxn ang="0">
                    <a:pos x="683" y="1164"/>
                  </a:cxn>
                  <a:cxn ang="0">
                    <a:pos x="375" y="834"/>
                  </a:cxn>
                  <a:cxn ang="0">
                    <a:pos x="174" y="834"/>
                  </a:cxn>
                  <a:cxn ang="0">
                    <a:pos x="174" y="1380"/>
                  </a:cxn>
                  <a:cxn ang="0">
                    <a:pos x="375" y="1164"/>
                  </a:cxn>
                  <a:cxn ang="0">
                    <a:pos x="487" y="216"/>
                  </a:cxn>
                  <a:cxn ang="0">
                    <a:pos x="174" y="216"/>
                  </a:cxn>
                </a:cxnLst>
                <a:pathLst>
                  <a:path w="5" h="8">
                    <a:moveTo>
                      <a:pt x="1" y="1"/>
                    </a:moveTo>
                    <a:cubicBezTo>
                      <a:pt x="1" y="3"/>
                      <a:pt x="1" y="5"/>
                      <a:pt x="1" y="6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2" y="6"/>
                      <a:pt x="2" y="6"/>
                      <a:pt x="2" y="5"/>
                    </a:cubicBezTo>
                    <a:cubicBezTo>
                      <a:pt x="2" y="5"/>
                      <a:pt x="2" y="5"/>
                      <a:pt x="1" y="6"/>
                    </a:cubicBezTo>
                    <a:cubicBezTo>
                      <a:pt x="2" y="6"/>
                      <a:pt x="2" y="7"/>
                      <a:pt x="3" y="8"/>
                    </a:cubicBezTo>
                    <a:cubicBezTo>
                      <a:pt x="4" y="8"/>
                      <a:pt x="4" y="8"/>
                      <a:pt x="5" y="7"/>
                    </a:cubicBezTo>
                    <a:cubicBezTo>
                      <a:pt x="5" y="6"/>
                      <a:pt x="4" y="5"/>
                      <a:pt x="4" y="3"/>
                    </a:cubicBezTo>
                    <a:cubicBezTo>
                      <a:pt x="3" y="2"/>
                      <a:pt x="2" y="3"/>
                      <a:pt x="2" y="4"/>
                    </a:cubicBezTo>
                    <a:cubicBezTo>
                      <a:pt x="3" y="5"/>
                      <a:pt x="3" y="6"/>
                      <a:pt x="3" y="7"/>
                    </a:cubicBezTo>
                    <a:cubicBezTo>
                      <a:pt x="3" y="7"/>
                      <a:pt x="4" y="6"/>
                      <a:pt x="4" y="6"/>
                    </a:cubicBezTo>
                    <a:cubicBezTo>
                      <a:pt x="3" y="6"/>
                      <a:pt x="3" y="5"/>
                      <a:pt x="2" y="4"/>
                    </a:cubicBezTo>
                    <a:cubicBezTo>
                      <a:pt x="2" y="4"/>
                      <a:pt x="1" y="4"/>
                      <a:pt x="1" y="4"/>
                    </a:cubicBezTo>
                    <a:cubicBezTo>
                      <a:pt x="0" y="5"/>
                      <a:pt x="0" y="6"/>
                      <a:pt x="1" y="7"/>
                    </a:cubicBezTo>
                    <a:cubicBezTo>
                      <a:pt x="1" y="7"/>
                      <a:pt x="2" y="7"/>
                      <a:pt x="2" y="6"/>
                    </a:cubicBezTo>
                    <a:cubicBezTo>
                      <a:pt x="3" y="5"/>
                      <a:pt x="3" y="3"/>
                      <a:pt x="3" y="1"/>
                    </a:cubicBezTo>
                    <a:cubicBezTo>
                      <a:pt x="3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35" name="Freeform 332"/>
              <p:cNvSpPr/>
              <p:nvPr/>
            </p:nvSpPr>
            <p:spPr>
              <a:xfrm>
                <a:off x="1812" y="2061"/>
                <a:ext cx="17" cy="20"/>
              </a:xfrm>
              <a:custGeom>
                <a:avLst/>
                <a:gdLst/>
                <a:ahLst/>
                <a:cxnLst>
                  <a:cxn ang="0">
                    <a:pos x="210" y="400"/>
                  </a:cxn>
                  <a:cxn ang="0">
                    <a:pos x="595" y="1143"/>
                  </a:cxn>
                  <a:cxn ang="0">
                    <a:pos x="706" y="931"/>
                  </a:cxn>
                  <a:cxn ang="0">
                    <a:pos x="706" y="211"/>
                  </a:cxn>
                  <a:cxn ang="0">
                    <a:pos x="595" y="400"/>
                  </a:cxn>
                  <a:cxn ang="0">
                    <a:pos x="595" y="931"/>
                  </a:cxn>
                  <a:cxn ang="0">
                    <a:pos x="907" y="931"/>
                  </a:cxn>
                  <a:cxn ang="0">
                    <a:pos x="907" y="400"/>
                  </a:cxn>
                  <a:cxn ang="0">
                    <a:pos x="706" y="400"/>
                  </a:cxn>
                  <a:cxn ang="0">
                    <a:pos x="706" y="931"/>
                  </a:cxn>
                  <a:cxn ang="0">
                    <a:pos x="1091" y="726"/>
                  </a:cxn>
                  <a:cxn ang="0">
                    <a:pos x="1091" y="603"/>
                  </a:cxn>
                  <a:cxn ang="0">
                    <a:pos x="706" y="603"/>
                  </a:cxn>
                  <a:cxn ang="0">
                    <a:pos x="706" y="726"/>
                  </a:cxn>
                  <a:cxn ang="0">
                    <a:pos x="1091" y="726"/>
                  </a:cxn>
                  <a:cxn ang="0">
                    <a:pos x="907" y="211"/>
                  </a:cxn>
                  <a:cxn ang="0">
                    <a:pos x="706" y="211"/>
                  </a:cxn>
                  <a:cxn ang="0">
                    <a:pos x="595" y="931"/>
                  </a:cxn>
                  <a:cxn ang="0">
                    <a:pos x="907" y="931"/>
                  </a:cxn>
                  <a:cxn ang="0">
                    <a:pos x="706" y="211"/>
                  </a:cxn>
                  <a:cxn ang="0">
                    <a:pos x="385" y="211"/>
                  </a:cxn>
                  <a:cxn ang="0">
                    <a:pos x="595" y="931"/>
                  </a:cxn>
                  <a:cxn ang="0">
                    <a:pos x="706" y="931"/>
                  </a:cxn>
                  <a:cxn ang="0">
                    <a:pos x="385" y="0"/>
                  </a:cxn>
                  <a:cxn ang="0">
                    <a:pos x="210" y="400"/>
                  </a:cxn>
                </a:cxnLst>
                <a:pathLst>
                  <a:path w="6" h="7">
                    <a:moveTo>
                      <a:pt x="1" y="2"/>
                    </a:moveTo>
                    <a:cubicBezTo>
                      <a:pt x="2" y="2"/>
                      <a:pt x="2" y="5"/>
                      <a:pt x="3" y="6"/>
                    </a:cubicBezTo>
                    <a:cubicBezTo>
                      <a:pt x="3" y="7"/>
                      <a:pt x="4" y="7"/>
                      <a:pt x="4" y="5"/>
                    </a:cubicBezTo>
                    <a:cubicBezTo>
                      <a:pt x="4" y="4"/>
                      <a:pt x="4" y="3"/>
                      <a:pt x="4" y="1"/>
                    </a:cubicBezTo>
                    <a:cubicBezTo>
                      <a:pt x="4" y="1"/>
                      <a:pt x="3" y="2"/>
                      <a:pt x="3" y="2"/>
                    </a:cubicBezTo>
                    <a:cubicBezTo>
                      <a:pt x="3" y="3"/>
                      <a:pt x="3" y="4"/>
                      <a:pt x="3" y="5"/>
                    </a:cubicBezTo>
                    <a:cubicBezTo>
                      <a:pt x="4" y="6"/>
                      <a:pt x="5" y="6"/>
                      <a:pt x="5" y="5"/>
                    </a:cubicBezTo>
                    <a:cubicBezTo>
                      <a:pt x="5" y="4"/>
                      <a:pt x="5" y="3"/>
                      <a:pt x="5" y="2"/>
                    </a:cubicBezTo>
                    <a:cubicBezTo>
                      <a:pt x="5" y="2"/>
                      <a:pt x="4" y="2"/>
                      <a:pt x="4" y="2"/>
                    </a:cubicBezTo>
                    <a:cubicBezTo>
                      <a:pt x="4" y="3"/>
                      <a:pt x="4" y="4"/>
                      <a:pt x="4" y="5"/>
                    </a:cubicBezTo>
                    <a:cubicBezTo>
                      <a:pt x="5" y="6"/>
                      <a:pt x="6" y="5"/>
                      <a:pt x="6" y="4"/>
                    </a:cubicBezTo>
                    <a:cubicBezTo>
                      <a:pt x="6" y="4"/>
                      <a:pt x="6" y="3"/>
                      <a:pt x="6" y="3"/>
                    </a:cubicBezTo>
                    <a:cubicBezTo>
                      <a:pt x="6" y="2"/>
                      <a:pt x="4" y="2"/>
                      <a:pt x="4" y="3"/>
                    </a:cubicBezTo>
                    <a:cubicBezTo>
                      <a:pt x="4" y="3"/>
                      <a:pt x="4" y="4"/>
                      <a:pt x="4" y="4"/>
                    </a:cubicBezTo>
                    <a:cubicBezTo>
                      <a:pt x="5" y="4"/>
                      <a:pt x="5" y="4"/>
                      <a:pt x="6" y="4"/>
                    </a:cubicBezTo>
                    <a:cubicBezTo>
                      <a:pt x="6" y="3"/>
                      <a:pt x="6" y="2"/>
                      <a:pt x="5" y="1"/>
                    </a:cubicBezTo>
                    <a:cubicBezTo>
                      <a:pt x="5" y="0"/>
                      <a:pt x="4" y="1"/>
                      <a:pt x="4" y="1"/>
                    </a:cubicBezTo>
                    <a:cubicBezTo>
                      <a:pt x="3" y="3"/>
                      <a:pt x="3" y="4"/>
                      <a:pt x="3" y="5"/>
                    </a:cubicBezTo>
                    <a:cubicBezTo>
                      <a:pt x="4" y="5"/>
                      <a:pt x="5" y="5"/>
                      <a:pt x="5" y="5"/>
                    </a:cubicBezTo>
                    <a:cubicBezTo>
                      <a:pt x="5" y="3"/>
                      <a:pt x="5" y="2"/>
                      <a:pt x="4" y="1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3"/>
                      <a:pt x="2" y="4"/>
                      <a:pt x="3" y="5"/>
                    </a:cubicBezTo>
                    <a:cubicBezTo>
                      <a:pt x="3" y="5"/>
                      <a:pt x="4" y="5"/>
                      <a:pt x="4" y="5"/>
                    </a:cubicBezTo>
                    <a:cubicBezTo>
                      <a:pt x="4" y="4"/>
                      <a:pt x="4" y="1"/>
                      <a:pt x="2" y="0"/>
                    </a:cubicBezTo>
                    <a:cubicBezTo>
                      <a:pt x="1" y="0"/>
                      <a:pt x="0" y="2"/>
                      <a:pt x="1" y="2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36" name="Freeform 333"/>
              <p:cNvSpPr/>
              <p:nvPr/>
            </p:nvSpPr>
            <p:spPr>
              <a:xfrm>
                <a:off x="337" y="251"/>
                <a:ext cx="95" cy="123"/>
              </a:xfrm>
              <a:custGeom>
                <a:avLst/>
                <a:gdLst/>
                <a:ahLst/>
                <a:cxnLst>
                  <a:cxn ang="0">
                    <a:pos x="1385" y="3272"/>
                  </a:cxn>
                  <a:cxn ang="0">
                    <a:pos x="2412" y="729"/>
                  </a:cxn>
                  <a:cxn ang="0">
                    <a:pos x="3987" y="729"/>
                  </a:cxn>
                  <a:cxn ang="0">
                    <a:pos x="5156" y="4213"/>
                  </a:cxn>
                  <a:cxn ang="0">
                    <a:pos x="3365" y="8026"/>
                  </a:cxn>
                  <a:cxn ang="0">
                    <a:pos x="3771" y="8026"/>
                  </a:cxn>
                  <a:cxn ang="0">
                    <a:pos x="5156" y="4820"/>
                  </a:cxn>
                  <a:cxn ang="0">
                    <a:pos x="5916" y="3272"/>
                  </a:cxn>
                  <a:cxn ang="0">
                    <a:pos x="4318" y="606"/>
                  </a:cxn>
                  <a:cxn ang="0">
                    <a:pos x="953" y="1333"/>
                  </a:cxn>
                  <a:cxn ang="0">
                    <a:pos x="1385" y="3607"/>
                  </a:cxn>
                  <a:cxn ang="0">
                    <a:pos x="1385" y="3272"/>
                  </a:cxn>
                </a:cxnLst>
                <a:pathLst>
                  <a:path w="33" h="43">
                    <a:moveTo>
                      <a:pt x="7" y="17"/>
                    </a:moveTo>
                    <a:cubicBezTo>
                      <a:pt x="0" y="15"/>
                      <a:pt x="8" y="6"/>
                      <a:pt x="12" y="4"/>
                    </a:cubicBezTo>
                    <a:cubicBezTo>
                      <a:pt x="15" y="3"/>
                      <a:pt x="17" y="3"/>
                      <a:pt x="20" y="4"/>
                    </a:cubicBezTo>
                    <a:cubicBezTo>
                      <a:pt x="29" y="5"/>
                      <a:pt x="31" y="15"/>
                      <a:pt x="26" y="22"/>
                    </a:cubicBezTo>
                    <a:cubicBezTo>
                      <a:pt x="20" y="29"/>
                      <a:pt x="17" y="33"/>
                      <a:pt x="17" y="42"/>
                    </a:cubicBezTo>
                    <a:cubicBezTo>
                      <a:pt x="17" y="43"/>
                      <a:pt x="19" y="43"/>
                      <a:pt x="19" y="42"/>
                    </a:cubicBezTo>
                    <a:cubicBezTo>
                      <a:pt x="18" y="35"/>
                      <a:pt x="21" y="30"/>
                      <a:pt x="26" y="25"/>
                    </a:cubicBezTo>
                    <a:cubicBezTo>
                      <a:pt x="28" y="22"/>
                      <a:pt x="29" y="20"/>
                      <a:pt x="30" y="17"/>
                    </a:cubicBezTo>
                    <a:cubicBezTo>
                      <a:pt x="33" y="10"/>
                      <a:pt x="27" y="5"/>
                      <a:pt x="22" y="3"/>
                    </a:cubicBezTo>
                    <a:cubicBezTo>
                      <a:pt x="16" y="0"/>
                      <a:pt x="9" y="2"/>
                      <a:pt x="5" y="7"/>
                    </a:cubicBezTo>
                    <a:cubicBezTo>
                      <a:pt x="2" y="10"/>
                      <a:pt x="2" y="17"/>
                      <a:pt x="7" y="19"/>
                    </a:cubicBezTo>
                    <a:cubicBezTo>
                      <a:pt x="8" y="19"/>
                      <a:pt x="8" y="18"/>
                      <a:pt x="7" y="17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37" name="Freeform 334"/>
              <p:cNvSpPr/>
              <p:nvPr/>
            </p:nvSpPr>
            <p:spPr>
              <a:xfrm>
                <a:off x="369" y="386"/>
                <a:ext cx="37" cy="31"/>
              </a:xfrm>
              <a:custGeom>
                <a:avLst/>
                <a:gdLst/>
                <a:ahLst/>
                <a:cxnLst>
                  <a:cxn ang="0">
                    <a:pos x="1711" y="183"/>
                  </a:cxn>
                  <a:cxn ang="0">
                    <a:pos x="390" y="183"/>
                  </a:cxn>
                  <a:cxn ang="0">
                    <a:pos x="390" y="1254"/>
                  </a:cxn>
                  <a:cxn ang="0">
                    <a:pos x="2026" y="380"/>
                  </a:cxn>
                  <a:cxn ang="0">
                    <a:pos x="1847" y="516"/>
                  </a:cxn>
                  <a:cxn ang="0">
                    <a:pos x="601" y="1071"/>
                  </a:cxn>
                  <a:cxn ang="0">
                    <a:pos x="712" y="380"/>
                  </a:cxn>
                  <a:cxn ang="0">
                    <a:pos x="1711" y="380"/>
                  </a:cxn>
                  <a:cxn ang="0">
                    <a:pos x="1711" y="183"/>
                  </a:cxn>
                </a:cxnLst>
                <a:pathLst>
                  <a:path w="13" h="11">
                    <a:moveTo>
                      <a:pt x="9" y="1"/>
                    </a:moveTo>
                    <a:cubicBezTo>
                      <a:pt x="7" y="0"/>
                      <a:pt x="4" y="0"/>
                      <a:pt x="2" y="1"/>
                    </a:cubicBezTo>
                    <a:cubicBezTo>
                      <a:pt x="0" y="3"/>
                      <a:pt x="0" y="6"/>
                      <a:pt x="2" y="7"/>
                    </a:cubicBezTo>
                    <a:cubicBezTo>
                      <a:pt x="5" y="11"/>
                      <a:pt x="13" y="7"/>
                      <a:pt x="11" y="2"/>
                    </a:cubicBezTo>
                    <a:cubicBezTo>
                      <a:pt x="11" y="1"/>
                      <a:pt x="9" y="1"/>
                      <a:pt x="10" y="3"/>
                    </a:cubicBezTo>
                    <a:cubicBezTo>
                      <a:pt x="11" y="6"/>
                      <a:pt x="6" y="9"/>
                      <a:pt x="3" y="6"/>
                    </a:cubicBezTo>
                    <a:cubicBezTo>
                      <a:pt x="2" y="5"/>
                      <a:pt x="2" y="3"/>
                      <a:pt x="4" y="2"/>
                    </a:cubicBezTo>
                    <a:cubicBezTo>
                      <a:pt x="5" y="2"/>
                      <a:pt x="7" y="2"/>
                      <a:pt x="9" y="2"/>
                    </a:cubicBezTo>
                    <a:cubicBezTo>
                      <a:pt x="10" y="3"/>
                      <a:pt x="10" y="1"/>
                      <a:pt x="9" y="1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38" name="Freeform 335"/>
              <p:cNvSpPr/>
              <p:nvPr/>
            </p:nvSpPr>
            <p:spPr>
              <a:xfrm>
                <a:off x="374" y="391"/>
                <a:ext cx="6" cy="12"/>
              </a:xfrm>
              <a:custGeom>
                <a:avLst/>
                <a:gdLst/>
                <a:ahLst/>
                <a:cxnLst>
                  <a:cxn ang="0">
                    <a:pos x="0" y="972"/>
                  </a:cxn>
                  <a:cxn ang="0">
                    <a:pos x="486" y="0"/>
                  </a:cxn>
                  <a:cxn ang="0">
                    <a:pos x="486" y="0"/>
                  </a:cxn>
                  <a:cxn ang="0">
                    <a:pos x="0" y="729"/>
                  </a:cxn>
                  <a:cxn ang="0">
                    <a:pos x="0" y="972"/>
                  </a:cxn>
                </a:cxnLst>
                <a:pathLst>
                  <a:path w="2" h="4">
                    <a:moveTo>
                      <a:pt x="0" y="4"/>
                    </a:moveTo>
                    <a:cubicBezTo>
                      <a:pt x="1" y="2"/>
                      <a:pt x="1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39" name="Freeform 336"/>
              <p:cNvSpPr/>
              <p:nvPr/>
            </p:nvSpPr>
            <p:spPr>
              <a:xfrm>
                <a:off x="374" y="391"/>
                <a:ext cx="9" cy="12"/>
              </a:xfrm>
              <a:custGeom>
                <a:avLst/>
                <a:gdLst/>
                <a:ahLst/>
                <a:cxnLst>
                  <a:cxn ang="0">
                    <a:pos x="243" y="972"/>
                  </a:cxn>
                  <a:cxn ang="0">
                    <a:pos x="729" y="0"/>
                  </a:cxn>
                  <a:cxn ang="0">
                    <a:pos x="486" y="0"/>
                  </a:cxn>
                  <a:cxn ang="0">
                    <a:pos x="0" y="972"/>
                  </a:cxn>
                  <a:cxn ang="0">
                    <a:pos x="243" y="972"/>
                  </a:cxn>
                </a:cxnLst>
                <a:pathLst>
                  <a:path w="3" h="4">
                    <a:moveTo>
                      <a:pt x="1" y="4"/>
                    </a:moveTo>
                    <a:cubicBezTo>
                      <a:pt x="1" y="3"/>
                      <a:pt x="2" y="2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1"/>
                      <a:pt x="1" y="3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40" name="Freeform 337"/>
              <p:cNvSpPr/>
              <p:nvPr/>
            </p:nvSpPr>
            <p:spPr>
              <a:xfrm>
                <a:off x="377" y="391"/>
                <a:ext cx="9" cy="15"/>
              </a:xfrm>
              <a:custGeom>
                <a:avLst/>
                <a:gdLst/>
                <a:ahLst/>
                <a:cxnLst>
                  <a:cxn ang="0">
                    <a:pos x="0" y="1215"/>
                  </a:cxn>
                  <a:cxn ang="0">
                    <a:pos x="729" y="243"/>
                  </a:cxn>
                  <a:cxn ang="0">
                    <a:pos x="729" y="0"/>
                  </a:cxn>
                  <a:cxn ang="0">
                    <a:pos x="0" y="1215"/>
                  </a:cxn>
                  <a:cxn ang="0">
                    <a:pos x="0" y="1215"/>
                  </a:cxn>
                </a:cxnLst>
                <a:pathLst>
                  <a:path w="3" h="5">
                    <a:moveTo>
                      <a:pt x="0" y="5"/>
                    </a:moveTo>
                    <a:cubicBezTo>
                      <a:pt x="1" y="3"/>
                      <a:pt x="2" y="2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2"/>
                      <a:pt x="0" y="3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41" name="Freeform 338"/>
              <p:cNvSpPr/>
              <p:nvPr/>
            </p:nvSpPr>
            <p:spPr>
              <a:xfrm>
                <a:off x="380" y="391"/>
                <a:ext cx="9" cy="15"/>
              </a:xfrm>
              <a:custGeom>
                <a:avLst/>
                <a:gdLst/>
                <a:ahLst/>
                <a:cxnLst>
                  <a:cxn ang="0">
                    <a:pos x="243" y="1215"/>
                  </a:cxn>
                  <a:cxn ang="0">
                    <a:pos x="729" y="0"/>
                  </a:cxn>
                  <a:cxn ang="0">
                    <a:pos x="729" y="0"/>
                  </a:cxn>
                  <a:cxn ang="0">
                    <a:pos x="0" y="1215"/>
                  </a:cxn>
                  <a:cxn ang="0">
                    <a:pos x="243" y="1215"/>
                  </a:cxn>
                </a:cxnLst>
                <a:pathLst>
                  <a:path w="3" h="5">
                    <a:moveTo>
                      <a:pt x="1" y="5"/>
                    </a:moveTo>
                    <a:cubicBezTo>
                      <a:pt x="1" y="3"/>
                      <a:pt x="3" y="2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2"/>
                      <a:pt x="0" y="3"/>
                      <a:pt x="0" y="5"/>
                    </a:cubicBezTo>
                    <a:cubicBezTo>
                      <a:pt x="0" y="5"/>
                      <a:pt x="1" y="5"/>
                      <a:pt x="1" y="5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42" name="Freeform 339"/>
              <p:cNvSpPr/>
              <p:nvPr/>
            </p:nvSpPr>
            <p:spPr>
              <a:xfrm>
                <a:off x="383" y="391"/>
                <a:ext cx="9" cy="15"/>
              </a:xfrm>
              <a:custGeom>
                <a:avLst/>
                <a:gdLst/>
                <a:ahLst/>
                <a:cxnLst>
                  <a:cxn ang="0">
                    <a:pos x="0" y="1215"/>
                  </a:cxn>
                  <a:cxn ang="0">
                    <a:pos x="729" y="243"/>
                  </a:cxn>
                  <a:cxn ang="0">
                    <a:pos x="486" y="0"/>
                  </a:cxn>
                  <a:cxn ang="0">
                    <a:pos x="0" y="1215"/>
                  </a:cxn>
                  <a:cxn ang="0">
                    <a:pos x="0" y="1215"/>
                  </a:cxn>
                </a:cxnLst>
                <a:pathLst>
                  <a:path w="3" h="5">
                    <a:moveTo>
                      <a:pt x="0" y="5"/>
                    </a:moveTo>
                    <a:cubicBezTo>
                      <a:pt x="1" y="4"/>
                      <a:pt x="2" y="2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1" y="2"/>
                      <a:pt x="0" y="3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43" name="Freeform 340"/>
              <p:cNvSpPr/>
              <p:nvPr/>
            </p:nvSpPr>
            <p:spPr>
              <a:xfrm>
                <a:off x="386" y="391"/>
                <a:ext cx="8" cy="15"/>
              </a:xfrm>
              <a:custGeom>
                <a:avLst/>
                <a:gdLst/>
                <a:ahLst/>
                <a:cxnLst>
                  <a:cxn ang="0">
                    <a:pos x="149" y="1215"/>
                  </a:cxn>
                  <a:cxn ang="0">
                    <a:pos x="397" y="0"/>
                  </a:cxn>
                  <a:cxn ang="0">
                    <a:pos x="248" y="0"/>
                  </a:cxn>
                  <a:cxn ang="0">
                    <a:pos x="0" y="1215"/>
                  </a:cxn>
                  <a:cxn ang="0">
                    <a:pos x="149" y="1215"/>
                  </a:cxn>
                </a:cxnLst>
                <a:pathLst>
                  <a:path w="3" h="5">
                    <a:moveTo>
                      <a:pt x="1" y="5"/>
                    </a:moveTo>
                    <a:cubicBezTo>
                      <a:pt x="1" y="3"/>
                      <a:pt x="2" y="2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2"/>
                      <a:pt x="1" y="3"/>
                      <a:pt x="0" y="5"/>
                    </a:cubicBezTo>
                    <a:cubicBezTo>
                      <a:pt x="0" y="5"/>
                      <a:pt x="1" y="5"/>
                      <a:pt x="1" y="5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44" name="Freeform 341"/>
              <p:cNvSpPr/>
              <p:nvPr/>
            </p:nvSpPr>
            <p:spPr>
              <a:xfrm>
                <a:off x="389" y="391"/>
                <a:ext cx="8" cy="15"/>
              </a:xfrm>
              <a:custGeom>
                <a:avLst/>
                <a:gdLst/>
                <a:ahLst/>
                <a:cxnLst>
                  <a:cxn ang="0">
                    <a:pos x="0" y="1215"/>
                  </a:cxn>
                  <a:cxn ang="0">
                    <a:pos x="397" y="243"/>
                  </a:cxn>
                  <a:cxn ang="0">
                    <a:pos x="248" y="243"/>
                  </a:cxn>
                  <a:cxn ang="0">
                    <a:pos x="0" y="1215"/>
                  </a:cxn>
                  <a:cxn ang="0">
                    <a:pos x="0" y="1215"/>
                  </a:cxn>
                </a:cxnLst>
                <a:pathLst>
                  <a:path w="3" h="5">
                    <a:moveTo>
                      <a:pt x="0" y="5"/>
                    </a:moveTo>
                    <a:cubicBezTo>
                      <a:pt x="1" y="3"/>
                      <a:pt x="2" y="2"/>
                      <a:pt x="3" y="1"/>
                    </a:cubicBezTo>
                    <a:cubicBezTo>
                      <a:pt x="3" y="1"/>
                      <a:pt x="2" y="0"/>
                      <a:pt x="2" y="1"/>
                    </a:cubicBezTo>
                    <a:cubicBezTo>
                      <a:pt x="1" y="2"/>
                      <a:pt x="0" y="3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45" name="Freeform 342"/>
              <p:cNvSpPr/>
              <p:nvPr/>
            </p:nvSpPr>
            <p:spPr>
              <a:xfrm>
                <a:off x="392" y="394"/>
                <a:ext cx="5" cy="9"/>
              </a:xfrm>
              <a:custGeom>
                <a:avLst/>
                <a:gdLst/>
                <a:ahLst/>
                <a:cxnLst>
                  <a:cxn ang="0">
                    <a:pos x="125" y="729"/>
                  </a:cxn>
                  <a:cxn ang="0">
                    <a:pos x="208" y="0"/>
                  </a:cxn>
                  <a:cxn ang="0">
                    <a:pos x="208" y="0"/>
                  </a:cxn>
                  <a:cxn ang="0">
                    <a:pos x="0" y="729"/>
                  </a:cxn>
                  <a:cxn ang="0">
                    <a:pos x="125" y="729"/>
                  </a:cxn>
                </a:cxnLst>
                <a:pathLst>
                  <a:path w="2" h="3">
                    <a:moveTo>
                      <a:pt x="1" y="3"/>
                    </a:moveTo>
                    <a:cubicBezTo>
                      <a:pt x="1" y="2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2"/>
                      <a:pt x="0" y="3"/>
                    </a:cubicBezTo>
                    <a:cubicBezTo>
                      <a:pt x="0" y="3"/>
                      <a:pt x="1" y="3"/>
                      <a:pt x="1" y="3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46" name="Freeform 343"/>
              <p:cNvSpPr/>
              <p:nvPr/>
            </p:nvSpPr>
            <p:spPr>
              <a:xfrm>
                <a:off x="477" y="2084"/>
                <a:ext cx="103" cy="112"/>
              </a:xfrm>
              <a:custGeom>
                <a:avLst/>
                <a:gdLst/>
                <a:ahLst/>
                <a:cxnLst>
                  <a:cxn ang="0">
                    <a:pos x="4970" y="405"/>
                  </a:cxn>
                  <a:cxn ang="0">
                    <a:pos x="1940" y="1163"/>
                  </a:cxn>
                  <a:cxn ang="0">
                    <a:pos x="1147" y="3529"/>
                  </a:cxn>
                  <a:cxn ang="0">
                    <a:pos x="212" y="7200"/>
                  </a:cxn>
                  <a:cxn ang="0">
                    <a:pos x="212" y="7415"/>
                  </a:cxn>
                  <a:cxn ang="0">
                    <a:pos x="2481" y="7200"/>
                  </a:cxn>
                  <a:cxn ang="0">
                    <a:pos x="2881" y="6869"/>
                  </a:cxn>
                  <a:cxn ang="0">
                    <a:pos x="3096" y="6252"/>
                  </a:cxn>
                  <a:cxn ang="0">
                    <a:pos x="3096" y="6252"/>
                  </a:cxn>
                  <a:cxn ang="0">
                    <a:pos x="3625" y="7415"/>
                  </a:cxn>
                  <a:cxn ang="0">
                    <a:pos x="4821" y="7415"/>
                  </a:cxn>
                  <a:cxn ang="0">
                    <a:pos x="5762" y="7415"/>
                  </a:cxn>
                  <a:cxn ang="0">
                    <a:pos x="6695" y="7200"/>
                  </a:cxn>
                  <a:cxn ang="0">
                    <a:pos x="6695" y="7415"/>
                  </a:cxn>
                  <a:cxn ang="0">
                    <a:pos x="6910" y="7415"/>
                  </a:cxn>
                  <a:cxn ang="0">
                    <a:pos x="6910" y="7200"/>
                  </a:cxn>
                  <a:cxn ang="0">
                    <a:pos x="5362" y="7010"/>
                  </a:cxn>
                  <a:cxn ang="0">
                    <a:pos x="3488" y="6657"/>
                  </a:cxn>
                  <a:cxn ang="0">
                    <a:pos x="3282" y="5632"/>
                  </a:cxn>
                  <a:cxn ang="0">
                    <a:pos x="2881" y="5632"/>
                  </a:cxn>
                  <a:cxn ang="0">
                    <a:pos x="2669" y="6464"/>
                  </a:cxn>
                  <a:cxn ang="0">
                    <a:pos x="730" y="7200"/>
                  </a:cxn>
                  <a:cxn ang="0">
                    <a:pos x="607" y="6464"/>
                  </a:cxn>
                  <a:cxn ang="0">
                    <a:pos x="1147" y="4503"/>
                  </a:cxn>
                  <a:cxn ang="0">
                    <a:pos x="2089" y="1568"/>
                  </a:cxn>
                  <a:cxn ang="0">
                    <a:pos x="4970" y="617"/>
                  </a:cxn>
                  <a:cxn ang="0">
                    <a:pos x="4970" y="405"/>
                  </a:cxn>
                </a:cxnLst>
                <a:pathLst>
                  <a:path w="36" h="39">
                    <a:moveTo>
                      <a:pt x="26" y="2"/>
                    </a:moveTo>
                    <a:cubicBezTo>
                      <a:pt x="20" y="2"/>
                      <a:pt x="13" y="0"/>
                      <a:pt x="10" y="6"/>
                    </a:cubicBezTo>
                    <a:cubicBezTo>
                      <a:pt x="8" y="9"/>
                      <a:pt x="8" y="14"/>
                      <a:pt x="6" y="18"/>
                    </a:cubicBezTo>
                    <a:cubicBezTo>
                      <a:pt x="4" y="24"/>
                      <a:pt x="2" y="31"/>
                      <a:pt x="1" y="37"/>
                    </a:cubicBezTo>
                    <a:cubicBezTo>
                      <a:pt x="0" y="38"/>
                      <a:pt x="1" y="38"/>
                      <a:pt x="1" y="38"/>
                    </a:cubicBezTo>
                    <a:cubicBezTo>
                      <a:pt x="5" y="39"/>
                      <a:pt x="9" y="38"/>
                      <a:pt x="13" y="37"/>
                    </a:cubicBezTo>
                    <a:cubicBezTo>
                      <a:pt x="14" y="36"/>
                      <a:pt x="15" y="35"/>
                      <a:pt x="15" y="35"/>
                    </a:cubicBezTo>
                    <a:cubicBezTo>
                      <a:pt x="15" y="34"/>
                      <a:pt x="16" y="33"/>
                      <a:pt x="16" y="32"/>
                    </a:cubicBezTo>
                    <a:cubicBezTo>
                      <a:pt x="16" y="30"/>
                      <a:pt x="16" y="30"/>
                      <a:pt x="16" y="32"/>
                    </a:cubicBezTo>
                    <a:cubicBezTo>
                      <a:pt x="16" y="34"/>
                      <a:pt x="16" y="37"/>
                      <a:pt x="19" y="38"/>
                    </a:cubicBezTo>
                    <a:cubicBezTo>
                      <a:pt x="21" y="38"/>
                      <a:pt x="23" y="38"/>
                      <a:pt x="25" y="38"/>
                    </a:cubicBezTo>
                    <a:cubicBezTo>
                      <a:pt x="27" y="38"/>
                      <a:pt x="29" y="38"/>
                      <a:pt x="30" y="38"/>
                    </a:cubicBezTo>
                    <a:cubicBezTo>
                      <a:pt x="30" y="38"/>
                      <a:pt x="36" y="37"/>
                      <a:pt x="35" y="37"/>
                    </a:cubicBezTo>
                    <a:cubicBezTo>
                      <a:pt x="34" y="37"/>
                      <a:pt x="34" y="39"/>
                      <a:pt x="35" y="38"/>
                    </a:cubicBezTo>
                    <a:cubicBezTo>
                      <a:pt x="35" y="38"/>
                      <a:pt x="35" y="38"/>
                      <a:pt x="36" y="38"/>
                    </a:cubicBezTo>
                    <a:cubicBezTo>
                      <a:pt x="36" y="38"/>
                      <a:pt x="36" y="38"/>
                      <a:pt x="36" y="37"/>
                    </a:cubicBezTo>
                    <a:cubicBezTo>
                      <a:pt x="34" y="36"/>
                      <a:pt x="30" y="36"/>
                      <a:pt x="28" y="36"/>
                    </a:cubicBezTo>
                    <a:cubicBezTo>
                      <a:pt x="26" y="36"/>
                      <a:pt x="19" y="38"/>
                      <a:pt x="18" y="34"/>
                    </a:cubicBezTo>
                    <a:cubicBezTo>
                      <a:pt x="17" y="33"/>
                      <a:pt x="17" y="31"/>
                      <a:pt x="17" y="29"/>
                    </a:cubicBezTo>
                    <a:cubicBezTo>
                      <a:pt x="16" y="28"/>
                      <a:pt x="15" y="28"/>
                      <a:pt x="15" y="29"/>
                    </a:cubicBezTo>
                    <a:cubicBezTo>
                      <a:pt x="15" y="30"/>
                      <a:pt x="14" y="32"/>
                      <a:pt x="14" y="33"/>
                    </a:cubicBezTo>
                    <a:cubicBezTo>
                      <a:pt x="13" y="37"/>
                      <a:pt x="7" y="37"/>
                      <a:pt x="4" y="37"/>
                    </a:cubicBezTo>
                    <a:cubicBezTo>
                      <a:pt x="1" y="37"/>
                      <a:pt x="3" y="35"/>
                      <a:pt x="3" y="33"/>
                    </a:cubicBezTo>
                    <a:cubicBezTo>
                      <a:pt x="4" y="30"/>
                      <a:pt x="5" y="26"/>
                      <a:pt x="6" y="23"/>
                    </a:cubicBezTo>
                    <a:cubicBezTo>
                      <a:pt x="8" y="18"/>
                      <a:pt x="9" y="13"/>
                      <a:pt x="11" y="8"/>
                    </a:cubicBezTo>
                    <a:cubicBezTo>
                      <a:pt x="12" y="1"/>
                      <a:pt x="20" y="3"/>
                      <a:pt x="26" y="3"/>
                    </a:cubicBezTo>
                    <a:cubicBezTo>
                      <a:pt x="27" y="3"/>
                      <a:pt x="27" y="2"/>
                      <a:pt x="26" y="2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47" name="Freeform 344"/>
              <p:cNvSpPr/>
              <p:nvPr/>
            </p:nvSpPr>
            <p:spPr>
              <a:xfrm>
                <a:off x="546" y="2087"/>
                <a:ext cx="43" cy="106"/>
              </a:xfrm>
              <a:custGeom>
                <a:avLst/>
                <a:gdLst/>
                <a:ahLst/>
                <a:cxnLst>
                  <a:cxn ang="0">
                    <a:pos x="401" y="607"/>
                  </a:cxn>
                  <a:cxn ang="0">
                    <a:pos x="401" y="212"/>
                  </a:cxn>
                  <a:cxn ang="0">
                    <a:pos x="0" y="401"/>
                  </a:cxn>
                  <a:cxn ang="0">
                    <a:pos x="2497" y="6936"/>
                  </a:cxn>
                  <a:cxn ang="0">
                    <a:pos x="2901" y="6936"/>
                  </a:cxn>
                  <a:cxn ang="0">
                    <a:pos x="401" y="212"/>
                  </a:cxn>
                  <a:cxn ang="0">
                    <a:pos x="0" y="212"/>
                  </a:cxn>
                  <a:cxn ang="0">
                    <a:pos x="0" y="607"/>
                  </a:cxn>
                  <a:cxn ang="0">
                    <a:pos x="401" y="607"/>
                  </a:cxn>
                </a:cxnLst>
                <a:pathLst>
                  <a:path w="15" h="37">
                    <a:moveTo>
                      <a:pt x="2" y="3"/>
                    </a:moveTo>
                    <a:cubicBezTo>
                      <a:pt x="2" y="2"/>
                      <a:pt x="2" y="2"/>
                      <a:pt x="2" y="1"/>
                    </a:cubicBezTo>
                    <a:cubicBezTo>
                      <a:pt x="1" y="1"/>
                      <a:pt x="1" y="1"/>
                      <a:pt x="0" y="2"/>
                    </a:cubicBezTo>
                    <a:cubicBezTo>
                      <a:pt x="5" y="13"/>
                      <a:pt x="10" y="24"/>
                      <a:pt x="13" y="36"/>
                    </a:cubicBezTo>
                    <a:cubicBezTo>
                      <a:pt x="14" y="37"/>
                      <a:pt x="15" y="37"/>
                      <a:pt x="15" y="36"/>
                    </a:cubicBezTo>
                    <a:cubicBezTo>
                      <a:pt x="11" y="24"/>
                      <a:pt x="6" y="13"/>
                      <a:pt x="2" y="1"/>
                    </a:cubicBezTo>
                    <a:cubicBezTo>
                      <a:pt x="2" y="0"/>
                      <a:pt x="0" y="0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4"/>
                      <a:pt x="2" y="4"/>
                      <a:pt x="2" y="3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48" name="Freeform 345"/>
              <p:cNvSpPr/>
              <p:nvPr/>
            </p:nvSpPr>
            <p:spPr>
              <a:xfrm>
                <a:off x="603" y="2081"/>
                <a:ext cx="114" cy="115"/>
              </a:xfrm>
              <a:custGeom>
                <a:avLst/>
                <a:gdLst/>
                <a:ahLst/>
                <a:cxnLst>
                  <a:cxn ang="0">
                    <a:pos x="390" y="7110"/>
                  </a:cxn>
                  <a:cxn ang="0">
                    <a:pos x="715" y="6705"/>
                  </a:cxn>
                  <a:cxn ang="0">
                    <a:pos x="926" y="5678"/>
                  </a:cxn>
                  <a:cxn ang="0">
                    <a:pos x="1713" y="3752"/>
                  </a:cxn>
                  <a:cxn ang="0">
                    <a:pos x="2639" y="1570"/>
                  </a:cxn>
                  <a:cxn ang="0">
                    <a:pos x="5281" y="1785"/>
                  </a:cxn>
                  <a:cxn ang="0">
                    <a:pos x="6393" y="4704"/>
                  </a:cxn>
                  <a:cxn ang="0">
                    <a:pos x="7131" y="7110"/>
                  </a:cxn>
                  <a:cxn ang="0">
                    <a:pos x="4680" y="7441"/>
                  </a:cxn>
                  <a:cxn ang="0">
                    <a:pos x="3956" y="5537"/>
                  </a:cxn>
                  <a:cxn ang="0">
                    <a:pos x="3565" y="6894"/>
                  </a:cxn>
                  <a:cxn ang="0">
                    <a:pos x="2850" y="7441"/>
                  </a:cxn>
                  <a:cxn ang="0">
                    <a:pos x="211" y="7441"/>
                  </a:cxn>
                  <a:cxn ang="0">
                    <a:pos x="211" y="7869"/>
                  </a:cxn>
                  <a:cxn ang="0">
                    <a:pos x="3753" y="7653"/>
                  </a:cxn>
                  <a:cxn ang="0">
                    <a:pos x="3956" y="7653"/>
                  </a:cxn>
                  <a:cxn ang="0">
                    <a:pos x="3956" y="6894"/>
                  </a:cxn>
                  <a:cxn ang="0">
                    <a:pos x="3956" y="6489"/>
                  </a:cxn>
                  <a:cxn ang="0">
                    <a:pos x="4167" y="5868"/>
                  </a:cxn>
                  <a:cxn ang="0">
                    <a:pos x="4492" y="7653"/>
                  </a:cxn>
                  <a:cxn ang="0">
                    <a:pos x="4492" y="7653"/>
                  </a:cxn>
                  <a:cxn ang="0">
                    <a:pos x="7319" y="7653"/>
                  </a:cxn>
                  <a:cxn ang="0">
                    <a:pos x="7521" y="7441"/>
                  </a:cxn>
                  <a:cxn ang="0">
                    <a:pos x="6204" y="2950"/>
                  </a:cxn>
                  <a:cxn ang="0">
                    <a:pos x="4492" y="405"/>
                  </a:cxn>
                  <a:cxn ang="0">
                    <a:pos x="2243" y="1380"/>
                  </a:cxn>
                  <a:cxn ang="0">
                    <a:pos x="211" y="7441"/>
                  </a:cxn>
                  <a:cxn ang="0">
                    <a:pos x="390" y="7653"/>
                  </a:cxn>
                  <a:cxn ang="0">
                    <a:pos x="715" y="7110"/>
                  </a:cxn>
                  <a:cxn ang="0">
                    <a:pos x="390" y="7110"/>
                  </a:cxn>
                </a:cxnLst>
                <a:pathLst>
                  <a:path w="40" h="40">
                    <a:moveTo>
                      <a:pt x="2" y="36"/>
                    </a:moveTo>
                    <a:cubicBezTo>
                      <a:pt x="3" y="37"/>
                      <a:pt x="4" y="36"/>
                      <a:pt x="4" y="34"/>
                    </a:cubicBezTo>
                    <a:cubicBezTo>
                      <a:pt x="4" y="32"/>
                      <a:pt x="5" y="30"/>
                      <a:pt x="5" y="29"/>
                    </a:cubicBezTo>
                    <a:cubicBezTo>
                      <a:pt x="6" y="25"/>
                      <a:pt x="8" y="22"/>
                      <a:pt x="9" y="19"/>
                    </a:cubicBezTo>
                    <a:cubicBezTo>
                      <a:pt x="10" y="15"/>
                      <a:pt x="12" y="12"/>
                      <a:pt x="14" y="8"/>
                    </a:cubicBezTo>
                    <a:cubicBezTo>
                      <a:pt x="17" y="0"/>
                      <a:pt x="25" y="3"/>
                      <a:pt x="28" y="9"/>
                    </a:cubicBezTo>
                    <a:cubicBezTo>
                      <a:pt x="31" y="14"/>
                      <a:pt x="32" y="19"/>
                      <a:pt x="34" y="24"/>
                    </a:cubicBezTo>
                    <a:cubicBezTo>
                      <a:pt x="36" y="28"/>
                      <a:pt x="37" y="31"/>
                      <a:pt x="38" y="36"/>
                    </a:cubicBezTo>
                    <a:cubicBezTo>
                      <a:pt x="38" y="39"/>
                      <a:pt x="25" y="38"/>
                      <a:pt x="25" y="38"/>
                    </a:cubicBezTo>
                    <a:cubicBezTo>
                      <a:pt x="25" y="36"/>
                      <a:pt x="25" y="25"/>
                      <a:pt x="21" y="28"/>
                    </a:cubicBezTo>
                    <a:cubicBezTo>
                      <a:pt x="19" y="29"/>
                      <a:pt x="19" y="33"/>
                      <a:pt x="19" y="35"/>
                    </a:cubicBezTo>
                    <a:cubicBezTo>
                      <a:pt x="19" y="39"/>
                      <a:pt x="19" y="38"/>
                      <a:pt x="15" y="38"/>
                    </a:cubicBezTo>
                    <a:cubicBezTo>
                      <a:pt x="10" y="38"/>
                      <a:pt x="6" y="38"/>
                      <a:pt x="1" y="38"/>
                    </a:cubicBezTo>
                    <a:cubicBezTo>
                      <a:pt x="0" y="38"/>
                      <a:pt x="0" y="40"/>
                      <a:pt x="1" y="40"/>
                    </a:cubicBezTo>
                    <a:cubicBezTo>
                      <a:pt x="8" y="39"/>
                      <a:pt x="14" y="40"/>
                      <a:pt x="20" y="39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1" y="37"/>
                      <a:pt x="21" y="36"/>
                      <a:pt x="21" y="35"/>
                    </a:cubicBezTo>
                    <a:cubicBezTo>
                      <a:pt x="21" y="34"/>
                      <a:pt x="21" y="34"/>
                      <a:pt x="21" y="33"/>
                    </a:cubicBezTo>
                    <a:cubicBezTo>
                      <a:pt x="20" y="32"/>
                      <a:pt x="21" y="31"/>
                      <a:pt x="22" y="30"/>
                    </a:cubicBezTo>
                    <a:cubicBezTo>
                      <a:pt x="23" y="33"/>
                      <a:pt x="23" y="36"/>
                      <a:pt x="24" y="39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9" y="39"/>
                      <a:pt x="34" y="39"/>
                      <a:pt x="39" y="39"/>
                    </a:cubicBezTo>
                    <a:cubicBezTo>
                      <a:pt x="39" y="39"/>
                      <a:pt x="40" y="39"/>
                      <a:pt x="40" y="38"/>
                    </a:cubicBezTo>
                    <a:cubicBezTo>
                      <a:pt x="39" y="30"/>
                      <a:pt x="36" y="23"/>
                      <a:pt x="33" y="15"/>
                    </a:cubicBezTo>
                    <a:cubicBezTo>
                      <a:pt x="31" y="11"/>
                      <a:pt x="29" y="4"/>
                      <a:pt x="24" y="2"/>
                    </a:cubicBezTo>
                    <a:cubicBezTo>
                      <a:pt x="19" y="0"/>
                      <a:pt x="15" y="3"/>
                      <a:pt x="12" y="7"/>
                    </a:cubicBezTo>
                    <a:cubicBezTo>
                      <a:pt x="7" y="16"/>
                      <a:pt x="3" y="28"/>
                      <a:pt x="1" y="38"/>
                    </a:cubicBezTo>
                    <a:cubicBezTo>
                      <a:pt x="1" y="39"/>
                      <a:pt x="2" y="39"/>
                      <a:pt x="2" y="39"/>
                    </a:cubicBezTo>
                    <a:cubicBezTo>
                      <a:pt x="3" y="38"/>
                      <a:pt x="3" y="37"/>
                      <a:pt x="4" y="36"/>
                    </a:cubicBezTo>
                    <a:cubicBezTo>
                      <a:pt x="4" y="35"/>
                      <a:pt x="3" y="35"/>
                      <a:pt x="2" y="36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49" name="Freeform 346"/>
              <p:cNvSpPr/>
              <p:nvPr/>
            </p:nvSpPr>
            <p:spPr>
              <a:xfrm>
                <a:off x="577" y="2087"/>
                <a:ext cx="17" cy="26"/>
              </a:xfrm>
              <a:custGeom>
                <a:avLst/>
                <a:gdLst/>
                <a:ahLst/>
                <a:cxnLst>
                  <a:cxn ang="0">
                    <a:pos x="706" y="0"/>
                  </a:cxn>
                  <a:cxn ang="0">
                    <a:pos x="210" y="844"/>
                  </a:cxn>
                  <a:cxn ang="0">
                    <a:pos x="706" y="1811"/>
                  </a:cxn>
                  <a:cxn ang="0">
                    <a:pos x="907" y="1595"/>
                  </a:cxn>
                  <a:cxn ang="0">
                    <a:pos x="385" y="968"/>
                  </a:cxn>
                  <a:cxn ang="0">
                    <a:pos x="907" y="217"/>
                  </a:cxn>
                  <a:cxn ang="0">
                    <a:pos x="706" y="0"/>
                  </a:cxn>
                </a:cxnLst>
                <a:pathLst>
                  <a:path w="6" h="9">
                    <a:moveTo>
                      <a:pt x="4" y="0"/>
                    </a:moveTo>
                    <a:cubicBezTo>
                      <a:pt x="3" y="1"/>
                      <a:pt x="2" y="2"/>
                      <a:pt x="1" y="4"/>
                    </a:cubicBezTo>
                    <a:cubicBezTo>
                      <a:pt x="0" y="6"/>
                      <a:pt x="3" y="7"/>
                      <a:pt x="4" y="9"/>
                    </a:cubicBezTo>
                    <a:cubicBezTo>
                      <a:pt x="4" y="9"/>
                      <a:pt x="6" y="9"/>
                      <a:pt x="5" y="8"/>
                    </a:cubicBezTo>
                    <a:cubicBezTo>
                      <a:pt x="5" y="7"/>
                      <a:pt x="3" y="6"/>
                      <a:pt x="2" y="5"/>
                    </a:cubicBezTo>
                    <a:cubicBezTo>
                      <a:pt x="2" y="4"/>
                      <a:pt x="4" y="2"/>
                      <a:pt x="5" y="1"/>
                    </a:cubicBezTo>
                    <a:cubicBezTo>
                      <a:pt x="6" y="1"/>
                      <a:pt x="5" y="0"/>
                      <a:pt x="4" y="0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50" name="Freeform 347"/>
              <p:cNvSpPr/>
              <p:nvPr/>
            </p:nvSpPr>
            <p:spPr>
              <a:xfrm>
                <a:off x="589" y="2087"/>
                <a:ext cx="14" cy="29"/>
              </a:xfrm>
              <a:custGeom>
                <a:avLst/>
                <a:gdLst/>
                <a:ahLst/>
                <a:cxnLst>
                  <a:cxn ang="0">
                    <a:pos x="0" y="218"/>
                  </a:cxn>
                  <a:cxn ang="0">
                    <a:pos x="487" y="858"/>
                  </a:cxn>
                  <a:cxn ang="0">
                    <a:pos x="0" y="1633"/>
                  </a:cxn>
                  <a:cxn ang="0">
                    <a:pos x="174" y="1833"/>
                  </a:cxn>
                  <a:cxn ang="0">
                    <a:pos x="854" y="1076"/>
                  </a:cxn>
                  <a:cxn ang="0">
                    <a:pos x="174" y="0"/>
                  </a:cxn>
                  <a:cxn ang="0">
                    <a:pos x="0" y="218"/>
                  </a:cxn>
                </a:cxnLst>
                <a:pathLst>
                  <a:path w="5" h="10">
                    <a:moveTo>
                      <a:pt x="0" y="1"/>
                    </a:moveTo>
                    <a:cubicBezTo>
                      <a:pt x="1" y="2"/>
                      <a:pt x="2" y="3"/>
                      <a:pt x="3" y="4"/>
                    </a:cubicBezTo>
                    <a:cubicBezTo>
                      <a:pt x="4" y="5"/>
                      <a:pt x="1" y="8"/>
                      <a:pt x="0" y="8"/>
                    </a:cubicBezTo>
                    <a:cubicBezTo>
                      <a:pt x="0" y="9"/>
                      <a:pt x="0" y="10"/>
                      <a:pt x="1" y="9"/>
                    </a:cubicBezTo>
                    <a:cubicBezTo>
                      <a:pt x="2" y="8"/>
                      <a:pt x="4" y="6"/>
                      <a:pt x="5" y="5"/>
                    </a:cubicBezTo>
                    <a:cubicBezTo>
                      <a:pt x="5" y="3"/>
                      <a:pt x="3" y="1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51" name="Freeform 348"/>
              <p:cNvSpPr/>
              <p:nvPr/>
            </p:nvSpPr>
            <p:spPr>
              <a:xfrm>
                <a:off x="577" y="2107"/>
                <a:ext cx="15" cy="74"/>
              </a:xfrm>
              <a:custGeom>
                <a:avLst/>
                <a:gdLst/>
                <a:ahLst/>
                <a:cxnLst>
                  <a:cxn ang="0">
                    <a:pos x="729" y="0"/>
                  </a:cxn>
                  <a:cxn ang="0">
                    <a:pos x="243" y="1500"/>
                  </a:cxn>
                  <a:cxn ang="0">
                    <a:pos x="486" y="4659"/>
                  </a:cxn>
                  <a:cxn ang="0">
                    <a:pos x="729" y="4659"/>
                  </a:cxn>
                  <a:cxn ang="0">
                    <a:pos x="486" y="2422"/>
                  </a:cxn>
                  <a:cxn ang="0">
                    <a:pos x="972" y="211"/>
                  </a:cxn>
                  <a:cxn ang="0">
                    <a:pos x="729" y="0"/>
                  </a:cxn>
                </a:cxnLst>
                <a:pathLst>
                  <a:path w="5" h="26">
                    <a:moveTo>
                      <a:pt x="3" y="0"/>
                    </a:moveTo>
                    <a:cubicBezTo>
                      <a:pt x="1" y="3"/>
                      <a:pt x="0" y="4"/>
                      <a:pt x="1" y="8"/>
                    </a:cubicBezTo>
                    <a:cubicBezTo>
                      <a:pt x="1" y="14"/>
                      <a:pt x="2" y="19"/>
                      <a:pt x="2" y="25"/>
                    </a:cubicBezTo>
                    <a:cubicBezTo>
                      <a:pt x="2" y="26"/>
                      <a:pt x="4" y="26"/>
                      <a:pt x="3" y="25"/>
                    </a:cubicBezTo>
                    <a:cubicBezTo>
                      <a:pt x="3" y="21"/>
                      <a:pt x="2" y="17"/>
                      <a:pt x="2" y="13"/>
                    </a:cubicBezTo>
                    <a:cubicBezTo>
                      <a:pt x="2" y="8"/>
                      <a:pt x="1" y="5"/>
                      <a:pt x="4" y="1"/>
                    </a:cubicBezTo>
                    <a:cubicBezTo>
                      <a:pt x="5" y="1"/>
                      <a:pt x="4" y="0"/>
                      <a:pt x="3" y="0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52" name="Freeform 349"/>
              <p:cNvSpPr/>
              <p:nvPr/>
            </p:nvSpPr>
            <p:spPr>
              <a:xfrm>
                <a:off x="592" y="2107"/>
                <a:ext cx="14" cy="86"/>
              </a:xfrm>
              <a:custGeom>
                <a:avLst/>
                <a:gdLst/>
                <a:ahLst/>
                <a:cxnLst>
                  <a:cxn ang="0">
                    <a:pos x="174" y="215"/>
                  </a:cxn>
                  <a:cxn ang="0">
                    <a:pos x="487" y="2901"/>
                  </a:cxn>
                  <a:cxn ang="0">
                    <a:pos x="487" y="5604"/>
                  </a:cxn>
                  <a:cxn ang="0">
                    <a:pos x="683" y="5604"/>
                  </a:cxn>
                  <a:cxn ang="0">
                    <a:pos x="854" y="2170"/>
                  </a:cxn>
                  <a:cxn ang="0">
                    <a:pos x="375" y="0"/>
                  </a:cxn>
                  <a:cxn ang="0">
                    <a:pos x="174" y="215"/>
                  </a:cxn>
                </a:cxnLst>
                <a:pathLst>
                  <a:path w="5" h="30">
                    <a:moveTo>
                      <a:pt x="1" y="1"/>
                    </a:moveTo>
                    <a:cubicBezTo>
                      <a:pt x="4" y="5"/>
                      <a:pt x="3" y="11"/>
                      <a:pt x="3" y="15"/>
                    </a:cubicBezTo>
                    <a:cubicBezTo>
                      <a:pt x="3" y="20"/>
                      <a:pt x="3" y="25"/>
                      <a:pt x="3" y="29"/>
                    </a:cubicBezTo>
                    <a:cubicBezTo>
                      <a:pt x="3" y="30"/>
                      <a:pt x="4" y="30"/>
                      <a:pt x="4" y="29"/>
                    </a:cubicBezTo>
                    <a:cubicBezTo>
                      <a:pt x="4" y="23"/>
                      <a:pt x="4" y="17"/>
                      <a:pt x="5" y="11"/>
                    </a:cubicBezTo>
                    <a:cubicBezTo>
                      <a:pt x="5" y="7"/>
                      <a:pt x="5" y="3"/>
                      <a:pt x="2" y="0"/>
                    </a:cubicBezTo>
                    <a:cubicBezTo>
                      <a:pt x="1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53" name="Freeform 350"/>
              <p:cNvSpPr/>
              <p:nvPr/>
            </p:nvSpPr>
            <p:spPr>
              <a:xfrm>
                <a:off x="583" y="2116"/>
                <a:ext cx="11" cy="14"/>
              </a:xfrm>
              <a:custGeom>
                <a:avLst/>
                <a:gdLst/>
                <a:ahLst/>
                <a:cxnLst>
                  <a:cxn ang="0">
                    <a:pos x="0" y="683"/>
                  </a:cxn>
                  <a:cxn ang="0">
                    <a:pos x="627" y="0"/>
                  </a:cxn>
                  <a:cxn ang="0">
                    <a:pos x="627" y="0"/>
                  </a:cxn>
                  <a:cxn ang="0">
                    <a:pos x="0" y="683"/>
                  </a:cxn>
                  <a:cxn ang="0">
                    <a:pos x="0" y="683"/>
                  </a:cxn>
                </a:cxnLst>
                <a:pathLst>
                  <a:path w="4" h="5">
                    <a:moveTo>
                      <a:pt x="0" y="4"/>
                    </a:moveTo>
                    <a:cubicBezTo>
                      <a:pt x="1" y="3"/>
                      <a:pt x="3" y="2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2"/>
                      <a:pt x="1" y="3"/>
                      <a:pt x="0" y="4"/>
                    </a:cubicBezTo>
                    <a:cubicBezTo>
                      <a:pt x="0" y="4"/>
                      <a:pt x="0" y="5"/>
                      <a:pt x="0" y="4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54" name="Freeform 351"/>
              <p:cNvSpPr/>
              <p:nvPr/>
            </p:nvSpPr>
            <p:spPr>
              <a:xfrm>
                <a:off x="580" y="2118"/>
                <a:ext cx="20" cy="20"/>
              </a:xfrm>
              <a:custGeom>
                <a:avLst/>
                <a:gdLst/>
                <a:ahLst/>
                <a:cxnLst>
                  <a:cxn ang="0">
                    <a:pos x="211" y="1143"/>
                  </a:cxn>
                  <a:cxn ang="0">
                    <a:pos x="1143" y="211"/>
                  </a:cxn>
                  <a:cxn ang="0">
                    <a:pos x="931" y="211"/>
                  </a:cxn>
                  <a:cxn ang="0">
                    <a:pos x="0" y="931"/>
                  </a:cxn>
                  <a:cxn ang="0">
                    <a:pos x="211" y="1143"/>
                  </a:cxn>
                </a:cxnLst>
                <a:pathLst>
                  <a:path w="7" h="7">
                    <a:moveTo>
                      <a:pt x="1" y="6"/>
                    </a:moveTo>
                    <a:cubicBezTo>
                      <a:pt x="3" y="5"/>
                      <a:pt x="4" y="3"/>
                      <a:pt x="6" y="1"/>
                    </a:cubicBezTo>
                    <a:cubicBezTo>
                      <a:pt x="7" y="1"/>
                      <a:pt x="6" y="0"/>
                      <a:pt x="5" y="1"/>
                    </a:cubicBezTo>
                    <a:cubicBezTo>
                      <a:pt x="4" y="2"/>
                      <a:pt x="2" y="4"/>
                      <a:pt x="0" y="5"/>
                    </a:cubicBezTo>
                    <a:cubicBezTo>
                      <a:pt x="0" y="6"/>
                      <a:pt x="0" y="7"/>
                      <a:pt x="1" y="6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55" name="Freeform 352"/>
              <p:cNvSpPr/>
              <p:nvPr/>
            </p:nvSpPr>
            <p:spPr>
              <a:xfrm>
                <a:off x="580" y="2124"/>
                <a:ext cx="20" cy="17"/>
              </a:xfrm>
              <a:custGeom>
                <a:avLst/>
                <a:gdLst/>
                <a:ahLst/>
                <a:cxnLst>
                  <a:cxn ang="0">
                    <a:pos x="400" y="1091"/>
                  </a:cxn>
                  <a:cxn ang="0">
                    <a:pos x="1331" y="210"/>
                  </a:cxn>
                  <a:cxn ang="0">
                    <a:pos x="1143" y="0"/>
                  </a:cxn>
                  <a:cxn ang="0">
                    <a:pos x="211" y="907"/>
                  </a:cxn>
                  <a:cxn ang="0">
                    <a:pos x="400" y="1091"/>
                  </a:cxn>
                </a:cxnLst>
                <a:pathLst>
                  <a:path w="7" h="6">
                    <a:moveTo>
                      <a:pt x="2" y="6"/>
                    </a:moveTo>
                    <a:cubicBezTo>
                      <a:pt x="3" y="4"/>
                      <a:pt x="5" y="2"/>
                      <a:pt x="7" y="1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5" y="2"/>
                      <a:pt x="3" y="3"/>
                      <a:pt x="1" y="5"/>
                    </a:cubicBezTo>
                    <a:cubicBezTo>
                      <a:pt x="0" y="5"/>
                      <a:pt x="1" y="6"/>
                      <a:pt x="2" y="6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56" name="Freeform 353"/>
              <p:cNvSpPr/>
              <p:nvPr/>
            </p:nvSpPr>
            <p:spPr>
              <a:xfrm>
                <a:off x="583" y="2127"/>
                <a:ext cx="20" cy="20"/>
              </a:xfrm>
              <a:custGeom>
                <a:avLst/>
                <a:gdLst/>
                <a:ahLst/>
                <a:cxnLst>
                  <a:cxn ang="0">
                    <a:pos x="211" y="1143"/>
                  </a:cxn>
                  <a:cxn ang="0">
                    <a:pos x="1143" y="211"/>
                  </a:cxn>
                  <a:cxn ang="0">
                    <a:pos x="931" y="211"/>
                  </a:cxn>
                  <a:cxn ang="0">
                    <a:pos x="211" y="1143"/>
                  </a:cxn>
                  <a:cxn ang="0">
                    <a:pos x="211" y="1143"/>
                  </a:cxn>
                </a:cxnLst>
                <a:pathLst>
                  <a:path w="7" h="7">
                    <a:moveTo>
                      <a:pt x="1" y="6"/>
                    </a:moveTo>
                    <a:cubicBezTo>
                      <a:pt x="3" y="5"/>
                      <a:pt x="5" y="3"/>
                      <a:pt x="6" y="1"/>
                    </a:cubicBezTo>
                    <a:cubicBezTo>
                      <a:pt x="7" y="1"/>
                      <a:pt x="6" y="0"/>
                      <a:pt x="5" y="1"/>
                    </a:cubicBezTo>
                    <a:cubicBezTo>
                      <a:pt x="4" y="2"/>
                      <a:pt x="2" y="4"/>
                      <a:pt x="1" y="6"/>
                    </a:cubicBezTo>
                    <a:cubicBezTo>
                      <a:pt x="0" y="6"/>
                      <a:pt x="1" y="7"/>
                      <a:pt x="1" y="6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57" name="Freeform 354"/>
              <p:cNvSpPr/>
              <p:nvPr/>
            </p:nvSpPr>
            <p:spPr>
              <a:xfrm>
                <a:off x="586" y="2133"/>
                <a:ext cx="17" cy="17"/>
              </a:xfrm>
              <a:custGeom>
                <a:avLst/>
                <a:gdLst/>
                <a:ahLst/>
                <a:cxnLst>
                  <a:cxn ang="0">
                    <a:pos x="385" y="907"/>
                  </a:cxn>
                  <a:cxn ang="0">
                    <a:pos x="907" y="210"/>
                  </a:cxn>
                  <a:cxn ang="0">
                    <a:pos x="907" y="210"/>
                  </a:cxn>
                  <a:cxn ang="0">
                    <a:pos x="210" y="907"/>
                  </a:cxn>
                  <a:cxn ang="0">
                    <a:pos x="385" y="907"/>
                  </a:cxn>
                </a:cxnLst>
                <a:pathLst>
                  <a:path w="6" h="6">
                    <a:moveTo>
                      <a:pt x="2" y="5"/>
                    </a:moveTo>
                    <a:cubicBezTo>
                      <a:pt x="2" y="4"/>
                      <a:pt x="4" y="2"/>
                      <a:pt x="5" y="1"/>
                    </a:cubicBezTo>
                    <a:cubicBezTo>
                      <a:pt x="6" y="1"/>
                      <a:pt x="5" y="0"/>
                      <a:pt x="5" y="1"/>
                    </a:cubicBezTo>
                    <a:cubicBezTo>
                      <a:pt x="3" y="2"/>
                      <a:pt x="2" y="3"/>
                      <a:pt x="1" y="5"/>
                    </a:cubicBezTo>
                    <a:cubicBezTo>
                      <a:pt x="0" y="5"/>
                      <a:pt x="1" y="6"/>
                      <a:pt x="2" y="5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58" name="Freeform 355"/>
              <p:cNvSpPr/>
              <p:nvPr/>
            </p:nvSpPr>
            <p:spPr>
              <a:xfrm>
                <a:off x="586" y="2141"/>
                <a:ext cx="14" cy="15"/>
              </a:xfrm>
              <a:custGeom>
                <a:avLst/>
                <a:gdLst/>
                <a:ahLst/>
                <a:cxnLst>
                  <a:cxn ang="0">
                    <a:pos x="174" y="1215"/>
                  </a:cxn>
                  <a:cxn ang="0">
                    <a:pos x="854" y="243"/>
                  </a:cxn>
                  <a:cxn ang="0">
                    <a:pos x="683" y="243"/>
                  </a:cxn>
                  <a:cxn ang="0">
                    <a:pos x="683" y="243"/>
                  </a:cxn>
                  <a:cxn ang="0">
                    <a:pos x="683" y="243"/>
                  </a:cxn>
                  <a:cxn ang="0">
                    <a:pos x="683" y="243"/>
                  </a:cxn>
                  <a:cxn ang="0">
                    <a:pos x="683" y="243"/>
                  </a:cxn>
                  <a:cxn ang="0">
                    <a:pos x="174" y="972"/>
                  </a:cxn>
                  <a:cxn ang="0">
                    <a:pos x="174" y="1215"/>
                  </a:cxn>
                </a:cxnLst>
                <a:pathLst>
                  <a:path w="5" h="5">
                    <a:moveTo>
                      <a:pt x="1" y="5"/>
                    </a:moveTo>
                    <a:cubicBezTo>
                      <a:pt x="2" y="4"/>
                      <a:pt x="4" y="2"/>
                      <a:pt x="5" y="1"/>
                    </a:cubicBezTo>
                    <a:cubicBezTo>
                      <a:pt x="5" y="1"/>
                      <a:pt x="4" y="0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4" y="2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2"/>
                      <a:pt x="2" y="3"/>
                      <a:pt x="1" y="4"/>
                    </a:cubicBezTo>
                    <a:cubicBezTo>
                      <a:pt x="0" y="4"/>
                      <a:pt x="0" y="5"/>
                      <a:pt x="1" y="5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59" name="Freeform 356"/>
              <p:cNvSpPr/>
              <p:nvPr/>
            </p:nvSpPr>
            <p:spPr>
              <a:xfrm>
                <a:off x="586" y="2147"/>
                <a:ext cx="14" cy="11"/>
              </a:xfrm>
              <a:custGeom>
                <a:avLst/>
                <a:gdLst/>
                <a:ahLst/>
                <a:cxnLst>
                  <a:cxn ang="0">
                    <a:pos x="0" y="462"/>
                  </a:cxn>
                  <a:cxn ang="0">
                    <a:pos x="0" y="462"/>
                  </a:cxn>
                  <a:cxn ang="0">
                    <a:pos x="174" y="627"/>
                  </a:cxn>
                  <a:cxn ang="0">
                    <a:pos x="854" y="168"/>
                  </a:cxn>
                  <a:cxn ang="0">
                    <a:pos x="683" y="0"/>
                  </a:cxn>
                  <a:cxn ang="0">
                    <a:pos x="0" y="462"/>
                  </a:cxn>
                  <a:cxn ang="0">
                    <a:pos x="174" y="627"/>
                  </a:cxn>
                  <a:cxn ang="0">
                    <a:pos x="174" y="462"/>
                  </a:cxn>
                  <a:cxn ang="0">
                    <a:pos x="0" y="462"/>
                  </a:cxn>
                </a:cxnLst>
                <a:pathLst>
                  <a:path w="5" h="4">
                    <a:moveTo>
                      <a:pt x="0" y="3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2" y="3"/>
                      <a:pt x="4" y="2"/>
                      <a:pt x="5" y="1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1"/>
                      <a:pt x="2" y="2"/>
                      <a:pt x="0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3"/>
                    </a:cubicBezTo>
                    <a:cubicBezTo>
                      <a:pt x="2" y="3"/>
                      <a:pt x="1" y="2"/>
                      <a:pt x="0" y="3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60" name="Freeform 357"/>
              <p:cNvSpPr/>
              <p:nvPr/>
            </p:nvSpPr>
            <p:spPr>
              <a:xfrm>
                <a:off x="586" y="2153"/>
                <a:ext cx="14" cy="14"/>
              </a:xfrm>
              <a:custGeom>
                <a:avLst/>
                <a:gdLst/>
                <a:ahLst/>
                <a:cxnLst>
                  <a:cxn ang="0">
                    <a:pos x="174" y="854"/>
                  </a:cxn>
                  <a:cxn ang="0">
                    <a:pos x="683" y="174"/>
                  </a:cxn>
                  <a:cxn ang="0">
                    <a:pos x="683" y="0"/>
                  </a:cxn>
                  <a:cxn ang="0">
                    <a:pos x="0" y="683"/>
                  </a:cxn>
                  <a:cxn ang="0">
                    <a:pos x="174" y="854"/>
                  </a:cxn>
                </a:cxnLst>
                <a:pathLst>
                  <a:path w="5" h="5">
                    <a:moveTo>
                      <a:pt x="1" y="5"/>
                    </a:moveTo>
                    <a:cubicBezTo>
                      <a:pt x="2" y="3"/>
                      <a:pt x="3" y="2"/>
                      <a:pt x="4" y="1"/>
                    </a:cubicBezTo>
                    <a:cubicBezTo>
                      <a:pt x="5" y="1"/>
                      <a:pt x="4" y="0"/>
                      <a:pt x="4" y="0"/>
                    </a:cubicBezTo>
                    <a:cubicBezTo>
                      <a:pt x="2" y="2"/>
                      <a:pt x="1" y="3"/>
                      <a:pt x="0" y="4"/>
                    </a:cubicBezTo>
                    <a:cubicBezTo>
                      <a:pt x="0" y="4"/>
                      <a:pt x="1" y="5"/>
                      <a:pt x="1" y="5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61" name="Freeform 358"/>
              <p:cNvSpPr/>
              <p:nvPr/>
            </p:nvSpPr>
            <p:spPr>
              <a:xfrm>
                <a:off x="589" y="2156"/>
                <a:ext cx="11" cy="14"/>
              </a:xfrm>
              <a:custGeom>
                <a:avLst/>
                <a:gdLst/>
                <a:ahLst/>
                <a:cxnLst>
                  <a:cxn ang="0">
                    <a:pos x="168" y="854"/>
                  </a:cxn>
                  <a:cxn ang="0">
                    <a:pos x="627" y="375"/>
                  </a:cxn>
                  <a:cxn ang="0">
                    <a:pos x="462" y="174"/>
                  </a:cxn>
                  <a:cxn ang="0">
                    <a:pos x="0" y="683"/>
                  </a:cxn>
                  <a:cxn ang="0">
                    <a:pos x="168" y="854"/>
                  </a:cxn>
                </a:cxnLst>
                <a:pathLst>
                  <a:path w="4" h="5">
                    <a:moveTo>
                      <a:pt x="1" y="5"/>
                    </a:moveTo>
                    <a:cubicBezTo>
                      <a:pt x="2" y="4"/>
                      <a:pt x="3" y="3"/>
                      <a:pt x="4" y="2"/>
                    </a:cubicBezTo>
                    <a:cubicBezTo>
                      <a:pt x="4" y="1"/>
                      <a:pt x="4" y="0"/>
                      <a:pt x="3" y="1"/>
                    </a:cubicBezTo>
                    <a:cubicBezTo>
                      <a:pt x="2" y="2"/>
                      <a:pt x="1" y="3"/>
                      <a:pt x="0" y="4"/>
                    </a:cubicBezTo>
                    <a:cubicBezTo>
                      <a:pt x="0" y="5"/>
                      <a:pt x="0" y="5"/>
                      <a:pt x="1" y="5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62" name="Freeform 359"/>
              <p:cNvSpPr/>
              <p:nvPr/>
            </p:nvSpPr>
            <p:spPr>
              <a:xfrm>
                <a:off x="589" y="2164"/>
                <a:ext cx="14" cy="17"/>
              </a:xfrm>
              <a:custGeom>
                <a:avLst/>
                <a:gdLst/>
                <a:ahLst/>
                <a:cxnLst>
                  <a:cxn ang="0">
                    <a:pos x="174" y="907"/>
                  </a:cxn>
                  <a:cxn ang="0">
                    <a:pos x="683" y="210"/>
                  </a:cxn>
                  <a:cxn ang="0">
                    <a:pos x="487" y="210"/>
                  </a:cxn>
                  <a:cxn ang="0">
                    <a:pos x="0" y="907"/>
                  </a:cxn>
                  <a:cxn ang="0">
                    <a:pos x="174" y="907"/>
                  </a:cxn>
                </a:cxnLst>
                <a:pathLst>
                  <a:path w="5" h="6">
                    <a:moveTo>
                      <a:pt x="1" y="5"/>
                    </a:moveTo>
                    <a:cubicBezTo>
                      <a:pt x="2" y="4"/>
                      <a:pt x="3" y="3"/>
                      <a:pt x="4" y="1"/>
                    </a:cubicBezTo>
                    <a:cubicBezTo>
                      <a:pt x="5" y="1"/>
                      <a:pt x="4" y="0"/>
                      <a:pt x="3" y="1"/>
                    </a:cubicBezTo>
                    <a:cubicBezTo>
                      <a:pt x="2" y="2"/>
                      <a:pt x="1" y="3"/>
                      <a:pt x="0" y="5"/>
                    </a:cubicBezTo>
                    <a:cubicBezTo>
                      <a:pt x="0" y="5"/>
                      <a:pt x="1" y="6"/>
                      <a:pt x="1" y="5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63" name="Freeform 360"/>
              <p:cNvSpPr/>
              <p:nvPr/>
            </p:nvSpPr>
            <p:spPr>
              <a:xfrm>
                <a:off x="589" y="2173"/>
                <a:ext cx="14" cy="14"/>
              </a:xfrm>
              <a:custGeom>
                <a:avLst/>
                <a:gdLst/>
                <a:ahLst/>
                <a:cxnLst>
                  <a:cxn ang="0">
                    <a:pos x="174" y="683"/>
                  </a:cxn>
                  <a:cxn ang="0">
                    <a:pos x="683" y="174"/>
                  </a:cxn>
                  <a:cxn ang="0">
                    <a:pos x="487" y="0"/>
                  </a:cxn>
                  <a:cxn ang="0">
                    <a:pos x="0" y="683"/>
                  </a:cxn>
                  <a:cxn ang="0">
                    <a:pos x="174" y="683"/>
                  </a:cxn>
                </a:cxnLst>
                <a:pathLst>
                  <a:path w="5" h="5">
                    <a:moveTo>
                      <a:pt x="1" y="4"/>
                    </a:moveTo>
                    <a:cubicBezTo>
                      <a:pt x="1" y="3"/>
                      <a:pt x="3" y="1"/>
                      <a:pt x="4" y="1"/>
                    </a:cubicBezTo>
                    <a:cubicBezTo>
                      <a:pt x="5" y="0"/>
                      <a:pt x="4" y="0"/>
                      <a:pt x="3" y="0"/>
                    </a:cubicBezTo>
                    <a:cubicBezTo>
                      <a:pt x="2" y="1"/>
                      <a:pt x="0" y="2"/>
                      <a:pt x="0" y="4"/>
                    </a:cubicBezTo>
                    <a:cubicBezTo>
                      <a:pt x="0" y="5"/>
                      <a:pt x="1" y="5"/>
                      <a:pt x="1" y="4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64" name="Freeform 361"/>
              <p:cNvSpPr/>
              <p:nvPr/>
            </p:nvSpPr>
            <p:spPr>
              <a:xfrm>
                <a:off x="592" y="2179"/>
                <a:ext cx="11" cy="11"/>
              </a:xfrm>
              <a:custGeom>
                <a:avLst/>
                <a:gdLst/>
                <a:ahLst/>
                <a:cxnLst>
                  <a:cxn ang="0">
                    <a:pos x="168" y="627"/>
                  </a:cxn>
                  <a:cxn ang="0">
                    <a:pos x="462" y="168"/>
                  </a:cxn>
                  <a:cxn ang="0">
                    <a:pos x="462" y="168"/>
                  </a:cxn>
                  <a:cxn ang="0">
                    <a:pos x="0" y="462"/>
                  </a:cxn>
                  <a:cxn ang="0">
                    <a:pos x="168" y="627"/>
                  </a:cxn>
                </a:cxnLst>
                <a:pathLst>
                  <a:path w="4" h="4">
                    <a:moveTo>
                      <a:pt x="1" y="4"/>
                    </a:moveTo>
                    <a:cubicBezTo>
                      <a:pt x="2" y="3"/>
                      <a:pt x="2" y="2"/>
                      <a:pt x="3" y="1"/>
                    </a:cubicBezTo>
                    <a:cubicBezTo>
                      <a:pt x="4" y="1"/>
                      <a:pt x="3" y="0"/>
                      <a:pt x="3" y="1"/>
                    </a:cubicBezTo>
                    <a:cubicBezTo>
                      <a:pt x="2" y="1"/>
                      <a:pt x="1" y="3"/>
                      <a:pt x="0" y="3"/>
                    </a:cubicBezTo>
                    <a:cubicBezTo>
                      <a:pt x="0" y="4"/>
                      <a:pt x="0" y="4"/>
                      <a:pt x="1" y="4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65" name="Freeform 362"/>
              <p:cNvSpPr/>
              <p:nvPr/>
            </p:nvSpPr>
            <p:spPr>
              <a:xfrm>
                <a:off x="583" y="2090"/>
                <a:ext cx="11" cy="14"/>
              </a:xfrm>
              <a:custGeom>
                <a:avLst/>
                <a:gdLst/>
                <a:ahLst/>
                <a:cxnLst>
                  <a:cxn ang="0">
                    <a:pos x="0" y="683"/>
                  </a:cxn>
                  <a:cxn ang="0">
                    <a:pos x="0" y="683"/>
                  </a:cxn>
                  <a:cxn ang="0">
                    <a:pos x="168" y="854"/>
                  </a:cxn>
                  <a:cxn ang="0">
                    <a:pos x="627" y="174"/>
                  </a:cxn>
                  <a:cxn ang="0">
                    <a:pos x="462" y="174"/>
                  </a:cxn>
                  <a:cxn ang="0">
                    <a:pos x="0" y="854"/>
                  </a:cxn>
                  <a:cxn ang="0">
                    <a:pos x="168" y="854"/>
                  </a:cxn>
                  <a:cxn ang="0">
                    <a:pos x="168" y="854"/>
                  </a:cxn>
                  <a:cxn ang="0">
                    <a:pos x="0" y="683"/>
                  </a:cxn>
                </a:cxnLst>
                <a:pathLst>
                  <a:path w="4" h="5">
                    <a:moveTo>
                      <a:pt x="0" y="4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4"/>
                      <a:pt x="3" y="3"/>
                      <a:pt x="4" y="1"/>
                    </a:cubicBezTo>
                    <a:cubicBezTo>
                      <a:pt x="4" y="1"/>
                      <a:pt x="3" y="0"/>
                      <a:pt x="3" y="1"/>
                    </a:cubicBezTo>
                    <a:cubicBezTo>
                      <a:pt x="2" y="2"/>
                      <a:pt x="1" y="3"/>
                      <a:pt x="0" y="5"/>
                    </a:cubicBezTo>
                    <a:cubicBezTo>
                      <a:pt x="0" y="5"/>
                      <a:pt x="0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4"/>
                      <a:pt x="0" y="4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66" name="Freeform 363"/>
              <p:cNvSpPr/>
              <p:nvPr/>
            </p:nvSpPr>
            <p:spPr>
              <a:xfrm>
                <a:off x="586" y="2096"/>
                <a:ext cx="11" cy="11"/>
              </a:xfrm>
              <a:custGeom>
                <a:avLst/>
                <a:gdLst/>
                <a:ahLst/>
                <a:cxnLst>
                  <a:cxn ang="0">
                    <a:pos x="168" y="627"/>
                  </a:cxn>
                  <a:cxn ang="0">
                    <a:pos x="627" y="168"/>
                  </a:cxn>
                  <a:cxn ang="0">
                    <a:pos x="462" y="0"/>
                  </a:cxn>
                  <a:cxn ang="0">
                    <a:pos x="0" y="627"/>
                  </a:cxn>
                  <a:cxn ang="0">
                    <a:pos x="168" y="627"/>
                  </a:cxn>
                </a:cxnLst>
                <a:pathLst>
                  <a:path w="4" h="4">
                    <a:moveTo>
                      <a:pt x="1" y="4"/>
                    </a:moveTo>
                    <a:cubicBezTo>
                      <a:pt x="1" y="3"/>
                      <a:pt x="3" y="2"/>
                      <a:pt x="4" y="1"/>
                    </a:cubicBezTo>
                    <a:cubicBezTo>
                      <a:pt x="4" y="1"/>
                      <a:pt x="3" y="0"/>
                      <a:pt x="3" y="0"/>
                    </a:cubicBezTo>
                    <a:cubicBezTo>
                      <a:pt x="2" y="1"/>
                      <a:pt x="0" y="2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67" name="Freeform 364"/>
              <p:cNvSpPr/>
              <p:nvPr/>
            </p:nvSpPr>
            <p:spPr>
              <a:xfrm>
                <a:off x="580" y="2096"/>
                <a:ext cx="17" cy="11"/>
              </a:xfrm>
              <a:custGeom>
                <a:avLst/>
                <a:gdLst/>
                <a:ahLst/>
                <a:cxnLst>
                  <a:cxn ang="0">
                    <a:pos x="210" y="168"/>
                  </a:cxn>
                  <a:cxn ang="0">
                    <a:pos x="706" y="627"/>
                  </a:cxn>
                  <a:cxn ang="0">
                    <a:pos x="907" y="462"/>
                  </a:cxn>
                  <a:cxn ang="0">
                    <a:pos x="210" y="0"/>
                  </a:cxn>
                  <a:cxn ang="0">
                    <a:pos x="210" y="168"/>
                  </a:cxn>
                </a:cxnLst>
                <a:pathLst>
                  <a:path w="6" h="4">
                    <a:moveTo>
                      <a:pt x="1" y="1"/>
                    </a:moveTo>
                    <a:cubicBezTo>
                      <a:pt x="2" y="1"/>
                      <a:pt x="4" y="3"/>
                      <a:pt x="4" y="4"/>
                    </a:cubicBezTo>
                    <a:cubicBezTo>
                      <a:pt x="5" y="4"/>
                      <a:pt x="6" y="3"/>
                      <a:pt x="5" y="3"/>
                    </a:cubicBezTo>
                    <a:cubicBezTo>
                      <a:pt x="4" y="2"/>
                      <a:pt x="2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68" name="Freeform 365"/>
              <p:cNvSpPr/>
              <p:nvPr/>
            </p:nvSpPr>
            <p:spPr>
              <a:xfrm>
                <a:off x="586" y="2093"/>
                <a:ext cx="11" cy="11"/>
              </a:xfrm>
              <a:custGeom>
                <a:avLst/>
                <a:gdLst/>
                <a:ahLst/>
                <a:cxnLst>
                  <a:cxn ang="0">
                    <a:pos x="0" y="168"/>
                  </a:cxn>
                  <a:cxn ang="0">
                    <a:pos x="462" y="627"/>
                  </a:cxn>
                  <a:cxn ang="0">
                    <a:pos x="627" y="462"/>
                  </a:cxn>
                  <a:cxn ang="0">
                    <a:pos x="168" y="0"/>
                  </a:cxn>
                  <a:cxn ang="0">
                    <a:pos x="0" y="168"/>
                  </a:cxn>
                </a:cxnLst>
                <a:pathLst>
                  <a:path w="4" h="4">
                    <a:moveTo>
                      <a:pt x="0" y="1"/>
                    </a:moveTo>
                    <a:cubicBezTo>
                      <a:pt x="2" y="1"/>
                      <a:pt x="2" y="3"/>
                      <a:pt x="3" y="4"/>
                    </a:cubicBezTo>
                    <a:cubicBezTo>
                      <a:pt x="4" y="4"/>
                      <a:pt x="4" y="4"/>
                      <a:pt x="4" y="3"/>
                    </a:cubicBezTo>
                    <a:cubicBezTo>
                      <a:pt x="3" y="2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69" name="Freeform 366"/>
              <p:cNvSpPr/>
              <p:nvPr/>
            </p:nvSpPr>
            <p:spPr>
              <a:xfrm>
                <a:off x="534" y="1976"/>
                <a:ext cx="123" cy="108"/>
              </a:xfrm>
              <a:custGeom>
                <a:avLst/>
                <a:gdLst/>
                <a:ahLst/>
                <a:cxnLst>
                  <a:cxn ang="0">
                    <a:pos x="7486" y="3925"/>
                  </a:cxn>
                  <a:cxn ang="0">
                    <a:pos x="3272" y="387"/>
                  </a:cxn>
                  <a:cxn ang="0">
                    <a:pos x="606" y="4113"/>
                  </a:cxn>
                  <a:cxn ang="0">
                    <a:pos x="4820" y="6656"/>
                  </a:cxn>
                  <a:cxn ang="0">
                    <a:pos x="7486" y="3513"/>
                  </a:cxn>
                  <a:cxn ang="0">
                    <a:pos x="7300" y="3513"/>
                  </a:cxn>
                  <a:cxn ang="0">
                    <a:pos x="4614" y="6332"/>
                  </a:cxn>
                  <a:cxn ang="0">
                    <a:pos x="729" y="4249"/>
                  </a:cxn>
                  <a:cxn ang="0">
                    <a:pos x="2880" y="711"/>
                  </a:cxn>
                  <a:cxn ang="0">
                    <a:pos x="7094" y="3925"/>
                  </a:cxn>
                  <a:cxn ang="0">
                    <a:pos x="7486" y="3925"/>
                  </a:cxn>
                </a:cxnLst>
                <a:pathLst>
                  <a:path w="43" h="38">
                    <a:moveTo>
                      <a:pt x="39" y="21"/>
                    </a:moveTo>
                    <a:cubicBezTo>
                      <a:pt x="38" y="9"/>
                      <a:pt x="28" y="1"/>
                      <a:pt x="17" y="2"/>
                    </a:cubicBezTo>
                    <a:cubicBezTo>
                      <a:pt x="8" y="3"/>
                      <a:pt x="0" y="13"/>
                      <a:pt x="3" y="22"/>
                    </a:cubicBezTo>
                    <a:cubicBezTo>
                      <a:pt x="5" y="32"/>
                      <a:pt x="15" y="38"/>
                      <a:pt x="25" y="36"/>
                    </a:cubicBezTo>
                    <a:cubicBezTo>
                      <a:pt x="30" y="35"/>
                      <a:pt x="43" y="25"/>
                      <a:pt x="39" y="19"/>
                    </a:cubicBezTo>
                    <a:cubicBezTo>
                      <a:pt x="38" y="18"/>
                      <a:pt x="37" y="19"/>
                      <a:pt x="38" y="19"/>
                    </a:cubicBezTo>
                    <a:cubicBezTo>
                      <a:pt x="42" y="25"/>
                      <a:pt x="28" y="33"/>
                      <a:pt x="24" y="34"/>
                    </a:cubicBezTo>
                    <a:cubicBezTo>
                      <a:pt x="16" y="37"/>
                      <a:pt x="7" y="30"/>
                      <a:pt x="4" y="23"/>
                    </a:cubicBezTo>
                    <a:cubicBezTo>
                      <a:pt x="1" y="15"/>
                      <a:pt x="8" y="6"/>
                      <a:pt x="15" y="4"/>
                    </a:cubicBezTo>
                    <a:cubicBezTo>
                      <a:pt x="26" y="0"/>
                      <a:pt x="37" y="11"/>
                      <a:pt x="37" y="21"/>
                    </a:cubicBezTo>
                    <a:cubicBezTo>
                      <a:pt x="37" y="21"/>
                      <a:pt x="39" y="22"/>
                      <a:pt x="39" y="21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70" name="Freeform 367"/>
              <p:cNvSpPr/>
              <p:nvPr/>
            </p:nvSpPr>
            <p:spPr>
              <a:xfrm>
                <a:off x="563" y="2021"/>
                <a:ext cx="3" cy="15"/>
              </a:xfrm>
              <a:custGeom>
                <a:avLst/>
                <a:gdLst/>
                <a:ahLst/>
                <a:cxnLst>
                  <a:cxn ang="0">
                    <a:pos x="243" y="243"/>
                  </a:cxn>
                  <a:cxn ang="0">
                    <a:pos x="243" y="243"/>
                  </a:cxn>
                  <a:cxn ang="0">
                    <a:pos x="0" y="243"/>
                  </a:cxn>
                  <a:cxn ang="0">
                    <a:pos x="0" y="972"/>
                  </a:cxn>
                  <a:cxn ang="0">
                    <a:pos x="243" y="972"/>
                  </a:cxn>
                  <a:cxn ang="0">
                    <a:pos x="243" y="243"/>
                  </a:cxn>
                  <a:cxn ang="0">
                    <a:pos x="0" y="243"/>
                  </a:cxn>
                  <a:cxn ang="0">
                    <a:pos x="0" y="243"/>
                  </a:cxn>
                  <a:cxn ang="0">
                    <a:pos x="243" y="243"/>
                  </a:cxn>
                </a:cxnLst>
                <a:pathLst>
                  <a:path w="1" h="5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0" y="5"/>
                      <a:pt x="1" y="4"/>
                      <a:pt x="1" y="4"/>
                    </a:cubicBezTo>
                    <a:cubicBezTo>
                      <a:pt x="1" y="3"/>
                      <a:pt x="1" y="2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1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71" name="Freeform 368"/>
              <p:cNvSpPr/>
              <p:nvPr/>
            </p:nvSpPr>
            <p:spPr>
              <a:xfrm>
                <a:off x="563" y="2030"/>
                <a:ext cx="20" cy="6"/>
              </a:xfrm>
              <a:custGeom>
                <a:avLst/>
                <a:gdLst/>
                <a:ahLst/>
                <a:cxnLst>
                  <a:cxn ang="0">
                    <a:pos x="0" y="243"/>
                  </a:cxn>
                  <a:cxn ang="0">
                    <a:pos x="1143" y="486"/>
                  </a:cxn>
                  <a:cxn ang="0">
                    <a:pos x="1143" y="243"/>
                  </a:cxn>
                  <a:cxn ang="0">
                    <a:pos x="0" y="0"/>
                  </a:cxn>
                  <a:cxn ang="0">
                    <a:pos x="0" y="243"/>
                  </a:cxn>
                </a:cxnLst>
                <a:pathLst>
                  <a:path w="7" h="2">
                    <a:moveTo>
                      <a:pt x="0" y="1"/>
                    </a:moveTo>
                    <a:cubicBezTo>
                      <a:pt x="2" y="1"/>
                      <a:pt x="4" y="2"/>
                      <a:pt x="6" y="2"/>
                    </a:cubicBezTo>
                    <a:cubicBezTo>
                      <a:pt x="7" y="2"/>
                      <a:pt x="7" y="1"/>
                      <a:pt x="6" y="1"/>
                    </a:cubicBezTo>
                    <a:cubicBezTo>
                      <a:pt x="4" y="1"/>
                      <a:pt x="2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72" name="Freeform 369"/>
              <p:cNvSpPr/>
              <p:nvPr/>
            </p:nvSpPr>
            <p:spPr>
              <a:xfrm>
                <a:off x="560" y="2018"/>
                <a:ext cx="29" cy="18"/>
              </a:xfrm>
              <a:custGeom>
                <a:avLst/>
                <a:gdLst/>
                <a:ahLst/>
                <a:cxnLst>
                  <a:cxn ang="0">
                    <a:pos x="412" y="486"/>
                  </a:cxn>
                  <a:cxn ang="0">
                    <a:pos x="1195" y="486"/>
                  </a:cxn>
                  <a:cxn ang="0">
                    <a:pos x="1633" y="486"/>
                  </a:cxn>
                  <a:cxn ang="0">
                    <a:pos x="1833" y="1215"/>
                  </a:cxn>
                  <a:cxn ang="0">
                    <a:pos x="1833" y="1215"/>
                  </a:cxn>
                  <a:cxn ang="0">
                    <a:pos x="1412" y="1215"/>
                  </a:cxn>
                  <a:cxn ang="0">
                    <a:pos x="1412" y="1458"/>
                  </a:cxn>
                  <a:cxn ang="0">
                    <a:pos x="1833" y="1458"/>
                  </a:cxn>
                  <a:cxn ang="0">
                    <a:pos x="1833" y="1215"/>
                  </a:cxn>
                  <a:cxn ang="0">
                    <a:pos x="1833" y="486"/>
                  </a:cxn>
                  <a:cxn ang="0">
                    <a:pos x="1412" y="243"/>
                  </a:cxn>
                  <a:cxn ang="0">
                    <a:pos x="218" y="243"/>
                  </a:cxn>
                  <a:cxn ang="0">
                    <a:pos x="412" y="486"/>
                  </a:cxn>
                </a:cxnLst>
                <a:pathLst>
                  <a:path w="10" h="6">
                    <a:moveTo>
                      <a:pt x="2" y="2"/>
                    </a:moveTo>
                    <a:cubicBezTo>
                      <a:pt x="3" y="1"/>
                      <a:pt x="5" y="2"/>
                      <a:pt x="6" y="2"/>
                    </a:cubicBezTo>
                    <a:cubicBezTo>
                      <a:pt x="6" y="2"/>
                      <a:pt x="8" y="2"/>
                      <a:pt x="8" y="2"/>
                    </a:cubicBezTo>
                    <a:cubicBezTo>
                      <a:pt x="9" y="3"/>
                      <a:pt x="9" y="4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8" y="5"/>
                      <a:pt x="7" y="5"/>
                    </a:cubicBezTo>
                    <a:cubicBezTo>
                      <a:pt x="7" y="5"/>
                      <a:pt x="7" y="6"/>
                      <a:pt x="7" y="6"/>
                    </a:cubicBezTo>
                    <a:cubicBezTo>
                      <a:pt x="8" y="6"/>
                      <a:pt x="8" y="6"/>
                      <a:pt x="9" y="6"/>
                    </a:cubicBezTo>
                    <a:cubicBezTo>
                      <a:pt x="9" y="6"/>
                      <a:pt x="9" y="6"/>
                      <a:pt x="9" y="5"/>
                    </a:cubicBezTo>
                    <a:cubicBezTo>
                      <a:pt x="10" y="4"/>
                      <a:pt x="10" y="3"/>
                      <a:pt x="9" y="2"/>
                    </a:cubicBezTo>
                    <a:cubicBezTo>
                      <a:pt x="9" y="1"/>
                      <a:pt x="8" y="1"/>
                      <a:pt x="7" y="1"/>
                    </a:cubicBezTo>
                    <a:cubicBezTo>
                      <a:pt x="6" y="1"/>
                      <a:pt x="3" y="0"/>
                      <a:pt x="1" y="1"/>
                    </a:cubicBezTo>
                    <a:cubicBezTo>
                      <a:pt x="0" y="1"/>
                      <a:pt x="1" y="2"/>
                      <a:pt x="2" y="2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73" name="Freeform 370"/>
              <p:cNvSpPr/>
              <p:nvPr/>
            </p:nvSpPr>
            <p:spPr>
              <a:xfrm>
                <a:off x="586" y="2027"/>
                <a:ext cx="11" cy="3"/>
              </a:xfrm>
              <a:custGeom>
                <a:avLst/>
                <a:gdLst/>
                <a:ahLst/>
                <a:cxnLst>
                  <a:cxn ang="0">
                    <a:pos x="168" y="243"/>
                  </a:cxn>
                  <a:cxn ang="0">
                    <a:pos x="462" y="243"/>
                  </a:cxn>
                  <a:cxn ang="0">
                    <a:pos x="462" y="0"/>
                  </a:cxn>
                  <a:cxn ang="0">
                    <a:pos x="0" y="0"/>
                  </a:cxn>
                  <a:cxn ang="0">
                    <a:pos x="168" y="243"/>
                  </a:cxn>
                </a:cxnLst>
                <a:pathLst>
                  <a:path w="4" h="1">
                    <a:moveTo>
                      <a:pt x="1" y="1"/>
                    </a:moveTo>
                    <a:cubicBezTo>
                      <a:pt x="1" y="1"/>
                      <a:pt x="2" y="1"/>
                      <a:pt x="3" y="1"/>
                    </a:cubicBezTo>
                    <a:cubicBezTo>
                      <a:pt x="4" y="1"/>
                      <a:pt x="4" y="0"/>
                      <a:pt x="3" y="0"/>
                    </a:cubicBezTo>
                    <a:cubicBezTo>
                      <a:pt x="2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74" name="Freeform 371"/>
              <p:cNvSpPr/>
              <p:nvPr/>
            </p:nvSpPr>
            <p:spPr>
              <a:xfrm>
                <a:off x="594" y="2021"/>
                <a:ext cx="26" cy="15"/>
              </a:xfrm>
              <a:custGeom>
                <a:avLst/>
                <a:gdLst/>
                <a:ahLst/>
                <a:cxnLst>
                  <a:cxn ang="0">
                    <a:pos x="217" y="1215"/>
                  </a:cxn>
                  <a:cxn ang="0">
                    <a:pos x="217" y="243"/>
                  </a:cxn>
                  <a:cxn ang="0">
                    <a:pos x="217" y="243"/>
                  </a:cxn>
                  <a:cxn ang="0">
                    <a:pos x="968" y="243"/>
                  </a:cxn>
                  <a:cxn ang="0">
                    <a:pos x="1811" y="243"/>
                  </a:cxn>
                  <a:cxn ang="0">
                    <a:pos x="1595" y="0"/>
                  </a:cxn>
                  <a:cxn ang="0">
                    <a:pos x="1595" y="972"/>
                  </a:cxn>
                  <a:cxn ang="0">
                    <a:pos x="1811" y="729"/>
                  </a:cxn>
                  <a:cxn ang="0">
                    <a:pos x="217" y="972"/>
                  </a:cxn>
                  <a:cxn ang="0">
                    <a:pos x="217" y="1215"/>
                  </a:cxn>
                  <a:cxn ang="0">
                    <a:pos x="1811" y="972"/>
                  </a:cxn>
                  <a:cxn ang="0">
                    <a:pos x="1811" y="972"/>
                  </a:cxn>
                  <a:cxn ang="0">
                    <a:pos x="1811" y="0"/>
                  </a:cxn>
                  <a:cxn ang="0">
                    <a:pos x="1811" y="0"/>
                  </a:cxn>
                  <a:cxn ang="0">
                    <a:pos x="968" y="0"/>
                  </a:cxn>
                  <a:cxn ang="0">
                    <a:pos x="217" y="0"/>
                  </a:cxn>
                  <a:cxn ang="0">
                    <a:pos x="0" y="243"/>
                  </a:cxn>
                  <a:cxn ang="0">
                    <a:pos x="0" y="1215"/>
                  </a:cxn>
                  <a:cxn ang="0">
                    <a:pos x="217" y="1215"/>
                  </a:cxn>
                </a:cxnLst>
                <a:pathLst>
                  <a:path w="9" h="5">
                    <a:moveTo>
                      <a:pt x="1" y="5"/>
                    </a:moveTo>
                    <a:cubicBezTo>
                      <a:pt x="1" y="3"/>
                      <a:pt x="1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3" y="1"/>
                      <a:pt x="5" y="1"/>
                    </a:cubicBezTo>
                    <a:cubicBezTo>
                      <a:pt x="6" y="1"/>
                      <a:pt x="7" y="1"/>
                      <a:pt x="9" y="1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1"/>
                      <a:pt x="8" y="3"/>
                      <a:pt x="8" y="4"/>
                    </a:cubicBezTo>
                    <a:cubicBezTo>
                      <a:pt x="9" y="4"/>
                      <a:pt x="9" y="3"/>
                      <a:pt x="9" y="3"/>
                    </a:cubicBezTo>
                    <a:cubicBezTo>
                      <a:pt x="6" y="4"/>
                      <a:pt x="4" y="4"/>
                      <a:pt x="1" y="4"/>
                    </a:cubicBezTo>
                    <a:cubicBezTo>
                      <a:pt x="0" y="4"/>
                      <a:pt x="0" y="5"/>
                      <a:pt x="1" y="5"/>
                    </a:cubicBezTo>
                    <a:cubicBezTo>
                      <a:pt x="4" y="5"/>
                      <a:pt x="6" y="5"/>
                      <a:pt x="9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3"/>
                      <a:pt x="9" y="1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6" y="0"/>
                      <a:pt x="5" y="0"/>
                    </a:cubicBezTo>
                    <a:cubicBezTo>
                      <a:pt x="4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2"/>
                      <a:pt x="0" y="3"/>
                      <a:pt x="0" y="5"/>
                    </a:cubicBezTo>
                    <a:cubicBezTo>
                      <a:pt x="0" y="5"/>
                      <a:pt x="1" y="5"/>
                      <a:pt x="1" y="5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75" name="Freeform 372"/>
              <p:cNvSpPr/>
              <p:nvPr/>
            </p:nvSpPr>
            <p:spPr>
              <a:xfrm>
                <a:off x="620" y="2016"/>
                <a:ext cx="23" cy="14"/>
              </a:xfrm>
              <a:custGeom>
                <a:avLst/>
                <a:gdLst/>
                <a:ahLst/>
                <a:cxnLst>
                  <a:cxn ang="0">
                    <a:pos x="0" y="854"/>
                  </a:cxn>
                  <a:cxn ang="0">
                    <a:pos x="621" y="487"/>
                  </a:cxn>
                  <a:cxn ang="0">
                    <a:pos x="1380" y="174"/>
                  </a:cxn>
                  <a:cxn ang="0">
                    <a:pos x="1380" y="0"/>
                  </a:cxn>
                  <a:cxn ang="0">
                    <a:pos x="621" y="375"/>
                  </a:cxn>
                  <a:cxn ang="0">
                    <a:pos x="0" y="683"/>
                  </a:cxn>
                  <a:cxn ang="0">
                    <a:pos x="0" y="854"/>
                  </a:cxn>
                </a:cxnLst>
                <a:pathLst>
                  <a:path w="8" h="5">
                    <a:moveTo>
                      <a:pt x="0" y="5"/>
                    </a:moveTo>
                    <a:cubicBezTo>
                      <a:pt x="1" y="5"/>
                      <a:pt x="2" y="4"/>
                      <a:pt x="3" y="3"/>
                    </a:cubicBezTo>
                    <a:cubicBezTo>
                      <a:pt x="5" y="2"/>
                      <a:pt x="6" y="2"/>
                      <a:pt x="7" y="1"/>
                    </a:cubicBezTo>
                    <a:cubicBezTo>
                      <a:pt x="8" y="0"/>
                      <a:pt x="7" y="0"/>
                      <a:pt x="7" y="0"/>
                    </a:cubicBezTo>
                    <a:cubicBezTo>
                      <a:pt x="6" y="1"/>
                      <a:pt x="5" y="1"/>
                      <a:pt x="3" y="2"/>
                    </a:cubicBezTo>
                    <a:cubicBezTo>
                      <a:pt x="2" y="3"/>
                      <a:pt x="1" y="4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76" name="Freeform 373"/>
              <p:cNvSpPr/>
              <p:nvPr/>
            </p:nvSpPr>
            <p:spPr>
              <a:xfrm>
                <a:off x="540" y="2021"/>
                <a:ext cx="26" cy="9"/>
              </a:xfrm>
              <a:custGeom>
                <a:avLst/>
                <a:gdLst/>
                <a:ahLst/>
                <a:cxnLst>
                  <a:cxn ang="0">
                    <a:pos x="1595" y="486"/>
                  </a:cxn>
                  <a:cxn ang="0">
                    <a:pos x="217" y="0"/>
                  </a:cxn>
                  <a:cxn ang="0">
                    <a:pos x="217" y="243"/>
                  </a:cxn>
                  <a:cxn ang="0">
                    <a:pos x="1595" y="729"/>
                  </a:cxn>
                  <a:cxn ang="0">
                    <a:pos x="1595" y="486"/>
                  </a:cxn>
                </a:cxnLst>
                <a:pathLst>
                  <a:path w="9" h="3">
                    <a:moveTo>
                      <a:pt x="8" y="2"/>
                    </a:moveTo>
                    <a:cubicBezTo>
                      <a:pt x="6" y="1"/>
                      <a:pt x="3" y="1"/>
                      <a:pt x="1" y="0"/>
                    </a:cubicBezTo>
                    <a:cubicBezTo>
                      <a:pt x="1" y="0"/>
                      <a:pt x="0" y="1"/>
                      <a:pt x="1" y="1"/>
                    </a:cubicBezTo>
                    <a:cubicBezTo>
                      <a:pt x="3" y="2"/>
                      <a:pt x="5" y="2"/>
                      <a:pt x="8" y="3"/>
                    </a:cubicBezTo>
                    <a:cubicBezTo>
                      <a:pt x="9" y="3"/>
                      <a:pt x="9" y="2"/>
                      <a:pt x="8" y="2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77" name="Freeform 374"/>
              <p:cNvSpPr/>
              <p:nvPr/>
            </p:nvSpPr>
            <p:spPr>
              <a:xfrm>
                <a:off x="563" y="1878"/>
                <a:ext cx="69" cy="86"/>
              </a:xfrm>
              <a:custGeom>
                <a:avLst/>
                <a:gdLst/>
                <a:ahLst/>
                <a:cxnLst>
                  <a:cxn ang="0">
                    <a:pos x="2521" y="2712"/>
                  </a:cxn>
                  <a:cxn ang="0">
                    <a:pos x="1975" y="401"/>
                  </a:cxn>
                  <a:cxn ang="0">
                    <a:pos x="3968" y="2497"/>
                  </a:cxn>
                  <a:cxn ang="0">
                    <a:pos x="2191" y="5604"/>
                  </a:cxn>
                  <a:cxn ang="0">
                    <a:pos x="2398" y="5604"/>
                  </a:cxn>
                  <a:cxn ang="0">
                    <a:pos x="4108" y="1766"/>
                  </a:cxn>
                  <a:cxn ang="0">
                    <a:pos x="1975" y="215"/>
                  </a:cxn>
                  <a:cxn ang="0">
                    <a:pos x="2521" y="2901"/>
                  </a:cxn>
                  <a:cxn ang="0">
                    <a:pos x="2521" y="2712"/>
                  </a:cxn>
                </a:cxnLst>
                <a:pathLst>
                  <a:path w="24" h="30">
                    <a:moveTo>
                      <a:pt x="13" y="14"/>
                    </a:moveTo>
                    <a:cubicBezTo>
                      <a:pt x="5" y="17"/>
                      <a:pt x="1" y="4"/>
                      <a:pt x="10" y="2"/>
                    </a:cubicBezTo>
                    <a:cubicBezTo>
                      <a:pt x="16" y="0"/>
                      <a:pt x="21" y="7"/>
                      <a:pt x="20" y="13"/>
                    </a:cubicBezTo>
                    <a:cubicBezTo>
                      <a:pt x="18" y="19"/>
                      <a:pt x="9" y="21"/>
                      <a:pt x="11" y="29"/>
                    </a:cubicBezTo>
                    <a:cubicBezTo>
                      <a:pt x="11" y="30"/>
                      <a:pt x="12" y="29"/>
                      <a:pt x="12" y="29"/>
                    </a:cubicBezTo>
                    <a:cubicBezTo>
                      <a:pt x="10" y="20"/>
                      <a:pt x="24" y="17"/>
                      <a:pt x="21" y="9"/>
                    </a:cubicBezTo>
                    <a:cubicBezTo>
                      <a:pt x="20" y="4"/>
                      <a:pt x="16" y="1"/>
                      <a:pt x="10" y="1"/>
                    </a:cubicBezTo>
                    <a:cubicBezTo>
                      <a:pt x="0" y="1"/>
                      <a:pt x="3" y="19"/>
                      <a:pt x="13" y="15"/>
                    </a:cubicBezTo>
                    <a:cubicBezTo>
                      <a:pt x="14" y="15"/>
                      <a:pt x="14" y="14"/>
                      <a:pt x="13" y="14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78" name="Freeform 375"/>
              <p:cNvSpPr/>
              <p:nvPr/>
            </p:nvSpPr>
            <p:spPr>
              <a:xfrm>
                <a:off x="583" y="1961"/>
                <a:ext cx="26" cy="20"/>
              </a:xfrm>
              <a:custGeom>
                <a:avLst/>
                <a:gdLst/>
                <a:ahLst/>
                <a:cxnLst>
                  <a:cxn ang="0">
                    <a:pos x="1184" y="400"/>
                  </a:cxn>
                  <a:cxn ang="0">
                    <a:pos x="410" y="726"/>
                  </a:cxn>
                  <a:cxn ang="0">
                    <a:pos x="1595" y="211"/>
                  </a:cxn>
                  <a:cxn ang="0">
                    <a:pos x="1401" y="211"/>
                  </a:cxn>
                  <a:cxn ang="0">
                    <a:pos x="627" y="726"/>
                  </a:cxn>
                  <a:cxn ang="0">
                    <a:pos x="627" y="400"/>
                  </a:cxn>
                  <a:cxn ang="0">
                    <a:pos x="1184" y="400"/>
                  </a:cxn>
                  <a:cxn ang="0">
                    <a:pos x="1184" y="400"/>
                  </a:cxn>
                </a:cxnLst>
                <a:pathLst>
                  <a:path w="9" h="7">
                    <a:moveTo>
                      <a:pt x="6" y="2"/>
                    </a:moveTo>
                    <a:cubicBezTo>
                      <a:pt x="5" y="0"/>
                      <a:pt x="0" y="2"/>
                      <a:pt x="2" y="4"/>
                    </a:cubicBezTo>
                    <a:cubicBezTo>
                      <a:pt x="4" y="7"/>
                      <a:pt x="9" y="4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3"/>
                      <a:pt x="5" y="4"/>
                      <a:pt x="3" y="4"/>
                    </a:cubicBezTo>
                    <a:cubicBezTo>
                      <a:pt x="2" y="4"/>
                      <a:pt x="2" y="3"/>
                      <a:pt x="3" y="2"/>
                    </a:cubicBezTo>
                    <a:cubicBezTo>
                      <a:pt x="4" y="2"/>
                      <a:pt x="5" y="2"/>
                      <a:pt x="6" y="2"/>
                    </a:cubicBezTo>
                    <a:cubicBezTo>
                      <a:pt x="6" y="3"/>
                      <a:pt x="7" y="2"/>
                      <a:pt x="6" y="2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79" name="Freeform 376"/>
              <p:cNvSpPr/>
              <p:nvPr/>
            </p:nvSpPr>
            <p:spPr>
              <a:xfrm>
                <a:off x="566" y="2021"/>
                <a:ext cx="3" cy="3"/>
              </a:xfrm>
              <a:custGeom>
                <a:avLst/>
                <a:gdLst/>
                <a:ahLst/>
                <a:cxnLst>
                  <a:cxn ang="0">
                    <a:pos x="243" y="243"/>
                  </a:cxn>
                  <a:cxn ang="0">
                    <a:pos x="243" y="243"/>
                  </a:cxn>
                  <a:cxn ang="0">
                    <a:pos x="243" y="0"/>
                  </a:cxn>
                  <a:cxn ang="0">
                    <a:pos x="0" y="243"/>
                  </a:cxn>
                  <a:cxn ang="0">
                    <a:pos x="243" y="243"/>
                  </a:cxn>
                </a:cxnLst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80" name="Freeform 377"/>
              <p:cNvSpPr/>
              <p:nvPr/>
            </p:nvSpPr>
            <p:spPr>
              <a:xfrm>
                <a:off x="563" y="2024"/>
                <a:ext cx="6" cy="6"/>
              </a:xfrm>
              <a:custGeom>
                <a:avLst/>
                <a:gdLst/>
                <a:ahLst/>
                <a:cxnLst>
                  <a:cxn ang="0">
                    <a:pos x="0" y="486"/>
                  </a:cxn>
                  <a:cxn ang="0">
                    <a:pos x="486" y="243"/>
                  </a:cxn>
                  <a:cxn ang="0">
                    <a:pos x="486" y="0"/>
                  </a:cxn>
                  <a:cxn ang="0">
                    <a:pos x="0" y="486"/>
                  </a:cxn>
                  <a:cxn ang="0">
                    <a:pos x="0" y="486"/>
                  </a:cxn>
                </a:cxnLst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81" name="Freeform 378"/>
              <p:cNvSpPr/>
              <p:nvPr/>
            </p:nvSpPr>
            <p:spPr>
              <a:xfrm>
                <a:off x="563" y="2021"/>
                <a:ext cx="11" cy="12"/>
              </a:xfrm>
              <a:custGeom>
                <a:avLst/>
                <a:gdLst/>
                <a:ahLst/>
                <a:cxnLst>
                  <a:cxn ang="0">
                    <a:pos x="0" y="972"/>
                  </a:cxn>
                  <a:cxn ang="0">
                    <a:pos x="627" y="243"/>
                  </a:cxn>
                  <a:cxn ang="0">
                    <a:pos x="462" y="243"/>
                  </a:cxn>
                  <a:cxn ang="0">
                    <a:pos x="0" y="972"/>
                  </a:cxn>
                  <a:cxn ang="0">
                    <a:pos x="0" y="972"/>
                  </a:cxn>
                </a:cxnLst>
                <a:pathLst>
                  <a:path w="4" h="4">
                    <a:moveTo>
                      <a:pt x="0" y="4"/>
                    </a:moveTo>
                    <a:cubicBezTo>
                      <a:pt x="1" y="3"/>
                      <a:pt x="3" y="2"/>
                      <a:pt x="4" y="1"/>
                    </a:cubicBezTo>
                    <a:cubicBezTo>
                      <a:pt x="4" y="1"/>
                      <a:pt x="4" y="0"/>
                      <a:pt x="3" y="1"/>
                    </a:cubicBezTo>
                    <a:cubicBezTo>
                      <a:pt x="2" y="2"/>
                      <a:pt x="1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82" name="Freeform 379"/>
              <p:cNvSpPr/>
              <p:nvPr/>
            </p:nvSpPr>
            <p:spPr>
              <a:xfrm>
                <a:off x="563" y="2024"/>
                <a:ext cx="14" cy="9"/>
              </a:xfrm>
              <a:custGeom>
                <a:avLst/>
                <a:gdLst/>
                <a:ahLst/>
                <a:cxnLst>
                  <a:cxn ang="0">
                    <a:pos x="174" y="729"/>
                  </a:cxn>
                  <a:cxn ang="0">
                    <a:pos x="854" y="0"/>
                  </a:cxn>
                  <a:cxn ang="0">
                    <a:pos x="683" y="0"/>
                  </a:cxn>
                  <a:cxn ang="0">
                    <a:pos x="174" y="729"/>
                  </a:cxn>
                  <a:cxn ang="0">
                    <a:pos x="174" y="729"/>
                  </a:cxn>
                </a:cxnLst>
                <a:pathLst>
                  <a:path w="5" h="3">
                    <a:moveTo>
                      <a:pt x="1" y="3"/>
                    </a:moveTo>
                    <a:cubicBezTo>
                      <a:pt x="2" y="2"/>
                      <a:pt x="3" y="1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3" y="1"/>
                      <a:pt x="2" y="2"/>
                      <a:pt x="1" y="3"/>
                    </a:cubicBezTo>
                    <a:cubicBezTo>
                      <a:pt x="0" y="3"/>
                      <a:pt x="1" y="3"/>
                      <a:pt x="1" y="3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83" name="Freeform 380"/>
              <p:cNvSpPr/>
              <p:nvPr/>
            </p:nvSpPr>
            <p:spPr>
              <a:xfrm>
                <a:off x="569" y="2024"/>
                <a:ext cx="11" cy="9"/>
              </a:xfrm>
              <a:custGeom>
                <a:avLst/>
                <a:gdLst/>
                <a:ahLst/>
                <a:cxnLst>
                  <a:cxn ang="0">
                    <a:pos x="0" y="729"/>
                  </a:cxn>
                  <a:cxn ang="0">
                    <a:pos x="462" y="0"/>
                  </a:cxn>
                  <a:cxn ang="0">
                    <a:pos x="462" y="0"/>
                  </a:cxn>
                  <a:cxn ang="0">
                    <a:pos x="0" y="729"/>
                  </a:cxn>
                  <a:cxn ang="0">
                    <a:pos x="0" y="729"/>
                  </a:cxn>
                </a:cxnLst>
                <a:pathLst>
                  <a:path w="4" h="3">
                    <a:moveTo>
                      <a:pt x="0" y="3"/>
                    </a:moveTo>
                    <a:cubicBezTo>
                      <a:pt x="1" y="2"/>
                      <a:pt x="2" y="1"/>
                      <a:pt x="3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1"/>
                      <a:pt x="1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84" name="Freeform 381"/>
              <p:cNvSpPr/>
              <p:nvPr/>
            </p:nvSpPr>
            <p:spPr>
              <a:xfrm>
                <a:off x="572" y="2021"/>
                <a:ext cx="11" cy="12"/>
              </a:xfrm>
              <a:custGeom>
                <a:avLst/>
                <a:gdLst/>
                <a:ahLst/>
                <a:cxnLst>
                  <a:cxn ang="0">
                    <a:pos x="0" y="972"/>
                  </a:cxn>
                  <a:cxn ang="0">
                    <a:pos x="627" y="243"/>
                  </a:cxn>
                  <a:cxn ang="0">
                    <a:pos x="462" y="243"/>
                  </a:cxn>
                  <a:cxn ang="0">
                    <a:pos x="0" y="972"/>
                  </a:cxn>
                  <a:cxn ang="0">
                    <a:pos x="0" y="972"/>
                  </a:cxn>
                </a:cxnLst>
                <a:pathLst>
                  <a:path w="4" h="4">
                    <a:moveTo>
                      <a:pt x="0" y="4"/>
                    </a:moveTo>
                    <a:cubicBezTo>
                      <a:pt x="1" y="3"/>
                      <a:pt x="3" y="2"/>
                      <a:pt x="4" y="1"/>
                    </a:cubicBezTo>
                    <a:cubicBezTo>
                      <a:pt x="4" y="1"/>
                      <a:pt x="4" y="0"/>
                      <a:pt x="3" y="1"/>
                    </a:cubicBezTo>
                    <a:cubicBezTo>
                      <a:pt x="2" y="2"/>
                      <a:pt x="1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85" name="Freeform 382"/>
              <p:cNvSpPr/>
              <p:nvPr/>
            </p:nvSpPr>
            <p:spPr>
              <a:xfrm>
                <a:off x="574" y="2024"/>
                <a:ext cx="12" cy="9"/>
              </a:xfrm>
              <a:custGeom>
                <a:avLst/>
                <a:gdLst/>
                <a:ahLst/>
                <a:cxnLst>
                  <a:cxn ang="0">
                    <a:pos x="0" y="729"/>
                  </a:cxn>
                  <a:cxn ang="0">
                    <a:pos x="729" y="0"/>
                  </a:cxn>
                  <a:cxn ang="0">
                    <a:pos x="729" y="0"/>
                  </a:cxn>
                  <a:cxn ang="0">
                    <a:pos x="0" y="729"/>
                  </a:cxn>
                  <a:cxn ang="0">
                    <a:pos x="0" y="729"/>
                  </a:cxn>
                </a:cxnLst>
                <a:pathLst>
                  <a:path w="4" h="3">
                    <a:moveTo>
                      <a:pt x="0" y="3"/>
                    </a:moveTo>
                    <a:cubicBezTo>
                      <a:pt x="2" y="3"/>
                      <a:pt x="3" y="2"/>
                      <a:pt x="3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1"/>
                      <a:pt x="1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86" name="Freeform 383"/>
              <p:cNvSpPr/>
              <p:nvPr/>
            </p:nvSpPr>
            <p:spPr>
              <a:xfrm>
                <a:off x="577" y="2027"/>
                <a:ext cx="9" cy="6"/>
              </a:xfrm>
              <a:custGeom>
                <a:avLst/>
                <a:gdLst/>
                <a:ahLst/>
                <a:cxnLst>
                  <a:cxn ang="0">
                    <a:pos x="243" y="486"/>
                  </a:cxn>
                  <a:cxn ang="0">
                    <a:pos x="729" y="0"/>
                  </a:cxn>
                  <a:cxn ang="0">
                    <a:pos x="729" y="0"/>
                  </a:cxn>
                  <a:cxn ang="0">
                    <a:pos x="0" y="486"/>
                  </a:cxn>
                  <a:cxn ang="0">
                    <a:pos x="243" y="486"/>
                  </a:cxn>
                </a:cxnLst>
                <a:pathLst>
                  <a:path w="3" h="2">
                    <a:moveTo>
                      <a:pt x="1" y="2"/>
                    </a:moveTo>
                    <a:cubicBezTo>
                      <a:pt x="1" y="1"/>
                      <a:pt x="2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1"/>
                      <a:pt x="1" y="1"/>
                      <a:pt x="0" y="2"/>
                    </a:cubicBezTo>
                    <a:cubicBezTo>
                      <a:pt x="0" y="2"/>
                      <a:pt x="0" y="2"/>
                      <a:pt x="1" y="2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87" name="Freeform 384"/>
              <p:cNvSpPr/>
              <p:nvPr/>
            </p:nvSpPr>
            <p:spPr>
              <a:xfrm>
                <a:off x="594" y="2024"/>
                <a:ext cx="9" cy="3"/>
              </a:xfrm>
              <a:custGeom>
                <a:avLst/>
                <a:gdLst/>
                <a:ahLst/>
                <a:cxnLst>
                  <a:cxn ang="0">
                    <a:pos x="243" y="243"/>
                  </a:cxn>
                  <a:cxn ang="0">
                    <a:pos x="486" y="0"/>
                  </a:cxn>
                  <a:cxn ang="0">
                    <a:pos x="486" y="0"/>
                  </a:cxn>
                  <a:cxn ang="0">
                    <a:pos x="0" y="243"/>
                  </a:cxn>
                  <a:cxn ang="0">
                    <a:pos x="243" y="243"/>
                  </a:cxn>
                </a:cxnLst>
                <a:pathLst>
                  <a:path w="3" h="1">
                    <a:moveTo>
                      <a:pt x="1" y="1"/>
                    </a:moveTo>
                    <a:cubicBezTo>
                      <a:pt x="1" y="1"/>
                      <a:pt x="2" y="0"/>
                      <a:pt x="2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1" y="0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88" name="Freeform 385"/>
              <p:cNvSpPr/>
              <p:nvPr/>
            </p:nvSpPr>
            <p:spPr>
              <a:xfrm>
                <a:off x="594" y="2024"/>
                <a:ext cx="9" cy="9"/>
              </a:xfrm>
              <a:custGeom>
                <a:avLst/>
                <a:gdLst/>
                <a:ahLst/>
                <a:cxnLst>
                  <a:cxn ang="0">
                    <a:pos x="0" y="729"/>
                  </a:cxn>
                  <a:cxn ang="0">
                    <a:pos x="729" y="243"/>
                  </a:cxn>
                  <a:cxn ang="0">
                    <a:pos x="729" y="0"/>
                  </a:cxn>
                  <a:cxn ang="0">
                    <a:pos x="729" y="0"/>
                  </a:cxn>
                  <a:cxn ang="0">
                    <a:pos x="729" y="243"/>
                  </a:cxn>
                  <a:cxn ang="0">
                    <a:pos x="729" y="243"/>
                  </a:cxn>
                  <a:cxn ang="0">
                    <a:pos x="729" y="0"/>
                  </a:cxn>
                  <a:cxn ang="0">
                    <a:pos x="0" y="729"/>
                  </a:cxn>
                  <a:cxn ang="0">
                    <a:pos x="0" y="729"/>
                  </a:cxn>
                </a:cxnLst>
                <a:pathLst>
                  <a:path w="3" h="3">
                    <a:moveTo>
                      <a:pt x="0" y="3"/>
                    </a:moveTo>
                    <a:cubicBezTo>
                      <a:pt x="1" y="2"/>
                      <a:pt x="2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1"/>
                      <a:pt x="1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89" name="Freeform 386"/>
              <p:cNvSpPr/>
              <p:nvPr/>
            </p:nvSpPr>
            <p:spPr>
              <a:xfrm>
                <a:off x="594" y="2024"/>
                <a:ext cx="15" cy="9"/>
              </a:xfrm>
              <a:custGeom>
                <a:avLst/>
                <a:gdLst/>
                <a:ahLst/>
                <a:cxnLst>
                  <a:cxn ang="0">
                    <a:pos x="243" y="729"/>
                  </a:cxn>
                  <a:cxn ang="0">
                    <a:pos x="972" y="0"/>
                  </a:cxn>
                  <a:cxn ang="0">
                    <a:pos x="972" y="0"/>
                  </a:cxn>
                  <a:cxn ang="0">
                    <a:pos x="243" y="729"/>
                  </a:cxn>
                  <a:cxn ang="0">
                    <a:pos x="243" y="729"/>
                  </a:cxn>
                </a:cxnLst>
                <a:pathLst>
                  <a:path w="5" h="3">
                    <a:moveTo>
                      <a:pt x="1" y="3"/>
                    </a:moveTo>
                    <a:cubicBezTo>
                      <a:pt x="2" y="2"/>
                      <a:pt x="3" y="1"/>
                      <a:pt x="4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1"/>
                      <a:pt x="2" y="2"/>
                      <a:pt x="1" y="3"/>
                    </a:cubicBezTo>
                    <a:cubicBezTo>
                      <a:pt x="0" y="3"/>
                      <a:pt x="1" y="3"/>
                      <a:pt x="1" y="3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90" name="Freeform 387"/>
              <p:cNvSpPr/>
              <p:nvPr/>
            </p:nvSpPr>
            <p:spPr>
              <a:xfrm>
                <a:off x="600" y="2024"/>
                <a:ext cx="12" cy="9"/>
              </a:xfrm>
              <a:custGeom>
                <a:avLst/>
                <a:gdLst/>
                <a:ahLst/>
                <a:cxnLst>
                  <a:cxn ang="0">
                    <a:pos x="0" y="729"/>
                  </a:cxn>
                  <a:cxn ang="0">
                    <a:pos x="486" y="486"/>
                  </a:cxn>
                  <a:cxn ang="0">
                    <a:pos x="972" y="243"/>
                  </a:cxn>
                  <a:cxn ang="0">
                    <a:pos x="729" y="0"/>
                  </a:cxn>
                  <a:cxn ang="0">
                    <a:pos x="486" y="243"/>
                  </a:cxn>
                  <a:cxn ang="0">
                    <a:pos x="0" y="729"/>
                  </a:cxn>
                  <a:cxn ang="0">
                    <a:pos x="0" y="729"/>
                  </a:cxn>
                </a:cxnLst>
                <a:pathLst>
                  <a:path w="4" h="3">
                    <a:moveTo>
                      <a:pt x="0" y="3"/>
                    </a:moveTo>
                    <a:cubicBezTo>
                      <a:pt x="0" y="3"/>
                      <a:pt x="1" y="3"/>
                      <a:pt x="2" y="2"/>
                    </a:cubicBezTo>
                    <a:cubicBezTo>
                      <a:pt x="2" y="2"/>
                      <a:pt x="3" y="1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2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91" name="Freeform 388"/>
              <p:cNvSpPr/>
              <p:nvPr/>
            </p:nvSpPr>
            <p:spPr>
              <a:xfrm>
                <a:off x="600" y="2024"/>
                <a:ext cx="14" cy="12"/>
              </a:xfrm>
              <a:custGeom>
                <a:avLst/>
                <a:gdLst/>
                <a:ahLst/>
                <a:cxnLst>
                  <a:cxn ang="0">
                    <a:pos x="174" y="972"/>
                  </a:cxn>
                  <a:cxn ang="0">
                    <a:pos x="854" y="243"/>
                  </a:cxn>
                  <a:cxn ang="0">
                    <a:pos x="683" y="0"/>
                  </a:cxn>
                  <a:cxn ang="0">
                    <a:pos x="174" y="972"/>
                  </a:cxn>
                  <a:cxn ang="0">
                    <a:pos x="174" y="972"/>
                  </a:cxn>
                </a:cxnLst>
                <a:pathLst>
                  <a:path w="5" h="4">
                    <a:moveTo>
                      <a:pt x="1" y="4"/>
                    </a:moveTo>
                    <a:cubicBezTo>
                      <a:pt x="2" y="3"/>
                      <a:pt x="3" y="2"/>
                      <a:pt x="5" y="1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1"/>
                      <a:pt x="2" y="3"/>
                      <a:pt x="1" y="4"/>
                    </a:cubicBezTo>
                    <a:cubicBezTo>
                      <a:pt x="0" y="4"/>
                      <a:pt x="0" y="4"/>
                      <a:pt x="1" y="4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92" name="Freeform 389"/>
              <p:cNvSpPr/>
              <p:nvPr/>
            </p:nvSpPr>
            <p:spPr>
              <a:xfrm>
                <a:off x="606" y="2024"/>
                <a:ext cx="11" cy="12"/>
              </a:xfrm>
              <a:custGeom>
                <a:avLst/>
                <a:gdLst/>
                <a:ahLst/>
                <a:cxnLst>
                  <a:cxn ang="0">
                    <a:pos x="0" y="972"/>
                  </a:cxn>
                  <a:cxn ang="0">
                    <a:pos x="462" y="0"/>
                  </a:cxn>
                  <a:cxn ang="0">
                    <a:pos x="462" y="0"/>
                  </a:cxn>
                  <a:cxn ang="0">
                    <a:pos x="0" y="729"/>
                  </a:cxn>
                  <a:cxn ang="0">
                    <a:pos x="0" y="972"/>
                  </a:cxn>
                </a:cxnLst>
                <a:pathLst>
                  <a:path w="4" h="4">
                    <a:moveTo>
                      <a:pt x="0" y="4"/>
                    </a:moveTo>
                    <a:cubicBezTo>
                      <a:pt x="1" y="3"/>
                      <a:pt x="3" y="2"/>
                      <a:pt x="3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1"/>
                      <a:pt x="1" y="2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93" name="Freeform 390"/>
              <p:cNvSpPr/>
              <p:nvPr/>
            </p:nvSpPr>
            <p:spPr>
              <a:xfrm>
                <a:off x="609" y="2024"/>
                <a:ext cx="8" cy="12"/>
              </a:xfrm>
              <a:custGeom>
                <a:avLst/>
                <a:gdLst/>
                <a:ahLst/>
                <a:cxnLst>
                  <a:cxn ang="0">
                    <a:pos x="0" y="972"/>
                  </a:cxn>
                  <a:cxn ang="0">
                    <a:pos x="397" y="243"/>
                  </a:cxn>
                  <a:cxn ang="0">
                    <a:pos x="397" y="0"/>
                  </a:cxn>
                  <a:cxn ang="0">
                    <a:pos x="0" y="729"/>
                  </a:cxn>
                  <a:cxn ang="0">
                    <a:pos x="0" y="972"/>
                  </a:cxn>
                </a:cxnLst>
                <a:pathLst>
                  <a:path w="3" h="4">
                    <a:moveTo>
                      <a:pt x="0" y="4"/>
                    </a:moveTo>
                    <a:cubicBezTo>
                      <a:pt x="1" y="3"/>
                      <a:pt x="2" y="2"/>
                      <a:pt x="3" y="1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2" y="1"/>
                      <a:pt x="1" y="2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94" name="Freeform 391"/>
              <p:cNvSpPr/>
              <p:nvPr/>
            </p:nvSpPr>
            <p:spPr>
              <a:xfrm>
                <a:off x="612" y="2027"/>
                <a:ext cx="8" cy="6"/>
              </a:xfrm>
              <a:custGeom>
                <a:avLst/>
                <a:gdLst/>
                <a:ahLst/>
                <a:cxnLst>
                  <a:cxn ang="0">
                    <a:pos x="149" y="486"/>
                  </a:cxn>
                  <a:cxn ang="0">
                    <a:pos x="397" y="0"/>
                  </a:cxn>
                  <a:cxn ang="0">
                    <a:pos x="397" y="0"/>
                  </a:cxn>
                  <a:cxn ang="0">
                    <a:pos x="149" y="486"/>
                  </a:cxn>
                  <a:cxn ang="0">
                    <a:pos x="149" y="486"/>
                  </a:cxn>
                </a:cxnLst>
                <a:pathLst>
                  <a:path w="3" h="2">
                    <a:moveTo>
                      <a:pt x="1" y="2"/>
                    </a:moveTo>
                    <a:cubicBezTo>
                      <a:pt x="2" y="2"/>
                      <a:pt x="2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1"/>
                      <a:pt x="1" y="1"/>
                      <a:pt x="1" y="2"/>
                    </a:cubicBezTo>
                    <a:cubicBezTo>
                      <a:pt x="0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95" name="Freeform 392"/>
              <p:cNvSpPr/>
              <p:nvPr/>
            </p:nvSpPr>
            <p:spPr>
              <a:xfrm>
                <a:off x="1857" y="1386"/>
                <a:ext cx="100" cy="121"/>
              </a:xfrm>
              <a:custGeom>
                <a:avLst/>
                <a:gdLst/>
                <a:ahLst/>
                <a:cxnLst>
                  <a:cxn ang="0">
                    <a:pos x="603" y="406"/>
                  </a:cxn>
                  <a:cxn ang="0">
                    <a:pos x="603" y="216"/>
                  </a:cxn>
                  <a:cxn ang="0">
                    <a:pos x="211" y="216"/>
                  </a:cxn>
                  <a:cxn ang="0">
                    <a:pos x="211" y="2748"/>
                  </a:cxn>
                  <a:cxn ang="0">
                    <a:pos x="400" y="8133"/>
                  </a:cxn>
                  <a:cxn ang="0">
                    <a:pos x="603" y="8340"/>
                  </a:cxn>
                  <a:cxn ang="0">
                    <a:pos x="6457" y="4350"/>
                  </a:cxn>
                  <a:cxn ang="0">
                    <a:pos x="6669" y="3993"/>
                  </a:cxn>
                  <a:cxn ang="0">
                    <a:pos x="400" y="0"/>
                  </a:cxn>
                  <a:cxn ang="0">
                    <a:pos x="400" y="406"/>
                  </a:cxn>
                  <a:cxn ang="0">
                    <a:pos x="4597" y="3178"/>
                  </a:cxn>
                  <a:cxn ang="0">
                    <a:pos x="5926" y="3993"/>
                  </a:cxn>
                  <a:cxn ang="0">
                    <a:pos x="5740" y="4209"/>
                  </a:cxn>
                  <a:cxn ang="0">
                    <a:pos x="3803" y="4947"/>
                  </a:cxn>
                  <a:cxn ang="0">
                    <a:pos x="2260" y="6332"/>
                  </a:cxn>
                  <a:cxn ang="0">
                    <a:pos x="603" y="7511"/>
                  </a:cxn>
                  <a:cxn ang="0">
                    <a:pos x="603" y="3993"/>
                  </a:cxn>
                  <a:cxn ang="0">
                    <a:pos x="211" y="406"/>
                  </a:cxn>
                  <a:cxn ang="0">
                    <a:pos x="603" y="406"/>
                  </a:cxn>
                </a:cxnLst>
                <a:pathLst>
                  <a:path w="35" h="42">
                    <a:moveTo>
                      <a:pt x="3" y="2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0" y="2"/>
                      <a:pt x="1" y="12"/>
                      <a:pt x="1" y="14"/>
                    </a:cubicBezTo>
                    <a:cubicBezTo>
                      <a:pt x="1" y="23"/>
                      <a:pt x="2" y="32"/>
                      <a:pt x="2" y="41"/>
                    </a:cubicBezTo>
                    <a:cubicBezTo>
                      <a:pt x="2" y="42"/>
                      <a:pt x="3" y="42"/>
                      <a:pt x="3" y="42"/>
                    </a:cubicBezTo>
                    <a:cubicBezTo>
                      <a:pt x="13" y="34"/>
                      <a:pt x="21" y="22"/>
                      <a:pt x="34" y="22"/>
                    </a:cubicBezTo>
                    <a:cubicBezTo>
                      <a:pt x="35" y="22"/>
                      <a:pt x="35" y="21"/>
                      <a:pt x="35" y="20"/>
                    </a:cubicBezTo>
                    <a:cubicBezTo>
                      <a:pt x="24" y="14"/>
                      <a:pt x="13" y="7"/>
                      <a:pt x="2" y="0"/>
                    </a:cubicBezTo>
                    <a:cubicBezTo>
                      <a:pt x="1" y="0"/>
                      <a:pt x="1" y="1"/>
                      <a:pt x="2" y="2"/>
                    </a:cubicBezTo>
                    <a:cubicBezTo>
                      <a:pt x="9" y="6"/>
                      <a:pt x="16" y="11"/>
                      <a:pt x="24" y="16"/>
                    </a:cubicBezTo>
                    <a:cubicBezTo>
                      <a:pt x="27" y="17"/>
                      <a:pt x="29" y="19"/>
                      <a:pt x="31" y="20"/>
                    </a:cubicBezTo>
                    <a:cubicBezTo>
                      <a:pt x="32" y="21"/>
                      <a:pt x="33" y="20"/>
                      <a:pt x="30" y="21"/>
                    </a:cubicBezTo>
                    <a:cubicBezTo>
                      <a:pt x="26" y="21"/>
                      <a:pt x="23" y="23"/>
                      <a:pt x="20" y="25"/>
                    </a:cubicBezTo>
                    <a:cubicBezTo>
                      <a:pt x="17" y="27"/>
                      <a:pt x="14" y="30"/>
                      <a:pt x="12" y="32"/>
                    </a:cubicBezTo>
                    <a:cubicBezTo>
                      <a:pt x="10" y="34"/>
                      <a:pt x="3" y="41"/>
                      <a:pt x="3" y="38"/>
                    </a:cubicBezTo>
                    <a:cubicBezTo>
                      <a:pt x="3" y="32"/>
                      <a:pt x="3" y="26"/>
                      <a:pt x="3" y="20"/>
                    </a:cubicBezTo>
                    <a:cubicBezTo>
                      <a:pt x="3" y="15"/>
                      <a:pt x="4" y="7"/>
                      <a:pt x="1" y="2"/>
                    </a:cubicBezTo>
                    <a:cubicBezTo>
                      <a:pt x="2" y="3"/>
                      <a:pt x="3" y="2"/>
                      <a:pt x="3" y="2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96" name="Freeform 393"/>
              <p:cNvSpPr>
                <a:spLocks noEditPoints="1"/>
              </p:cNvSpPr>
              <p:nvPr/>
            </p:nvSpPr>
            <p:spPr>
              <a:xfrm>
                <a:off x="1860" y="1395"/>
                <a:ext cx="89" cy="100"/>
              </a:xfrm>
              <a:custGeom>
                <a:avLst/>
                <a:gdLst/>
                <a:ahLst/>
                <a:cxnLst>
                  <a:cxn ang="0">
                    <a:pos x="5440" y="2866"/>
                  </a:cxn>
                  <a:cxn ang="0">
                    <a:pos x="4683" y="3054"/>
                  </a:cxn>
                  <a:cxn ang="0">
                    <a:pos x="5084" y="2474"/>
                  </a:cxn>
                  <a:cxn ang="0">
                    <a:pos x="4071" y="2866"/>
                  </a:cxn>
                  <a:cxn ang="0">
                    <a:pos x="4476" y="2260"/>
                  </a:cxn>
                  <a:cxn ang="0">
                    <a:pos x="3882" y="2474"/>
                  </a:cxn>
                  <a:cxn ang="0">
                    <a:pos x="3528" y="2260"/>
                  </a:cxn>
                  <a:cxn ang="0">
                    <a:pos x="3741" y="1934"/>
                  </a:cxn>
                  <a:cxn ang="0">
                    <a:pos x="3528" y="1934"/>
                  </a:cxn>
                  <a:cxn ang="0">
                    <a:pos x="2317" y="2474"/>
                  </a:cxn>
                  <a:cxn ang="0">
                    <a:pos x="2506" y="1723"/>
                  </a:cxn>
                  <a:cxn ang="0">
                    <a:pos x="2176" y="1723"/>
                  </a:cxn>
                  <a:cxn ang="0">
                    <a:pos x="2506" y="931"/>
                  </a:cxn>
                  <a:cxn ang="0">
                    <a:pos x="1961" y="931"/>
                  </a:cxn>
                  <a:cxn ang="0">
                    <a:pos x="1559" y="726"/>
                  </a:cxn>
                  <a:cxn ang="0">
                    <a:pos x="1163" y="726"/>
                  </a:cxn>
                  <a:cxn ang="0">
                    <a:pos x="947" y="400"/>
                  </a:cxn>
                  <a:cxn ang="0">
                    <a:pos x="617" y="0"/>
                  </a:cxn>
                  <a:cxn ang="0">
                    <a:pos x="215" y="211"/>
                  </a:cxn>
                  <a:cxn ang="0">
                    <a:pos x="215" y="603"/>
                  </a:cxn>
                  <a:cxn ang="0">
                    <a:pos x="405" y="1143"/>
                  </a:cxn>
                  <a:cxn ang="0">
                    <a:pos x="617" y="1543"/>
                  </a:cxn>
                  <a:cxn ang="0">
                    <a:pos x="617" y="1934"/>
                  </a:cxn>
                  <a:cxn ang="0">
                    <a:pos x="405" y="2474"/>
                  </a:cxn>
                  <a:cxn ang="0">
                    <a:pos x="1559" y="1934"/>
                  </a:cxn>
                  <a:cxn ang="0">
                    <a:pos x="405" y="3054"/>
                  </a:cxn>
                  <a:cxn ang="0">
                    <a:pos x="405" y="3591"/>
                  </a:cxn>
                  <a:cxn ang="0">
                    <a:pos x="405" y="3991"/>
                  </a:cxn>
                  <a:cxn ang="0">
                    <a:pos x="215" y="4409"/>
                  </a:cxn>
                  <a:cxn ang="0">
                    <a:pos x="1163" y="4197"/>
                  </a:cxn>
                  <a:cxn ang="0">
                    <a:pos x="215" y="5134"/>
                  </a:cxn>
                  <a:cxn ang="0">
                    <a:pos x="215" y="5134"/>
                  </a:cxn>
                  <a:cxn ang="0">
                    <a:pos x="405" y="5740"/>
                  </a:cxn>
                  <a:cxn ang="0">
                    <a:pos x="2908" y="3591"/>
                  </a:cxn>
                  <a:cxn ang="0">
                    <a:pos x="2176" y="4409"/>
                  </a:cxn>
                  <a:cxn ang="0">
                    <a:pos x="758" y="6066"/>
                  </a:cxn>
                  <a:cxn ang="0">
                    <a:pos x="2719" y="4597"/>
                  </a:cxn>
                  <a:cxn ang="0">
                    <a:pos x="947" y="6669"/>
                  </a:cxn>
                  <a:cxn ang="0">
                    <a:pos x="5084" y="3591"/>
                  </a:cxn>
                  <a:cxn ang="0">
                    <a:pos x="4476" y="2866"/>
                  </a:cxn>
                  <a:cxn ang="0">
                    <a:pos x="4476" y="2660"/>
                  </a:cxn>
                  <a:cxn ang="0">
                    <a:pos x="2506" y="2866"/>
                  </a:cxn>
                  <a:cxn ang="0">
                    <a:pos x="2719" y="1934"/>
                  </a:cxn>
                  <a:cxn ang="0">
                    <a:pos x="2317" y="1934"/>
                  </a:cxn>
                  <a:cxn ang="0">
                    <a:pos x="1559" y="1723"/>
                  </a:cxn>
                  <a:cxn ang="0">
                    <a:pos x="2317" y="1543"/>
                  </a:cxn>
                  <a:cxn ang="0">
                    <a:pos x="1961" y="1934"/>
                  </a:cxn>
                  <a:cxn ang="0">
                    <a:pos x="1352" y="3591"/>
                  </a:cxn>
                  <a:cxn ang="0">
                    <a:pos x="3124" y="2660"/>
                  </a:cxn>
                  <a:cxn ang="0">
                    <a:pos x="758" y="5134"/>
                  </a:cxn>
                  <a:cxn ang="0">
                    <a:pos x="2317" y="3803"/>
                  </a:cxn>
                  <a:cxn ang="0">
                    <a:pos x="2719" y="3403"/>
                  </a:cxn>
                  <a:cxn ang="0">
                    <a:pos x="3339" y="3266"/>
                  </a:cxn>
                  <a:cxn ang="0">
                    <a:pos x="2908" y="3803"/>
                  </a:cxn>
                  <a:cxn ang="0">
                    <a:pos x="2908" y="3803"/>
                  </a:cxn>
                  <a:cxn ang="0">
                    <a:pos x="2908" y="3991"/>
                  </a:cxn>
                  <a:cxn ang="0">
                    <a:pos x="1352" y="6066"/>
                  </a:cxn>
                  <a:cxn ang="0">
                    <a:pos x="4476" y="3266"/>
                  </a:cxn>
                  <a:cxn ang="0">
                    <a:pos x="4286" y="3591"/>
                  </a:cxn>
                </a:cxnLst>
                <a:pathLst>
                  <a:path w="31" h="35">
                    <a:moveTo>
                      <a:pt x="31" y="16"/>
                    </a:moveTo>
                    <a:cubicBezTo>
                      <a:pt x="29" y="17"/>
                      <a:pt x="27" y="18"/>
                      <a:pt x="30" y="16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26" y="18"/>
                      <a:pt x="25" y="19"/>
                      <a:pt x="28" y="16"/>
                    </a:cubicBezTo>
                    <a:cubicBezTo>
                      <a:pt x="29" y="15"/>
                      <a:pt x="28" y="15"/>
                      <a:pt x="28" y="15"/>
                    </a:cubicBezTo>
                    <a:cubicBezTo>
                      <a:pt x="28" y="16"/>
                      <a:pt x="27" y="16"/>
                      <a:pt x="26" y="17"/>
                    </a:cubicBezTo>
                    <a:cubicBezTo>
                      <a:pt x="27" y="16"/>
                      <a:pt x="27" y="16"/>
                      <a:pt x="28" y="15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7" y="16"/>
                      <a:pt x="26" y="16"/>
                      <a:pt x="25" y="17"/>
                    </a:cubicBezTo>
                    <a:cubicBezTo>
                      <a:pt x="26" y="16"/>
                      <a:pt x="27" y="15"/>
                      <a:pt x="28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7" y="14"/>
                      <a:pt x="27" y="15"/>
                      <a:pt x="27" y="15"/>
                    </a:cubicBezTo>
                    <a:cubicBezTo>
                      <a:pt x="27" y="15"/>
                      <a:pt x="27" y="15"/>
                      <a:pt x="27" y="14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6" y="15"/>
                      <a:pt x="25" y="16"/>
                      <a:pt x="24" y="16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6"/>
                      <a:pt x="24" y="16"/>
                      <a:pt x="25" y="15"/>
                    </a:cubicBezTo>
                    <a:cubicBezTo>
                      <a:pt x="25" y="15"/>
                      <a:pt x="25" y="15"/>
                      <a:pt x="24" y="15"/>
                    </a:cubicBezTo>
                    <a:cubicBezTo>
                      <a:pt x="24" y="16"/>
                      <a:pt x="23" y="16"/>
                      <a:pt x="23" y="16"/>
                    </a:cubicBezTo>
                    <a:cubicBezTo>
                      <a:pt x="23" y="16"/>
                      <a:pt x="23" y="17"/>
                      <a:pt x="22" y="17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4" y="16"/>
                      <a:pt x="25" y="14"/>
                      <a:pt x="26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4" y="14"/>
                      <a:pt x="23" y="15"/>
                      <a:pt x="22" y="16"/>
                    </a:cubicBezTo>
                    <a:cubicBezTo>
                      <a:pt x="22" y="16"/>
                      <a:pt x="22" y="16"/>
                      <a:pt x="22" y="15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23" y="15"/>
                      <a:pt x="23" y="14"/>
                      <a:pt x="24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4"/>
                      <a:pt x="21" y="15"/>
                      <a:pt x="20" y="15"/>
                    </a:cubicBezTo>
                    <a:cubicBezTo>
                      <a:pt x="20" y="15"/>
                      <a:pt x="20" y="15"/>
                      <a:pt x="21" y="15"/>
                    </a:cubicBezTo>
                    <a:cubicBezTo>
                      <a:pt x="21" y="15"/>
                      <a:pt x="22" y="14"/>
                      <a:pt x="22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2" y="13"/>
                      <a:pt x="22" y="13"/>
                      <a:pt x="23" y="13"/>
                    </a:cubicBezTo>
                    <a:cubicBezTo>
                      <a:pt x="23" y="13"/>
                      <a:pt x="23" y="13"/>
                      <a:pt x="22" y="13"/>
                    </a:cubicBezTo>
                    <a:cubicBezTo>
                      <a:pt x="22" y="13"/>
                      <a:pt x="21" y="14"/>
                      <a:pt x="20" y="14"/>
                    </a:cubicBezTo>
                    <a:cubicBezTo>
                      <a:pt x="21" y="13"/>
                      <a:pt x="22" y="13"/>
                      <a:pt x="23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2" y="12"/>
                      <a:pt x="21" y="13"/>
                      <a:pt x="20" y="13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0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0" y="13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2"/>
                      <a:pt x="21" y="12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1" y="11"/>
                      <a:pt x="20" y="12"/>
                      <a:pt x="19" y="12"/>
                    </a:cubicBezTo>
                    <a:cubicBezTo>
                      <a:pt x="22" y="10"/>
                      <a:pt x="20" y="12"/>
                      <a:pt x="18" y="14"/>
                    </a:cubicBezTo>
                    <a:cubicBezTo>
                      <a:pt x="18" y="14"/>
                      <a:pt x="17" y="14"/>
                      <a:pt x="17" y="14"/>
                    </a:cubicBezTo>
                    <a:cubicBezTo>
                      <a:pt x="18" y="13"/>
                      <a:pt x="18" y="13"/>
                      <a:pt x="18" y="12"/>
                    </a:cubicBezTo>
                    <a:cubicBezTo>
                      <a:pt x="19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9" y="12"/>
                      <a:pt x="19" y="11"/>
                      <a:pt x="19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1"/>
                      <a:pt x="18" y="11"/>
                      <a:pt x="18" y="12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9" y="10"/>
                      <a:pt x="19" y="10"/>
                      <a:pt x="20" y="10"/>
                    </a:cubicBezTo>
                    <a:cubicBezTo>
                      <a:pt x="20" y="10"/>
                      <a:pt x="20" y="9"/>
                      <a:pt x="20" y="9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10"/>
                      <a:pt x="18" y="10"/>
                      <a:pt x="18" y="10"/>
                    </a:cubicBezTo>
                    <a:cubicBezTo>
                      <a:pt x="18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8" y="10"/>
                      <a:pt x="18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4" y="12"/>
                      <a:pt x="13" y="13"/>
                    </a:cubicBezTo>
                    <a:cubicBezTo>
                      <a:pt x="13" y="13"/>
                      <a:pt x="12" y="13"/>
                      <a:pt x="12" y="13"/>
                    </a:cubicBezTo>
                    <a:cubicBezTo>
                      <a:pt x="14" y="12"/>
                      <a:pt x="16" y="10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6" y="8"/>
                      <a:pt x="15" y="9"/>
                      <a:pt x="14" y="10"/>
                    </a:cubicBezTo>
                    <a:cubicBezTo>
                      <a:pt x="14" y="10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6" y="8"/>
                      <a:pt x="16" y="8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6" y="7"/>
                      <a:pt x="14" y="8"/>
                      <a:pt x="13" y="9"/>
                    </a:cubicBezTo>
                    <a:cubicBezTo>
                      <a:pt x="14" y="8"/>
                      <a:pt x="15" y="7"/>
                      <a:pt x="16" y="7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3" y="8"/>
                      <a:pt x="12" y="9"/>
                      <a:pt x="11" y="10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2" y="8"/>
                      <a:pt x="13" y="8"/>
                      <a:pt x="13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7"/>
                      <a:pt x="14" y="7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6"/>
                      <a:pt x="13" y="6"/>
                    </a:cubicBezTo>
                    <a:cubicBezTo>
                      <a:pt x="13" y="6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5"/>
                      <a:pt x="11" y="6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9" y="7"/>
                      <a:pt x="8" y="8"/>
                      <a:pt x="6" y="9"/>
                    </a:cubicBezTo>
                    <a:cubicBezTo>
                      <a:pt x="6" y="9"/>
                      <a:pt x="6" y="9"/>
                      <a:pt x="5" y="10"/>
                    </a:cubicBezTo>
                    <a:cubicBezTo>
                      <a:pt x="4" y="10"/>
                      <a:pt x="4" y="11"/>
                      <a:pt x="3" y="11"/>
                    </a:cubicBezTo>
                    <a:cubicBezTo>
                      <a:pt x="6" y="9"/>
                      <a:pt x="8" y="7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9" y="6"/>
                      <a:pt x="8" y="6"/>
                      <a:pt x="7" y="7"/>
                    </a:cubicBezTo>
                    <a:cubicBezTo>
                      <a:pt x="9" y="6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9" y="5"/>
                      <a:pt x="4" y="9"/>
                      <a:pt x="4" y="8"/>
                    </a:cubicBezTo>
                    <a:cubicBezTo>
                      <a:pt x="6" y="7"/>
                      <a:pt x="8" y="6"/>
                      <a:pt x="9" y="5"/>
                    </a:cubicBezTo>
                    <a:cubicBezTo>
                      <a:pt x="10" y="5"/>
                      <a:pt x="9" y="4"/>
                      <a:pt x="9" y="4"/>
                    </a:cubicBezTo>
                    <a:cubicBezTo>
                      <a:pt x="8" y="5"/>
                      <a:pt x="7" y="6"/>
                      <a:pt x="5" y="7"/>
                    </a:cubicBezTo>
                    <a:cubicBezTo>
                      <a:pt x="6" y="6"/>
                      <a:pt x="7" y="5"/>
                      <a:pt x="8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6" y="5"/>
                      <a:pt x="5" y="6"/>
                      <a:pt x="3" y="8"/>
                    </a:cubicBezTo>
                    <a:cubicBezTo>
                      <a:pt x="4" y="7"/>
                      <a:pt x="7" y="5"/>
                      <a:pt x="8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4"/>
                      <a:pt x="7" y="4"/>
                      <a:pt x="6" y="5"/>
                    </a:cubicBezTo>
                    <a:cubicBezTo>
                      <a:pt x="6" y="4"/>
                      <a:pt x="7" y="4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3"/>
                      <a:pt x="6" y="4"/>
                      <a:pt x="6" y="4"/>
                    </a:cubicBezTo>
                    <a:cubicBezTo>
                      <a:pt x="7" y="4"/>
                      <a:pt x="7" y="3"/>
                      <a:pt x="8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6" y="3"/>
                      <a:pt x="5" y="4"/>
                      <a:pt x="5" y="4"/>
                    </a:cubicBezTo>
                    <a:cubicBezTo>
                      <a:pt x="5" y="4"/>
                      <a:pt x="6" y="3"/>
                      <a:pt x="6" y="3"/>
                    </a:cubicBezTo>
                    <a:cubicBezTo>
                      <a:pt x="7" y="2"/>
                      <a:pt x="6" y="2"/>
                      <a:pt x="6" y="2"/>
                    </a:cubicBezTo>
                    <a:cubicBezTo>
                      <a:pt x="1" y="7"/>
                      <a:pt x="6" y="3"/>
                      <a:pt x="7" y="2"/>
                    </a:cubicBezTo>
                    <a:cubicBezTo>
                      <a:pt x="7" y="2"/>
                      <a:pt x="7" y="1"/>
                      <a:pt x="7" y="1"/>
                    </a:cubicBezTo>
                    <a:cubicBezTo>
                      <a:pt x="6" y="2"/>
                      <a:pt x="1" y="6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2" y="4"/>
                      <a:pt x="3" y="3"/>
                      <a:pt x="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2" y="3"/>
                      <a:pt x="2" y="3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2"/>
                      <a:pt x="1" y="3"/>
                      <a:pt x="3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1" y="2"/>
                      <a:pt x="2" y="2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0" y="3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2" y="2"/>
                      <a:pt x="3" y="2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5" y="1"/>
                      <a:pt x="2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3" y="3"/>
                      <a:pt x="4" y="2"/>
                      <a:pt x="2" y="4"/>
                    </a:cubicBezTo>
                    <a:cubicBezTo>
                      <a:pt x="2" y="4"/>
                      <a:pt x="2" y="5"/>
                      <a:pt x="2" y="4"/>
                    </a:cubicBezTo>
                    <a:cubicBezTo>
                      <a:pt x="4" y="2"/>
                      <a:pt x="3" y="3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4"/>
                      <a:pt x="4" y="4"/>
                    </a:cubicBezTo>
                    <a:cubicBezTo>
                      <a:pt x="8" y="1"/>
                      <a:pt x="3" y="5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7" y="3"/>
                      <a:pt x="4" y="5"/>
                      <a:pt x="2" y="6"/>
                    </a:cubicBezTo>
                    <a:cubicBezTo>
                      <a:pt x="2" y="6"/>
                      <a:pt x="2" y="7"/>
                      <a:pt x="2" y="6"/>
                    </a:cubicBezTo>
                    <a:cubicBezTo>
                      <a:pt x="10" y="0"/>
                      <a:pt x="4" y="5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" y="6"/>
                      <a:pt x="5" y="5"/>
                      <a:pt x="6" y="4"/>
                    </a:cubicBezTo>
                    <a:cubicBezTo>
                      <a:pt x="5" y="5"/>
                      <a:pt x="4" y="6"/>
                      <a:pt x="2" y="7"/>
                    </a:cubicBezTo>
                    <a:cubicBezTo>
                      <a:pt x="2" y="7"/>
                      <a:pt x="2" y="8"/>
                      <a:pt x="3" y="8"/>
                    </a:cubicBezTo>
                    <a:cubicBezTo>
                      <a:pt x="4" y="7"/>
                      <a:pt x="5" y="6"/>
                      <a:pt x="6" y="5"/>
                    </a:cubicBezTo>
                    <a:cubicBezTo>
                      <a:pt x="5" y="6"/>
                      <a:pt x="3" y="8"/>
                      <a:pt x="1" y="9"/>
                    </a:cubicBezTo>
                    <a:cubicBezTo>
                      <a:pt x="1" y="9"/>
                      <a:pt x="2" y="9"/>
                      <a:pt x="2" y="9"/>
                    </a:cubicBezTo>
                    <a:cubicBezTo>
                      <a:pt x="3" y="8"/>
                      <a:pt x="5" y="7"/>
                      <a:pt x="7" y="5"/>
                    </a:cubicBezTo>
                    <a:cubicBezTo>
                      <a:pt x="6" y="6"/>
                      <a:pt x="4" y="8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3" y="9"/>
                      <a:pt x="2" y="10"/>
                    </a:cubicBezTo>
                    <a:cubicBezTo>
                      <a:pt x="2" y="10"/>
                      <a:pt x="2" y="10"/>
                      <a:pt x="3" y="10"/>
                    </a:cubicBezTo>
                    <a:cubicBezTo>
                      <a:pt x="4" y="9"/>
                      <a:pt x="6" y="7"/>
                      <a:pt x="8" y="6"/>
                    </a:cubicBezTo>
                    <a:cubicBezTo>
                      <a:pt x="6" y="7"/>
                      <a:pt x="4" y="9"/>
                      <a:pt x="2" y="11"/>
                    </a:cubicBezTo>
                    <a:cubicBezTo>
                      <a:pt x="2" y="11"/>
                      <a:pt x="2" y="11"/>
                      <a:pt x="3" y="11"/>
                    </a:cubicBezTo>
                    <a:cubicBezTo>
                      <a:pt x="12" y="3"/>
                      <a:pt x="5" y="9"/>
                      <a:pt x="1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2" y="12"/>
                      <a:pt x="2" y="12"/>
                      <a:pt x="3" y="12"/>
                    </a:cubicBezTo>
                    <a:cubicBezTo>
                      <a:pt x="2" y="12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2"/>
                      <a:pt x="5" y="11"/>
                      <a:pt x="6" y="10"/>
                    </a:cubicBezTo>
                    <a:cubicBezTo>
                      <a:pt x="7" y="10"/>
                      <a:pt x="7" y="9"/>
                      <a:pt x="8" y="9"/>
                    </a:cubicBezTo>
                    <a:cubicBezTo>
                      <a:pt x="6" y="11"/>
                      <a:pt x="4" y="13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4" y="13"/>
                      <a:pt x="6" y="11"/>
                      <a:pt x="8" y="10"/>
                    </a:cubicBezTo>
                    <a:cubicBezTo>
                      <a:pt x="13" y="6"/>
                      <a:pt x="8" y="9"/>
                      <a:pt x="8" y="10"/>
                    </a:cubicBezTo>
                    <a:cubicBezTo>
                      <a:pt x="6" y="11"/>
                      <a:pt x="5" y="12"/>
                      <a:pt x="3" y="14"/>
                    </a:cubicBezTo>
                    <a:cubicBezTo>
                      <a:pt x="3" y="14"/>
                      <a:pt x="4" y="14"/>
                      <a:pt x="4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3" y="14"/>
                      <a:pt x="3" y="15"/>
                      <a:pt x="2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2" y="17"/>
                    </a:cubicBezTo>
                    <a:cubicBezTo>
                      <a:pt x="1" y="17"/>
                      <a:pt x="2" y="17"/>
                      <a:pt x="2" y="17"/>
                    </a:cubicBezTo>
                    <a:cubicBezTo>
                      <a:pt x="2" y="17"/>
                      <a:pt x="2" y="16"/>
                      <a:pt x="2" y="16"/>
                    </a:cubicBezTo>
                    <a:cubicBezTo>
                      <a:pt x="2" y="16"/>
                      <a:pt x="3" y="16"/>
                      <a:pt x="3" y="16"/>
                    </a:cubicBezTo>
                    <a:cubicBezTo>
                      <a:pt x="4" y="16"/>
                      <a:pt x="5" y="15"/>
                      <a:pt x="5" y="14"/>
                    </a:cubicBezTo>
                    <a:cubicBezTo>
                      <a:pt x="5" y="15"/>
                      <a:pt x="4" y="15"/>
                      <a:pt x="4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5"/>
                      <a:pt x="6" y="14"/>
                      <a:pt x="7" y="13"/>
                    </a:cubicBezTo>
                    <a:cubicBezTo>
                      <a:pt x="7" y="13"/>
                      <a:pt x="7" y="14"/>
                      <a:pt x="7" y="14"/>
                    </a:cubicBezTo>
                    <a:cubicBezTo>
                      <a:pt x="6" y="15"/>
                      <a:pt x="4" y="16"/>
                      <a:pt x="3" y="17"/>
                    </a:cubicBezTo>
                    <a:cubicBezTo>
                      <a:pt x="3" y="17"/>
                      <a:pt x="2" y="18"/>
                      <a:pt x="2" y="19"/>
                    </a:cubicBezTo>
                    <a:cubicBezTo>
                      <a:pt x="1" y="19"/>
                      <a:pt x="2" y="19"/>
                      <a:pt x="2" y="19"/>
                    </a:cubicBezTo>
                    <a:cubicBezTo>
                      <a:pt x="2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4" y="17"/>
                      <a:pt x="5" y="17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4" y="17"/>
                      <a:pt x="2" y="19"/>
                      <a:pt x="1" y="20"/>
                    </a:cubicBezTo>
                    <a:cubicBezTo>
                      <a:pt x="1" y="20"/>
                      <a:pt x="1" y="21"/>
                      <a:pt x="1" y="22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0"/>
                      <a:pt x="4" y="20"/>
                      <a:pt x="5" y="19"/>
                    </a:cubicBezTo>
                    <a:cubicBezTo>
                      <a:pt x="4" y="20"/>
                      <a:pt x="3" y="21"/>
                      <a:pt x="2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3" y="21"/>
                      <a:pt x="5" y="20"/>
                      <a:pt x="6" y="19"/>
                    </a:cubicBezTo>
                    <a:cubicBezTo>
                      <a:pt x="6" y="19"/>
                      <a:pt x="6" y="19"/>
                      <a:pt x="6" y="20"/>
                    </a:cubicBezTo>
                    <a:cubicBezTo>
                      <a:pt x="4" y="21"/>
                      <a:pt x="3" y="22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2" y="23"/>
                      <a:pt x="3" y="22"/>
                      <a:pt x="4" y="21"/>
                    </a:cubicBezTo>
                    <a:cubicBezTo>
                      <a:pt x="3" y="22"/>
                      <a:pt x="2" y="23"/>
                      <a:pt x="1" y="24"/>
                    </a:cubicBezTo>
                    <a:cubicBezTo>
                      <a:pt x="1" y="24"/>
                      <a:pt x="1" y="25"/>
                      <a:pt x="1" y="25"/>
                    </a:cubicBezTo>
                    <a:cubicBezTo>
                      <a:pt x="2" y="25"/>
                      <a:pt x="2" y="24"/>
                      <a:pt x="3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4" y="23"/>
                      <a:pt x="5" y="23"/>
                      <a:pt x="6" y="22"/>
                    </a:cubicBezTo>
                    <a:cubicBezTo>
                      <a:pt x="6" y="21"/>
                      <a:pt x="6" y="21"/>
                      <a:pt x="7" y="21"/>
                    </a:cubicBezTo>
                    <a:cubicBezTo>
                      <a:pt x="8" y="20"/>
                      <a:pt x="8" y="20"/>
                      <a:pt x="9" y="19"/>
                    </a:cubicBezTo>
                    <a:cubicBezTo>
                      <a:pt x="9" y="19"/>
                      <a:pt x="9" y="20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19"/>
                      <a:pt x="10" y="19"/>
                      <a:pt x="11" y="19"/>
                    </a:cubicBezTo>
                    <a:cubicBezTo>
                      <a:pt x="9" y="20"/>
                      <a:pt x="7" y="21"/>
                      <a:pt x="6" y="23"/>
                    </a:cubicBezTo>
                    <a:cubicBezTo>
                      <a:pt x="4" y="24"/>
                      <a:pt x="2" y="25"/>
                      <a:pt x="1" y="27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2" y="27"/>
                      <a:pt x="2" y="26"/>
                      <a:pt x="3" y="26"/>
                    </a:cubicBezTo>
                    <a:cubicBezTo>
                      <a:pt x="4" y="25"/>
                      <a:pt x="5" y="23"/>
                      <a:pt x="7" y="22"/>
                    </a:cubicBezTo>
                    <a:cubicBezTo>
                      <a:pt x="7" y="23"/>
                      <a:pt x="6" y="23"/>
                      <a:pt x="6" y="23"/>
                    </a:cubicBezTo>
                    <a:cubicBezTo>
                      <a:pt x="6" y="23"/>
                      <a:pt x="7" y="23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3"/>
                      <a:pt x="6" y="23"/>
                    </a:cubicBezTo>
                    <a:cubicBezTo>
                      <a:pt x="5" y="24"/>
                      <a:pt x="4" y="25"/>
                      <a:pt x="3" y="26"/>
                    </a:cubicBezTo>
                    <a:cubicBezTo>
                      <a:pt x="3" y="26"/>
                      <a:pt x="2" y="27"/>
                      <a:pt x="1" y="27"/>
                    </a:cubicBezTo>
                    <a:cubicBezTo>
                      <a:pt x="1" y="27"/>
                      <a:pt x="1" y="27"/>
                      <a:pt x="2" y="27"/>
                    </a:cubicBezTo>
                    <a:cubicBezTo>
                      <a:pt x="2" y="26"/>
                      <a:pt x="3" y="26"/>
                      <a:pt x="4" y="25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5" y="25"/>
                      <a:pt x="5" y="24"/>
                      <a:pt x="6" y="24"/>
                    </a:cubicBezTo>
                    <a:cubicBezTo>
                      <a:pt x="8" y="22"/>
                      <a:pt x="10" y="20"/>
                      <a:pt x="12" y="18"/>
                    </a:cubicBezTo>
                    <a:cubicBezTo>
                      <a:pt x="11" y="20"/>
                      <a:pt x="10" y="21"/>
                      <a:pt x="8" y="22"/>
                    </a:cubicBezTo>
                    <a:cubicBezTo>
                      <a:pt x="6" y="24"/>
                      <a:pt x="4" y="27"/>
                      <a:pt x="2" y="29"/>
                    </a:cubicBezTo>
                    <a:cubicBezTo>
                      <a:pt x="2" y="29"/>
                      <a:pt x="2" y="30"/>
                      <a:pt x="2" y="30"/>
                    </a:cubicBezTo>
                    <a:cubicBezTo>
                      <a:pt x="2" y="30"/>
                      <a:pt x="2" y="30"/>
                      <a:pt x="3" y="29"/>
                    </a:cubicBezTo>
                    <a:cubicBezTo>
                      <a:pt x="4" y="28"/>
                      <a:pt x="5" y="27"/>
                      <a:pt x="6" y="26"/>
                    </a:cubicBezTo>
                    <a:cubicBezTo>
                      <a:pt x="5" y="27"/>
                      <a:pt x="4" y="28"/>
                      <a:pt x="3" y="29"/>
                    </a:cubicBezTo>
                    <a:cubicBezTo>
                      <a:pt x="2" y="30"/>
                      <a:pt x="3" y="29"/>
                      <a:pt x="4" y="27"/>
                    </a:cubicBezTo>
                    <a:cubicBezTo>
                      <a:pt x="4" y="27"/>
                      <a:pt x="4" y="28"/>
                      <a:pt x="4" y="27"/>
                    </a:cubicBezTo>
                    <a:cubicBezTo>
                      <a:pt x="7" y="25"/>
                      <a:pt x="10" y="22"/>
                      <a:pt x="13" y="19"/>
                    </a:cubicBezTo>
                    <a:cubicBezTo>
                      <a:pt x="15" y="18"/>
                      <a:pt x="16" y="17"/>
                      <a:pt x="18" y="16"/>
                    </a:cubicBezTo>
                    <a:cubicBezTo>
                      <a:pt x="17" y="17"/>
                      <a:pt x="16" y="18"/>
                      <a:pt x="15" y="19"/>
                    </a:cubicBezTo>
                    <a:cubicBezTo>
                      <a:pt x="13" y="20"/>
                      <a:pt x="11" y="22"/>
                      <a:pt x="10" y="24"/>
                    </a:cubicBezTo>
                    <a:cubicBezTo>
                      <a:pt x="9" y="24"/>
                      <a:pt x="7" y="25"/>
                      <a:pt x="6" y="26"/>
                    </a:cubicBezTo>
                    <a:cubicBezTo>
                      <a:pt x="7" y="25"/>
                      <a:pt x="8" y="25"/>
                      <a:pt x="9" y="24"/>
                    </a:cubicBezTo>
                    <a:cubicBezTo>
                      <a:pt x="9" y="24"/>
                      <a:pt x="9" y="24"/>
                      <a:pt x="9" y="25"/>
                    </a:cubicBezTo>
                    <a:cubicBezTo>
                      <a:pt x="8" y="25"/>
                      <a:pt x="8" y="26"/>
                      <a:pt x="7" y="26"/>
                    </a:cubicBezTo>
                    <a:cubicBezTo>
                      <a:pt x="6" y="27"/>
                      <a:pt x="6" y="28"/>
                      <a:pt x="5" y="28"/>
                    </a:cubicBezTo>
                    <a:cubicBezTo>
                      <a:pt x="5" y="28"/>
                      <a:pt x="5" y="29"/>
                      <a:pt x="5" y="29"/>
                    </a:cubicBezTo>
                    <a:cubicBezTo>
                      <a:pt x="7" y="27"/>
                      <a:pt x="9" y="25"/>
                      <a:pt x="11" y="23"/>
                    </a:cubicBezTo>
                    <a:cubicBezTo>
                      <a:pt x="11" y="23"/>
                      <a:pt x="12" y="22"/>
                      <a:pt x="13" y="22"/>
                    </a:cubicBezTo>
                    <a:cubicBezTo>
                      <a:pt x="13" y="21"/>
                      <a:pt x="13" y="21"/>
                      <a:pt x="14" y="21"/>
                    </a:cubicBezTo>
                    <a:cubicBezTo>
                      <a:pt x="11" y="24"/>
                      <a:pt x="8" y="26"/>
                      <a:pt x="5" y="29"/>
                    </a:cubicBezTo>
                    <a:cubicBezTo>
                      <a:pt x="7" y="28"/>
                      <a:pt x="8" y="27"/>
                      <a:pt x="9" y="26"/>
                    </a:cubicBezTo>
                    <a:cubicBezTo>
                      <a:pt x="7" y="27"/>
                      <a:pt x="6" y="29"/>
                      <a:pt x="4" y="31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4" y="31"/>
                      <a:pt x="4" y="31"/>
                      <a:pt x="3" y="31"/>
                    </a:cubicBezTo>
                    <a:cubicBezTo>
                      <a:pt x="3" y="32"/>
                      <a:pt x="3" y="32"/>
                      <a:pt x="4" y="32"/>
                    </a:cubicBezTo>
                    <a:cubicBezTo>
                      <a:pt x="5" y="30"/>
                      <a:pt x="6" y="29"/>
                      <a:pt x="8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7" y="28"/>
                      <a:pt x="7" y="29"/>
                      <a:pt x="6" y="30"/>
                    </a:cubicBezTo>
                    <a:cubicBezTo>
                      <a:pt x="5" y="30"/>
                      <a:pt x="4" y="31"/>
                      <a:pt x="4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2"/>
                      <a:pt x="5" y="31"/>
                      <a:pt x="6" y="31"/>
                    </a:cubicBezTo>
                    <a:cubicBezTo>
                      <a:pt x="7" y="30"/>
                      <a:pt x="8" y="29"/>
                      <a:pt x="9" y="27"/>
                    </a:cubicBezTo>
                    <a:cubicBezTo>
                      <a:pt x="11" y="26"/>
                      <a:pt x="13" y="25"/>
                      <a:pt x="14" y="24"/>
                    </a:cubicBezTo>
                    <a:cubicBezTo>
                      <a:pt x="10" y="27"/>
                      <a:pt x="7" y="31"/>
                      <a:pt x="3" y="35"/>
                    </a:cubicBezTo>
                    <a:cubicBezTo>
                      <a:pt x="3" y="35"/>
                      <a:pt x="4" y="35"/>
                      <a:pt x="4" y="35"/>
                    </a:cubicBezTo>
                    <a:cubicBezTo>
                      <a:pt x="4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6" y="33"/>
                      <a:pt x="6" y="33"/>
                      <a:pt x="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6" y="33"/>
                      <a:pt x="6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ubicBezTo>
                      <a:pt x="9" y="32"/>
                      <a:pt x="13" y="28"/>
                      <a:pt x="17" y="24"/>
                    </a:cubicBezTo>
                    <a:cubicBezTo>
                      <a:pt x="19" y="22"/>
                      <a:pt x="22" y="20"/>
                      <a:pt x="24" y="18"/>
                    </a:cubicBezTo>
                    <a:cubicBezTo>
                      <a:pt x="25" y="18"/>
                      <a:pt x="26" y="17"/>
                      <a:pt x="27" y="17"/>
                    </a:cubicBezTo>
                    <a:cubicBezTo>
                      <a:pt x="30" y="15"/>
                      <a:pt x="26" y="17"/>
                      <a:pt x="26" y="17"/>
                    </a:cubicBezTo>
                    <a:cubicBezTo>
                      <a:pt x="23" y="20"/>
                      <a:pt x="25" y="18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5" y="19"/>
                      <a:pt x="27" y="18"/>
                      <a:pt x="28" y="17"/>
                    </a:cubicBezTo>
                    <a:cubicBezTo>
                      <a:pt x="30" y="16"/>
                      <a:pt x="26" y="19"/>
                      <a:pt x="26" y="19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8"/>
                      <a:pt x="30" y="17"/>
                      <a:pt x="31" y="16"/>
                    </a:cubicBezTo>
                    <a:cubicBezTo>
                      <a:pt x="31" y="16"/>
                      <a:pt x="31" y="16"/>
                      <a:pt x="31" y="16"/>
                    </a:cubicBezTo>
                    <a:close/>
                    <a:moveTo>
                      <a:pt x="21" y="17"/>
                    </a:moveTo>
                    <a:cubicBezTo>
                      <a:pt x="20" y="18"/>
                      <a:pt x="20" y="18"/>
                      <a:pt x="19" y="18"/>
                    </a:cubicBezTo>
                    <a:cubicBezTo>
                      <a:pt x="20" y="17"/>
                      <a:pt x="21" y="17"/>
                      <a:pt x="22" y="16"/>
                    </a:cubicBezTo>
                    <a:cubicBezTo>
                      <a:pt x="22" y="16"/>
                      <a:pt x="21" y="17"/>
                      <a:pt x="21" y="17"/>
                    </a:cubicBezTo>
                    <a:close/>
                    <a:moveTo>
                      <a:pt x="23" y="15"/>
                    </a:moveTo>
                    <a:cubicBezTo>
                      <a:pt x="22" y="16"/>
                      <a:pt x="21" y="17"/>
                      <a:pt x="20" y="17"/>
                    </a:cubicBezTo>
                    <a:cubicBezTo>
                      <a:pt x="21" y="17"/>
                      <a:pt x="21" y="17"/>
                      <a:pt x="21" y="16"/>
                    </a:cubicBezTo>
                    <a:cubicBezTo>
                      <a:pt x="22" y="16"/>
                      <a:pt x="22" y="16"/>
                      <a:pt x="23" y="15"/>
                    </a:cubicBezTo>
                    <a:close/>
                    <a:moveTo>
                      <a:pt x="23" y="14"/>
                    </a:moveTo>
                    <a:cubicBezTo>
                      <a:pt x="22" y="15"/>
                      <a:pt x="21" y="16"/>
                      <a:pt x="20" y="16"/>
                    </a:cubicBezTo>
                    <a:cubicBezTo>
                      <a:pt x="19" y="17"/>
                      <a:pt x="18" y="18"/>
                      <a:pt x="17" y="18"/>
                    </a:cubicBezTo>
                    <a:cubicBezTo>
                      <a:pt x="17" y="18"/>
                      <a:pt x="18" y="18"/>
                      <a:pt x="18" y="17"/>
                    </a:cubicBezTo>
                    <a:cubicBezTo>
                      <a:pt x="20" y="16"/>
                      <a:pt x="22" y="15"/>
                      <a:pt x="23" y="14"/>
                    </a:cubicBezTo>
                    <a:close/>
                    <a:moveTo>
                      <a:pt x="15" y="12"/>
                    </a:moveTo>
                    <a:cubicBezTo>
                      <a:pt x="15" y="12"/>
                      <a:pt x="16" y="12"/>
                      <a:pt x="16" y="12"/>
                    </a:cubicBezTo>
                    <a:cubicBezTo>
                      <a:pt x="14" y="13"/>
                      <a:pt x="12" y="14"/>
                      <a:pt x="10" y="16"/>
                    </a:cubicBezTo>
                    <a:cubicBezTo>
                      <a:pt x="12" y="15"/>
                      <a:pt x="13" y="13"/>
                      <a:pt x="15" y="12"/>
                    </a:cubicBezTo>
                    <a:close/>
                    <a:moveTo>
                      <a:pt x="17" y="12"/>
                    </a:moveTo>
                    <a:cubicBezTo>
                      <a:pt x="17" y="12"/>
                      <a:pt x="16" y="13"/>
                      <a:pt x="16" y="13"/>
                    </a:cubicBezTo>
                    <a:cubicBezTo>
                      <a:pt x="16" y="13"/>
                      <a:pt x="16" y="13"/>
                      <a:pt x="15" y="13"/>
                    </a:cubicBezTo>
                    <a:cubicBezTo>
                      <a:pt x="15" y="14"/>
                      <a:pt x="14" y="15"/>
                      <a:pt x="13" y="15"/>
                    </a:cubicBezTo>
                    <a:cubicBezTo>
                      <a:pt x="14" y="14"/>
                      <a:pt x="15" y="13"/>
                      <a:pt x="17" y="12"/>
                    </a:cubicBezTo>
                    <a:close/>
                    <a:moveTo>
                      <a:pt x="14" y="10"/>
                    </a:moveTo>
                    <a:cubicBezTo>
                      <a:pt x="18" y="8"/>
                      <a:pt x="18" y="8"/>
                      <a:pt x="16" y="9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4" y="10"/>
                      <a:pt x="12" y="12"/>
                      <a:pt x="10" y="13"/>
                    </a:cubicBezTo>
                    <a:cubicBezTo>
                      <a:pt x="10" y="13"/>
                      <a:pt x="10" y="14"/>
                      <a:pt x="9" y="14"/>
                    </a:cubicBezTo>
                    <a:cubicBezTo>
                      <a:pt x="10" y="14"/>
                      <a:pt x="10" y="13"/>
                      <a:pt x="10" y="13"/>
                    </a:cubicBezTo>
                    <a:cubicBezTo>
                      <a:pt x="12" y="12"/>
                      <a:pt x="13" y="11"/>
                      <a:pt x="14" y="10"/>
                    </a:cubicBezTo>
                    <a:close/>
                    <a:moveTo>
                      <a:pt x="8" y="14"/>
                    </a:moveTo>
                    <a:cubicBezTo>
                      <a:pt x="8" y="14"/>
                      <a:pt x="8" y="14"/>
                      <a:pt x="7" y="15"/>
                    </a:cubicBezTo>
                    <a:cubicBezTo>
                      <a:pt x="7" y="15"/>
                      <a:pt x="7" y="14"/>
                      <a:pt x="8" y="14"/>
                    </a:cubicBezTo>
                    <a:cubicBezTo>
                      <a:pt x="9" y="13"/>
                      <a:pt x="11" y="11"/>
                      <a:pt x="13" y="10"/>
                    </a:cubicBezTo>
                    <a:cubicBezTo>
                      <a:pt x="12" y="11"/>
                      <a:pt x="10" y="13"/>
                      <a:pt x="8" y="14"/>
                    </a:cubicBezTo>
                    <a:close/>
                    <a:moveTo>
                      <a:pt x="14" y="9"/>
                    </a:moveTo>
                    <a:cubicBezTo>
                      <a:pt x="16" y="8"/>
                      <a:pt x="17" y="7"/>
                      <a:pt x="14" y="9"/>
                    </a:cubicBezTo>
                    <a:cubicBezTo>
                      <a:pt x="14" y="9"/>
                      <a:pt x="13" y="10"/>
                      <a:pt x="12" y="10"/>
                    </a:cubicBezTo>
                    <a:cubicBezTo>
                      <a:pt x="13" y="10"/>
                      <a:pt x="14" y="9"/>
                      <a:pt x="14" y="9"/>
                    </a:cubicBezTo>
                    <a:close/>
                    <a:moveTo>
                      <a:pt x="10" y="11"/>
                    </a:moveTo>
                    <a:cubicBezTo>
                      <a:pt x="10" y="12"/>
                      <a:pt x="10" y="12"/>
                      <a:pt x="9" y="12"/>
                    </a:cubicBezTo>
                    <a:cubicBezTo>
                      <a:pt x="9" y="12"/>
                      <a:pt x="9" y="13"/>
                      <a:pt x="8" y="13"/>
                    </a:cubicBezTo>
                    <a:cubicBezTo>
                      <a:pt x="8" y="13"/>
                      <a:pt x="9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2" y="10"/>
                      <a:pt x="16" y="8"/>
                      <a:pt x="10" y="11"/>
                    </a:cubicBezTo>
                    <a:close/>
                    <a:moveTo>
                      <a:pt x="8" y="9"/>
                    </a:moveTo>
                    <a:cubicBezTo>
                      <a:pt x="7" y="9"/>
                      <a:pt x="7" y="10"/>
                      <a:pt x="6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7" y="10"/>
                      <a:pt x="9" y="8"/>
                      <a:pt x="10" y="7"/>
                    </a:cubicBezTo>
                    <a:cubicBezTo>
                      <a:pt x="10" y="6"/>
                      <a:pt x="11" y="6"/>
                      <a:pt x="11" y="6"/>
                    </a:cubicBezTo>
                    <a:cubicBezTo>
                      <a:pt x="10" y="7"/>
                      <a:pt x="9" y="8"/>
                      <a:pt x="8" y="9"/>
                    </a:cubicBezTo>
                    <a:close/>
                    <a:moveTo>
                      <a:pt x="7" y="11"/>
                    </a:moveTo>
                    <a:cubicBezTo>
                      <a:pt x="8" y="10"/>
                      <a:pt x="10" y="9"/>
                      <a:pt x="11" y="7"/>
                    </a:cubicBezTo>
                    <a:cubicBezTo>
                      <a:pt x="12" y="7"/>
                      <a:pt x="12" y="7"/>
                      <a:pt x="12" y="8"/>
                    </a:cubicBezTo>
                    <a:cubicBezTo>
                      <a:pt x="11" y="8"/>
                      <a:pt x="10" y="9"/>
                      <a:pt x="10" y="9"/>
                    </a:cubicBezTo>
                    <a:cubicBezTo>
                      <a:pt x="9" y="10"/>
                      <a:pt x="2" y="14"/>
                      <a:pt x="7" y="11"/>
                    </a:cubicBezTo>
                    <a:close/>
                    <a:moveTo>
                      <a:pt x="5" y="13"/>
                    </a:moveTo>
                    <a:cubicBezTo>
                      <a:pt x="5" y="13"/>
                      <a:pt x="5" y="14"/>
                      <a:pt x="5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6" y="13"/>
                      <a:pt x="7" y="12"/>
                      <a:pt x="8" y="11"/>
                    </a:cubicBezTo>
                    <a:cubicBezTo>
                      <a:pt x="8" y="11"/>
                      <a:pt x="9" y="10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8" y="11"/>
                      <a:pt x="7" y="12"/>
                      <a:pt x="5" y="13"/>
                    </a:cubicBezTo>
                    <a:close/>
                    <a:moveTo>
                      <a:pt x="7" y="19"/>
                    </a:moveTo>
                    <a:cubicBezTo>
                      <a:pt x="9" y="17"/>
                      <a:pt x="12" y="15"/>
                      <a:pt x="15" y="13"/>
                    </a:cubicBezTo>
                    <a:cubicBezTo>
                      <a:pt x="14" y="13"/>
                      <a:pt x="14" y="14"/>
                      <a:pt x="14" y="14"/>
                    </a:cubicBezTo>
                    <a:cubicBezTo>
                      <a:pt x="11" y="16"/>
                      <a:pt x="8" y="18"/>
                      <a:pt x="6" y="20"/>
                    </a:cubicBezTo>
                    <a:cubicBezTo>
                      <a:pt x="6" y="19"/>
                      <a:pt x="7" y="19"/>
                      <a:pt x="7" y="19"/>
                    </a:cubicBezTo>
                    <a:close/>
                    <a:moveTo>
                      <a:pt x="9" y="19"/>
                    </a:moveTo>
                    <a:cubicBezTo>
                      <a:pt x="9" y="19"/>
                      <a:pt x="9" y="19"/>
                      <a:pt x="9" y="19"/>
                    </a:cubicBezTo>
                    <a:cubicBezTo>
                      <a:pt x="7" y="20"/>
                      <a:pt x="5" y="21"/>
                      <a:pt x="4" y="22"/>
                    </a:cubicBezTo>
                    <a:cubicBezTo>
                      <a:pt x="6" y="20"/>
                      <a:pt x="8" y="18"/>
                      <a:pt x="11" y="17"/>
                    </a:cubicBezTo>
                    <a:cubicBezTo>
                      <a:pt x="10" y="17"/>
                      <a:pt x="9" y="18"/>
                      <a:pt x="9" y="19"/>
                    </a:cubicBezTo>
                    <a:close/>
                    <a:moveTo>
                      <a:pt x="11" y="18"/>
                    </a:moveTo>
                    <a:cubicBezTo>
                      <a:pt x="11" y="18"/>
                      <a:pt x="11" y="17"/>
                      <a:pt x="12" y="17"/>
                    </a:cubicBezTo>
                    <a:cubicBezTo>
                      <a:pt x="13" y="16"/>
                      <a:pt x="14" y="15"/>
                      <a:pt x="16" y="14"/>
                    </a:cubicBezTo>
                    <a:cubicBezTo>
                      <a:pt x="16" y="14"/>
                      <a:pt x="16" y="14"/>
                      <a:pt x="17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5" y="15"/>
                      <a:pt x="14" y="16"/>
                      <a:pt x="13" y="16"/>
                    </a:cubicBezTo>
                    <a:cubicBezTo>
                      <a:pt x="12" y="17"/>
                      <a:pt x="11" y="17"/>
                      <a:pt x="11" y="18"/>
                    </a:cubicBezTo>
                    <a:close/>
                    <a:moveTo>
                      <a:pt x="4" y="27"/>
                    </a:moveTo>
                    <a:cubicBezTo>
                      <a:pt x="4" y="26"/>
                      <a:pt x="5" y="25"/>
                      <a:pt x="5" y="25"/>
                    </a:cubicBezTo>
                    <a:cubicBezTo>
                      <a:pt x="6" y="25"/>
                      <a:pt x="6" y="24"/>
                      <a:pt x="7" y="24"/>
                    </a:cubicBezTo>
                    <a:cubicBezTo>
                      <a:pt x="6" y="25"/>
                      <a:pt x="5" y="26"/>
                      <a:pt x="4" y="27"/>
                    </a:cubicBezTo>
                    <a:close/>
                    <a:moveTo>
                      <a:pt x="11" y="21"/>
                    </a:moveTo>
                    <a:cubicBezTo>
                      <a:pt x="9" y="22"/>
                      <a:pt x="7" y="24"/>
                      <a:pt x="5" y="26"/>
                    </a:cubicBezTo>
                    <a:cubicBezTo>
                      <a:pt x="7" y="25"/>
                      <a:pt x="8" y="23"/>
                      <a:pt x="9" y="22"/>
                    </a:cubicBezTo>
                    <a:cubicBezTo>
                      <a:pt x="9" y="22"/>
                      <a:pt x="10" y="22"/>
                      <a:pt x="10" y="21"/>
                    </a:cubicBezTo>
                    <a:cubicBezTo>
                      <a:pt x="11" y="21"/>
                      <a:pt x="11" y="20"/>
                      <a:pt x="12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0"/>
                      <a:pt x="11" y="20"/>
                      <a:pt x="11" y="21"/>
                    </a:cubicBezTo>
                    <a:close/>
                    <a:moveTo>
                      <a:pt x="12" y="20"/>
                    </a:moveTo>
                    <a:cubicBezTo>
                      <a:pt x="11" y="20"/>
                      <a:pt x="10" y="21"/>
                      <a:pt x="10" y="21"/>
                    </a:cubicBezTo>
                    <a:cubicBezTo>
                      <a:pt x="10" y="21"/>
                      <a:pt x="10" y="20"/>
                      <a:pt x="11" y="20"/>
                    </a:cubicBezTo>
                    <a:cubicBezTo>
                      <a:pt x="12" y="19"/>
                      <a:pt x="13" y="18"/>
                      <a:pt x="14" y="17"/>
                    </a:cubicBezTo>
                    <a:cubicBezTo>
                      <a:pt x="14" y="17"/>
                      <a:pt x="15" y="16"/>
                      <a:pt x="16" y="16"/>
                    </a:cubicBezTo>
                    <a:cubicBezTo>
                      <a:pt x="17" y="15"/>
                      <a:pt x="17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6" y="16"/>
                      <a:pt x="14" y="18"/>
                      <a:pt x="12" y="20"/>
                    </a:cubicBezTo>
                    <a:close/>
                    <a:moveTo>
                      <a:pt x="14" y="18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5" y="18"/>
                      <a:pt x="15" y="17"/>
                      <a:pt x="16" y="17"/>
                    </a:cubicBezTo>
                    <a:cubicBezTo>
                      <a:pt x="18" y="15"/>
                      <a:pt x="20" y="14"/>
                      <a:pt x="21" y="13"/>
                    </a:cubicBezTo>
                    <a:cubicBezTo>
                      <a:pt x="20" y="14"/>
                      <a:pt x="20" y="14"/>
                      <a:pt x="19" y="15"/>
                    </a:cubicBezTo>
                    <a:cubicBezTo>
                      <a:pt x="17" y="16"/>
                      <a:pt x="16" y="17"/>
                      <a:pt x="14" y="18"/>
                    </a:cubicBezTo>
                    <a:close/>
                    <a:moveTo>
                      <a:pt x="19" y="15"/>
                    </a:moveTo>
                    <a:cubicBezTo>
                      <a:pt x="20" y="15"/>
                      <a:pt x="20" y="15"/>
                      <a:pt x="20" y="14"/>
                    </a:cubicBezTo>
                    <a:cubicBezTo>
                      <a:pt x="23" y="13"/>
                      <a:pt x="19" y="16"/>
                      <a:pt x="17" y="17"/>
                    </a:cubicBezTo>
                    <a:cubicBezTo>
                      <a:pt x="18" y="16"/>
                      <a:pt x="19" y="16"/>
                      <a:pt x="19" y="15"/>
                    </a:cubicBezTo>
                    <a:close/>
                    <a:moveTo>
                      <a:pt x="14" y="21"/>
                    </a:moveTo>
                    <a:cubicBezTo>
                      <a:pt x="14" y="20"/>
                      <a:pt x="15" y="20"/>
                      <a:pt x="15" y="19"/>
                    </a:cubicBezTo>
                    <a:cubicBezTo>
                      <a:pt x="16" y="19"/>
                      <a:pt x="16" y="18"/>
                      <a:pt x="17" y="18"/>
                    </a:cubicBezTo>
                    <a:cubicBezTo>
                      <a:pt x="16" y="18"/>
                      <a:pt x="16" y="19"/>
                      <a:pt x="16" y="19"/>
                    </a:cubicBezTo>
                    <a:cubicBezTo>
                      <a:pt x="15" y="19"/>
                      <a:pt x="15" y="20"/>
                      <a:pt x="15" y="20"/>
                    </a:cubicBezTo>
                    <a:cubicBezTo>
                      <a:pt x="14" y="20"/>
                      <a:pt x="14" y="20"/>
                      <a:pt x="14" y="21"/>
                    </a:cubicBezTo>
                    <a:close/>
                    <a:moveTo>
                      <a:pt x="15" y="20"/>
                    </a:moveTo>
                    <a:cubicBezTo>
                      <a:pt x="16" y="20"/>
                      <a:pt x="16" y="19"/>
                      <a:pt x="16" y="19"/>
                    </a:cubicBezTo>
                    <a:cubicBezTo>
                      <a:pt x="17" y="18"/>
                      <a:pt x="18" y="18"/>
                      <a:pt x="19" y="17"/>
                    </a:cubicBezTo>
                    <a:cubicBezTo>
                      <a:pt x="18" y="18"/>
                      <a:pt x="17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6" y="20"/>
                      <a:pt x="15" y="21"/>
                      <a:pt x="14" y="22"/>
                    </a:cubicBezTo>
                    <a:cubicBezTo>
                      <a:pt x="12" y="23"/>
                      <a:pt x="11" y="24"/>
                      <a:pt x="9" y="25"/>
                    </a:cubicBezTo>
                    <a:cubicBezTo>
                      <a:pt x="11" y="23"/>
                      <a:pt x="13" y="22"/>
                      <a:pt x="15" y="20"/>
                    </a:cubicBezTo>
                    <a:close/>
                    <a:moveTo>
                      <a:pt x="11" y="25"/>
                    </a:moveTo>
                    <a:cubicBezTo>
                      <a:pt x="10" y="25"/>
                      <a:pt x="10" y="26"/>
                      <a:pt x="9" y="26"/>
                    </a:cubicBezTo>
                    <a:cubicBezTo>
                      <a:pt x="9" y="27"/>
                      <a:pt x="8" y="27"/>
                      <a:pt x="7" y="28"/>
                    </a:cubicBezTo>
                    <a:cubicBezTo>
                      <a:pt x="8" y="27"/>
                      <a:pt x="9" y="26"/>
                      <a:pt x="9" y="26"/>
                    </a:cubicBezTo>
                    <a:cubicBezTo>
                      <a:pt x="10" y="25"/>
                      <a:pt x="12" y="24"/>
                      <a:pt x="13" y="23"/>
                    </a:cubicBezTo>
                    <a:cubicBezTo>
                      <a:pt x="12" y="23"/>
                      <a:pt x="11" y="24"/>
                      <a:pt x="11" y="25"/>
                    </a:cubicBezTo>
                    <a:close/>
                    <a:moveTo>
                      <a:pt x="14" y="23"/>
                    </a:moveTo>
                    <a:cubicBezTo>
                      <a:pt x="14" y="22"/>
                      <a:pt x="15" y="22"/>
                      <a:pt x="15" y="21"/>
                    </a:cubicBezTo>
                    <a:cubicBezTo>
                      <a:pt x="16" y="21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6" y="21"/>
                      <a:pt x="15" y="22"/>
                      <a:pt x="14" y="23"/>
                    </a:cubicBezTo>
                    <a:close/>
                    <a:moveTo>
                      <a:pt x="7" y="32"/>
                    </a:moveTo>
                    <a:cubicBezTo>
                      <a:pt x="4" y="34"/>
                      <a:pt x="6" y="32"/>
                      <a:pt x="8" y="30"/>
                    </a:cubicBezTo>
                    <a:cubicBezTo>
                      <a:pt x="7" y="31"/>
                      <a:pt x="7" y="31"/>
                      <a:pt x="7" y="32"/>
                    </a:cubicBezTo>
                    <a:close/>
                    <a:moveTo>
                      <a:pt x="10" y="30"/>
                    </a:moveTo>
                    <a:cubicBezTo>
                      <a:pt x="11" y="29"/>
                      <a:pt x="4" y="35"/>
                      <a:pt x="7" y="32"/>
                    </a:cubicBezTo>
                    <a:cubicBezTo>
                      <a:pt x="9" y="31"/>
                      <a:pt x="11" y="29"/>
                      <a:pt x="12" y="28"/>
                    </a:cubicBezTo>
                    <a:cubicBezTo>
                      <a:pt x="12" y="29"/>
                      <a:pt x="11" y="29"/>
                      <a:pt x="10" y="30"/>
                    </a:cubicBezTo>
                    <a:close/>
                    <a:moveTo>
                      <a:pt x="17" y="23"/>
                    </a:moveTo>
                    <a:cubicBezTo>
                      <a:pt x="16" y="24"/>
                      <a:pt x="15" y="25"/>
                      <a:pt x="15" y="25"/>
                    </a:cubicBezTo>
                    <a:cubicBezTo>
                      <a:pt x="13" y="26"/>
                      <a:pt x="12" y="27"/>
                      <a:pt x="11" y="29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2" y="27"/>
                      <a:pt x="13" y="25"/>
                      <a:pt x="15" y="24"/>
                    </a:cubicBezTo>
                    <a:cubicBezTo>
                      <a:pt x="18" y="22"/>
                      <a:pt x="21" y="20"/>
                      <a:pt x="23" y="17"/>
                    </a:cubicBezTo>
                    <a:cubicBezTo>
                      <a:pt x="24" y="17"/>
                      <a:pt x="25" y="16"/>
                      <a:pt x="26" y="15"/>
                    </a:cubicBezTo>
                    <a:cubicBezTo>
                      <a:pt x="29" y="14"/>
                      <a:pt x="25" y="16"/>
                      <a:pt x="24" y="17"/>
                    </a:cubicBezTo>
                    <a:cubicBezTo>
                      <a:pt x="22" y="18"/>
                      <a:pt x="21" y="19"/>
                      <a:pt x="20" y="20"/>
                    </a:cubicBezTo>
                    <a:cubicBezTo>
                      <a:pt x="20" y="20"/>
                      <a:pt x="20" y="21"/>
                      <a:pt x="20" y="21"/>
                    </a:cubicBezTo>
                    <a:cubicBezTo>
                      <a:pt x="20" y="21"/>
                      <a:pt x="20" y="20"/>
                      <a:pt x="20" y="20"/>
                    </a:cubicBezTo>
                    <a:cubicBezTo>
                      <a:pt x="19" y="21"/>
                      <a:pt x="18" y="22"/>
                      <a:pt x="17" y="23"/>
                    </a:cubicBezTo>
                    <a:close/>
                    <a:moveTo>
                      <a:pt x="23" y="18"/>
                    </a:moveTo>
                    <a:cubicBezTo>
                      <a:pt x="23" y="18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3" y="18"/>
                    </a:cubicBezTo>
                    <a:cubicBezTo>
                      <a:pt x="23" y="18"/>
                      <a:pt x="24" y="17"/>
                      <a:pt x="25" y="17"/>
                    </a:cubicBezTo>
                    <a:cubicBezTo>
                      <a:pt x="24" y="17"/>
                      <a:pt x="24" y="18"/>
                      <a:pt x="23" y="18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97" name="Freeform 394"/>
              <p:cNvSpPr/>
              <p:nvPr/>
            </p:nvSpPr>
            <p:spPr>
              <a:xfrm>
                <a:off x="1872" y="1421"/>
                <a:ext cx="2" cy="0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0" y="0"/>
                  </a:cxn>
                  <a:cxn ang="0">
                    <a:pos x="32" y="0"/>
                  </a:cxn>
                </a:cxnLst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98" name="Freeform 395"/>
              <p:cNvSpPr/>
              <p:nvPr/>
            </p:nvSpPr>
            <p:spPr>
              <a:xfrm>
                <a:off x="1932" y="1444"/>
                <a:ext cx="2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699" name="Freeform 396"/>
              <p:cNvSpPr/>
              <p:nvPr/>
            </p:nvSpPr>
            <p:spPr>
              <a:xfrm>
                <a:off x="1892" y="1464"/>
                <a:ext cx="2" cy="3"/>
              </a:xfrm>
              <a:custGeom>
                <a:avLst/>
                <a:gdLst/>
                <a:ahLst/>
                <a:cxnLst>
                  <a:cxn ang="0">
                    <a:pos x="0" y="243"/>
                  </a:cxn>
                  <a:cxn ang="0">
                    <a:pos x="32" y="0"/>
                  </a:cxn>
                  <a:cxn ang="0">
                    <a:pos x="0" y="243"/>
                  </a:cxn>
                  <a:cxn ang="0">
                    <a:pos x="0" y="243"/>
                  </a:cxn>
                  <a:cxn ang="0">
                    <a:pos x="0" y="243"/>
                  </a:cxn>
                </a:cxnLst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1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00" name="Freeform 397"/>
              <p:cNvSpPr/>
              <p:nvPr/>
            </p:nvSpPr>
            <p:spPr>
              <a:xfrm>
                <a:off x="1912" y="1447"/>
                <a:ext cx="2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2" y="0"/>
                  </a:cxn>
                  <a:cxn ang="0">
                    <a:pos x="32" y="0"/>
                  </a:cxn>
                  <a:cxn ang="0">
                    <a:pos x="0" y="0"/>
                  </a:cxn>
                </a:cxnLst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01" name="Freeform 398"/>
              <p:cNvSpPr/>
              <p:nvPr/>
            </p:nvSpPr>
            <p:spPr>
              <a:xfrm>
                <a:off x="1929" y="1438"/>
                <a:ext cx="8" cy="6"/>
              </a:xfrm>
              <a:custGeom>
                <a:avLst/>
                <a:gdLst/>
                <a:ahLst/>
                <a:cxnLst>
                  <a:cxn ang="0">
                    <a:pos x="0" y="486"/>
                  </a:cxn>
                  <a:cxn ang="0">
                    <a:pos x="149" y="486"/>
                  </a:cxn>
                  <a:cxn ang="0">
                    <a:pos x="0" y="486"/>
                  </a:cxn>
                </a:cxnLst>
                <a:pathLst>
                  <a:path w="3" h="2">
                    <a:moveTo>
                      <a:pt x="0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3" y="0"/>
                      <a:pt x="2" y="1"/>
                      <a:pt x="0" y="2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02" name="Freeform 399"/>
              <p:cNvSpPr/>
              <p:nvPr/>
            </p:nvSpPr>
            <p:spPr>
              <a:xfrm>
                <a:off x="1929" y="1435"/>
                <a:ext cx="3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03" name="Freeform 400"/>
              <p:cNvSpPr/>
              <p:nvPr/>
            </p:nvSpPr>
            <p:spPr>
              <a:xfrm>
                <a:off x="1909" y="1429"/>
                <a:ext cx="3" cy="3"/>
              </a:xfrm>
              <a:custGeom>
                <a:avLst/>
                <a:gdLst/>
                <a:ahLst/>
                <a:cxnLst>
                  <a:cxn ang="0">
                    <a:pos x="243" y="243"/>
                  </a:cxn>
                  <a:cxn ang="0">
                    <a:pos x="0" y="243"/>
                  </a:cxn>
                  <a:cxn ang="0">
                    <a:pos x="243" y="0"/>
                  </a:cxn>
                  <a:cxn ang="0">
                    <a:pos x="243" y="243"/>
                  </a:cxn>
                </a:cxnLst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0" y="1"/>
                      <a:pt x="0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04" name="Oval 401"/>
              <p:cNvSpPr/>
              <p:nvPr/>
            </p:nvSpPr>
            <p:spPr>
              <a:xfrm>
                <a:off x="1909" y="1429"/>
                <a:ext cx="1" cy="1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/>
              </a:p>
            </p:txBody>
          </p:sp>
          <p:sp>
            <p:nvSpPr>
              <p:cNvPr id="14705" name="Freeform 402"/>
              <p:cNvSpPr/>
              <p:nvPr/>
            </p:nvSpPr>
            <p:spPr>
              <a:xfrm>
                <a:off x="1883" y="1435"/>
                <a:ext cx="6" cy="6"/>
              </a:xfrm>
              <a:custGeom>
                <a:avLst/>
                <a:gdLst/>
                <a:ahLst/>
                <a:cxnLst>
                  <a:cxn ang="0">
                    <a:pos x="486" y="0"/>
                  </a:cxn>
                  <a:cxn ang="0">
                    <a:pos x="0" y="486"/>
                  </a:cxn>
                  <a:cxn ang="0">
                    <a:pos x="486" y="243"/>
                  </a:cxn>
                  <a:cxn ang="0">
                    <a:pos x="486" y="0"/>
                  </a:cxn>
                </a:cxnLst>
                <a:pathLst>
                  <a:path w="2" h="2">
                    <a:moveTo>
                      <a:pt x="2" y="0"/>
                    </a:moveTo>
                    <a:cubicBezTo>
                      <a:pt x="2" y="1"/>
                      <a:pt x="1" y="1"/>
                      <a:pt x="0" y="2"/>
                    </a:cubicBezTo>
                    <a:cubicBezTo>
                      <a:pt x="1" y="2"/>
                      <a:pt x="1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06" name="Freeform 403"/>
              <p:cNvSpPr/>
              <p:nvPr/>
            </p:nvSpPr>
            <p:spPr>
              <a:xfrm>
                <a:off x="1869" y="1429"/>
                <a:ext cx="3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0" y="0"/>
                  </a:cxn>
                </a:cxnLst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07" name="Freeform 404"/>
              <p:cNvSpPr/>
              <p:nvPr/>
            </p:nvSpPr>
            <p:spPr>
              <a:xfrm>
                <a:off x="1886" y="1415"/>
                <a:ext cx="3" cy="3"/>
              </a:xfrm>
              <a:custGeom>
                <a:avLst/>
                <a:gdLst/>
                <a:ahLst/>
                <a:cxnLst>
                  <a:cxn ang="0">
                    <a:pos x="0" y="243"/>
                  </a:cxn>
                  <a:cxn ang="0">
                    <a:pos x="243" y="0"/>
                  </a:cxn>
                  <a:cxn ang="0">
                    <a:pos x="0" y="243"/>
                  </a:cxn>
                  <a:cxn ang="0">
                    <a:pos x="0" y="243"/>
                  </a:cxn>
                </a:cxnLst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1"/>
                      <a:pt x="1" y="0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08" name="Freeform 405"/>
              <p:cNvSpPr/>
              <p:nvPr/>
            </p:nvSpPr>
            <p:spPr>
              <a:xfrm>
                <a:off x="1872" y="1427"/>
                <a:ext cx="2" cy="2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0" y="32"/>
                  </a:cxn>
                  <a:cxn ang="0">
                    <a:pos x="32" y="0"/>
                  </a:cxn>
                </a:cxnLst>
                <a:pathLst>
                  <a:path w="1" h="1">
                    <a:moveTo>
                      <a:pt x="1" y="0"/>
                    </a:move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4474" name="Freeform 407"/>
            <p:cNvSpPr/>
            <p:nvPr/>
          </p:nvSpPr>
          <p:spPr>
            <a:xfrm>
              <a:off x="2998787" y="2246313"/>
              <a:ext cx="4763" cy="4762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pathLst>
                <a:path w="1" h="1">
                  <a:moveTo>
                    <a:pt x="0" y="1"/>
                  </a:moveTo>
                  <a:cubicBezTo>
                    <a:pt x="0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75" name="Freeform 408"/>
            <p:cNvSpPr/>
            <p:nvPr/>
          </p:nvSpPr>
          <p:spPr>
            <a:xfrm>
              <a:off x="2971800" y="2278063"/>
              <a:ext cx="3175" cy="0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0" y="0"/>
                </a:cxn>
                <a:cxn ang="0">
                  <a:pos x="2147483646" y="0"/>
                </a:cxn>
              </a:cxnLst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76" name="Freeform 409"/>
            <p:cNvSpPr/>
            <p:nvPr/>
          </p:nvSpPr>
          <p:spPr>
            <a:xfrm>
              <a:off x="2974975" y="2282825"/>
              <a:ext cx="4763" cy="4762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</a:cxnLst>
              <a:pathLst>
                <a:path w="1" h="1"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77" name="Freeform 410"/>
            <p:cNvSpPr/>
            <p:nvPr/>
          </p:nvSpPr>
          <p:spPr>
            <a:xfrm>
              <a:off x="2957512" y="2282825"/>
              <a:ext cx="41275" cy="36512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9" h="8">
                  <a:moveTo>
                    <a:pt x="8" y="1"/>
                  </a:moveTo>
                  <a:cubicBezTo>
                    <a:pt x="8" y="1"/>
                    <a:pt x="9" y="1"/>
                    <a:pt x="9" y="0"/>
                  </a:cubicBezTo>
                  <a:cubicBezTo>
                    <a:pt x="7" y="2"/>
                    <a:pt x="6" y="3"/>
                    <a:pt x="5" y="4"/>
                  </a:cubicBezTo>
                  <a:cubicBezTo>
                    <a:pt x="0" y="8"/>
                    <a:pt x="6" y="3"/>
                    <a:pt x="8" y="1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78" name="Freeform 411"/>
            <p:cNvSpPr/>
            <p:nvPr/>
          </p:nvSpPr>
          <p:spPr>
            <a:xfrm>
              <a:off x="2998787" y="23002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79" name="Freeform 412"/>
            <p:cNvSpPr/>
            <p:nvPr/>
          </p:nvSpPr>
          <p:spPr>
            <a:xfrm>
              <a:off x="3021012" y="2300288"/>
              <a:ext cx="0" cy="4762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0" y="0"/>
                </a:cxn>
                <a:cxn ang="0">
                  <a:pos x="0" y="2147483646"/>
                </a:cxn>
                <a:cxn ang="0">
                  <a:pos x="0" y="2147483646"/>
                </a:cxn>
              </a:cxnLst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80" name="Freeform 413"/>
            <p:cNvSpPr>
              <a:spLocks noEditPoints="1"/>
            </p:cNvSpPr>
            <p:nvPr/>
          </p:nvSpPr>
          <p:spPr>
            <a:xfrm>
              <a:off x="231775" y="820738"/>
              <a:ext cx="222250" cy="3175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49" h="70">
                  <a:moveTo>
                    <a:pt x="9" y="43"/>
                  </a:moveTo>
                  <a:cubicBezTo>
                    <a:pt x="9" y="43"/>
                    <a:pt x="9" y="43"/>
                    <a:pt x="9" y="43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9" y="43"/>
                    <a:pt x="9" y="43"/>
                    <a:pt x="9" y="43"/>
                  </a:cubicBezTo>
                  <a:moveTo>
                    <a:pt x="24" y="68"/>
                  </a:moveTo>
                  <a:cubicBezTo>
                    <a:pt x="24" y="68"/>
                    <a:pt x="24" y="68"/>
                    <a:pt x="24" y="68"/>
                  </a:cubicBezTo>
                  <a:cubicBezTo>
                    <a:pt x="24" y="68"/>
                    <a:pt x="24" y="68"/>
                    <a:pt x="24" y="68"/>
                  </a:cubicBezTo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moveTo>
                    <a:pt x="32" y="1"/>
                  </a:moveTo>
                  <a:cubicBezTo>
                    <a:pt x="33" y="2"/>
                    <a:pt x="34" y="2"/>
                    <a:pt x="36" y="3"/>
                  </a:cubicBezTo>
                  <a:cubicBezTo>
                    <a:pt x="37" y="3"/>
                    <a:pt x="38" y="4"/>
                    <a:pt x="39" y="5"/>
                  </a:cubicBezTo>
                  <a:cubicBezTo>
                    <a:pt x="40" y="5"/>
                    <a:pt x="41" y="6"/>
                    <a:pt x="42" y="8"/>
                  </a:cubicBezTo>
                  <a:cubicBezTo>
                    <a:pt x="43" y="9"/>
                    <a:pt x="44" y="10"/>
                    <a:pt x="45" y="12"/>
                  </a:cubicBezTo>
                  <a:cubicBezTo>
                    <a:pt x="46" y="14"/>
                    <a:pt x="46" y="16"/>
                    <a:pt x="47" y="18"/>
                  </a:cubicBezTo>
                  <a:cubicBezTo>
                    <a:pt x="47" y="21"/>
                    <a:pt x="47" y="23"/>
                    <a:pt x="47" y="26"/>
                  </a:cubicBezTo>
                  <a:cubicBezTo>
                    <a:pt x="46" y="28"/>
                    <a:pt x="46" y="30"/>
                    <a:pt x="45" y="32"/>
                  </a:cubicBezTo>
                  <a:cubicBezTo>
                    <a:pt x="44" y="34"/>
                    <a:pt x="43" y="36"/>
                    <a:pt x="42" y="37"/>
                  </a:cubicBezTo>
                  <a:cubicBezTo>
                    <a:pt x="41" y="38"/>
                    <a:pt x="41" y="38"/>
                    <a:pt x="40" y="39"/>
                  </a:cubicBezTo>
                  <a:cubicBezTo>
                    <a:pt x="39" y="40"/>
                    <a:pt x="39" y="41"/>
                    <a:pt x="38" y="41"/>
                  </a:cubicBezTo>
                  <a:cubicBezTo>
                    <a:pt x="36" y="43"/>
                    <a:pt x="35" y="45"/>
                    <a:pt x="34" y="46"/>
                  </a:cubicBezTo>
                  <a:cubicBezTo>
                    <a:pt x="32" y="48"/>
                    <a:pt x="31" y="50"/>
                    <a:pt x="31" y="52"/>
                  </a:cubicBezTo>
                  <a:cubicBezTo>
                    <a:pt x="31" y="53"/>
                    <a:pt x="30" y="54"/>
                    <a:pt x="30" y="55"/>
                  </a:cubicBezTo>
                  <a:cubicBezTo>
                    <a:pt x="30" y="56"/>
                    <a:pt x="30" y="57"/>
                    <a:pt x="30" y="58"/>
                  </a:cubicBezTo>
                  <a:cubicBezTo>
                    <a:pt x="30" y="60"/>
                    <a:pt x="31" y="62"/>
                    <a:pt x="30" y="63"/>
                  </a:cubicBezTo>
                  <a:cubicBezTo>
                    <a:pt x="30" y="64"/>
                    <a:pt x="30" y="65"/>
                    <a:pt x="30" y="65"/>
                  </a:cubicBezTo>
                  <a:cubicBezTo>
                    <a:pt x="30" y="66"/>
                    <a:pt x="30" y="66"/>
                    <a:pt x="29" y="66"/>
                  </a:cubicBezTo>
                  <a:cubicBezTo>
                    <a:pt x="29" y="66"/>
                    <a:pt x="29" y="67"/>
                    <a:pt x="28" y="67"/>
                  </a:cubicBezTo>
                  <a:cubicBezTo>
                    <a:pt x="28" y="67"/>
                    <a:pt x="28" y="68"/>
                    <a:pt x="27" y="68"/>
                  </a:cubicBezTo>
                  <a:cubicBezTo>
                    <a:pt x="26" y="68"/>
                    <a:pt x="25" y="68"/>
                    <a:pt x="24" y="68"/>
                  </a:cubicBezTo>
                  <a:cubicBezTo>
                    <a:pt x="23" y="69"/>
                    <a:pt x="21" y="69"/>
                    <a:pt x="20" y="68"/>
                  </a:cubicBezTo>
                  <a:cubicBezTo>
                    <a:pt x="19" y="68"/>
                    <a:pt x="18" y="68"/>
                    <a:pt x="17" y="68"/>
                  </a:cubicBezTo>
                  <a:cubicBezTo>
                    <a:pt x="17" y="64"/>
                    <a:pt x="18" y="60"/>
                    <a:pt x="17" y="55"/>
                  </a:cubicBezTo>
                  <a:cubicBezTo>
                    <a:pt x="17" y="54"/>
                    <a:pt x="17" y="53"/>
                    <a:pt x="16" y="53"/>
                  </a:cubicBezTo>
                  <a:cubicBezTo>
                    <a:pt x="16" y="52"/>
                    <a:pt x="16" y="52"/>
                    <a:pt x="15" y="51"/>
                  </a:cubicBezTo>
                  <a:cubicBezTo>
                    <a:pt x="15" y="51"/>
                    <a:pt x="15" y="50"/>
                    <a:pt x="15" y="50"/>
                  </a:cubicBezTo>
                  <a:cubicBezTo>
                    <a:pt x="13" y="48"/>
                    <a:pt x="12" y="46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7" y="40"/>
                    <a:pt x="5" y="37"/>
                    <a:pt x="3" y="34"/>
                  </a:cubicBezTo>
                  <a:cubicBezTo>
                    <a:pt x="3" y="32"/>
                    <a:pt x="2" y="30"/>
                    <a:pt x="2" y="29"/>
                  </a:cubicBezTo>
                  <a:cubicBezTo>
                    <a:pt x="2" y="27"/>
                    <a:pt x="2" y="26"/>
                    <a:pt x="2" y="24"/>
                  </a:cubicBezTo>
                  <a:cubicBezTo>
                    <a:pt x="2" y="22"/>
                    <a:pt x="3" y="20"/>
                    <a:pt x="3" y="19"/>
                  </a:cubicBezTo>
                  <a:cubicBezTo>
                    <a:pt x="4" y="17"/>
                    <a:pt x="5" y="15"/>
                    <a:pt x="7" y="13"/>
                  </a:cubicBezTo>
                  <a:cubicBezTo>
                    <a:pt x="8" y="11"/>
                    <a:pt x="10" y="9"/>
                    <a:pt x="12" y="7"/>
                  </a:cubicBezTo>
                  <a:cubicBezTo>
                    <a:pt x="14" y="6"/>
                    <a:pt x="17" y="4"/>
                    <a:pt x="19" y="3"/>
                  </a:cubicBezTo>
                  <a:cubicBezTo>
                    <a:pt x="21" y="2"/>
                    <a:pt x="24" y="2"/>
                    <a:pt x="26" y="1"/>
                  </a:cubicBezTo>
                  <a:cubicBezTo>
                    <a:pt x="28" y="1"/>
                    <a:pt x="30" y="1"/>
                    <a:pt x="32" y="1"/>
                  </a:cubicBezTo>
                  <a:moveTo>
                    <a:pt x="28" y="0"/>
                  </a:moveTo>
                  <a:cubicBezTo>
                    <a:pt x="22" y="0"/>
                    <a:pt x="17" y="3"/>
                    <a:pt x="12" y="6"/>
                  </a:cubicBezTo>
                  <a:cubicBezTo>
                    <a:pt x="8" y="9"/>
                    <a:pt x="4" y="14"/>
                    <a:pt x="2" y="19"/>
                  </a:cubicBezTo>
                  <a:cubicBezTo>
                    <a:pt x="1" y="22"/>
                    <a:pt x="0" y="25"/>
                    <a:pt x="1" y="27"/>
                  </a:cubicBezTo>
                  <a:cubicBezTo>
                    <a:pt x="1" y="29"/>
                    <a:pt x="1" y="30"/>
                    <a:pt x="1" y="32"/>
                  </a:cubicBezTo>
                  <a:cubicBezTo>
                    <a:pt x="2" y="33"/>
                    <a:pt x="2" y="35"/>
                    <a:pt x="3" y="37"/>
                  </a:cubicBezTo>
                  <a:cubicBezTo>
                    <a:pt x="6" y="42"/>
                    <a:pt x="10" y="46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4" y="51"/>
                    <a:pt x="14" y="51"/>
                  </a:cubicBezTo>
                  <a:cubicBezTo>
                    <a:pt x="14" y="52"/>
                    <a:pt x="15" y="52"/>
                    <a:pt x="15" y="53"/>
                  </a:cubicBezTo>
                  <a:cubicBezTo>
                    <a:pt x="15" y="54"/>
                    <a:pt x="16" y="55"/>
                    <a:pt x="16" y="56"/>
                  </a:cubicBezTo>
                  <a:cubicBezTo>
                    <a:pt x="16" y="60"/>
                    <a:pt x="16" y="64"/>
                    <a:pt x="16" y="67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5" y="67"/>
                    <a:pt x="15" y="68"/>
                    <a:pt x="15" y="68"/>
                  </a:cubicBezTo>
                  <a:cubicBezTo>
                    <a:pt x="15" y="68"/>
                    <a:pt x="15" y="68"/>
                    <a:pt x="15" y="69"/>
                  </a:cubicBezTo>
                  <a:cubicBezTo>
                    <a:pt x="15" y="69"/>
                    <a:pt x="16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8" y="69"/>
                    <a:pt x="19" y="70"/>
                    <a:pt x="20" y="70"/>
                  </a:cubicBezTo>
                  <a:cubicBezTo>
                    <a:pt x="22" y="70"/>
                    <a:pt x="23" y="70"/>
                    <a:pt x="25" y="70"/>
                  </a:cubicBezTo>
                  <a:cubicBezTo>
                    <a:pt x="27" y="69"/>
                    <a:pt x="28" y="69"/>
                    <a:pt x="30" y="68"/>
                  </a:cubicBezTo>
                  <a:cubicBezTo>
                    <a:pt x="31" y="66"/>
                    <a:pt x="32" y="64"/>
                    <a:pt x="32" y="63"/>
                  </a:cubicBezTo>
                  <a:cubicBezTo>
                    <a:pt x="32" y="61"/>
                    <a:pt x="32" y="60"/>
                    <a:pt x="32" y="58"/>
                  </a:cubicBezTo>
                  <a:cubicBezTo>
                    <a:pt x="32" y="57"/>
                    <a:pt x="31" y="56"/>
                    <a:pt x="32" y="55"/>
                  </a:cubicBezTo>
                  <a:cubicBezTo>
                    <a:pt x="32" y="53"/>
                    <a:pt x="32" y="52"/>
                    <a:pt x="33" y="51"/>
                  </a:cubicBezTo>
                  <a:cubicBezTo>
                    <a:pt x="33" y="49"/>
                    <a:pt x="35" y="47"/>
                    <a:pt x="36" y="46"/>
                  </a:cubicBezTo>
                  <a:cubicBezTo>
                    <a:pt x="37" y="44"/>
                    <a:pt x="39" y="43"/>
                    <a:pt x="40" y="41"/>
                  </a:cubicBezTo>
                  <a:cubicBezTo>
                    <a:pt x="41" y="40"/>
                    <a:pt x="41" y="40"/>
                    <a:pt x="42" y="39"/>
                  </a:cubicBezTo>
                  <a:cubicBezTo>
                    <a:pt x="43" y="38"/>
                    <a:pt x="43" y="37"/>
                    <a:pt x="44" y="37"/>
                  </a:cubicBezTo>
                  <a:cubicBezTo>
                    <a:pt x="46" y="34"/>
                    <a:pt x="47" y="30"/>
                    <a:pt x="48" y="26"/>
                  </a:cubicBezTo>
                  <a:cubicBezTo>
                    <a:pt x="49" y="19"/>
                    <a:pt x="47" y="11"/>
                    <a:pt x="42" y="6"/>
                  </a:cubicBezTo>
                  <a:cubicBezTo>
                    <a:pt x="40" y="4"/>
                    <a:pt x="38" y="2"/>
                    <a:pt x="36" y="1"/>
                  </a:cubicBezTo>
                  <a:cubicBezTo>
                    <a:pt x="33" y="0"/>
                    <a:pt x="31" y="0"/>
                    <a:pt x="29" y="0"/>
                  </a:cubicBezTo>
                  <a:cubicBezTo>
                    <a:pt x="29" y="0"/>
                    <a:pt x="28" y="0"/>
                    <a:pt x="28" y="0"/>
                  </a:cubicBezTo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81" name="Freeform 414"/>
            <p:cNvSpPr/>
            <p:nvPr/>
          </p:nvSpPr>
          <p:spPr>
            <a:xfrm>
              <a:off x="295275" y="1052513"/>
              <a:ext cx="73025" cy="22225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pathLst>
                <a:path w="16" h="5">
                  <a:moveTo>
                    <a:pt x="5" y="0"/>
                  </a:moveTo>
                  <a:cubicBezTo>
                    <a:pt x="4" y="0"/>
                    <a:pt x="2" y="1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4" y="2"/>
                    <a:pt x="5" y="1"/>
                    <a:pt x="7" y="1"/>
                  </a:cubicBezTo>
                  <a:cubicBezTo>
                    <a:pt x="8" y="1"/>
                    <a:pt x="9" y="1"/>
                    <a:pt x="10" y="1"/>
                  </a:cubicBezTo>
                  <a:cubicBezTo>
                    <a:pt x="11" y="1"/>
                    <a:pt x="12" y="1"/>
                    <a:pt x="12" y="2"/>
                  </a:cubicBezTo>
                  <a:cubicBezTo>
                    <a:pt x="13" y="2"/>
                    <a:pt x="13" y="2"/>
                    <a:pt x="14" y="2"/>
                  </a:cubicBezTo>
                  <a:cubicBezTo>
                    <a:pt x="14" y="2"/>
                    <a:pt x="14" y="3"/>
                    <a:pt x="14" y="3"/>
                  </a:cubicBezTo>
                  <a:cubicBezTo>
                    <a:pt x="15" y="3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5"/>
                    <a:pt x="16" y="5"/>
                    <a:pt x="16" y="5"/>
                  </a:cubicBezTo>
                  <a:cubicBezTo>
                    <a:pt x="16" y="5"/>
                    <a:pt x="16" y="4"/>
                    <a:pt x="16" y="4"/>
                  </a:cubicBezTo>
                  <a:cubicBezTo>
                    <a:pt x="16" y="3"/>
                    <a:pt x="15" y="2"/>
                    <a:pt x="14" y="1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8" y="0"/>
                    <a:pt x="6" y="0"/>
                    <a:pt x="5" y="0"/>
                  </a:cubicBezTo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82" name="Freeform 415"/>
            <p:cNvSpPr/>
            <p:nvPr/>
          </p:nvSpPr>
          <p:spPr>
            <a:xfrm>
              <a:off x="304800" y="1062038"/>
              <a:ext cx="63500" cy="17462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pathLst>
                <a:path w="14" h="4">
                  <a:moveTo>
                    <a:pt x="5" y="0"/>
                  </a:moveTo>
                  <a:cubicBezTo>
                    <a:pt x="4" y="0"/>
                    <a:pt x="3" y="0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3" y="1"/>
                    <a:pt x="4" y="1"/>
                    <a:pt x="5" y="1"/>
                  </a:cubicBezTo>
                  <a:cubicBezTo>
                    <a:pt x="6" y="1"/>
                    <a:pt x="8" y="1"/>
                    <a:pt x="10" y="1"/>
                  </a:cubicBezTo>
                  <a:cubicBezTo>
                    <a:pt x="11" y="1"/>
                    <a:pt x="11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4"/>
                    <a:pt x="13" y="4"/>
                    <a:pt x="14" y="4"/>
                  </a:cubicBezTo>
                  <a:cubicBezTo>
                    <a:pt x="14" y="4"/>
                    <a:pt x="14" y="4"/>
                    <a:pt x="14" y="3"/>
                  </a:cubicBezTo>
                  <a:cubicBezTo>
                    <a:pt x="14" y="3"/>
                    <a:pt x="14" y="2"/>
                    <a:pt x="13" y="1"/>
                  </a:cubicBezTo>
                  <a:cubicBezTo>
                    <a:pt x="13" y="1"/>
                    <a:pt x="12" y="1"/>
                    <a:pt x="11" y="0"/>
                  </a:cubicBezTo>
                  <a:cubicBezTo>
                    <a:pt x="10" y="0"/>
                    <a:pt x="9" y="0"/>
                    <a:pt x="7" y="0"/>
                  </a:cubicBezTo>
                  <a:cubicBezTo>
                    <a:pt x="7" y="0"/>
                    <a:pt x="6" y="0"/>
                    <a:pt x="5" y="0"/>
                  </a:cubicBezTo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83" name="Freeform 416"/>
            <p:cNvSpPr/>
            <p:nvPr/>
          </p:nvSpPr>
          <p:spPr>
            <a:xfrm>
              <a:off x="307975" y="1074738"/>
              <a:ext cx="63500" cy="14287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</a:cxnLst>
              <a:pathLst>
                <a:path w="14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3" y="3"/>
                    <a:pt x="6" y="2"/>
                    <a:pt x="8" y="1"/>
                  </a:cubicBezTo>
                  <a:cubicBezTo>
                    <a:pt x="10" y="1"/>
                    <a:pt x="11" y="1"/>
                    <a:pt x="12" y="1"/>
                  </a:cubicBezTo>
                  <a:cubicBezTo>
                    <a:pt x="13" y="1"/>
                    <a:pt x="13" y="1"/>
                    <a:pt x="13" y="2"/>
                  </a:cubicBezTo>
                  <a:cubicBezTo>
                    <a:pt x="13" y="2"/>
                    <a:pt x="14" y="1"/>
                    <a:pt x="14" y="1"/>
                  </a:cubicBezTo>
                  <a:cubicBezTo>
                    <a:pt x="14" y="1"/>
                    <a:pt x="14" y="0"/>
                    <a:pt x="13" y="0"/>
                  </a:cubicBezTo>
                  <a:cubicBezTo>
                    <a:pt x="13" y="0"/>
                    <a:pt x="12" y="0"/>
                    <a:pt x="11" y="0"/>
                  </a:cubicBezTo>
                  <a:cubicBezTo>
                    <a:pt x="7" y="0"/>
                    <a:pt x="4" y="1"/>
                    <a:pt x="1" y="2"/>
                  </a:cubicBezTo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84" name="Freeform 417"/>
            <p:cNvSpPr>
              <a:spLocks noEditPoints="1"/>
            </p:cNvSpPr>
            <p:nvPr/>
          </p:nvSpPr>
          <p:spPr>
            <a:xfrm>
              <a:off x="307975" y="1084263"/>
              <a:ext cx="63500" cy="190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pathLst>
                <a:path w="14" h="4">
                  <a:moveTo>
                    <a:pt x="3" y="3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moveTo>
                    <a:pt x="9" y="0"/>
                  </a:moveTo>
                  <a:cubicBezTo>
                    <a:pt x="6" y="0"/>
                    <a:pt x="4" y="1"/>
                    <a:pt x="2" y="2"/>
                  </a:cubicBezTo>
                  <a:cubicBezTo>
                    <a:pt x="2" y="2"/>
                    <a:pt x="1" y="2"/>
                    <a:pt x="1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2" y="4"/>
                    <a:pt x="2" y="3"/>
                    <a:pt x="3" y="3"/>
                  </a:cubicBezTo>
                  <a:cubicBezTo>
                    <a:pt x="4" y="2"/>
                    <a:pt x="6" y="2"/>
                    <a:pt x="8" y="2"/>
                  </a:cubicBezTo>
                  <a:cubicBezTo>
                    <a:pt x="9" y="1"/>
                    <a:pt x="9" y="1"/>
                    <a:pt x="10" y="1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4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3" y="2"/>
                    <a:pt x="13" y="1"/>
                    <a:pt x="12" y="1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85" name="Freeform 418"/>
            <p:cNvSpPr>
              <a:spLocks noEditPoints="1"/>
            </p:cNvSpPr>
            <p:nvPr/>
          </p:nvSpPr>
          <p:spPr>
            <a:xfrm>
              <a:off x="307975" y="1103313"/>
              <a:ext cx="60325" cy="127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pathLst>
                <a:path w="13" h="3">
                  <a:moveTo>
                    <a:pt x="3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moveTo>
                    <a:pt x="13" y="0"/>
                  </a:moveTo>
                  <a:cubicBezTo>
                    <a:pt x="12" y="1"/>
                    <a:pt x="12" y="1"/>
                    <a:pt x="11" y="1"/>
                  </a:cubicBezTo>
                  <a:cubicBezTo>
                    <a:pt x="10" y="1"/>
                    <a:pt x="8" y="1"/>
                    <a:pt x="6" y="1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3"/>
                    <a:pt x="1" y="2"/>
                  </a:cubicBezTo>
                  <a:cubicBezTo>
                    <a:pt x="1" y="2"/>
                    <a:pt x="2" y="2"/>
                    <a:pt x="3" y="2"/>
                  </a:cubicBezTo>
                  <a:cubicBezTo>
                    <a:pt x="4" y="2"/>
                    <a:pt x="6" y="2"/>
                    <a:pt x="7" y="2"/>
                  </a:cubicBezTo>
                  <a:cubicBezTo>
                    <a:pt x="9" y="2"/>
                    <a:pt x="11" y="2"/>
                    <a:pt x="13" y="2"/>
                  </a:cubicBezTo>
                  <a:cubicBezTo>
                    <a:pt x="13" y="2"/>
                    <a:pt x="13" y="1"/>
                    <a:pt x="13" y="1"/>
                  </a:cubicBezTo>
                  <a:cubicBezTo>
                    <a:pt x="13" y="1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86" name="Freeform 419"/>
            <p:cNvSpPr/>
            <p:nvPr/>
          </p:nvSpPr>
          <p:spPr>
            <a:xfrm>
              <a:off x="307975" y="1106488"/>
              <a:ext cx="63500" cy="14287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pathLst>
                <a:path w="14" h="3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" y="1"/>
                    <a:pt x="12" y="1"/>
                    <a:pt x="11" y="1"/>
                  </a:cubicBezTo>
                  <a:cubicBezTo>
                    <a:pt x="11" y="2"/>
                    <a:pt x="10" y="2"/>
                    <a:pt x="9" y="2"/>
                  </a:cubicBezTo>
                  <a:cubicBezTo>
                    <a:pt x="8" y="2"/>
                    <a:pt x="6" y="2"/>
                    <a:pt x="5" y="2"/>
                  </a:cubicBezTo>
                  <a:cubicBezTo>
                    <a:pt x="3" y="2"/>
                    <a:pt x="2" y="2"/>
                    <a:pt x="0" y="2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6" y="3"/>
                    <a:pt x="6" y="3"/>
                    <a:pt x="7" y="3"/>
                  </a:cubicBezTo>
                  <a:cubicBezTo>
                    <a:pt x="8" y="3"/>
                    <a:pt x="10" y="3"/>
                    <a:pt x="11" y="3"/>
                  </a:cubicBezTo>
                  <a:cubicBezTo>
                    <a:pt x="12" y="2"/>
                    <a:pt x="13" y="2"/>
                    <a:pt x="14" y="1"/>
                  </a:cubicBezTo>
                  <a:cubicBezTo>
                    <a:pt x="14" y="1"/>
                    <a:pt x="14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87" name="Freeform 420"/>
            <p:cNvSpPr>
              <a:spLocks noEditPoints="1"/>
            </p:cNvSpPr>
            <p:nvPr/>
          </p:nvSpPr>
          <p:spPr>
            <a:xfrm>
              <a:off x="280987" y="920750"/>
              <a:ext cx="119063" cy="1365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26" h="30">
                  <a:moveTo>
                    <a:pt x="6" y="10"/>
                  </a:move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moveTo>
                    <a:pt x="6" y="10"/>
                  </a:move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moveTo>
                    <a:pt x="13" y="2"/>
                  </a:moveTo>
                  <a:cubicBezTo>
                    <a:pt x="13" y="2"/>
                    <a:pt x="13" y="3"/>
                    <a:pt x="13" y="3"/>
                  </a:cubicBezTo>
                  <a:cubicBezTo>
                    <a:pt x="13" y="3"/>
                    <a:pt x="13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2"/>
                    <a:pt x="13" y="2"/>
                  </a:cubicBezTo>
                  <a:moveTo>
                    <a:pt x="9" y="1"/>
                  </a:moveTo>
                  <a:cubicBezTo>
                    <a:pt x="9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6" y="0"/>
                    <a:pt x="6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3" y="2"/>
                    <a:pt x="2" y="2"/>
                  </a:cubicBezTo>
                  <a:cubicBezTo>
                    <a:pt x="1" y="2"/>
                    <a:pt x="1" y="3"/>
                    <a:pt x="0" y="3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1" y="6"/>
                    <a:pt x="1" y="7"/>
                    <a:pt x="2" y="8"/>
                  </a:cubicBezTo>
                  <a:cubicBezTo>
                    <a:pt x="3" y="9"/>
                    <a:pt x="4" y="9"/>
                    <a:pt x="6" y="10"/>
                  </a:cubicBezTo>
                  <a:cubicBezTo>
                    <a:pt x="6" y="10"/>
                    <a:pt x="7" y="10"/>
                    <a:pt x="8" y="11"/>
                  </a:cubicBezTo>
                  <a:cubicBezTo>
                    <a:pt x="8" y="11"/>
                    <a:pt x="9" y="11"/>
                    <a:pt x="9" y="12"/>
                  </a:cubicBezTo>
                  <a:cubicBezTo>
                    <a:pt x="9" y="13"/>
                    <a:pt x="10" y="13"/>
                    <a:pt x="10" y="14"/>
                  </a:cubicBezTo>
                  <a:cubicBezTo>
                    <a:pt x="10" y="15"/>
                    <a:pt x="11" y="16"/>
                    <a:pt x="11" y="17"/>
                  </a:cubicBezTo>
                  <a:cubicBezTo>
                    <a:pt x="11" y="21"/>
                    <a:pt x="11" y="24"/>
                    <a:pt x="10" y="28"/>
                  </a:cubicBezTo>
                  <a:cubicBezTo>
                    <a:pt x="10" y="28"/>
                    <a:pt x="11" y="29"/>
                    <a:pt x="11" y="29"/>
                  </a:cubicBezTo>
                  <a:cubicBezTo>
                    <a:pt x="11" y="29"/>
                    <a:pt x="11" y="28"/>
                    <a:pt x="12" y="28"/>
                  </a:cubicBezTo>
                  <a:cubicBezTo>
                    <a:pt x="12" y="25"/>
                    <a:pt x="12" y="23"/>
                    <a:pt x="12" y="20"/>
                  </a:cubicBezTo>
                  <a:cubicBezTo>
                    <a:pt x="12" y="17"/>
                    <a:pt x="12" y="14"/>
                    <a:pt x="10" y="12"/>
                  </a:cubicBezTo>
                  <a:cubicBezTo>
                    <a:pt x="10" y="11"/>
                    <a:pt x="9" y="10"/>
                    <a:pt x="8" y="9"/>
                  </a:cubicBezTo>
                  <a:cubicBezTo>
                    <a:pt x="7" y="9"/>
                    <a:pt x="6" y="8"/>
                    <a:pt x="5" y="8"/>
                  </a:cubicBezTo>
                  <a:cubicBezTo>
                    <a:pt x="4" y="8"/>
                    <a:pt x="3" y="7"/>
                    <a:pt x="3" y="7"/>
                  </a:cubicBezTo>
                  <a:cubicBezTo>
                    <a:pt x="2" y="7"/>
                    <a:pt x="2" y="6"/>
                    <a:pt x="2" y="6"/>
                  </a:cubicBezTo>
                  <a:cubicBezTo>
                    <a:pt x="2" y="6"/>
                    <a:pt x="2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4"/>
                  </a:cubicBezTo>
                  <a:cubicBezTo>
                    <a:pt x="4" y="5"/>
                    <a:pt x="5" y="5"/>
                    <a:pt x="5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7" y="5"/>
                    <a:pt x="7" y="4"/>
                    <a:pt x="7" y="4"/>
                  </a:cubicBezTo>
                  <a:cubicBezTo>
                    <a:pt x="7" y="3"/>
                    <a:pt x="6" y="3"/>
                    <a:pt x="6" y="3"/>
                  </a:cubicBezTo>
                  <a:cubicBezTo>
                    <a:pt x="6" y="2"/>
                    <a:pt x="6" y="2"/>
                    <a:pt x="7" y="2"/>
                  </a:cubicBezTo>
                  <a:cubicBezTo>
                    <a:pt x="7" y="2"/>
                    <a:pt x="7" y="2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8" y="3"/>
                  </a:cubicBezTo>
                  <a:cubicBezTo>
                    <a:pt x="8" y="3"/>
                    <a:pt x="8" y="3"/>
                    <a:pt x="9" y="3"/>
                  </a:cubicBezTo>
                  <a:cubicBezTo>
                    <a:pt x="9" y="3"/>
                    <a:pt x="10" y="3"/>
                    <a:pt x="11" y="3"/>
                  </a:cubicBezTo>
                  <a:cubicBezTo>
                    <a:pt x="11" y="2"/>
                    <a:pt x="11" y="2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2" y="1"/>
                    <a:pt x="12" y="2"/>
                  </a:cubicBezTo>
                  <a:cubicBezTo>
                    <a:pt x="12" y="2"/>
                    <a:pt x="12" y="2"/>
                    <a:pt x="11" y="3"/>
                  </a:cubicBezTo>
                  <a:cubicBezTo>
                    <a:pt x="11" y="3"/>
                    <a:pt x="11" y="4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3" y="5"/>
                    <a:pt x="14" y="5"/>
                    <a:pt x="14" y="4"/>
                  </a:cubicBezTo>
                  <a:cubicBezTo>
                    <a:pt x="15" y="4"/>
                    <a:pt x="15" y="3"/>
                    <a:pt x="15" y="3"/>
                  </a:cubicBezTo>
                  <a:cubicBezTo>
                    <a:pt x="15" y="2"/>
                    <a:pt x="14" y="2"/>
                    <a:pt x="14" y="2"/>
                  </a:cubicBezTo>
                  <a:cubicBezTo>
                    <a:pt x="14" y="2"/>
                    <a:pt x="14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3"/>
                    <a:pt x="15" y="3"/>
                  </a:cubicBezTo>
                  <a:cubicBezTo>
                    <a:pt x="15" y="4"/>
                    <a:pt x="15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8" y="1"/>
                    <a:pt x="18" y="1"/>
                  </a:cubicBezTo>
                  <a:cubicBezTo>
                    <a:pt x="18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2"/>
                    <a:pt x="18" y="2"/>
                    <a:pt x="18" y="3"/>
                  </a:cubicBezTo>
                  <a:cubicBezTo>
                    <a:pt x="18" y="3"/>
                    <a:pt x="18" y="3"/>
                    <a:pt x="18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20" y="4"/>
                    <a:pt x="21" y="3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1" y="2"/>
                    <a:pt x="22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1" y="3"/>
                    <a:pt x="22" y="4"/>
                    <a:pt x="22" y="4"/>
                  </a:cubicBezTo>
                  <a:cubicBezTo>
                    <a:pt x="22" y="4"/>
                    <a:pt x="23" y="4"/>
                    <a:pt x="23" y="4"/>
                  </a:cubicBezTo>
                  <a:cubicBezTo>
                    <a:pt x="23" y="4"/>
                    <a:pt x="24" y="3"/>
                    <a:pt x="23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5" y="5"/>
                    <a:pt x="25" y="5"/>
                  </a:cubicBezTo>
                  <a:cubicBezTo>
                    <a:pt x="25" y="5"/>
                    <a:pt x="24" y="6"/>
                    <a:pt x="24" y="6"/>
                  </a:cubicBezTo>
                  <a:cubicBezTo>
                    <a:pt x="24" y="7"/>
                    <a:pt x="23" y="7"/>
                    <a:pt x="23" y="7"/>
                  </a:cubicBezTo>
                  <a:cubicBezTo>
                    <a:pt x="22" y="8"/>
                    <a:pt x="21" y="8"/>
                    <a:pt x="20" y="9"/>
                  </a:cubicBezTo>
                  <a:cubicBezTo>
                    <a:pt x="19" y="9"/>
                    <a:pt x="19" y="10"/>
                    <a:pt x="18" y="10"/>
                  </a:cubicBezTo>
                  <a:cubicBezTo>
                    <a:pt x="18" y="11"/>
                    <a:pt x="17" y="12"/>
                    <a:pt x="17" y="12"/>
                  </a:cubicBezTo>
                  <a:cubicBezTo>
                    <a:pt x="15" y="15"/>
                    <a:pt x="15" y="19"/>
                    <a:pt x="15" y="22"/>
                  </a:cubicBezTo>
                  <a:cubicBezTo>
                    <a:pt x="15" y="25"/>
                    <a:pt x="15" y="27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7" y="30"/>
                    <a:pt x="17" y="30"/>
                    <a:pt x="17" y="29"/>
                  </a:cubicBezTo>
                  <a:cubicBezTo>
                    <a:pt x="17" y="29"/>
                    <a:pt x="16" y="28"/>
                    <a:pt x="16" y="27"/>
                  </a:cubicBezTo>
                  <a:cubicBezTo>
                    <a:pt x="16" y="25"/>
                    <a:pt x="16" y="22"/>
                    <a:pt x="16" y="19"/>
                  </a:cubicBezTo>
                  <a:cubicBezTo>
                    <a:pt x="16" y="17"/>
                    <a:pt x="17" y="16"/>
                    <a:pt x="17" y="14"/>
                  </a:cubicBezTo>
                  <a:cubicBezTo>
                    <a:pt x="18" y="13"/>
                    <a:pt x="18" y="12"/>
                    <a:pt x="19" y="12"/>
                  </a:cubicBezTo>
                  <a:cubicBezTo>
                    <a:pt x="19" y="11"/>
                    <a:pt x="20" y="11"/>
                    <a:pt x="20" y="11"/>
                  </a:cubicBezTo>
                  <a:cubicBezTo>
                    <a:pt x="21" y="10"/>
                    <a:pt x="22" y="9"/>
                    <a:pt x="23" y="9"/>
                  </a:cubicBezTo>
                  <a:cubicBezTo>
                    <a:pt x="24" y="8"/>
                    <a:pt x="25" y="7"/>
                    <a:pt x="26" y="6"/>
                  </a:cubicBezTo>
                  <a:cubicBezTo>
                    <a:pt x="26" y="5"/>
                    <a:pt x="26" y="4"/>
                    <a:pt x="26" y="3"/>
                  </a:cubicBezTo>
                  <a:cubicBezTo>
                    <a:pt x="26" y="3"/>
                    <a:pt x="26" y="2"/>
                    <a:pt x="25" y="2"/>
                  </a:cubicBezTo>
                  <a:cubicBezTo>
                    <a:pt x="24" y="1"/>
                    <a:pt x="23" y="1"/>
                    <a:pt x="23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1" y="1"/>
                    <a:pt x="21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9" y="0"/>
                    <a:pt x="18" y="0"/>
                    <a:pt x="17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3" y="1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12" y="0"/>
                    <a:pt x="11" y="0"/>
                    <a:pt x="11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9" y="0"/>
                  </a:cubicBezTo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88" name="Freeform 421"/>
            <p:cNvSpPr/>
            <p:nvPr/>
          </p:nvSpPr>
          <p:spPr>
            <a:xfrm>
              <a:off x="354012" y="730250"/>
              <a:ext cx="4763" cy="58737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pathLst>
                <a:path w="1" h="13">
                  <a:moveTo>
                    <a:pt x="0" y="1"/>
                  </a:moveTo>
                  <a:cubicBezTo>
                    <a:pt x="0" y="5"/>
                    <a:pt x="0" y="8"/>
                    <a:pt x="0" y="12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1" y="13"/>
                    <a:pt x="1" y="12"/>
                    <a:pt x="1" y="12"/>
                  </a:cubicBezTo>
                  <a:cubicBezTo>
                    <a:pt x="1" y="8"/>
                    <a:pt x="1" y="5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89" name="Freeform 422"/>
            <p:cNvSpPr/>
            <p:nvPr/>
          </p:nvSpPr>
          <p:spPr>
            <a:xfrm>
              <a:off x="422275" y="762000"/>
              <a:ext cx="44450" cy="41275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pathLst>
                <a:path w="10" h="9">
                  <a:moveTo>
                    <a:pt x="9" y="0"/>
                  </a:moveTo>
                  <a:cubicBezTo>
                    <a:pt x="7" y="1"/>
                    <a:pt x="6" y="2"/>
                    <a:pt x="5" y="3"/>
                  </a:cubicBezTo>
                  <a:cubicBezTo>
                    <a:pt x="3" y="5"/>
                    <a:pt x="2" y="6"/>
                    <a:pt x="1" y="8"/>
                  </a:cubicBezTo>
                  <a:cubicBezTo>
                    <a:pt x="0" y="8"/>
                    <a:pt x="0" y="8"/>
                    <a:pt x="1" y="9"/>
                  </a:cubicBezTo>
                  <a:cubicBezTo>
                    <a:pt x="1" y="9"/>
                    <a:pt x="1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6"/>
                    <a:pt x="5" y="4"/>
                    <a:pt x="7" y="3"/>
                  </a:cubicBezTo>
                  <a:cubicBezTo>
                    <a:pt x="8" y="2"/>
                    <a:pt x="9" y="2"/>
                    <a:pt x="10" y="1"/>
                  </a:cubicBezTo>
                  <a:cubicBezTo>
                    <a:pt x="10" y="1"/>
                    <a:pt x="10" y="1"/>
                    <a:pt x="10" y="0"/>
                  </a:cubicBezTo>
                  <a:cubicBezTo>
                    <a:pt x="10" y="0"/>
                    <a:pt x="10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90" name="Freeform 423"/>
            <p:cNvSpPr>
              <a:spLocks noEditPoints="1"/>
            </p:cNvSpPr>
            <p:nvPr/>
          </p:nvSpPr>
          <p:spPr>
            <a:xfrm>
              <a:off x="463550" y="815975"/>
              <a:ext cx="39688" cy="14287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pathLst>
                <a:path w="9" h="3"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moveTo>
                    <a:pt x="9" y="0"/>
                  </a:moveTo>
                  <a:cubicBezTo>
                    <a:pt x="7" y="1"/>
                    <a:pt x="5" y="1"/>
                    <a:pt x="3" y="2"/>
                  </a:cubicBezTo>
                  <a:cubicBezTo>
                    <a:pt x="2" y="2"/>
                    <a:pt x="1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6" y="2"/>
                    <a:pt x="8" y="2"/>
                    <a:pt x="9" y="2"/>
                  </a:cubicBezTo>
                  <a:cubicBezTo>
                    <a:pt x="9" y="2"/>
                    <a:pt x="9" y="1"/>
                    <a:pt x="9" y="1"/>
                  </a:cubicBezTo>
                  <a:cubicBezTo>
                    <a:pt x="9" y="1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91" name="Freeform 424"/>
            <p:cNvSpPr/>
            <p:nvPr/>
          </p:nvSpPr>
          <p:spPr>
            <a:xfrm>
              <a:off x="481012" y="884238"/>
              <a:ext cx="46038" cy="9525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pathLst>
                <a:path w="10" h="2">
                  <a:moveTo>
                    <a:pt x="9" y="0"/>
                  </a:moveTo>
                  <a:cubicBezTo>
                    <a:pt x="8" y="0"/>
                    <a:pt x="8" y="0"/>
                    <a:pt x="7" y="0"/>
                  </a:cubicBezTo>
                  <a:cubicBezTo>
                    <a:pt x="5" y="1"/>
                    <a:pt x="4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5" y="2"/>
                    <a:pt x="7" y="2"/>
                    <a:pt x="9" y="1"/>
                  </a:cubicBezTo>
                  <a:cubicBezTo>
                    <a:pt x="10" y="1"/>
                    <a:pt x="10" y="1"/>
                    <a:pt x="10" y="0"/>
                  </a:cubicBezTo>
                  <a:cubicBezTo>
                    <a:pt x="10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92" name="Freeform 425"/>
            <p:cNvSpPr>
              <a:spLocks noEditPoints="1"/>
            </p:cNvSpPr>
            <p:nvPr/>
          </p:nvSpPr>
          <p:spPr>
            <a:xfrm>
              <a:off x="476250" y="942975"/>
              <a:ext cx="36513" cy="317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pathLst>
                <a:path w="8" h="7">
                  <a:moveTo>
                    <a:pt x="2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moveTo>
                    <a:pt x="0" y="1"/>
                  </a:moveTo>
                  <a:cubicBezTo>
                    <a:pt x="0" y="1"/>
                    <a:pt x="0" y="1"/>
                    <a:pt x="1" y="1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3" y="2"/>
                    <a:pt x="4" y="3"/>
                    <a:pt x="5" y="4"/>
                  </a:cubicBezTo>
                  <a:cubicBezTo>
                    <a:pt x="5" y="4"/>
                    <a:pt x="6" y="4"/>
                    <a:pt x="6" y="4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7"/>
                    <a:pt x="7" y="7"/>
                  </a:cubicBezTo>
                  <a:cubicBezTo>
                    <a:pt x="7" y="7"/>
                    <a:pt x="7" y="7"/>
                    <a:pt x="7" y="6"/>
                  </a:cubicBezTo>
                  <a:cubicBezTo>
                    <a:pt x="8" y="5"/>
                    <a:pt x="7" y="5"/>
                    <a:pt x="7" y="4"/>
                  </a:cubicBezTo>
                  <a:cubicBezTo>
                    <a:pt x="7" y="3"/>
                    <a:pt x="6" y="3"/>
                    <a:pt x="5" y="2"/>
                  </a:cubicBezTo>
                  <a:cubicBezTo>
                    <a:pt x="4" y="1"/>
                    <a:pt x="3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93" name="Freeform 426"/>
            <p:cNvSpPr/>
            <p:nvPr/>
          </p:nvSpPr>
          <p:spPr>
            <a:xfrm>
              <a:off x="454025" y="1003300"/>
              <a:ext cx="31750" cy="269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0" y="0"/>
                </a:cxn>
              </a:cxnLst>
              <a:pathLst>
                <a:path w="7" h="6">
                  <a:moveTo>
                    <a:pt x="0" y="0"/>
                  </a:moveTo>
                  <a:cubicBezTo>
                    <a:pt x="0" y="1"/>
                    <a:pt x="0" y="1"/>
                    <a:pt x="1" y="1"/>
                  </a:cubicBezTo>
                  <a:cubicBezTo>
                    <a:pt x="2" y="2"/>
                    <a:pt x="3" y="3"/>
                    <a:pt x="4" y="3"/>
                  </a:cubicBezTo>
                  <a:cubicBezTo>
                    <a:pt x="5" y="4"/>
                    <a:pt x="5" y="4"/>
                    <a:pt x="6" y="5"/>
                  </a:cubicBezTo>
                  <a:cubicBezTo>
                    <a:pt x="6" y="5"/>
                    <a:pt x="6" y="5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4"/>
                    <a:pt x="6" y="3"/>
                    <a:pt x="5" y="2"/>
                  </a:cubicBezTo>
                  <a:cubicBezTo>
                    <a:pt x="4" y="2"/>
                    <a:pt x="2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94" name="Freeform 427"/>
            <p:cNvSpPr/>
            <p:nvPr/>
          </p:nvSpPr>
          <p:spPr>
            <a:xfrm>
              <a:off x="200025" y="1025525"/>
              <a:ext cx="49213" cy="17462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pathLst>
                <a:path w="11" h="4">
                  <a:moveTo>
                    <a:pt x="10" y="0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6" y="1"/>
                    <a:pt x="5" y="2"/>
                    <a:pt x="3" y="2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3" y="4"/>
                    <a:pt x="4" y="3"/>
                  </a:cubicBezTo>
                  <a:cubicBezTo>
                    <a:pt x="6" y="3"/>
                    <a:pt x="7" y="2"/>
                    <a:pt x="8" y="1"/>
                  </a:cubicBezTo>
                  <a:cubicBezTo>
                    <a:pt x="9" y="1"/>
                    <a:pt x="10" y="1"/>
                    <a:pt x="11" y="1"/>
                  </a:cubicBezTo>
                  <a:cubicBezTo>
                    <a:pt x="11" y="1"/>
                    <a:pt x="11" y="0"/>
                    <a:pt x="11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95" name="Freeform 428"/>
            <p:cNvSpPr/>
            <p:nvPr/>
          </p:nvSpPr>
          <p:spPr>
            <a:xfrm>
              <a:off x="158750" y="974725"/>
              <a:ext cx="50800" cy="14287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pathLst>
                <a:path w="11" h="3">
                  <a:moveTo>
                    <a:pt x="10" y="0"/>
                  </a:moveTo>
                  <a:cubicBezTo>
                    <a:pt x="8" y="1"/>
                    <a:pt x="7" y="1"/>
                    <a:pt x="6" y="1"/>
                  </a:cubicBezTo>
                  <a:cubicBezTo>
                    <a:pt x="4" y="1"/>
                    <a:pt x="2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4" y="3"/>
                    <a:pt x="7" y="2"/>
                    <a:pt x="10" y="2"/>
                  </a:cubicBezTo>
                  <a:cubicBezTo>
                    <a:pt x="10" y="2"/>
                    <a:pt x="11" y="1"/>
                    <a:pt x="10" y="1"/>
                  </a:cubicBezTo>
                  <a:cubicBezTo>
                    <a:pt x="10" y="1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96" name="Freeform 429"/>
            <p:cNvSpPr/>
            <p:nvPr/>
          </p:nvSpPr>
          <p:spPr>
            <a:xfrm>
              <a:off x="163512" y="857250"/>
              <a:ext cx="41275" cy="317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</a:cxnLst>
              <a:pathLst>
                <a:path w="9" h="7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3"/>
                    <a:pt x="2" y="4"/>
                    <a:pt x="4" y="5"/>
                  </a:cubicBezTo>
                  <a:cubicBezTo>
                    <a:pt x="5" y="5"/>
                    <a:pt x="7" y="6"/>
                    <a:pt x="8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6"/>
                    <a:pt x="9" y="6"/>
                  </a:cubicBezTo>
                  <a:cubicBezTo>
                    <a:pt x="7" y="5"/>
                    <a:pt x="5" y="4"/>
                    <a:pt x="3" y="2"/>
                  </a:cubicBezTo>
                  <a:cubicBezTo>
                    <a:pt x="2" y="2"/>
                    <a:pt x="2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97" name="Freeform 430"/>
            <p:cNvSpPr/>
            <p:nvPr/>
          </p:nvSpPr>
          <p:spPr>
            <a:xfrm>
              <a:off x="222250" y="766763"/>
              <a:ext cx="41275" cy="49212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0"/>
                </a:cxn>
                <a:cxn ang="0">
                  <a:pos x="0" y="2147483646"/>
                </a:cxn>
              </a:cxnLst>
              <a:pathLst>
                <a:path w="9" h="11">
                  <a:moveTo>
                    <a:pt x="0" y="1"/>
                  </a:moveTo>
                  <a:cubicBezTo>
                    <a:pt x="0" y="2"/>
                    <a:pt x="0" y="3"/>
                    <a:pt x="1" y="4"/>
                  </a:cubicBezTo>
                  <a:cubicBezTo>
                    <a:pt x="1" y="5"/>
                    <a:pt x="2" y="5"/>
                    <a:pt x="3" y="6"/>
                  </a:cubicBezTo>
                  <a:cubicBezTo>
                    <a:pt x="4" y="7"/>
                    <a:pt x="5" y="8"/>
                    <a:pt x="6" y="9"/>
                  </a:cubicBezTo>
                  <a:cubicBezTo>
                    <a:pt x="7" y="9"/>
                    <a:pt x="7" y="10"/>
                    <a:pt x="8" y="10"/>
                  </a:cubicBezTo>
                  <a:cubicBezTo>
                    <a:pt x="8" y="11"/>
                    <a:pt x="9" y="11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8" y="9"/>
                    <a:pt x="7" y="8"/>
                    <a:pt x="6" y="7"/>
                  </a:cubicBezTo>
                  <a:cubicBezTo>
                    <a:pt x="4" y="6"/>
                    <a:pt x="3" y="5"/>
                    <a:pt x="2" y="3"/>
                  </a:cubicBezTo>
                  <a:cubicBezTo>
                    <a:pt x="2" y="3"/>
                    <a:pt x="1" y="2"/>
                    <a:pt x="1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98" name="Freeform 431"/>
            <p:cNvSpPr/>
            <p:nvPr/>
          </p:nvSpPr>
          <p:spPr>
            <a:xfrm>
              <a:off x="173037" y="1865313"/>
              <a:ext cx="7938" cy="49212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</a:cxnLst>
              <a:pathLst>
                <a:path w="2" h="11">
                  <a:moveTo>
                    <a:pt x="1" y="1"/>
                  </a:moveTo>
                  <a:cubicBezTo>
                    <a:pt x="1" y="4"/>
                    <a:pt x="0" y="7"/>
                    <a:pt x="0" y="10"/>
                  </a:cubicBezTo>
                  <a:cubicBezTo>
                    <a:pt x="0" y="11"/>
                    <a:pt x="1" y="11"/>
                    <a:pt x="1" y="10"/>
                  </a:cubicBezTo>
                  <a:cubicBezTo>
                    <a:pt x="1" y="7"/>
                    <a:pt x="1" y="4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99" name="Freeform 432"/>
            <p:cNvSpPr>
              <a:spLocks noEditPoints="1"/>
            </p:cNvSpPr>
            <p:nvPr/>
          </p:nvSpPr>
          <p:spPr>
            <a:xfrm>
              <a:off x="14287" y="1901825"/>
              <a:ext cx="176213" cy="1905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39" h="42">
                  <a:moveTo>
                    <a:pt x="1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moveTo>
                    <a:pt x="29" y="38"/>
                  </a:moveTo>
                  <a:cubicBezTo>
                    <a:pt x="29" y="38"/>
                    <a:pt x="29" y="38"/>
                    <a:pt x="29" y="38"/>
                  </a:cubicBezTo>
                  <a:cubicBezTo>
                    <a:pt x="29" y="38"/>
                    <a:pt x="29" y="38"/>
                    <a:pt x="29" y="38"/>
                  </a:cubicBezTo>
                  <a:moveTo>
                    <a:pt x="28" y="19"/>
                  </a:moveTo>
                  <a:cubicBezTo>
                    <a:pt x="28" y="19"/>
                    <a:pt x="28" y="19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moveTo>
                    <a:pt x="21" y="18"/>
                  </a:moveTo>
                  <a:cubicBezTo>
                    <a:pt x="21" y="18"/>
                    <a:pt x="21" y="18"/>
                    <a:pt x="21" y="18"/>
                  </a:cubicBezTo>
                  <a:cubicBezTo>
                    <a:pt x="21" y="18"/>
                    <a:pt x="21" y="18"/>
                    <a:pt x="21" y="18"/>
                  </a:cubicBezTo>
                  <a:moveTo>
                    <a:pt x="21" y="18"/>
                  </a:moveTo>
                  <a:cubicBezTo>
                    <a:pt x="21" y="18"/>
                    <a:pt x="21" y="18"/>
                    <a:pt x="21" y="18"/>
                  </a:cubicBezTo>
                  <a:cubicBezTo>
                    <a:pt x="21" y="18"/>
                    <a:pt x="21" y="18"/>
                    <a:pt x="21" y="18"/>
                  </a:cubicBezTo>
                  <a:moveTo>
                    <a:pt x="17" y="8"/>
                  </a:move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moveTo>
                    <a:pt x="25" y="3"/>
                  </a:moveTo>
                  <a:cubicBezTo>
                    <a:pt x="25" y="3"/>
                    <a:pt x="24" y="3"/>
                    <a:pt x="24" y="3"/>
                  </a:cubicBezTo>
                  <a:cubicBezTo>
                    <a:pt x="24" y="3"/>
                    <a:pt x="25" y="3"/>
                    <a:pt x="25" y="3"/>
                  </a:cubicBezTo>
                  <a:moveTo>
                    <a:pt x="28" y="1"/>
                  </a:moveTo>
                  <a:cubicBezTo>
                    <a:pt x="25" y="1"/>
                    <a:pt x="22" y="3"/>
                    <a:pt x="19" y="5"/>
                  </a:cubicBezTo>
                  <a:cubicBezTo>
                    <a:pt x="17" y="6"/>
                    <a:pt x="15" y="9"/>
                    <a:pt x="14" y="11"/>
                  </a:cubicBezTo>
                  <a:cubicBezTo>
                    <a:pt x="14" y="13"/>
                    <a:pt x="14" y="14"/>
                    <a:pt x="15" y="15"/>
                  </a:cubicBezTo>
                  <a:cubicBezTo>
                    <a:pt x="15" y="16"/>
                    <a:pt x="16" y="17"/>
                    <a:pt x="17" y="18"/>
                  </a:cubicBezTo>
                  <a:cubicBezTo>
                    <a:pt x="19" y="18"/>
                    <a:pt x="21" y="18"/>
                    <a:pt x="22" y="19"/>
                  </a:cubicBezTo>
                  <a:cubicBezTo>
                    <a:pt x="24" y="19"/>
                    <a:pt x="26" y="19"/>
                    <a:pt x="28" y="19"/>
                  </a:cubicBezTo>
                  <a:cubicBezTo>
                    <a:pt x="29" y="19"/>
                    <a:pt x="31" y="19"/>
                    <a:pt x="32" y="20"/>
                  </a:cubicBezTo>
                  <a:cubicBezTo>
                    <a:pt x="33" y="20"/>
                    <a:pt x="33" y="21"/>
                    <a:pt x="34" y="21"/>
                  </a:cubicBezTo>
                  <a:cubicBezTo>
                    <a:pt x="34" y="21"/>
                    <a:pt x="35" y="22"/>
                    <a:pt x="35" y="22"/>
                  </a:cubicBezTo>
                  <a:cubicBezTo>
                    <a:pt x="35" y="23"/>
                    <a:pt x="36" y="24"/>
                    <a:pt x="36" y="24"/>
                  </a:cubicBezTo>
                  <a:cubicBezTo>
                    <a:pt x="37" y="25"/>
                    <a:pt x="37" y="26"/>
                    <a:pt x="37" y="28"/>
                  </a:cubicBezTo>
                  <a:cubicBezTo>
                    <a:pt x="37" y="28"/>
                    <a:pt x="37" y="29"/>
                    <a:pt x="37" y="30"/>
                  </a:cubicBezTo>
                  <a:cubicBezTo>
                    <a:pt x="37" y="30"/>
                    <a:pt x="37" y="31"/>
                    <a:pt x="37" y="32"/>
                  </a:cubicBezTo>
                  <a:cubicBezTo>
                    <a:pt x="36" y="32"/>
                    <a:pt x="36" y="33"/>
                    <a:pt x="35" y="33"/>
                  </a:cubicBezTo>
                  <a:cubicBezTo>
                    <a:pt x="35" y="34"/>
                    <a:pt x="34" y="35"/>
                    <a:pt x="33" y="35"/>
                  </a:cubicBezTo>
                  <a:cubicBezTo>
                    <a:pt x="32" y="36"/>
                    <a:pt x="31" y="37"/>
                    <a:pt x="29" y="38"/>
                  </a:cubicBezTo>
                  <a:cubicBezTo>
                    <a:pt x="26" y="39"/>
                    <a:pt x="23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5" y="41"/>
                    <a:pt x="10" y="41"/>
                    <a:pt x="6" y="40"/>
                  </a:cubicBezTo>
                  <a:cubicBezTo>
                    <a:pt x="5" y="40"/>
                    <a:pt x="4" y="40"/>
                    <a:pt x="3" y="40"/>
                  </a:cubicBezTo>
                  <a:cubicBezTo>
                    <a:pt x="2" y="37"/>
                    <a:pt x="1" y="35"/>
                    <a:pt x="1" y="32"/>
                  </a:cubicBezTo>
                  <a:cubicBezTo>
                    <a:pt x="1" y="32"/>
                    <a:pt x="1" y="31"/>
                    <a:pt x="1" y="31"/>
                  </a:cubicBezTo>
                  <a:cubicBezTo>
                    <a:pt x="1" y="30"/>
                    <a:pt x="1" y="30"/>
                    <a:pt x="0" y="30"/>
                  </a:cubicBezTo>
                  <a:cubicBezTo>
                    <a:pt x="0" y="30"/>
                    <a:pt x="0" y="30"/>
                    <a:pt x="0" y="31"/>
                  </a:cubicBezTo>
                  <a:cubicBezTo>
                    <a:pt x="0" y="34"/>
                    <a:pt x="1" y="37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4" y="41"/>
                    <a:pt x="7" y="41"/>
                    <a:pt x="9" y="41"/>
                  </a:cubicBezTo>
                  <a:cubicBezTo>
                    <a:pt x="12" y="42"/>
                    <a:pt x="15" y="41"/>
                    <a:pt x="18" y="41"/>
                  </a:cubicBezTo>
                  <a:cubicBezTo>
                    <a:pt x="21" y="41"/>
                    <a:pt x="24" y="40"/>
                    <a:pt x="27" y="39"/>
                  </a:cubicBezTo>
                  <a:cubicBezTo>
                    <a:pt x="29" y="39"/>
                    <a:pt x="32" y="38"/>
                    <a:pt x="34" y="36"/>
                  </a:cubicBezTo>
                  <a:cubicBezTo>
                    <a:pt x="36" y="35"/>
                    <a:pt x="37" y="33"/>
                    <a:pt x="38" y="31"/>
                  </a:cubicBezTo>
                  <a:cubicBezTo>
                    <a:pt x="39" y="29"/>
                    <a:pt x="38" y="26"/>
                    <a:pt x="37" y="24"/>
                  </a:cubicBezTo>
                  <a:cubicBezTo>
                    <a:pt x="36" y="23"/>
                    <a:pt x="36" y="22"/>
                    <a:pt x="35" y="21"/>
                  </a:cubicBezTo>
                  <a:cubicBezTo>
                    <a:pt x="34" y="20"/>
                    <a:pt x="32" y="19"/>
                    <a:pt x="31" y="19"/>
                  </a:cubicBezTo>
                  <a:cubicBezTo>
                    <a:pt x="28" y="18"/>
                    <a:pt x="24" y="18"/>
                    <a:pt x="21" y="18"/>
                  </a:cubicBezTo>
                  <a:cubicBezTo>
                    <a:pt x="20" y="17"/>
                    <a:pt x="19" y="17"/>
                    <a:pt x="18" y="17"/>
                  </a:cubicBezTo>
                  <a:cubicBezTo>
                    <a:pt x="18" y="17"/>
                    <a:pt x="17" y="16"/>
                    <a:pt x="17" y="16"/>
                  </a:cubicBezTo>
                  <a:cubicBezTo>
                    <a:pt x="16" y="16"/>
                    <a:pt x="16" y="16"/>
                    <a:pt x="16" y="15"/>
                  </a:cubicBezTo>
                  <a:cubicBezTo>
                    <a:pt x="16" y="15"/>
                    <a:pt x="16" y="15"/>
                    <a:pt x="15" y="14"/>
                  </a:cubicBezTo>
                  <a:cubicBezTo>
                    <a:pt x="15" y="14"/>
                    <a:pt x="15" y="14"/>
                    <a:pt x="15" y="13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5" y="11"/>
                    <a:pt x="15" y="11"/>
                    <a:pt x="15" y="10"/>
                  </a:cubicBezTo>
                  <a:cubicBezTo>
                    <a:pt x="16" y="9"/>
                    <a:pt x="16" y="9"/>
                    <a:pt x="17" y="8"/>
                  </a:cubicBezTo>
                  <a:cubicBezTo>
                    <a:pt x="18" y="7"/>
                    <a:pt x="18" y="6"/>
                    <a:pt x="19" y="6"/>
                  </a:cubicBezTo>
                  <a:cubicBezTo>
                    <a:pt x="21" y="4"/>
                    <a:pt x="23" y="4"/>
                    <a:pt x="24" y="3"/>
                  </a:cubicBezTo>
                  <a:cubicBezTo>
                    <a:pt x="26" y="2"/>
                    <a:pt x="28" y="2"/>
                    <a:pt x="30" y="1"/>
                  </a:cubicBezTo>
                  <a:cubicBezTo>
                    <a:pt x="31" y="1"/>
                    <a:pt x="32" y="1"/>
                    <a:pt x="33" y="1"/>
                  </a:cubicBezTo>
                  <a:cubicBezTo>
                    <a:pt x="34" y="2"/>
                    <a:pt x="34" y="2"/>
                    <a:pt x="35" y="2"/>
                  </a:cubicBezTo>
                  <a:cubicBezTo>
                    <a:pt x="35" y="2"/>
                    <a:pt x="36" y="2"/>
                    <a:pt x="36" y="3"/>
                  </a:cubicBezTo>
                  <a:cubicBezTo>
                    <a:pt x="36" y="3"/>
                    <a:pt x="37" y="3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5" y="1"/>
                    <a:pt x="33" y="0"/>
                    <a:pt x="32" y="0"/>
                  </a:cubicBezTo>
                  <a:cubicBezTo>
                    <a:pt x="31" y="0"/>
                    <a:pt x="29" y="1"/>
                    <a:pt x="28" y="1"/>
                  </a:cubicBezTo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500" name="Freeform 433"/>
            <p:cNvSpPr>
              <a:spLocks noEditPoints="1"/>
            </p:cNvSpPr>
            <p:nvPr/>
          </p:nvSpPr>
          <p:spPr>
            <a:xfrm>
              <a:off x="4762" y="1865313"/>
              <a:ext cx="173038" cy="1809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</a:cxnLst>
              <a:pathLst>
                <a:path w="38" h="40">
                  <a:moveTo>
                    <a:pt x="6" y="39"/>
                  </a:moveTo>
                  <a:cubicBezTo>
                    <a:pt x="6" y="39"/>
                    <a:pt x="6" y="39"/>
                    <a:pt x="6" y="39"/>
                  </a:cubicBezTo>
                  <a:cubicBezTo>
                    <a:pt x="6" y="39"/>
                    <a:pt x="6" y="39"/>
                    <a:pt x="6" y="39"/>
                  </a:cubicBezTo>
                  <a:moveTo>
                    <a:pt x="6" y="39"/>
                  </a:moveTo>
                  <a:cubicBezTo>
                    <a:pt x="6" y="39"/>
                    <a:pt x="6" y="39"/>
                    <a:pt x="6" y="39"/>
                  </a:cubicBezTo>
                  <a:cubicBezTo>
                    <a:pt x="6" y="39"/>
                    <a:pt x="6" y="39"/>
                    <a:pt x="6" y="39"/>
                  </a:cubicBezTo>
                  <a:moveTo>
                    <a:pt x="20" y="35"/>
                  </a:moveTo>
                  <a:cubicBezTo>
                    <a:pt x="20" y="35"/>
                    <a:pt x="20" y="35"/>
                    <a:pt x="20" y="35"/>
                  </a:cubicBezTo>
                  <a:cubicBezTo>
                    <a:pt x="20" y="35"/>
                    <a:pt x="20" y="35"/>
                    <a:pt x="20" y="35"/>
                  </a:cubicBezTo>
                  <a:moveTo>
                    <a:pt x="3" y="21"/>
                  </a:move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moveTo>
                    <a:pt x="3" y="14"/>
                  </a:move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moveTo>
                    <a:pt x="9" y="7"/>
                  </a:move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moveTo>
                    <a:pt x="15" y="4"/>
                  </a:move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moveTo>
                    <a:pt x="20" y="1"/>
                  </a:moveTo>
                  <a:cubicBezTo>
                    <a:pt x="16" y="2"/>
                    <a:pt x="11" y="4"/>
                    <a:pt x="8" y="7"/>
                  </a:cubicBezTo>
                  <a:cubicBezTo>
                    <a:pt x="4" y="10"/>
                    <a:pt x="2" y="13"/>
                    <a:pt x="2" y="17"/>
                  </a:cubicBezTo>
                  <a:cubicBezTo>
                    <a:pt x="1" y="19"/>
                    <a:pt x="2" y="21"/>
                    <a:pt x="3" y="23"/>
                  </a:cubicBezTo>
                  <a:cubicBezTo>
                    <a:pt x="3" y="24"/>
                    <a:pt x="4" y="24"/>
                    <a:pt x="4" y="25"/>
                  </a:cubicBezTo>
                  <a:cubicBezTo>
                    <a:pt x="5" y="25"/>
                    <a:pt x="5" y="25"/>
                    <a:pt x="5" y="26"/>
                  </a:cubicBezTo>
                  <a:cubicBezTo>
                    <a:pt x="7" y="27"/>
                    <a:pt x="10" y="28"/>
                    <a:pt x="12" y="29"/>
                  </a:cubicBezTo>
                  <a:cubicBezTo>
                    <a:pt x="14" y="31"/>
                    <a:pt x="16" y="32"/>
                    <a:pt x="18" y="33"/>
                  </a:cubicBezTo>
                  <a:cubicBezTo>
                    <a:pt x="19" y="34"/>
                    <a:pt x="19" y="34"/>
                    <a:pt x="20" y="35"/>
                  </a:cubicBezTo>
                  <a:cubicBezTo>
                    <a:pt x="20" y="35"/>
                    <a:pt x="20" y="35"/>
                    <a:pt x="20" y="36"/>
                  </a:cubicBezTo>
                  <a:cubicBezTo>
                    <a:pt x="20" y="36"/>
                    <a:pt x="20" y="36"/>
                    <a:pt x="21" y="36"/>
                  </a:cubicBezTo>
                  <a:cubicBezTo>
                    <a:pt x="21" y="36"/>
                    <a:pt x="21" y="36"/>
                    <a:pt x="21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0" y="38"/>
                    <a:pt x="2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8" y="39"/>
                    <a:pt x="16" y="39"/>
                    <a:pt x="15" y="39"/>
                  </a:cubicBezTo>
                  <a:cubicBezTo>
                    <a:pt x="12" y="39"/>
                    <a:pt x="9" y="39"/>
                    <a:pt x="6" y="39"/>
                  </a:cubicBezTo>
                  <a:cubicBezTo>
                    <a:pt x="5" y="39"/>
                    <a:pt x="3" y="39"/>
                    <a:pt x="2" y="38"/>
                  </a:cubicBezTo>
                  <a:cubicBezTo>
                    <a:pt x="2" y="38"/>
                    <a:pt x="2" y="38"/>
                    <a:pt x="1" y="38"/>
                  </a:cubicBezTo>
                  <a:cubicBezTo>
                    <a:pt x="1" y="38"/>
                    <a:pt x="0" y="38"/>
                    <a:pt x="1" y="39"/>
                  </a:cubicBezTo>
                  <a:cubicBezTo>
                    <a:pt x="2" y="39"/>
                    <a:pt x="3" y="40"/>
                    <a:pt x="5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2" y="40"/>
                    <a:pt x="14" y="40"/>
                    <a:pt x="15" y="40"/>
                  </a:cubicBezTo>
                  <a:cubicBezTo>
                    <a:pt x="17" y="40"/>
                    <a:pt x="18" y="40"/>
                    <a:pt x="20" y="39"/>
                  </a:cubicBezTo>
                  <a:cubicBezTo>
                    <a:pt x="20" y="39"/>
                    <a:pt x="21" y="38"/>
                    <a:pt x="21" y="37"/>
                  </a:cubicBezTo>
                  <a:cubicBezTo>
                    <a:pt x="22" y="36"/>
                    <a:pt x="21" y="35"/>
                    <a:pt x="21" y="35"/>
                  </a:cubicBezTo>
                  <a:cubicBezTo>
                    <a:pt x="20" y="34"/>
                    <a:pt x="19" y="33"/>
                    <a:pt x="18" y="32"/>
                  </a:cubicBezTo>
                  <a:cubicBezTo>
                    <a:pt x="17" y="31"/>
                    <a:pt x="15" y="31"/>
                    <a:pt x="14" y="30"/>
                  </a:cubicBezTo>
                  <a:cubicBezTo>
                    <a:pt x="11" y="28"/>
                    <a:pt x="9" y="27"/>
                    <a:pt x="6" y="25"/>
                  </a:cubicBezTo>
                  <a:cubicBezTo>
                    <a:pt x="6" y="25"/>
                    <a:pt x="5" y="24"/>
                    <a:pt x="5" y="24"/>
                  </a:cubicBezTo>
                  <a:cubicBezTo>
                    <a:pt x="4" y="23"/>
                    <a:pt x="4" y="22"/>
                    <a:pt x="3" y="22"/>
                  </a:cubicBezTo>
                  <a:cubicBezTo>
                    <a:pt x="3" y="21"/>
                    <a:pt x="3" y="20"/>
                    <a:pt x="3" y="19"/>
                  </a:cubicBezTo>
                  <a:cubicBezTo>
                    <a:pt x="2" y="18"/>
                    <a:pt x="2" y="17"/>
                    <a:pt x="3" y="16"/>
                  </a:cubicBezTo>
                  <a:cubicBezTo>
                    <a:pt x="3" y="15"/>
                    <a:pt x="3" y="15"/>
                    <a:pt x="3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6" y="9"/>
                    <a:pt x="8" y="8"/>
                    <a:pt x="9" y="7"/>
                  </a:cubicBezTo>
                  <a:cubicBezTo>
                    <a:pt x="11" y="6"/>
                    <a:pt x="13" y="5"/>
                    <a:pt x="15" y="4"/>
                  </a:cubicBezTo>
                  <a:cubicBezTo>
                    <a:pt x="18" y="3"/>
                    <a:pt x="20" y="2"/>
                    <a:pt x="23" y="2"/>
                  </a:cubicBezTo>
                  <a:cubicBezTo>
                    <a:pt x="28" y="1"/>
                    <a:pt x="33" y="1"/>
                    <a:pt x="37" y="1"/>
                  </a:cubicBezTo>
                  <a:cubicBezTo>
                    <a:pt x="38" y="1"/>
                    <a:pt x="38" y="0"/>
                    <a:pt x="37" y="0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0" y="0"/>
                    <a:pt x="25" y="1"/>
                    <a:pt x="20" y="1"/>
                  </a:cubicBezTo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501" name="Freeform 434"/>
            <p:cNvSpPr/>
            <p:nvPr/>
          </p:nvSpPr>
          <p:spPr>
            <a:xfrm>
              <a:off x="95250" y="1833563"/>
              <a:ext cx="36513" cy="41275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pathLst>
                <a:path w="8" h="9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3"/>
                    <a:pt x="1" y="6"/>
                    <a:pt x="0" y="8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1" y="9"/>
                    <a:pt x="1" y="9"/>
                    <a:pt x="1" y="8"/>
                  </a:cubicBezTo>
                  <a:cubicBezTo>
                    <a:pt x="2" y="6"/>
                    <a:pt x="1" y="3"/>
                    <a:pt x="1" y="1"/>
                  </a:cubicBezTo>
                  <a:cubicBezTo>
                    <a:pt x="3" y="1"/>
                    <a:pt x="5" y="0"/>
                    <a:pt x="7" y="0"/>
                  </a:cubicBezTo>
                  <a:cubicBezTo>
                    <a:pt x="7" y="3"/>
                    <a:pt x="7" y="5"/>
                    <a:pt x="7" y="7"/>
                  </a:cubicBezTo>
                  <a:cubicBezTo>
                    <a:pt x="7" y="7"/>
                    <a:pt x="8" y="7"/>
                    <a:pt x="8" y="7"/>
                  </a:cubicBezTo>
                  <a:cubicBezTo>
                    <a:pt x="8" y="5"/>
                    <a:pt x="8" y="2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3" y="0"/>
                    <a:pt x="1" y="0"/>
                  </a:cubicBezTo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502" name="Freeform 435"/>
            <p:cNvSpPr/>
            <p:nvPr/>
          </p:nvSpPr>
          <p:spPr>
            <a:xfrm>
              <a:off x="100012" y="2078038"/>
              <a:ext cx="36513" cy="36512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</a:cxnLst>
              <a:pathLst>
                <a:path w="8" h="8">
                  <a:moveTo>
                    <a:pt x="7" y="1"/>
                  </a:moveTo>
                  <a:cubicBezTo>
                    <a:pt x="7" y="3"/>
                    <a:pt x="7" y="5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5" y="7"/>
                    <a:pt x="3" y="7"/>
                    <a:pt x="1" y="7"/>
                  </a:cubicBezTo>
                  <a:cubicBezTo>
                    <a:pt x="1" y="6"/>
                    <a:pt x="1" y="4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4"/>
                    <a:pt x="0" y="6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3" y="8"/>
                    <a:pt x="5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"/>
                    <a:pt x="8" y="3"/>
                    <a:pt x="8" y="1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503" name="Freeform 436"/>
            <p:cNvSpPr>
              <a:spLocks noEditPoints="1"/>
            </p:cNvSpPr>
            <p:nvPr/>
          </p:nvSpPr>
          <p:spPr>
            <a:xfrm>
              <a:off x="14287" y="1870075"/>
              <a:ext cx="158750" cy="952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5" h="21">
                  <a:moveTo>
                    <a:pt x="27" y="1"/>
                  </a:move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moveTo>
                    <a:pt x="33" y="2"/>
                  </a:moveTo>
                  <a:cubicBezTo>
                    <a:pt x="33" y="2"/>
                    <a:pt x="33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moveTo>
                    <a:pt x="17" y="2"/>
                  </a:move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moveTo>
                    <a:pt x="32" y="3"/>
                  </a:move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moveTo>
                    <a:pt x="16" y="4"/>
                  </a:move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moveTo>
                    <a:pt x="30" y="4"/>
                  </a:move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moveTo>
                    <a:pt x="33" y="4"/>
                  </a:move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moveTo>
                    <a:pt x="34" y="5"/>
                  </a:moveTo>
                  <a:cubicBezTo>
                    <a:pt x="34" y="5"/>
                    <a:pt x="34" y="5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moveTo>
                    <a:pt x="25" y="5"/>
                  </a:move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moveTo>
                    <a:pt x="27" y="5"/>
                  </a:move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moveTo>
                    <a:pt x="8" y="5"/>
                  </a:move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moveTo>
                    <a:pt x="27" y="6"/>
                  </a:move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moveTo>
                    <a:pt x="13" y="6"/>
                  </a:move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moveTo>
                    <a:pt x="20" y="7"/>
                  </a:move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moveTo>
                    <a:pt x="14" y="7"/>
                  </a:move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moveTo>
                    <a:pt x="21" y="7"/>
                  </a:move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moveTo>
                    <a:pt x="3" y="14"/>
                  </a:move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moveTo>
                    <a:pt x="0" y="17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moveTo>
                    <a:pt x="3" y="15"/>
                  </a:moveTo>
                  <a:cubicBezTo>
                    <a:pt x="2" y="16"/>
                    <a:pt x="2" y="17"/>
                    <a:pt x="1" y="18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6"/>
                    <a:pt x="2" y="16"/>
                    <a:pt x="3" y="15"/>
                  </a:cubicBezTo>
                  <a:moveTo>
                    <a:pt x="4" y="15"/>
                  </a:moveTo>
                  <a:cubicBezTo>
                    <a:pt x="4" y="16"/>
                    <a:pt x="3" y="17"/>
                    <a:pt x="3" y="18"/>
                  </a:cubicBezTo>
                  <a:cubicBezTo>
                    <a:pt x="3" y="18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6"/>
                    <a:pt x="4" y="15"/>
                    <a:pt x="4" y="15"/>
                  </a:cubicBezTo>
                  <a:moveTo>
                    <a:pt x="8" y="13"/>
                  </a:moveTo>
                  <a:cubicBezTo>
                    <a:pt x="8" y="12"/>
                    <a:pt x="9" y="12"/>
                    <a:pt x="9" y="12"/>
                  </a:cubicBezTo>
                  <a:cubicBezTo>
                    <a:pt x="9" y="12"/>
                    <a:pt x="8" y="12"/>
                    <a:pt x="8" y="12"/>
                  </a:cubicBezTo>
                  <a:cubicBezTo>
                    <a:pt x="8" y="14"/>
                    <a:pt x="7" y="15"/>
                    <a:pt x="6" y="17"/>
                  </a:cubicBezTo>
                  <a:cubicBezTo>
                    <a:pt x="5" y="18"/>
                    <a:pt x="5" y="19"/>
                    <a:pt x="4" y="21"/>
                  </a:cubicBezTo>
                  <a:cubicBezTo>
                    <a:pt x="4" y="20"/>
                    <a:pt x="4" y="19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6" y="16"/>
                    <a:pt x="7" y="14"/>
                    <a:pt x="8" y="13"/>
                  </a:cubicBezTo>
                  <a:moveTo>
                    <a:pt x="4" y="11"/>
                  </a:moveTo>
                  <a:cubicBezTo>
                    <a:pt x="3" y="12"/>
                    <a:pt x="3" y="13"/>
                    <a:pt x="2" y="14"/>
                  </a:cubicBezTo>
                  <a:cubicBezTo>
                    <a:pt x="2" y="14"/>
                    <a:pt x="2" y="14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3" y="12"/>
                    <a:pt x="3" y="12"/>
                    <a:pt x="4" y="11"/>
                  </a:cubicBezTo>
                  <a:moveTo>
                    <a:pt x="15" y="9"/>
                  </a:moveTo>
                  <a:cubicBezTo>
                    <a:pt x="13" y="12"/>
                    <a:pt x="10" y="16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10" y="16"/>
                    <a:pt x="12" y="12"/>
                    <a:pt x="15" y="9"/>
                  </a:cubicBezTo>
                  <a:moveTo>
                    <a:pt x="5" y="8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0"/>
                    <a:pt x="3" y="12"/>
                    <a:pt x="2" y="13"/>
                  </a:cubicBezTo>
                  <a:cubicBezTo>
                    <a:pt x="2" y="13"/>
                    <a:pt x="2" y="14"/>
                    <a:pt x="2" y="15"/>
                  </a:cubicBezTo>
                  <a:cubicBezTo>
                    <a:pt x="1" y="16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6"/>
                    <a:pt x="0" y="15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2"/>
                    <a:pt x="3" y="11"/>
                    <a:pt x="4" y="9"/>
                  </a:cubicBezTo>
                  <a:cubicBezTo>
                    <a:pt x="4" y="9"/>
                    <a:pt x="4" y="9"/>
                    <a:pt x="5" y="8"/>
                  </a:cubicBezTo>
                  <a:moveTo>
                    <a:pt x="7" y="8"/>
                  </a:moveTo>
                  <a:cubicBezTo>
                    <a:pt x="5" y="10"/>
                    <a:pt x="4" y="13"/>
                    <a:pt x="3" y="15"/>
                  </a:cubicBezTo>
                  <a:cubicBezTo>
                    <a:pt x="3" y="15"/>
                    <a:pt x="3" y="15"/>
                    <a:pt x="3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5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4" y="12"/>
                    <a:pt x="5" y="10"/>
                    <a:pt x="7" y="8"/>
                  </a:cubicBezTo>
                  <a:moveTo>
                    <a:pt x="18" y="6"/>
                  </a:moveTo>
                  <a:cubicBezTo>
                    <a:pt x="18" y="7"/>
                    <a:pt x="17" y="8"/>
                    <a:pt x="16" y="9"/>
                  </a:cubicBezTo>
                  <a:cubicBezTo>
                    <a:pt x="15" y="10"/>
                    <a:pt x="14" y="12"/>
                    <a:pt x="14" y="13"/>
                  </a:cubicBezTo>
                  <a:cubicBezTo>
                    <a:pt x="13" y="14"/>
                    <a:pt x="12" y="15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3" y="14"/>
                    <a:pt x="15" y="11"/>
                    <a:pt x="17" y="8"/>
                  </a:cubicBezTo>
                  <a:cubicBezTo>
                    <a:pt x="17" y="7"/>
                    <a:pt x="18" y="7"/>
                    <a:pt x="18" y="6"/>
                  </a:cubicBezTo>
                  <a:moveTo>
                    <a:pt x="8" y="6"/>
                  </a:moveTo>
                  <a:cubicBezTo>
                    <a:pt x="7" y="7"/>
                    <a:pt x="7" y="9"/>
                    <a:pt x="6" y="10"/>
                  </a:cubicBezTo>
                  <a:cubicBezTo>
                    <a:pt x="5" y="11"/>
                    <a:pt x="4" y="13"/>
                    <a:pt x="3" y="15"/>
                  </a:cubicBezTo>
                  <a:cubicBezTo>
                    <a:pt x="5" y="12"/>
                    <a:pt x="6" y="9"/>
                    <a:pt x="7" y="7"/>
                  </a:cubicBezTo>
                  <a:cubicBezTo>
                    <a:pt x="7" y="7"/>
                    <a:pt x="8" y="6"/>
                    <a:pt x="8" y="6"/>
                  </a:cubicBezTo>
                  <a:moveTo>
                    <a:pt x="33" y="6"/>
                  </a:moveTo>
                  <a:cubicBezTo>
                    <a:pt x="33" y="6"/>
                    <a:pt x="33" y="6"/>
                    <a:pt x="33" y="6"/>
                  </a:cubicBezTo>
                  <a:cubicBezTo>
                    <a:pt x="33" y="6"/>
                    <a:pt x="33" y="6"/>
                    <a:pt x="33" y="6"/>
                  </a:cubicBezTo>
                  <a:moveTo>
                    <a:pt x="8" y="5"/>
                  </a:moveTo>
                  <a:cubicBezTo>
                    <a:pt x="8" y="5"/>
                    <a:pt x="8" y="6"/>
                    <a:pt x="8" y="6"/>
                  </a:cubicBezTo>
                  <a:cubicBezTo>
                    <a:pt x="8" y="6"/>
                    <a:pt x="8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5" y="10"/>
                    <a:pt x="3" y="13"/>
                    <a:pt x="2" y="17"/>
                  </a:cubicBezTo>
                  <a:cubicBezTo>
                    <a:pt x="2" y="17"/>
                    <a:pt x="1" y="17"/>
                    <a:pt x="1" y="17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3" y="13"/>
                    <a:pt x="3" y="12"/>
                    <a:pt x="4" y="10"/>
                  </a:cubicBezTo>
                  <a:cubicBezTo>
                    <a:pt x="4" y="10"/>
                    <a:pt x="4" y="10"/>
                    <a:pt x="4" y="9"/>
                  </a:cubicBezTo>
                  <a:cubicBezTo>
                    <a:pt x="4" y="9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6" y="7"/>
                    <a:pt x="7" y="6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moveTo>
                    <a:pt x="16" y="5"/>
                  </a:moveTo>
                  <a:cubicBezTo>
                    <a:pt x="13" y="10"/>
                    <a:pt x="9" y="15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8" y="15"/>
                    <a:pt x="11" y="11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5" y="6"/>
                    <a:pt x="15" y="5"/>
                    <a:pt x="16" y="5"/>
                  </a:cubicBezTo>
                  <a:moveTo>
                    <a:pt x="9" y="5"/>
                  </a:moveTo>
                  <a:cubicBezTo>
                    <a:pt x="9" y="5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7"/>
                    <a:pt x="7" y="8"/>
                    <a:pt x="7" y="9"/>
                  </a:cubicBezTo>
                  <a:cubicBezTo>
                    <a:pt x="7" y="8"/>
                    <a:pt x="8" y="7"/>
                    <a:pt x="8" y="6"/>
                  </a:cubicBezTo>
                  <a:cubicBezTo>
                    <a:pt x="8" y="6"/>
                    <a:pt x="9" y="5"/>
                    <a:pt x="9" y="5"/>
                  </a:cubicBezTo>
                  <a:moveTo>
                    <a:pt x="16" y="4"/>
                  </a:moveTo>
                  <a:cubicBezTo>
                    <a:pt x="14" y="6"/>
                    <a:pt x="12" y="8"/>
                    <a:pt x="11" y="11"/>
                  </a:cubicBezTo>
                  <a:cubicBezTo>
                    <a:pt x="10" y="11"/>
                    <a:pt x="10" y="12"/>
                    <a:pt x="9" y="13"/>
                  </a:cubicBezTo>
                  <a:cubicBezTo>
                    <a:pt x="9" y="14"/>
                    <a:pt x="8" y="15"/>
                    <a:pt x="8" y="15"/>
                  </a:cubicBezTo>
                  <a:cubicBezTo>
                    <a:pt x="7" y="17"/>
                    <a:pt x="6" y="19"/>
                    <a:pt x="5" y="20"/>
                  </a:cubicBezTo>
                  <a:cubicBezTo>
                    <a:pt x="6" y="19"/>
                    <a:pt x="6" y="18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8" y="13"/>
                    <a:pt x="10" y="10"/>
                    <a:pt x="12" y="8"/>
                  </a:cubicBezTo>
                  <a:cubicBezTo>
                    <a:pt x="13" y="6"/>
                    <a:pt x="14" y="5"/>
                    <a:pt x="16" y="4"/>
                  </a:cubicBezTo>
                  <a:moveTo>
                    <a:pt x="24" y="4"/>
                  </a:moveTo>
                  <a:cubicBezTo>
                    <a:pt x="22" y="6"/>
                    <a:pt x="21" y="8"/>
                    <a:pt x="19" y="10"/>
                  </a:cubicBezTo>
                  <a:cubicBezTo>
                    <a:pt x="20" y="9"/>
                    <a:pt x="20" y="8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moveTo>
                    <a:pt x="28" y="3"/>
                  </a:moveTo>
                  <a:cubicBezTo>
                    <a:pt x="28" y="4"/>
                    <a:pt x="27" y="5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6" y="6"/>
                    <a:pt x="26" y="7"/>
                    <a:pt x="25" y="8"/>
                  </a:cubicBezTo>
                  <a:cubicBezTo>
                    <a:pt x="26" y="7"/>
                    <a:pt x="26" y="6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4"/>
                    <a:pt x="28" y="4"/>
                    <a:pt x="28" y="3"/>
                  </a:cubicBezTo>
                  <a:moveTo>
                    <a:pt x="31" y="3"/>
                  </a:moveTo>
                  <a:cubicBezTo>
                    <a:pt x="30" y="4"/>
                    <a:pt x="29" y="6"/>
                    <a:pt x="28" y="7"/>
                  </a:cubicBezTo>
                  <a:cubicBezTo>
                    <a:pt x="28" y="6"/>
                    <a:pt x="29" y="5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3"/>
                    <a:pt x="31" y="3"/>
                    <a:pt x="31" y="3"/>
                  </a:cubicBezTo>
                  <a:moveTo>
                    <a:pt x="26" y="3"/>
                  </a:moveTo>
                  <a:cubicBezTo>
                    <a:pt x="25" y="4"/>
                    <a:pt x="24" y="5"/>
                    <a:pt x="23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2" y="7"/>
                    <a:pt x="22" y="8"/>
                    <a:pt x="21" y="9"/>
                  </a:cubicBezTo>
                  <a:cubicBezTo>
                    <a:pt x="21" y="8"/>
                    <a:pt x="22" y="7"/>
                    <a:pt x="24" y="5"/>
                  </a:cubicBezTo>
                  <a:cubicBezTo>
                    <a:pt x="24" y="4"/>
                    <a:pt x="25" y="3"/>
                    <a:pt x="26" y="3"/>
                  </a:cubicBezTo>
                  <a:moveTo>
                    <a:pt x="33" y="2"/>
                  </a:moveTo>
                  <a:cubicBezTo>
                    <a:pt x="32" y="4"/>
                    <a:pt x="31" y="5"/>
                    <a:pt x="30" y="6"/>
                  </a:cubicBezTo>
                  <a:cubicBezTo>
                    <a:pt x="30" y="6"/>
                    <a:pt x="30" y="6"/>
                    <a:pt x="30" y="5"/>
                  </a:cubicBezTo>
                  <a:cubicBezTo>
                    <a:pt x="31" y="5"/>
                    <a:pt x="31" y="4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3" y="2"/>
                  </a:cubicBezTo>
                  <a:moveTo>
                    <a:pt x="28" y="2"/>
                  </a:moveTo>
                  <a:cubicBezTo>
                    <a:pt x="27" y="3"/>
                    <a:pt x="26" y="5"/>
                    <a:pt x="25" y="6"/>
                  </a:cubicBezTo>
                  <a:cubicBezTo>
                    <a:pt x="24" y="7"/>
                    <a:pt x="23" y="8"/>
                    <a:pt x="23" y="9"/>
                  </a:cubicBezTo>
                  <a:cubicBezTo>
                    <a:pt x="23" y="8"/>
                    <a:pt x="24" y="6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6" y="4"/>
                    <a:pt x="27" y="3"/>
                    <a:pt x="28" y="2"/>
                  </a:cubicBezTo>
                  <a:moveTo>
                    <a:pt x="29" y="0"/>
                  </a:moveTo>
                  <a:cubicBezTo>
                    <a:pt x="29" y="0"/>
                    <a:pt x="28" y="1"/>
                    <a:pt x="27" y="1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7" y="2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6" y="2"/>
                    <a:pt x="25" y="3"/>
                  </a:cubicBezTo>
                  <a:cubicBezTo>
                    <a:pt x="26" y="2"/>
                    <a:pt x="26" y="1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5" y="2"/>
                    <a:pt x="23" y="4"/>
                    <a:pt x="21" y="6"/>
                  </a:cubicBezTo>
                  <a:cubicBezTo>
                    <a:pt x="19" y="8"/>
                    <a:pt x="17" y="10"/>
                    <a:pt x="16" y="12"/>
                  </a:cubicBezTo>
                  <a:cubicBezTo>
                    <a:pt x="17" y="11"/>
                    <a:pt x="18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21" y="6"/>
                    <a:pt x="22" y="4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2" y="2"/>
                    <a:pt x="21" y="3"/>
                    <a:pt x="20" y="5"/>
                  </a:cubicBezTo>
                  <a:cubicBezTo>
                    <a:pt x="20" y="4"/>
                    <a:pt x="21" y="3"/>
                    <a:pt x="22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0" y="3"/>
                    <a:pt x="18" y="5"/>
                    <a:pt x="16" y="7"/>
                  </a:cubicBezTo>
                  <a:cubicBezTo>
                    <a:pt x="17" y="6"/>
                    <a:pt x="18" y="4"/>
                    <a:pt x="19" y="2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8" y="2"/>
                    <a:pt x="17" y="3"/>
                    <a:pt x="16" y="4"/>
                  </a:cubicBezTo>
                  <a:cubicBezTo>
                    <a:pt x="17" y="4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6" y="3"/>
                    <a:pt x="16" y="4"/>
                  </a:cubicBezTo>
                  <a:cubicBezTo>
                    <a:pt x="16" y="3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5" y="4"/>
                    <a:pt x="13" y="6"/>
                    <a:pt x="11" y="8"/>
                  </a:cubicBezTo>
                  <a:cubicBezTo>
                    <a:pt x="12" y="7"/>
                    <a:pt x="13" y="5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0" y="5"/>
                    <a:pt x="8" y="8"/>
                    <a:pt x="6" y="11"/>
                  </a:cubicBezTo>
                  <a:cubicBezTo>
                    <a:pt x="6" y="11"/>
                    <a:pt x="6" y="12"/>
                    <a:pt x="6" y="12"/>
                  </a:cubicBezTo>
                  <a:cubicBezTo>
                    <a:pt x="6" y="11"/>
                    <a:pt x="6" y="10"/>
                    <a:pt x="7" y="10"/>
                  </a:cubicBezTo>
                  <a:cubicBezTo>
                    <a:pt x="8" y="8"/>
                    <a:pt x="8" y="6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5"/>
                    <a:pt x="8" y="5"/>
                    <a:pt x="8" y="6"/>
                  </a:cubicBezTo>
                  <a:cubicBezTo>
                    <a:pt x="8" y="6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7"/>
                    <a:pt x="4" y="9"/>
                    <a:pt x="3" y="11"/>
                  </a:cubicBezTo>
                  <a:cubicBezTo>
                    <a:pt x="2" y="12"/>
                    <a:pt x="1" y="13"/>
                    <a:pt x="0" y="14"/>
                  </a:cubicBezTo>
                  <a:cubicBezTo>
                    <a:pt x="0" y="15"/>
                    <a:pt x="0" y="16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1" y="16"/>
                    <a:pt x="2" y="15"/>
                  </a:cubicBezTo>
                  <a:cubicBezTo>
                    <a:pt x="1" y="16"/>
                    <a:pt x="1" y="16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2" y="17"/>
                    <a:pt x="2" y="17"/>
                  </a:cubicBezTo>
                  <a:cubicBezTo>
                    <a:pt x="1" y="17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2" y="17"/>
                    <a:pt x="3" y="16"/>
                    <a:pt x="3" y="15"/>
                  </a:cubicBezTo>
                  <a:cubicBezTo>
                    <a:pt x="4" y="14"/>
                    <a:pt x="5" y="12"/>
                    <a:pt x="6" y="11"/>
                  </a:cubicBezTo>
                  <a:cubicBezTo>
                    <a:pt x="6" y="11"/>
                    <a:pt x="6" y="11"/>
                    <a:pt x="6" y="10"/>
                  </a:cubicBezTo>
                  <a:cubicBezTo>
                    <a:pt x="6" y="11"/>
                    <a:pt x="5" y="12"/>
                    <a:pt x="5" y="13"/>
                  </a:cubicBezTo>
                  <a:cubicBezTo>
                    <a:pt x="4" y="15"/>
                    <a:pt x="2" y="18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2" y="19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3" y="17"/>
                    <a:pt x="4" y="15"/>
                    <a:pt x="5" y="13"/>
                  </a:cubicBezTo>
                  <a:cubicBezTo>
                    <a:pt x="6" y="11"/>
                    <a:pt x="7" y="10"/>
                    <a:pt x="8" y="8"/>
                  </a:cubicBezTo>
                  <a:cubicBezTo>
                    <a:pt x="10" y="7"/>
                    <a:pt x="11" y="5"/>
                    <a:pt x="13" y="4"/>
                  </a:cubicBezTo>
                  <a:cubicBezTo>
                    <a:pt x="13" y="4"/>
                    <a:pt x="13" y="4"/>
                    <a:pt x="13" y="3"/>
                  </a:cubicBezTo>
                  <a:cubicBezTo>
                    <a:pt x="13" y="4"/>
                    <a:pt x="13" y="5"/>
                    <a:pt x="13" y="6"/>
                  </a:cubicBezTo>
                  <a:cubicBezTo>
                    <a:pt x="13" y="6"/>
                    <a:pt x="13" y="5"/>
                    <a:pt x="13" y="5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6" y="15"/>
                    <a:pt x="6" y="16"/>
                  </a:cubicBezTo>
                  <a:cubicBezTo>
                    <a:pt x="5" y="18"/>
                    <a:pt x="4" y="19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5" y="19"/>
                    <a:pt x="6" y="18"/>
                    <a:pt x="6" y="16"/>
                  </a:cubicBezTo>
                  <a:cubicBezTo>
                    <a:pt x="7" y="15"/>
                    <a:pt x="8" y="13"/>
                    <a:pt x="9" y="12"/>
                  </a:cubicBezTo>
                  <a:cubicBezTo>
                    <a:pt x="10" y="11"/>
                    <a:pt x="10" y="10"/>
                    <a:pt x="11" y="9"/>
                  </a:cubicBezTo>
                  <a:cubicBezTo>
                    <a:pt x="11" y="8"/>
                    <a:pt x="12" y="7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4" y="5"/>
                    <a:pt x="15" y="3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3"/>
                    <a:pt x="16" y="3"/>
                    <a:pt x="16" y="4"/>
                  </a:cubicBezTo>
                  <a:cubicBezTo>
                    <a:pt x="15" y="4"/>
                    <a:pt x="14" y="5"/>
                    <a:pt x="13" y="6"/>
                  </a:cubicBezTo>
                  <a:cubicBezTo>
                    <a:pt x="12" y="8"/>
                    <a:pt x="11" y="9"/>
                    <a:pt x="10" y="11"/>
                  </a:cubicBezTo>
                  <a:cubicBezTo>
                    <a:pt x="8" y="12"/>
                    <a:pt x="7" y="14"/>
                    <a:pt x="7" y="16"/>
                  </a:cubicBezTo>
                  <a:cubicBezTo>
                    <a:pt x="6" y="18"/>
                    <a:pt x="5" y="19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6" y="19"/>
                    <a:pt x="7" y="17"/>
                    <a:pt x="8" y="16"/>
                  </a:cubicBezTo>
                  <a:cubicBezTo>
                    <a:pt x="9" y="14"/>
                    <a:pt x="10" y="12"/>
                    <a:pt x="11" y="10"/>
                  </a:cubicBezTo>
                  <a:cubicBezTo>
                    <a:pt x="13" y="8"/>
                    <a:pt x="14" y="6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7" y="3"/>
                    <a:pt x="17" y="3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4" y="6"/>
                    <a:pt x="13" y="8"/>
                    <a:pt x="11" y="10"/>
                  </a:cubicBezTo>
                  <a:cubicBezTo>
                    <a:pt x="9" y="14"/>
                    <a:pt x="7" y="17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9" y="15"/>
                    <a:pt x="13" y="10"/>
                    <a:pt x="16" y="4"/>
                  </a:cubicBezTo>
                  <a:cubicBezTo>
                    <a:pt x="17" y="3"/>
                    <a:pt x="18" y="3"/>
                    <a:pt x="19" y="2"/>
                  </a:cubicBezTo>
                  <a:cubicBezTo>
                    <a:pt x="18" y="4"/>
                    <a:pt x="17" y="6"/>
                    <a:pt x="15" y="8"/>
                  </a:cubicBezTo>
                  <a:cubicBezTo>
                    <a:pt x="15" y="9"/>
                    <a:pt x="14" y="10"/>
                    <a:pt x="13" y="10"/>
                  </a:cubicBezTo>
                  <a:cubicBezTo>
                    <a:pt x="11" y="14"/>
                    <a:pt x="9" y="17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10" y="17"/>
                    <a:pt x="13" y="12"/>
                    <a:pt x="16" y="8"/>
                  </a:cubicBezTo>
                  <a:cubicBezTo>
                    <a:pt x="17" y="6"/>
                    <a:pt x="19" y="4"/>
                    <a:pt x="22" y="2"/>
                  </a:cubicBezTo>
                  <a:cubicBezTo>
                    <a:pt x="21" y="3"/>
                    <a:pt x="20" y="4"/>
                    <a:pt x="19" y="5"/>
                  </a:cubicBezTo>
                  <a:cubicBezTo>
                    <a:pt x="16" y="9"/>
                    <a:pt x="13" y="13"/>
                    <a:pt x="10" y="17"/>
                  </a:cubicBezTo>
                  <a:cubicBezTo>
                    <a:pt x="10" y="17"/>
                    <a:pt x="10" y="18"/>
                    <a:pt x="11" y="17"/>
                  </a:cubicBezTo>
                  <a:cubicBezTo>
                    <a:pt x="13" y="15"/>
                    <a:pt x="14" y="12"/>
                    <a:pt x="16" y="10"/>
                  </a:cubicBezTo>
                  <a:cubicBezTo>
                    <a:pt x="17" y="8"/>
                    <a:pt x="18" y="7"/>
                    <a:pt x="19" y="5"/>
                  </a:cubicBezTo>
                  <a:cubicBezTo>
                    <a:pt x="21" y="4"/>
                    <a:pt x="22" y="3"/>
                    <a:pt x="24" y="1"/>
                  </a:cubicBezTo>
                  <a:cubicBezTo>
                    <a:pt x="23" y="3"/>
                    <a:pt x="21" y="5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8" y="9"/>
                    <a:pt x="17" y="11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7" y="11"/>
                    <a:pt x="18" y="9"/>
                    <a:pt x="20" y="7"/>
                  </a:cubicBezTo>
                  <a:cubicBezTo>
                    <a:pt x="22" y="5"/>
                    <a:pt x="23" y="3"/>
                    <a:pt x="25" y="2"/>
                  </a:cubicBezTo>
                  <a:cubicBezTo>
                    <a:pt x="26" y="1"/>
                    <a:pt x="26" y="1"/>
                    <a:pt x="27" y="1"/>
                  </a:cubicBezTo>
                  <a:cubicBezTo>
                    <a:pt x="27" y="1"/>
                    <a:pt x="26" y="1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5" y="2"/>
                    <a:pt x="25" y="3"/>
                    <a:pt x="25" y="3"/>
                  </a:cubicBezTo>
                  <a:cubicBezTo>
                    <a:pt x="22" y="5"/>
                    <a:pt x="20" y="8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1" y="8"/>
                    <a:pt x="23" y="6"/>
                    <a:pt x="25" y="3"/>
                  </a:cubicBezTo>
                  <a:cubicBezTo>
                    <a:pt x="25" y="3"/>
                    <a:pt x="26" y="2"/>
                    <a:pt x="27" y="1"/>
                  </a:cubicBezTo>
                  <a:cubicBezTo>
                    <a:pt x="27" y="2"/>
                    <a:pt x="27" y="2"/>
                    <a:pt x="26" y="2"/>
                  </a:cubicBezTo>
                  <a:cubicBezTo>
                    <a:pt x="26" y="3"/>
                    <a:pt x="25" y="4"/>
                    <a:pt x="24" y="4"/>
                  </a:cubicBezTo>
                  <a:cubicBezTo>
                    <a:pt x="23" y="6"/>
                    <a:pt x="21" y="8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2" y="7"/>
                    <a:pt x="24" y="5"/>
                    <a:pt x="26" y="2"/>
                  </a:cubicBezTo>
                  <a:cubicBezTo>
                    <a:pt x="27" y="2"/>
                    <a:pt x="27" y="2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8" y="1"/>
                    <a:pt x="28" y="1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1"/>
                    <a:pt x="29" y="1"/>
                    <a:pt x="28" y="2"/>
                  </a:cubicBezTo>
                  <a:cubicBezTo>
                    <a:pt x="27" y="3"/>
                    <a:pt x="26" y="4"/>
                    <a:pt x="26" y="5"/>
                  </a:cubicBezTo>
                  <a:cubicBezTo>
                    <a:pt x="24" y="6"/>
                    <a:pt x="23" y="8"/>
                    <a:pt x="22" y="9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5" y="7"/>
                    <a:pt x="27" y="5"/>
                    <a:pt x="28" y="2"/>
                  </a:cubicBezTo>
                  <a:cubicBezTo>
                    <a:pt x="29" y="2"/>
                    <a:pt x="29" y="1"/>
                    <a:pt x="30" y="1"/>
                  </a:cubicBezTo>
                  <a:cubicBezTo>
                    <a:pt x="29" y="2"/>
                    <a:pt x="29" y="2"/>
                    <a:pt x="29" y="3"/>
                  </a:cubicBezTo>
                  <a:cubicBezTo>
                    <a:pt x="28" y="3"/>
                    <a:pt x="28" y="3"/>
                    <a:pt x="28" y="4"/>
                  </a:cubicBezTo>
                  <a:cubicBezTo>
                    <a:pt x="27" y="5"/>
                    <a:pt x="26" y="7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7"/>
                    <a:pt x="28" y="5"/>
                    <a:pt x="29" y="3"/>
                  </a:cubicBezTo>
                  <a:cubicBezTo>
                    <a:pt x="29" y="2"/>
                    <a:pt x="30" y="2"/>
                    <a:pt x="30" y="2"/>
                  </a:cubicBezTo>
                  <a:cubicBezTo>
                    <a:pt x="31" y="1"/>
                    <a:pt x="31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2"/>
                    <a:pt x="31" y="2"/>
                    <a:pt x="31" y="2"/>
                  </a:cubicBezTo>
                  <a:cubicBezTo>
                    <a:pt x="31" y="3"/>
                    <a:pt x="30" y="3"/>
                    <a:pt x="30" y="4"/>
                  </a:cubicBezTo>
                  <a:cubicBezTo>
                    <a:pt x="29" y="5"/>
                    <a:pt x="28" y="6"/>
                    <a:pt x="27" y="7"/>
                  </a:cubicBezTo>
                  <a:cubicBezTo>
                    <a:pt x="27" y="7"/>
                    <a:pt x="27" y="8"/>
                    <a:pt x="28" y="7"/>
                  </a:cubicBezTo>
                  <a:cubicBezTo>
                    <a:pt x="29" y="6"/>
                    <a:pt x="30" y="4"/>
                    <a:pt x="31" y="2"/>
                  </a:cubicBezTo>
                  <a:cubicBezTo>
                    <a:pt x="32" y="2"/>
                    <a:pt x="32" y="2"/>
                    <a:pt x="32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3" y="1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2" y="2"/>
                    <a:pt x="32" y="3"/>
                    <a:pt x="32" y="3"/>
                  </a:cubicBezTo>
                  <a:cubicBezTo>
                    <a:pt x="31" y="4"/>
                    <a:pt x="30" y="5"/>
                    <a:pt x="30" y="6"/>
                  </a:cubicBezTo>
                  <a:cubicBezTo>
                    <a:pt x="30" y="6"/>
                    <a:pt x="30" y="7"/>
                    <a:pt x="30" y="6"/>
                  </a:cubicBezTo>
                  <a:cubicBezTo>
                    <a:pt x="31" y="5"/>
                    <a:pt x="32" y="4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4" y="2"/>
                    <a:pt x="34" y="1"/>
                    <a:pt x="34" y="1"/>
                  </a:cubicBezTo>
                  <a:cubicBezTo>
                    <a:pt x="34" y="2"/>
                    <a:pt x="33" y="3"/>
                    <a:pt x="33" y="3"/>
                  </a:cubicBezTo>
                  <a:cubicBezTo>
                    <a:pt x="33" y="4"/>
                    <a:pt x="32" y="5"/>
                    <a:pt x="31" y="6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2" y="6"/>
                    <a:pt x="32" y="5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4" y="4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5"/>
                    <a:pt x="34" y="6"/>
                  </a:cubicBezTo>
                  <a:cubicBezTo>
                    <a:pt x="33" y="6"/>
                    <a:pt x="33" y="6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6"/>
                    <a:pt x="34" y="6"/>
                    <a:pt x="34" y="6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5"/>
                    <a:pt x="35" y="4"/>
                    <a:pt x="35" y="4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5"/>
                    <a:pt x="35" y="5"/>
                    <a:pt x="35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5"/>
                    <a:pt x="34" y="4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3"/>
                    <a:pt x="33" y="4"/>
                    <a:pt x="33" y="4"/>
                  </a:cubicBezTo>
                  <a:cubicBezTo>
                    <a:pt x="33" y="3"/>
                    <a:pt x="34" y="2"/>
                    <a:pt x="34" y="1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4" y="1"/>
                    <a:pt x="33" y="2"/>
                    <a:pt x="33" y="2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2" y="2"/>
                    <a:pt x="31" y="2"/>
                  </a:cubicBezTo>
                  <a:cubicBezTo>
                    <a:pt x="32" y="2"/>
                    <a:pt x="32" y="1"/>
                    <a:pt x="32" y="1"/>
                  </a:cubicBezTo>
                  <a:cubicBezTo>
                    <a:pt x="32" y="1"/>
                    <a:pt x="32" y="0"/>
                    <a:pt x="32" y="1"/>
                  </a:cubicBezTo>
                  <a:cubicBezTo>
                    <a:pt x="31" y="1"/>
                    <a:pt x="30" y="2"/>
                    <a:pt x="29" y="3"/>
                  </a:cubicBezTo>
                  <a:cubicBezTo>
                    <a:pt x="29" y="2"/>
                    <a:pt x="30" y="2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9" y="1"/>
                    <a:pt x="29" y="1"/>
                    <a:pt x="29" y="2"/>
                  </a:cubicBezTo>
                  <a:cubicBezTo>
                    <a:pt x="29" y="1"/>
                    <a:pt x="29" y="1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504" name="Freeform 437"/>
            <p:cNvSpPr>
              <a:spLocks noEditPoints="1"/>
            </p:cNvSpPr>
            <p:nvPr/>
          </p:nvSpPr>
          <p:spPr>
            <a:xfrm>
              <a:off x="26987" y="1938338"/>
              <a:ext cx="31750" cy="39687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pathLst>
                <a:path w="7" h="9">
                  <a:moveTo>
                    <a:pt x="5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moveTo>
                    <a:pt x="1" y="7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moveTo>
                    <a:pt x="3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moveTo>
                    <a:pt x="5" y="8"/>
                  </a:move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moveTo>
                    <a:pt x="3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moveTo>
                    <a:pt x="7" y="3"/>
                  </a:moveTo>
                  <a:cubicBezTo>
                    <a:pt x="6" y="3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5"/>
                    <a:pt x="6" y="5"/>
                    <a:pt x="5" y="6"/>
                  </a:cubicBezTo>
                  <a:cubicBezTo>
                    <a:pt x="5" y="6"/>
                    <a:pt x="5" y="6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6" y="5"/>
                    <a:pt x="6" y="4"/>
                    <a:pt x="7" y="3"/>
                  </a:cubicBezTo>
                  <a:moveTo>
                    <a:pt x="2" y="0"/>
                  </a:moveTo>
                  <a:cubicBezTo>
                    <a:pt x="2" y="1"/>
                    <a:pt x="1" y="2"/>
                    <a:pt x="1" y="3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5"/>
                    <a:pt x="2" y="4"/>
                    <a:pt x="3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1" y="6"/>
                    <a:pt x="1" y="8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2" y="8"/>
                    <a:pt x="3" y="7"/>
                    <a:pt x="3" y="6"/>
                  </a:cubicBezTo>
                  <a:cubicBezTo>
                    <a:pt x="3" y="7"/>
                    <a:pt x="3" y="8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8"/>
                    <a:pt x="4" y="7"/>
                    <a:pt x="5" y="7"/>
                  </a:cubicBezTo>
                  <a:cubicBezTo>
                    <a:pt x="5" y="7"/>
                    <a:pt x="5" y="8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5" y="7"/>
                    <a:pt x="5" y="6"/>
                  </a:cubicBezTo>
                  <a:cubicBezTo>
                    <a:pt x="6" y="5"/>
                    <a:pt x="6" y="4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3"/>
                    <a:pt x="6" y="4"/>
                    <a:pt x="5" y="5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7"/>
                    <a:pt x="4" y="8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3" y="7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5" y="4"/>
                    <a:pt x="5" y="4"/>
                  </a:cubicBezTo>
                  <a:cubicBezTo>
                    <a:pt x="5" y="4"/>
                    <a:pt x="5" y="3"/>
                    <a:pt x="5" y="4"/>
                  </a:cubicBezTo>
                  <a:cubicBezTo>
                    <a:pt x="4" y="4"/>
                    <a:pt x="4" y="5"/>
                    <a:pt x="4" y="6"/>
                  </a:cubicBezTo>
                  <a:cubicBezTo>
                    <a:pt x="3" y="6"/>
                    <a:pt x="3" y="7"/>
                    <a:pt x="2" y="8"/>
                  </a:cubicBezTo>
                  <a:cubicBezTo>
                    <a:pt x="2" y="8"/>
                    <a:pt x="2" y="8"/>
                    <a:pt x="1" y="9"/>
                  </a:cubicBezTo>
                  <a:cubicBezTo>
                    <a:pt x="1" y="9"/>
                    <a:pt x="1" y="8"/>
                    <a:pt x="1" y="8"/>
                  </a:cubicBezTo>
                  <a:cubicBezTo>
                    <a:pt x="1" y="8"/>
                    <a:pt x="1" y="8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6"/>
                    <a:pt x="2" y="5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3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5"/>
                    <a:pt x="1" y="6"/>
                  </a:cubicBezTo>
                  <a:cubicBezTo>
                    <a:pt x="1" y="6"/>
                    <a:pt x="0" y="6"/>
                    <a:pt x="0" y="6"/>
                  </a:cubicBezTo>
                  <a:cubicBezTo>
                    <a:pt x="0" y="5"/>
                    <a:pt x="0" y="5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4"/>
                    <a:pt x="1" y="3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505" name="Freeform 438"/>
            <p:cNvSpPr>
              <a:spLocks noEditPoints="1"/>
            </p:cNvSpPr>
            <p:nvPr/>
          </p:nvSpPr>
          <p:spPr>
            <a:xfrm>
              <a:off x="22225" y="1928813"/>
              <a:ext cx="158750" cy="153987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5" h="34">
                  <a:moveTo>
                    <a:pt x="11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moveTo>
                    <a:pt x="10" y="11"/>
                  </a:move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moveTo>
                    <a:pt x="12" y="11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moveTo>
                    <a:pt x="25" y="14"/>
                  </a:moveTo>
                  <a:cubicBezTo>
                    <a:pt x="25" y="14"/>
                    <a:pt x="25" y="14"/>
                    <a:pt x="25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4"/>
                    <a:pt x="25" y="14"/>
                    <a:pt x="25" y="14"/>
                  </a:cubicBezTo>
                  <a:moveTo>
                    <a:pt x="21" y="14"/>
                  </a:moveTo>
                  <a:cubicBezTo>
                    <a:pt x="21" y="14"/>
                    <a:pt x="21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moveTo>
                    <a:pt x="22" y="16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moveTo>
                    <a:pt x="24" y="18"/>
                  </a:moveTo>
                  <a:cubicBezTo>
                    <a:pt x="24" y="18"/>
                    <a:pt x="24" y="18"/>
                    <a:pt x="24" y="18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8"/>
                    <a:pt x="24" y="18"/>
                    <a:pt x="24" y="18"/>
                  </a:cubicBezTo>
                  <a:moveTo>
                    <a:pt x="25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5" y="19"/>
                    <a:pt x="25" y="19"/>
                    <a:pt x="25" y="19"/>
                  </a:cubicBezTo>
                  <a:moveTo>
                    <a:pt x="22" y="20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20"/>
                    <a:pt x="22" y="20"/>
                    <a:pt x="22" y="20"/>
                  </a:cubicBezTo>
                  <a:moveTo>
                    <a:pt x="18" y="20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moveTo>
                    <a:pt x="18" y="23"/>
                  </a:move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moveTo>
                    <a:pt x="16" y="23"/>
                  </a:move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moveTo>
                    <a:pt x="30" y="24"/>
                  </a:moveTo>
                  <a:cubicBezTo>
                    <a:pt x="30" y="24"/>
                    <a:pt x="30" y="24"/>
                    <a:pt x="30" y="24"/>
                  </a:cubicBezTo>
                  <a:cubicBezTo>
                    <a:pt x="30" y="24"/>
                    <a:pt x="30" y="24"/>
                    <a:pt x="30" y="24"/>
                  </a:cubicBezTo>
                  <a:moveTo>
                    <a:pt x="2" y="27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moveTo>
                    <a:pt x="5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moveTo>
                    <a:pt x="11" y="27"/>
                  </a:move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moveTo>
                    <a:pt x="7" y="27"/>
                  </a:moveTo>
                  <a:cubicBezTo>
                    <a:pt x="7" y="27"/>
                    <a:pt x="7" y="27"/>
                    <a:pt x="7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7"/>
                    <a:pt x="7" y="27"/>
                    <a:pt x="7" y="27"/>
                  </a:cubicBezTo>
                  <a:moveTo>
                    <a:pt x="2" y="27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moveTo>
                    <a:pt x="4" y="28"/>
                  </a:moveTo>
                  <a:cubicBezTo>
                    <a:pt x="4" y="28"/>
                    <a:pt x="4" y="28"/>
                    <a:pt x="4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8"/>
                    <a:pt x="4" y="28"/>
                    <a:pt x="4" y="28"/>
                  </a:cubicBezTo>
                  <a:moveTo>
                    <a:pt x="13" y="29"/>
                  </a:move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moveTo>
                    <a:pt x="18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moveTo>
                    <a:pt x="14" y="29"/>
                  </a:move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moveTo>
                    <a:pt x="5" y="29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moveTo>
                    <a:pt x="2" y="3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moveTo>
                    <a:pt x="8" y="31"/>
                  </a:move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moveTo>
                    <a:pt x="4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4" y="32"/>
                    <a:pt x="4" y="32"/>
                    <a:pt x="4" y="32"/>
                  </a:cubicBezTo>
                  <a:moveTo>
                    <a:pt x="2" y="32"/>
                  </a:move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2"/>
                    <a:pt x="2" y="32"/>
                  </a:cubicBezTo>
                  <a:moveTo>
                    <a:pt x="10" y="32"/>
                  </a:move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moveTo>
                    <a:pt x="11" y="31"/>
                  </a:moveTo>
                  <a:cubicBezTo>
                    <a:pt x="11" y="32"/>
                    <a:pt x="11" y="32"/>
                    <a:pt x="10" y="33"/>
                  </a:cubicBezTo>
                  <a:cubicBezTo>
                    <a:pt x="10" y="33"/>
                    <a:pt x="11" y="32"/>
                    <a:pt x="11" y="32"/>
                  </a:cubicBezTo>
                  <a:cubicBezTo>
                    <a:pt x="11" y="31"/>
                    <a:pt x="11" y="31"/>
                    <a:pt x="11" y="31"/>
                  </a:cubicBezTo>
                  <a:moveTo>
                    <a:pt x="5" y="30"/>
                  </a:moveTo>
                  <a:cubicBezTo>
                    <a:pt x="4" y="31"/>
                    <a:pt x="4" y="32"/>
                    <a:pt x="4" y="33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4" y="31"/>
                    <a:pt x="4" y="30"/>
                    <a:pt x="5" y="30"/>
                  </a:cubicBezTo>
                  <a:moveTo>
                    <a:pt x="15" y="29"/>
                  </a:moveTo>
                  <a:cubicBezTo>
                    <a:pt x="15" y="30"/>
                    <a:pt x="14" y="31"/>
                    <a:pt x="14" y="32"/>
                  </a:cubicBezTo>
                  <a:cubicBezTo>
                    <a:pt x="14" y="31"/>
                    <a:pt x="15" y="30"/>
                    <a:pt x="15" y="30"/>
                  </a:cubicBezTo>
                  <a:cubicBezTo>
                    <a:pt x="15" y="30"/>
                    <a:pt x="15" y="29"/>
                    <a:pt x="15" y="29"/>
                  </a:cubicBezTo>
                  <a:moveTo>
                    <a:pt x="10" y="29"/>
                  </a:moveTo>
                  <a:cubicBezTo>
                    <a:pt x="10" y="30"/>
                    <a:pt x="9" y="31"/>
                    <a:pt x="9" y="32"/>
                  </a:cubicBezTo>
                  <a:cubicBezTo>
                    <a:pt x="9" y="31"/>
                    <a:pt x="10" y="30"/>
                    <a:pt x="10" y="29"/>
                  </a:cubicBezTo>
                  <a:moveTo>
                    <a:pt x="0" y="28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29"/>
                    <a:pt x="0" y="29"/>
                  </a:cubicBezTo>
                  <a:cubicBezTo>
                    <a:pt x="0" y="29"/>
                    <a:pt x="0" y="29"/>
                    <a:pt x="0" y="28"/>
                  </a:cubicBezTo>
                  <a:moveTo>
                    <a:pt x="6" y="28"/>
                  </a:moveTo>
                  <a:cubicBezTo>
                    <a:pt x="6" y="28"/>
                    <a:pt x="6" y="28"/>
                    <a:pt x="5" y="29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9"/>
                    <a:pt x="5" y="28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moveTo>
                    <a:pt x="5" y="28"/>
                  </a:move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moveTo>
                    <a:pt x="32" y="28"/>
                  </a:moveTo>
                  <a:cubicBezTo>
                    <a:pt x="31" y="28"/>
                    <a:pt x="31" y="28"/>
                    <a:pt x="31" y="28"/>
                  </a:cubicBezTo>
                  <a:cubicBezTo>
                    <a:pt x="31" y="28"/>
                    <a:pt x="31" y="28"/>
                    <a:pt x="32" y="28"/>
                  </a:cubicBezTo>
                  <a:moveTo>
                    <a:pt x="2" y="28"/>
                  </a:moveTo>
                  <a:cubicBezTo>
                    <a:pt x="2" y="28"/>
                    <a:pt x="2" y="29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1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29"/>
                    <a:pt x="2" y="28"/>
                    <a:pt x="2" y="28"/>
                  </a:cubicBezTo>
                  <a:moveTo>
                    <a:pt x="1" y="28"/>
                  </a:moveTo>
                  <a:cubicBezTo>
                    <a:pt x="1" y="28"/>
                    <a:pt x="1" y="28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moveTo>
                    <a:pt x="2" y="27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moveTo>
                    <a:pt x="1" y="27"/>
                  </a:moveTo>
                  <a:cubicBezTo>
                    <a:pt x="1" y="27"/>
                    <a:pt x="1" y="27"/>
                    <a:pt x="1" y="27"/>
                  </a:cubicBezTo>
                  <a:cubicBezTo>
                    <a:pt x="1" y="27"/>
                    <a:pt x="1" y="27"/>
                    <a:pt x="1" y="27"/>
                  </a:cubicBezTo>
                  <a:moveTo>
                    <a:pt x="5" y="27"/>
                  </a:moveTo>
                  <a:cubicBezTo>
                    <a:pt x="6" y="27"/>
                    <a:pt x="6" y="27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4" y="29"/>
                    <a:pt x="3" y="31"/>
                    <a:pt x="2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3" y="30"/>
                    <a:pt x="3" y="29"/>
                    <a:pt x="4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8"/>
                    <a:pt x="4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moveTo>
                    <a:pt x="11" y="27"/>
                  </a:move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8"/>
                    <a:pt x="11" y="28"/>
                    <a:pt x="11" y="29"/>
                  </a:cubicBezTo>
                  <a:cubicBezTo>
                    <a:pt x="10" y="30"/>
                    <a:pt x="9" y="31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9" y="31"/>
                    <a:pt x="9" y="31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0" y="29"/>
                    <a:pt x="11" y="28"/>
                    <a:pt x="11" y="27"/>
                  </a:cubicBezTo>
                  <a:moveTo>
                    <a:pt x="8" y="26"/>
                  </a:moveTo>
                  <a:cubicBezTo>
                    <a:pt x="8" y="27"/>
                    <a:pt x="8" y="27"/>
                    <a:pt x="8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9"/>
                    <a:pt x="7" y="30"/>
                    <a:pt x="7" y="32"/>
                  </a:cubicBezTo>
                  <a:cubicBezTo>
                    <a:pt x="6" y="32"/>
                    <a:pt x="6" y="33"/>
                    <a:pt x="5" y="33"/>
                  </a:cubicBezTo>
                  <a:cubicBezTo>
                    <a:pt x="5" y="33"/>
                    <a:pt x="5" y="33"/>
                    <a:pt x="4" y="34"/>
                  </a:cubicBezTo>
                  <a:cubicBezTo>
                    <a:pt x="4" y="33"/>
                    <a:pt x="4" y="33"/>
                    <a:pt x="4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5" y="31"/>
                    <a:pt x="5" y="30"/>
                    <a:pt x="5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8"/>
                    <a:pt x="7" y="27"/>
                    <a:pt x="7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8" y="27"/>
                    <a:pt x="8" y="27"/>
                    <a:pt x="8" y="26"/>
                  </a:cubicBezTo>
                  <a:moveTo>
                    <a:pt x="2" y="2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8"/>
                    <a:pt x="1" y="29"/>
                    <a:pt x="1" y="30"/>
                  </a:cubicBezTo>
                  <a:cubicBezTo>
                    <a:pt x="1" y="30"/>
                    <a:pt x="0" y="30"/>
                    <a:pt x="0" y="30"/>
                  </a:cubicBezTo>
                  <a:cubicBezTo>
                    <a:pt x="0" y="30"/>
                    <a:pt x="0" y="30"/>
                    <a:pt x="0" y="29"/>
                  </a:cubicBezTo>
                  <a:cubicBezTo>
                    <a:pt x="1" y="29"/>
                    <a:pt x="1" y="28"/>
                    <a:pt x="1" y="27"/>
                  </a:cubicBezTo>
                  <a:cubicBezTo>
                    <a:pt x="1" y="27"/>
                    <a:pt x="1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6"/>
                  </a:cubicBezTo>
                  <a:moveTo>
                    <a:pt x="19" y="26"/>
                  </a:moveTo>
                  <a:cubicBezTo>
                    <a:pt x="19" y="27"/>
                    <a:pt x="18" y="28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9" y="29"/>
                  </a:cubicBezTo>
                  <a:cubicBezTo>
                    <a:pt x="18" y="30"/>
                    <a:pt x="17" y="31"/>
                    <a:pt x="17" y="32"/>
                  </a:cubicBezTo>
                  <a:cubicBezTo>
                    <a:pt x="17" y="31"/>
                    <a:pt x="18" y="29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9" y="27"/>
                    <a:pt x="19" y="27"/>
                    <a:pt x="19" y="26"/>
                  </a:cubicBezTo>
                  <a:moveTo>
                    <a:pt x="1" y="26"/>
                  </a:moveTo>
                  <a:cubicBezTo>
                    <a:pt x="1" y="26"/>
                    <a:pt x="1" y="27"/>
                    <a:pt x="1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7"/>
                    <a:pt x="1" y="27"/>
                    <a:pt x="1" y="26"/>
                  </a:cubicBezTo>
                  <a:moveTo>
                    <a:pt x="14" y="26"/>
                  </a:moveTo>
                  <a:cubicBezTo>
                    <a:pt x="14" y="27"/>
                    <a:pt x="13" y="27"/>
                    <a:pt x="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9"/>
                    <a:pt x="12" y="30"/>
                    <a:pt x="12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2" y="30"/>
                    <a:pt x="13" y="28"/>
                    <a:pt x="14" y="26"/>
                  </a:cubicBezTo>
                  <a:moveTo>
                    <a:pt x="18" y="26"/>
                  </a:moveTo>
                  <a:cubicBezTo>
                    <a:pt x="17" y="28"/>
                    <a:pt x="16" y="29"/>
                    <a:pt x="16" y="31"/>
                  </a:cubicBezTo>
                  <a:cubicBezTo>
                    <a:pt x="16" y="30"/>
                    <a:pt x="16" y="29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8"/>
                    <a:pt x="17" y="28"/>
                    <a:pt x="17" y="27"/>
                  </a:cubicBezTo>
                  <a:cubicBezTo>
                    <a:pt x="18" y="27"/>
                    <a:pt x="18" y="27"/>
                    <a:pt x="18" y="26"/>
                  </a:cubicBezTo>
                  <a:moveTo>
                    <a:pt x="31" y="26"/>
                  </a:moveTo>
                  <a:cubicBezTo>
                    <a:pt x="30" y="27"/>
                    <a:pt x="29" y="29"/>
                    <a:pt x="28" y="30"/>
                  </a:cubicBezTo>
                  <a:cubicBezTo>
                    <a:pt x="29" y="29"/>
                    <a:pt x="30" y="27"/>
                    <a:pt x="31" y="26"/>
                  </a:cubicBezTo>
                  <a:moveTo>
                    <a:pt x="11" y="26"/>
                  </a:moveTo>
                  <a:cubicBezTo>
                    <a:pt x="11" y="26"/>
                    <a:pt x="11" y="26"/>
                    <a:pt x="11" y="26"/>
                  </a:cubicBezTo>
                  <a:cubicBezTo>
                    <a:pt x="10" y="28"/>
                    <a:pt x="9" y="29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7" y="31"/>
                    <a:pt x="7" y="31"/>
                  </a:cubicBezTo>
                  <a:cubicBezTo>
                    <a:pt x="8" y="30"/>
                    <a:pt x="9" y="29"/>
                    <a:pt x="10" y="28"/>
                  </a:cubicBezTo>
                  <a:cubicBezTo>
                    <a:pt x="10" y="27"/>
                    <a:pt x="11" y="26"/>
                    <a:pt x="11" y="26"/>
                  </a:cubicBezTo>
                  <a:moveTo>
                    <a:pt x="17" y="26"/>
                  </a:moveTo>
                  <a:cubicBezTo>
                    <a:pt x="17" y="26"/>
                    <a:pt x="16" y="27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8"/>
                    <a:pt x="16" y="28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6" y="28"/>
                    <a:pt x="16" y="27"/>
                    <a:pt x="17" y="26"/>
                  </a:cubicBezTo>
                  <a:moveTo>
                    <a:pt x="31" y="26"/>
                  </a:moveTo>
                  <a:cubicBezTo>
                    <a:pt x="31" y="26"/>
                    <a:pt x="31" y="26"/>
                    <a:pt x="31" y="26"/>
                  </a:cubicBezTo>
                  <a:cubicBezTo>
                    <a:pt x="31" y="26"/>
                    <a:pt x="31" y="26"/>
                    <a:pt x="31" y="26"/>
                  </a:cubicBezTo>
                  <a:moveTo>
                    <a:pt x="22" y="26"/>
                  </a:moveTo>
                  <a:cubicBezTo>
                    <a:pt x="22" y="26"/>
                    <a:pt x="22" y="26"/>
                    <a:pt x="22" y="27"/>
                  </a:cubicBezTo>
                  <a:cubicBezTo>
                    <a:pt x="21" y="28"/>
                    <a:pt x="20" y="29"/>
                    <a:pt x="20" y="31"/>
                  </a:cubicBezTo>
                  <a:cubicBezTo>
                    <a:pt x="20" y="30"/>
                    <a:pt x="20" y="30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1" y="28"/>
                    <a:pt x="22" y="27"/>
                    <a:pt x="22" y="26"/>
                  </a:cubicBezTo>
                  <a:moveTo>
                    <a:pt x="14" y="25"/>
                  </a:move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3" y="27"/>
                    <a:pt x="13" y="27"/>
                  </a:cubicBezTo>
                  <a:cubicBezTo>
                    <a:pt x="12" y="28"/>
                    <a:pt x="12" y="29"/>
                    <a:pt x="11" y="31"/>
                  </a:cubicBezTo>
                  <a:cubicBezTo>
                    <a:pt x="11" y="31"/>
                    <a:pt x="11" y="31"/>
                    <a:pt x="11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32"/>
                    <a:pt x="10" y="31"/>
                    <a:pt x="10" y="30"/>
                  </a:cubicBezTo>
                  <a:cubicBezTo>
                    <a:pt x="10" y="29"/>
                    <a:pt x="11" y="29"/>
                    <a:pt x="11" y="29"/>
                  </a:cubicBezTo>
                  <a:cubicBezTo>
                    <a:pt x="11" y="28"/>
                    <a:pt x="11" y="28"/>
                    <a:pt x="12" y="27"/>
                  </a:cubicBezTo>
                  <a:cubicBezTo>
                    <a:pt x="12" y="27"/>
                    <a:pt x="13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4" y="26"/>
                    <a:pt x="14" y="25"/>
                  </a:cubicBezTo>
                  <a:moveTo>
                    <a:pt x="21" y="24"/>
                  </a:moveTo>
                  <a:cubicBezTo>
                    <a:pt x="20" y="25"/>
                    <a:pt x="20" y="26"/>
                    <a:pt x="20" y="27"/>
                  </a:cubicBezTo>
                  <a:cubicBezTo>
                    <a:pt x="20" y="26"/>
                    <a:pt x="20" y="25"/>
                    <a:pt x="21" y="24"/>
                  </a:cubicBezTo>
                  <a:moveTo>
                    <a:pt x="30" y="23"/>
                  </a:moveTo>
                  <a:cubicBezTo>
                    <a:pt x="30" y="23"/>
                    <a:pt x="30" y="23"/>
                    <a:pt x="30" y="24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29" y="26"/>
                    <a:pt x="28" y="28"/>
                    <a:pt x="27" y="30"/>
                  </a:cubicBezTo>
                  <a:cubicBezTo>
                    <a:pt x="27" y="29"/>
                    <a:pt x="27" y="29"/>
                    <a:pt x="27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8" y="26"/>
                    <a:pt x="29" y="25"/>
                    <a:pt x="30" y="23"/>
                  </a:cubicBezTo>
                  <a:moveTo>
                    <a:pt x="18" y="23"/>
                  </a:move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7" y="24"/>
                    <a:pt x="17" y="25"/>
                    <a:pt x="17" y="25"/>
                  </a:cubicBezTo>
                  <a:cubicBezTo>
                    <a:pt x="16" y="27"/>
                    <a:pt x="15" y="28"/>
                    <a:pt x="15" y="30"/>
                  </a:cubicBezTo>
                  <a:cubicBezTo>
                    <a:pt x="15" y="30"/>
                    <a:pt x="15" y="30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5"/>
                    <a:pt x="17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6" y="26"/>
                    <a:pt x="14" y="27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2" y="30"/>
                    <a:pt x="12" y="30"/>
                  </a:cubicBezTo>
                  <a:cubicBezTo>
                    <a:pt x="13" y="29"/>
                    <a:pt x="13" y="27"/>
                    <a:pt x="14" y="26"/>
                  </a:cubicBezTo>
                  <a:cubicBezTo>
                    <a:pt x="14" y="26"/>
                    <a:pt x="14" y="25"/>
                    <a:pt x="15" y="25"/>
                  </a:cubicBezTo>
                  <a:cubicBezTo>
                    <a:pt x="15" y="24"/>
                    <a:pt x="16" y="24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17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moveTo>
                    <a:pt x="29" y="23"/>
                  </a:moveTo>
                  <a:cubicBezTo>
                    <a:pt x="28" y="25"/>
                    <a:pt x="26" y="28"/>
                    <a:pt x="25" y="30"/>
                  </a:cubicBezTo>
                  <a:cubicBezTo>
                    <a:pt x="25" y="30"/>
                    <a:pt x="25" y="29"/>
                    <a:pt x="26" y="28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7" y="26"/>
                    <a:pt x="28" y="24"/>
                    <a:pt x="29" y="23"/>
                  </a:cubicBezTo>
                  <a:moveTo>
                    <a:pt x="18" y="22"/>
                  </a:move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4"/>
                    <a:pt x="18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2"/>
                  </a:cubicBezTo>
                  <a:moveTo>
                    <a:pt x="20" y="22"/>
                  </a:moveTo>
                  <a:cubicBezTo>
                    <a:pt x="20" y="23"/>
                    <a:pt x="20" y="23"/>
                    <a:pt x="19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5"/>
                    <a:pt x="19" y="25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7"/>
                    <a:pt x="17" y="27"/>
                  </a:cubicBezTo>
                  <a:cubicBezTo>
                    <a:pt x="18" y="25"/>
                    <a:pt x="19" y="24"/>
                    <a:pt x="20" y="22"/>
                  </a:cubicBezTo>
                  <a:moveTo>
                    <a:pt x="20" y="21"/>
                  </a:moveTo>
                  <a:cubicBezTo>
                    <a:pt x="20" y="21"/>
                    <a:pt x="20" y="22"/>
                    <a:pt x="20" y="22"/>
                  </a:cubicBezTo>
                  <a:cubicBezTo>
                    <a:pt x="20" y="23"/>
                    <a:pt x="19" y="24"/>
                    <a:pt x="18" y="25"/>
                  </a:cubicBezTo>
                  <a:cubicBezTo>
                    <a:pt x="18" y="26"/>
                    <a:pt x="17" y="27"/>
                    <a:pt x="17" y="27"/>
                  </a:cubicBezTo>
                  <a:cubicBezTo>
                    <a:pt x="17" y="28"/>
                    <a:pt x="16" y="28"/>
                    <a:pt x="16" y="29"/>
                  </a:cubicBezTo>
                  <a:cubicBezTo>
                    <a:pt x="16" y="29"/>
                    <a:pt x="16" y="28"/>
                    <a:pt x="16" y="28"/>
                  </a:cubicBezTo>
                  <a:cubicBezTo>
                    <a:pt x="16" y="27"/>
                    <a:pt x="17" y="26"/>
                    <a:pt x="17" y="25"/>
                  </a:cubicBezTo>
                  <a:cubicBezTo>
                    <a:pt x="18" y="25"/>
                    <a:pt x="18" y="24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2"/>
                    <a:pt x="20" y="22"/>
                    <a:pt x="20" y="21"/>
                  </a:cubicBezTo>
                  <a:moveTo>
                    <a:pt x="28" y="20"/>
                  </a:moveTo>
                  <a:cubicBezTo>
                    <a:pt x="26" y="24"/>
                    <a:pt x="24" y="28"/>
                    <a:pt x="22" y="32"/>
                  </a:cubicBezTo>
                  <a:cubicBezTo>
                    <a:pt x="22" y="31"/>
                    <a:pt x="23" y="29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5"/>
                    <a:pt x="26" y="23"/>
                    <a:pt x="28" y="20"/>
                  </a:cubicBezTo>
                  <a:moveTo>
                    <a:pt x="22" y="20"/>
                  </a:moveTo>
                  <a:cubicBezTo>
                    <a:pt x="21" y="21"/>
                    <a:pt x="21" y="21"/>
                    <a:pt x="21" y="22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0" y="23"/>
                    <a:pt x="20" y="24"/>
                    <a:pt x="19" y="25"/>
                  </a:cubicBezTo>
                  <a:cubicBezTo>
                    <a:pt x="19" y="24"/>
                    <a:pt x="20" y="23"/>
                    <a:pt x="20" y="22"/>
                  </a:cubicBezTo>
                  <a:cubicBezTo>
                    <a:pt x="21" y="21"/>
                    <a:pt x="21" y="21"/>
                    <a:pt x="22" y="20"/>
                  </a:cubicBezTo>
                  <a:moveTo>
                    <a:pt x="23" y="20"/>
                  </a:moveTo>
                  <a:cubicBezTo>
                    <a:pt x="23" y="20"/>
                    <a:pt x="23" y="20"/>
                    <a:pt x="22" y="21"/>
                  </a:cubicBezTo>
                  <a:cubicBezTo>
                    <a:pt x="22" y="21"/>
                    <a:pt x="22" y="21"/>
                    <a:pt x="22" y="22"/>
                  </a:cubicBezTo>
                  <a:cubicBezTo>
                    <a:pt x="21" y="24"/>
                    <a:pt x="20" y="26"/>
                    <a:pt x="19" y="28"/>
                  </a:cubicBezTo>
                  <a:cubicBezTo>
                    <a:pt x="19" y="28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8"/>
                    <a:pt x="19" y="27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4"/>
                    <a:pt x="21" y="22"/>
                    <a:pt x="23" y="20"/>
                  </a:cubicBezTo>
                  <a:moveTo>
                    <a:pt x="22" y="19"/>
                  </a:move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20"/>
                    <a:pt x="22" y="21"/>
                    <a:pt x="21" y="21"/>
                  </a:cubicBezTo>
                  <a:cubicBezTo>
                    <a:pt x="21" y="21"/>
                    <a:pt x="22" y="20"/>
                    <a:pt x="22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20"/>
                    <a:pt x="22" y="19"/>
                    <a:pt x="22" y="19"/>
                  </a:cubicBezTo>
                  <a:moveTo>
                    <a:pt x="28" y="18"/>
                  </a:moveTo>
                  <a:cubicBezTo>
                    <a:pt x="28" y="19"/>
                    <a:pt x="28" y="19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6" y="23"/>
                    <a:pt x="23" y="27"/>
                    <a:pt x="21" y="31"/>
                  </a:cubicBezTo>
                  <a:cubicBezTo>
                    <a:pt x="22" y="30"/>
                    <a:pt x="22" y="29"/>
                    <a:pt x="22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5"/>
                    <a:pt x="26" y="21"/>
                    <a:pt x="28" y="18"/>
                  </a:cubicBezTo>
                  <a:moveTo>
                    <a:pt x="24" y="18"/>
                  </a:moveTo>
                  <a:cubicBezTo>
                    <a:pt x="24" y="18"/>
                    <a:pt x="23" y="19"/>
                    <a:pt x="23" y="20"/>
                  </a:cubicBezTo>
                  <a:cubicBezTo>
                    <a:pt x="22" y="20"/>
                    <a:pt x="22" y="21"/>
                    <a:pt x="22" y="22"/>
                  </a:cubicBezTo>
                  <a:cubicBezTo>
                    <a:pt x="21" y="22"/>
                    <a:pt x="21" y="23"/>
                    <a:pt x="20" y="24"/>
                  </a:cubicBezTo>
                  <a:cubicBezTo>
                    <a:pt x="21" y="22"/>
                    <a:pt x="22" y="21"/>
                    <a:pt x="23" y="19"/>
                  </a:cubicBezTo>
                  <a:cubicBezTo>
                    <a:pt x="23" y="18"/>
                    <a:pt x="23" y="18"/>
                    <a:pt x="24" y="18"/>
                  </a:cubicBezTo>
                  <a:moveTo>
                    <a:pt x="21" y="17"/>
                  </a:moveTo>
                  <a:cubicBezTo>
                    <a:pt x="21" y="19"/>
                    <a:pt x="20" y="20"/>
                    <a:pt x="19" y="21"/>
                  </a:cubicBezTo>
                  <a:cubicBezTo>
                    <a:pt x="19" y="20"/>
                    <a:pt x="20" y="18"/>
                    <a:pt x="21" y="17"/>
                  </a:cubicBezTo>
                  <a:moveTo>
                    <a:pt x="20" y="17"/>
                  </a:moveTo>
                  <a:cubicBezTo>
                    <a:pt x="19" y="18"/>
                    <a:pt x="19" y="19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19"/>
                    <a:pt x="19" y="18"/>
                    <a:pt x="20" y="17"/>
                  </a:cubicBezTo>
                  <a:moveTo>
                    <a:pt x="20" y="17"/>
                  </a:moveTo>
                  <a:cubicBezTo>
                    <a:pt x="20" y="17"/>
                    <a:pt x="20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moveTo>
                    <a:pt x="23" y="15"/>
                  </a:moveTo>
                  <a:cubicBezTo>
                    <a:pt x="22" y="17"/>
                    <a:pt x="21" y="20"/>
                    <a:pt x="19" y="22"/>
                  </a:cubicBezTo>
                  <a:cubicBezTo>
                    <a:pt x="19" y="22"/>
                    <a:pt x="19" y="22"/>
                    <a:pt x="19" y="23"/>
                  </a:cubicBezTo>
                  <a:cubicBezTo>
                    <a:pt x="19" y="23"/>
                    <a:pt x="19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2"/>
                    <a:pt x="19" y="22"/>
                  </a:cubicBezTo>
                  <a:cubicBezTo>
                    <a:pt x="20" y="20"/>
                    <a:pt x="21" y="19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6"/>
                    <a:pt x="23" y="16"/>
                    <a:pt x="23" y="15"/>
                  </a:cubicBezTo>
                  <a:moveTo>
                    <a:pt x="24" y="14"/>
                  </a:moveTo>
                  <a:cubicBezTo>
                    <a:pt x="24" y="16"/>
                    <a:pt x="23" y="17"/>
                    <a:pt x="22" y="19"/>
                  </a:cubicBezTo>
                  <a:cubicBezTo>
                    <a:pt x="22" y="19"/>
                    <a:pt x="22" y="19"/>
                    <a:pt x="22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1" y="20"/>
                    <a:pt x="20" y="21"/>
                    <a:pt x="20" y="22"/>
                  </a:cubicBezTo>
                  <a:cubicBezTo>
                    <a:pt x="21" y="20"/>
                    <a:pt x="22" y="17"/>
                    <a:pt x="23" y="15"/>
                  </a:cubicBezTo>
                  <a:cubicBezTo>
                    <a:pt x="24" y="15"/>
                    <a:pt x="24" y="14"/>
                    <a:pt x="24" y="14"/>
                  </a:cubicBezTo>
                  <a:moveTo>
                    <a:pt x="24" y="13"/>
                  </a:moveTo>
                  <a:cubicBezTo>
                    <a:pt x="24" y="14"/>
                    <a:pt x="24" y="14"/>
                    <a:pt x="24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4" y="14"/>
                    <a:pt x="24" y="14"/>
                    <a:pt x="24" y="13"/>
                  </a:cubicBezTo>
                  <a:moveTo>
                    <a:pt x="25" y="13"/>
                  </a:moveTo>
                  <a:cubicBezTo>
                    <a:pt x="26" y="13"/>
                    <a:pt x="26" y="13"/>
                    <a:pt x="25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5"/>
                    <a:pt x="25" y="16"/>
                    <a:pt x="25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7"/>
                    <a:pt x="24" y="18"/>
                    <a:pt x="23" y="19"/>
                  </a:cubicBezTo>
                  <a:cubicBezTo>
                    <a:pt x="24" y="19"/>
                    <a:pt x="24" y="18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8"/>
                    <a:pt x="23" y="18"/>
                    <a:pt x="23" y="19"/>
                  </a:cubicBezTo>
                  <a:cubicBezTo>
                    <a:pt x="23" y="17"/>
                    <a:pt x="24" y="16"/>
                    <a:pt x="24" y="14"/>
                  </a:cubicBezTo>
                  <a:cubicBezTo>
                    <a:pt x="25" y="14"/>
                    <a:pt x="25" y="13"/>
                    <a:pt x="25" y="13"/>
                  </a:cubicBezTo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moveTo>
                    <a:pt x="8" y="11"/>
                  </a:moveTo>
                  <a:cubicBezTo>
                    <a:pt x="8" y="12"/>
                    <a:pt x="8" y="13"/>
                    <a:pt x="7" y="14"/>
                  </a:cubicBezTo>
                  <a:cubicBezTo>
                    <a:pt x="7" y="13"/>
                    <a:pt x="8" y="13"/>
                    <a:pt x="8" y="13"/>
                  </a:cubicBezTo>
                  <a:cubicBezTo>
                    <a:pt x="8" y="12"/>
                    <a:pt x="8" y="12"/>
                    <a:pt x="8" y="11"/>
                  </a:cubicBezTo>
                  <a:moveTo>
                    <a:pt x="8" y="11"/>
                  </a:move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moveTo>
                    <a:pt x="14" y="10"/>
                  </a:move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moveTo>
                    <a:pt x="11" y="5"/>
                  </a:moveTo>
                  <a:cubicBezTo>
                    <a:pt x="11" y="5"/>
                    <a:pt x="11" y="5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0" y="7"/>
                    <a:pt x="10" y="7"/>
                    <a:pt x="9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7"/>
                    <a:pt x="10" y="6"/>
                    <a:pt x="11" y="5"/>
                  </a:cubicBezTo>
                  <a:moveTo>
                    <a:pt x="12" y="0"/>
                  </a:moveTo>
                  <a:cubicBezTo>
                    <a:pt x="11" y="2"/>
                    <a:pt x="9" y="4"/>
                    <a:pt x="8" y="6"/>
                  </a:cubicBezTo>
                  <a:cubicBezTo>
                    <a:pt x="7" y="8"/>
                    <a:pt x="7" y="10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1"/>
                    <a:pt x="7" y="11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9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5"/>
                    <a:pt x="10" y="3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2" y="1"/>
                    <a:pt x="12" y="1"/>
                    <a:pt x="12" y="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2"/>
                    <a:pt x="12" y="3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1" y="5"/>
                    <a:pt x="11" y="5"/>
                    <a:pt x="11" y="6"/>
                  </a:cubicBezTo>
                  <a:cubicBezTo>
                    <a:pt x="11" y="5"/>
                    <a:pt x="11" y="5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6"/>
                    <a:pt x="9" y="7"/>
                    <a:pt x="8" y="8"/>
                  </a:cubicBezTo>
                  <a:cubicBezTo>
                    <a:pt x="8" y="9"/>
                    <a:pt x="7" y="11"/>
                    <a:pt x="7" y="12"/>
                  </a:cubicBezTo>
                  <a:cubicBezTo>
                    <a:pt x="7" y="12"/>
                    <a:pt x="8" y="12"/>
                    <a:pt x="8" y="12"/>
                  </a:cubicBezTo>
                  <a:cubicBezTo>
                    <a:pt x="8" y="12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9" y="9"/>
                    <a:pt x="10" y="8"/>
                    <a:pt x="11" y="6"/>
                  </a:cubicBezTo>
                  <a:cubicBezTo>
                    <a:pt x="10" y="7"/>
                    <a:pt x="10" y="8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10"/>
                    <a:pt x="9" y="10"/>
                    <a:pt x="9" y="11"/>
                  </a:cubicBezTo>
                  <a:cubicBezTo>
                    <a:pt x="8" y="12"/>
                    <a:pt x="7" y="13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2"/>
                    <a:pt x="9" y="11"/>
                    <a:pt x="9" y="11"/>
                  </a:cubicBezTo>
                  <a:cubicBezTo>
                    <a:pt x="9" y="10"/>
                    <a:pt x="10" y="10"/>
                    <a:pt x="10" y="9"/>
                  </a:cubicBezTo>
                  <a:cubicBezTo>
                    <a:pt x="10" y="10"/>
                    <a:pt x="10" y="10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2"/>
                    <a:pt x="9" y="13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0" y="13"/>
                    <a:pt x="10" y="12"/>
                    <a:pt x="11" y="11"/>
                  </a:cubicBezTo>
                  <a:cubicBezTo>
                    <a:pt x="11" y="11"/>
                    <a:pt x="11" y="11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1" y="14"/>
                    <a:pt x="11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2" y="13"/>
                    <a:pt x="13" y="12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5" y="11"/>
                    <a:pt x="15" y="11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4"/>
                    <a:pt x="13" y="15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6"/>
                    <a:pt x="13" y="16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4"/>
                    <a:pt x="14" y="14"/>
                    <a:pt x="15" y="13"/>
                  </a:cubicBezTo>
                  <a:cubicBezTo>
                    <a:pt x="15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3"/>
                    <a:pt x="16" y="13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5"/>
                    <a:pt x="16" y="16"/>
                    <a:pt x="16" y="17"/>
                  </a:cubicBezTo>
                  <a:cubicBezTo>
                    <a:pt x="15" y="17"/>
                    <a:pt x="15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8"/>
                    <a:pt x="15" y="17"/>
                    <a:pt x="16" y="17"/>
                  </a:cubicBezTo>
                  <a:cubicBezTo>
                    <a:pt x="16" y="15"/>
                    <a:pt x="17" y="14"/>
                    <a:pt x="18" y="13"/>
                  </a:cubicBezTo>
                  <a:cubicBezTo>
                    <a:pt x="18" y="13"/>
                    <a:pt x="18" y="13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4"/>
                    <a:pt x="18" y="14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6"/>
                    <a:pt x="18" y="16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7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8"/>
                    <a:pt x="18" y="17"/>
                    <a:pt x="19" y="16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0" y="14"/>
                    <a:pt x="20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5"/>
                    <a:pt x="21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9" y="18"/>
                    <a:pt x="18" y="19"/>
                    <a:pt x="17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8" y="20"/>
                    <a:pt x="19" y="18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1" y="16"/>
                    <a:pt x="22" y="15"/>
                    <a:pt x="23" y="14"/>
                  </a:cubicBezTo>
                  <a:cubicBezTo>
                    <a:pt x="22" y="15"/>
                    <a:pt x="22" y="15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ubicBezTo>
                    <a:pt x="21" y="17"/>
                    <a:pt x="21" y="17"/>
                    <a:pt x="21" y="18"/>
                  </a:cubicBezTo>
                  <a:cubicBezTo>
                    <a:pt x="20" y="19"/>
                    <a:pt x="19" y="20"/>
                    <a:pt x="18" y="22"/>
                  </a:cubicBezTo>
                  <a:cubicBezTo>
                    <a:pt x="18" y="23"/>
                    <a:pt x="18" y="23"/>
                    <a:pt x="1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0" y="22"/>
                    <a:pt x="21" y="21"/>
                    <a:pt x="21" y="20"/>
                  </a:cubicBezTo>
                  <a:cubicBezTo>
                    <a:pt x="21" y="21"/>
                    <a:pt x="21" y="21"/>
                    <a:pt x="20" y="21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2"/>
                    <a:pt x="18" y="24"/>
                    <a:pt x="17" y="25"/>
                  </a:cubicBezTo>
                  <a:cubicBezTo>
                    <a:pt x="17" y="24"/>
                    <a:pt x="18" y="23"/>
                    <a:pt x="18" y="23"/>
                  </a:cubicBezTo>
                  <a:cubicBezTo>
                    <a:pt x="18" y="23"/>
                    <a:pt x="18" y="22"/>
                    <a:pt x="18" y="22"/>
                  </a:cubicBezTo>
                  <a:cubicBezTo>
                    <a:pt x="17" y="23"/>
                    <a:pt x="16" y="23"/>
                    <a:pt x="16" y="24"/>
                  </a:cubicBezTo>
                  <a:cubicBezTo>
                    <a:pt x="15" y="24"/>
                    <a:pt x="14" y="25"/>
                    <a:pt x="14" y="26"/>
                  </a:cubicBezTo>
                  <a:cubicBezTo>
                    <a:pt x="14" y="26"/>
                    <a:pt x="14" y="25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3" y="26"/>
                    <a:pt x="12" y="27"/>
                    <a:pt x="11" y="28"/>
                  </a:cubicBezTo>
                  <a:cubicBezTo>
                    <a:pt x="11" y="28"/>
                    <a:pt x="11" y="27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9" y="27"/>
                    <a:pt x="8" y="29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8" y="30"/>
                    <a:pt x="8" y="28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7" y="27"/>
                    <a:pt x="6" y="28"/>
                    <a:pt x="6" y="29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4" y="27"/>
                    <a:pt x="4" y="28"/>
                    <a:pt x="3" y="29"/>
                  </a:cubicBezTo>
                  <a:cubicBezTo>
                    <a:pt x="3" y="29"/>
                    <a:pt x="2" y="30"/>
                    <a:pt x="2" y="30"/>
                  </a:cubicBezTo>
                  <a:cubicBezTo>
                    <a:pt x="2" y="29"/>
                    <a:pt x="3" y="28"/>
                    <a:pt x="2" y="27"/>
                  </a:cubicBezTo>
                  <a:cubicBezTo>
                    <a:pt x="2" y="27"/>
                    <a:pt x="3" y="27"/>
                    <a:pt x="3" y="27"/>
                  </a:cubicBezTo>
                  <a:cubicBezTo>
                    <a:pt x="3" y="27"/>
                    <a:pt x="3" y="26"/>
                    <a:pt x="3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6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2" y="27"/>
                    <a:pt x="1" y="27"/>
                    <a:pt x="1" y="27"/>
                  </a:cubicBezTo>
                  <a:cubicBezTo>
                    <a:pt x="1" y="27"/>
                    <a:pt x="1" y="26"/>
                    <a:pt x="1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7"/>
                    <a:pt x="1" y="27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9"/>
                    <a:pt x="0" y="30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0"/>
                    <a:pt x="0" y="30"/>
                    <a:pt x="0" y="29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" y="29"/>
                    <a:pt x="2" y="28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9"/>
                    <a:pt x="2" y="30"/>
                    <a:pt x="2" y="31"/>
                  </a:cubicBezTo>
                  <a:cubicBezTo>
                    <a:pt x="2" y="32"/>
                    <a:pt x="1" y="32"/>
                    <a:pt x="1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2" y="33"/>
                    <a:pt x="2" y="32"/>
                    <a:pt x="2" y="32"/>
                  </a:cubicBezTo>
                  <a:cubicBezTo>
                    <a:pt x="2" y="32"/>
                    <a:pt x="2" y="32"/>
                    <a:pt x="2" y="33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1"/>
                    <a:pt x="4" y="30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9"/>
                    <a:pt x="5" y="29"/>
                    <a:pt x="5" y="2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4" y="31"/>
                    <a:pt x="3" y="32"/>
                    <a:pt x="3" y="34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4"/>
                    <a:pt x="3" y="33"/>
                    <a:pt x="3" y="33"/>
                  </a:cubicBezTo>
                  <a:cubicBezTo>
                    <a:pt x="4" y="32"/>
                    <a:pt x="5" y="31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0"/>
                    <a:pt x="5" y="30"/>
                    <a:pt x="5" y="31"/>
                  </a:cubicBezTo>
                  <a:cubicBezTo>
                    <a:pt x="4" y="32"/>
                    <a:pt x="4" y="33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5" y="33"/>
                    <a:pt x="6" y="33"/>
                    <a:pt x="7" y="32"/>
                  </a:cubicBezTo>
                  <a:cubicBezTo>
                    <a:pt x="7" y="32"/>
                    <a:pt x="6" y="33"/>
                    <a:pt x="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6" y="33"/>
                    <a:pt x="7" y="33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8" y="30"/>
                    <a:pt x="9" y="29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0" y="28"/>
                    <a:pt x="9" y="30"/>
                    <a:pt x="9" y="32"/>
                  </a:cubicBezTo>
                  <a:cubicBezTo>
                    <a:pt x="8" y="33"/>
                    <a:pt x="8" y="33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3"/>
                    <a:pt x="8" y="33"/>
                    <a:pt x="9" y="3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33"/>
                    <a:pt x="10" y="32"/>
                    <a:pt x="11" y="32"/>
                  </a:cubicBezTo>
                  <a:cubicBezTo>
                    <a:pt x="10" y="32"/>
                    <a:pt x="10" y="33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1" y="33"/>
                    <a:pt x="11" y="32"/>
                    <a:pt x="12" y="31"/>
                  </a:cubicBezTo>
                  <a:cubicBezTo>
                    <a:pt x="14" y="29"/>
                    <a:pt x="15" y="27"/>
                    <a:pt x="16" y="25"/>
                  </a:cubicBezTo>
                  <a:cubicBezTo>
                    <a:pt x="16" y="26"/>
                    <a:pt x="15" y="26"/>
                    <a:pt x="15" y="27"/>
                  </a:cubicBezTo>
                  <a:cubicBezTo>
                    <a:pt x="14" y="28"/>
                    <a:pt x="14" y="29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4" y="31"/>
                    <a:pt x="14" y="32"/>
                    <a:pt x="13" y="33"/>
                  </a:cubicBezTo>
                  <a:cubicBezTo>
                    <a:pt x="13" y="33"/>
                    <a:pt x="13" y="34"/>
                    <a:pt x="13" y="33"/>
                  </a:cubicBezTo>
                  <a:cubicBezTo>
                    <a:pt x="14" y="32"/>
                    <a:pt x="15" y="31"/>
                    <a:pt x="15" y="29"/>
                  </a:cubicBezTo>
                  <a:cubicBezTo>
                    <a:pt x="16" y="29"/>
                    <a:pt x="16" y="28"/>
                    <a:pt x="17" y="28"/>
                  </a:cubicBezTo>
                  <a:cubicBezTo>
                    <a:pt x="16" y="29"/>
                    <a:pt x="16" y="31"/>
                    <a:pt x="15" y="33"/>
                  </a:cubicBezTo>
                  <a:cubicBezTo>
                    <a:pt x="15" y="33"/>
                    <a:pt x="15" y="33"/>
                    <a:pt x="15" y="34"/>
                  </a:cubicBezTo>
                  <a:cubicBezTo>
                    <a:pt x="14" y="34"/>
                    <a:pt x="15" y="34"/>
                    <a:pt x="15" y="34"/>
                  </a:cubicBezTo>
                  <a:cubicBezTo>
                    <a:pt x="15" y="33"/>
                    <a:pt x="15" y="33"/>
                    <a:pt x="15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0"/>
                    <a:pt x="17" y="28"/>
                    <a:pt x="19" y="26"/>
                  </a:cubicBezTo>
                  <a:cubicBezTo>
                    <a:pt x="19" y="26"/>
                    <a:pt x="19" y="25"/>
                    <a:pt x="19" y="25"/>
                  </a:cubicBezTo>
                  <a:cubicBezTo>
                    <a:pt x="20" y="25"/>
                    <a:pt x="20" y="24"/>
                    <a:pt x="21" y="23"/>
                  </a:cubicBezTo>
                  <a:cubicBezTo>
                    <a:pt x="19" y="26"/>
                    <a:pt x="17" y="29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7" y="31"/>
                    <a:pt x="18" y="30"/>
                    <a:pt x="19" y="28"/>
                  </a:cubicBezTo>
                  <a:cubicBezTo>
                    <a:pt x="20" y="26"/>
                    <a:pt x="21" y="24"/>
                    <a:pt x="22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2" y="22"/>
                    <a:pt x="22" y="22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3" y="21"/>
                    <a:pt x="23" y="20"/>
                    <a:pt x="23" y="20"/>
                  </a:cubicBezTo>
                  <a:cubicBezTo>
                    <a:pt x="23" y="20"/>
                    <a:pt x="23" y="20"/>
                    <a:pt x="23" y="19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5" y="17"/>
                    <a:pt x="26" y="16"/>
                    <a:pt x="27" y="15"/>
                  </a:cubicBezTo>
                  <a:cubicBezTo>
                    <a:pt x="26" y="17"/>
                    <a:pt x="26" y="18"/>
                    <a:pt x="25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5" y="20"/>
                    <a:pt x="25" y="21"/>
                    <a:pt x="24" y="21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3"/>
                    <a:pt x="23" y="23"/>
                    <a:pt x="23" y="24"/>
                  </a:cubicBezTo>
                  <a:cubicBezTo>
                    <a:pt x="22" y="26"/>
                    <a:pt x="20" y="29"/>
                    <a:pt x="19" y="31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1" y="29"/>
                    <a:pt x="22" y="27"/>
                    <a:pt x="23" y="24"/>
                  </a:cubicBezTo>
                  <a:cubicBezTo>
                    <a:pt x="24" y="23"/>
                    <a:pt x="24" y="22"/>
                    <a:pt x="25" y="21"/>
                  </a:cubicBezTo>
                  <a:cubicBezTo>
                    <a:pt x="26" y="19"/>
                    <a:pt x="28" y="17"/>
                    <a:pt x="29" y="15"/>
                  </a:cubicBezTo>
                  <a:cubicBezTo>
                    <a:pt x="29" y="16"/>
                    <a:pt x="29" y="17"/>
                    <a:pt x="28" y="18"/>
                  </a:cubicBezTo>
                  <a:cubicBezTo>
                    <a:pt x="25" y="22"/>
                    <a:pt x="23" y="27"/>
                    <a:pt x="21" y="31"/>
                  </a:cubicBezTo>
                  <a:cubicBezTo>
                    <a:pt x="21" y="31"/>
                    <a:pt x="21" y="32"/>
                    <a:pt x="21" y="31"/>
                  </a:cubicBezTo>
                  <a:cubicBezTo>
                    <a:pt x="23" y="29"/>
                    <a:pt x="24" y="26"/>
                    <a:pt x="26" y="23"/>
                  </a:cubicBezTo>
                  <a:cubicBezTo>
                    <a:pt x="27" y="22"/>
                    <a:pt x="28" y="20"/>
                    <a:pt x="28" y="18"/>
                  </a:cubicBezTo>
                  <a:cubicBezTo>
                    <a:pt x="29" y="18"/>
                    <a:pt x="29" y="17"/>
                    <a:pt x="30" y="17"/>
                  </a:cubicBezTo>
                  <a:cubicBezTo>
                    <a:pt x="29" y="17"/>
                    <a:pt x="29" y="18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7" y="21"/>
                    <a:pt x="26" y="22"/>
                    <a:pt x="26" y="24"/>
                  </a:cubicBezTo>
                  <a:cubicBezTo>
                    <a:pt x="25" y="25"/>
                    <a:pt x="24" y="26"/>
                    <a:pt x="23" y="28"/>
                  </a:cubicBezTo>
                  <a:cubicBezTo>
                    <a:pt x="23" y="29"/>
                    <a:pt x="22" y="31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4" y="28"/>
                    <a:pt x="26" y="24"/>
                    <a:pt x="28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9" y="18"/>
                    <a:pt x="31" y="17"/>
                    <a:pt x="32" y="16"/>
                  </a:cubicBezTo>
                  <a:cubicBezTo>
                    <a:pt x="31" y="17"/>
                    <a:pt x="31" y="18"/>
                    <a:pt x="31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0" y="20"/>
                    <a:pt x="30" y="21"/>
                    <a:pt x="29" y="22"/>
                  </a:cubicBezTo>
                  <a:cubicBezTo>
                    <a:pt x="27" y="25"/>
                    <a:pt x="26" y="27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6" y="28"/>
                    <a:pt x="28" y="25"/>
                    <a:pt x="29" y="22"/>
                  </a:cubicBezTo>
                  <a:cubicBezTo>
                    <a:pt x="30" y="21"/>
                    <a:pt x="31" y="19"/>
                    <a:pt x="32" y="18"/>
                  </a:cubicBezTo>
                  <a:cubicBezTo>
                    <a:pt x="32" y="20"/>
                    <a:pt x="31" y="21"/>
                    <a:pt x="30" y="23"/>
                  </a:cubicBezTo>
                  <a:cubicBezTo>
                    <a:pt x="30" y="23"/>
                    <a:pt x="30" y="24"/>
                    <a:pt x="30" y="24"/>
                  </a:cubicBezTo>
                  <a:cubicBezTo>
                    <a:pt x="28" y="26"/>
                    <a:pt x="27" y="28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28"/>
                    <a:pt x="29" y="26"/>
                    <a:pt x="30" y="24"/>
                  </a:cubicBezTo>
                  <a:cubicBezTo>
                    <a:pt x="30" y="24"/>
                    <a:pt x="30" y="23"/>
                    <a:pt x="31" y="23"/>
                  </a:cubicBezTo>
                  <a:cubicBezTo>
                    <a:pt x="31" y="22"/>
                    <a:pt x="32" y="21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3" y="20"/>
                    <a:pt x="33" y="19"/>
                    <a:pt x="33" y="19"/>
                  </a:cubicBezTo>
                  <a:cubicBezTo>
                    <a:pt x="33" y="21"/>
                    <a:pt x="32" y="23"/>
                    <a:pt x="31" y="25"/>
                  </a:cubicBezTo>
                  <a:cubicBezTo>
                    <a:pt x="30" y="27"/>
                    <a:pt x="29" y="29"/>
                    <a:pt x="28" y="30"/>
                  </a:cubicBezTo>
                  <a:cubicBezTo>
                    <a:pt x="28" y="31"/>
                    <a:pt x="28" y="31"/>
                    <a:pt x="28" y="30"/>
                  </a:cubicBezTo>
                  <a:cubicBezTo>
                    <a:pt x="29" y="29"/>
                    <a:pt x="30" y="27"/>
                    <a:pt x="31" y="26"/>
                  </a:cubicBezTo>
                  <a:cubicBezTo>
                    <a:pt x="32" y="25"/>
                    <a:pt x="32" y="24"/>
                    <a:pt x="33" y="23"/>
                  </a:cubicBezTo>
                  <a:cubicBezTo>
                    <a:pt x="33" y="22"/>
                    <a:pt x="34" y="22"/>
                    <a:pt x="34" y="21"/>
                  </a:cubicBezTo>
                  <a:cubicBezTo>
                    <a:pt x="34" y="23"/>
                    <a:pt x="33" y="24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27"/>
                    <a:pt x="31" y="29"/>
                    <a:pt x="30" y="30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1" y="29"/>
                    <a:pt x="32" y="28"/>
                    <a:pt x="32" y="26"/>
                  </a:cubicBezTo>
                  <a:cubicBezTo>
                    <a:pt x="33" y="26"/>
                    <a:pt x="34" y="25"/>
                    <a:pt x="34" y="24"/>
                  </a:cubicBezTo>
                  <a:cubicBezTo>
                    <a:pt x="34" y="24"/>
                    <a:pt x="35" y="23"/>
                    <a:pt x="35" y="23"/>
                  </a:cubicBezTo>
                  <a:cubicBezTo>
                    <a:pt x="35" y="24"/>
                    <a:pt x="34" y="24"/>
                    <a:pt x="34" y="25"/>
                  </a:cubicBezTo>
                  <a:cubicBezTo>
                    <a:pt x="34" y="26"/>
                    <a:pt x="33" y="28"/>
                    <a:pt x="32" y="29"/>
                  </a:cubicBezTo>
                  <a:cubicBezTo>
                    <a:pt x="32" y="29"/>
                    <a:pt x="32" y="28"/>
                    <a:pt x="32" y="28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28"/>
                    <a:pt x="32" y="29"/>
                    <a:pt x="31" y="30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2" y="29"/>
                    <a:pt x="33" y="27"/>
                    <a:pt x="33" y="26"/>
                  </a:cubicBezTo>
                  <a:cubicBezTo>
                    <a:pt x="34" y="25"/>
                    <a:pt x="35" y="24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4" y="24"/>
                    <a:pt x="33" y="25"/>
                    <a:pt x="33" y="26"/>
                  </a:cubicBezTo>
                  <a:cubicBezTo>
                    <a:pt x="33" y="24"/>
                    <a:pt x="34" y="23"/>
                    <a:pt x="34" y="21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3" y="22"/>
                    <a:pt x="32" y="24"/>
                    <a:pt x="31" y="25"/>
                  </a:cubicBezTo>
                  <a:cubicBezTo>
                    <a:pt x="32" y="23"/>
                    <a:pt x="33" y="21"/>
                    <a:pt x="34" y="1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3" y="20"/>
                    <a:pt x="32" y="21"/>
                    <a:pt x="31" y="22"/>
                  </a:cubicBezTo>
                  <a:cubicBezTo>
                    <a:pt x="31" y="21"/>
                    <a:pt x="32" y="19"/>
                    <a:pt x="32" y="18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1" y="19"/>
                    <a:pt x="30" y="20"/>
                    <a:pt x="30" y="21"/>
                  </a:cubicBezTo>
                  <a:cubicBezTo>
                    <a:pt x="31" y="20"/>
                    <a:pt x="31" y="18"/>
                    <a:pt x="32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1" y="17"/>
                    <a:pt x="30" y="18"/>
                    <a:pt x="29" y="19"/>
                  </a:cubicBezTo>
                  <a:cubicBezTo>
                    <a:pt x="28" y="19"/>
                    <a:pt x="28" y="20"/>
                    <a:pt x="28" y="20"/>
                  </a:cubicBezTo>
                  <a:cubicBezTo>
                    <a:pt x="29" y="19"/>
                    <a:pt x="29" y="17"/>
                    <a:pt x="30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7"/>
                    <a:pt x="29" y="17"/>
                    <a:pt x="28" y="18"/>
                  </a:cubicBezTo>
                  <a:cubicBezTo>
                    <a:pt x="29" y="17"/>
                    <a:pt x="29" y="16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7"/>
                    <a:pt x="26" y="19"/>
                    <a:pt x="25" y="21"/>
                  </a:cubicBezTo>
                  <a:cubicBezTo>
                    <a:pt x="26" y="19"/>
                    <a:pt x="26" y="17"/>
                    <a:pt x="27" y="15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6" y="16"/>
                    <a:pt x="25" y="18"/>
                    <a:pt x="24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5" y="16"/>
                    <a:pt x="26" y="14"/>
                    <a:pt x="26" y="13"/>
                  </a:cubicBezTo>
                  <a:cubicBezTo>
                    <a:pt x="26" y="13"/>
                    <a:pt x="26" y="13"/>
                    <a:pt x="25" y="13"/>
                  </a:cubicBezTo>
                  <a:cubicBezTo>
                    <a:pt x="25" y="13"/>
                    <a:pt x="25" y="13"/>
                    <a:pt x="24" y="14"/>
                  </a:cubicBezTo>
                  <a:cubicBezTo>
                    <a:pt x="24" y="14"/>
                    <a:pt x="24" y="13"/>
                    <a:pt x="24" y="13"/>
                  </a:cubicBezTo>
                  <a:cubicBezTo>
                    <a:pt x="25" y="13"/>
                    <a:pt x="24" y="13"/>
                    <a:pt x="24" y="13"/>
                  </a:cubicBezTo>
                  <a:cubicBezTo>
                    <a:pt x="24" y="14"/>
                    <a:pt x="24" y="14"/>
                    <a:pt x="23" y="15"/>
                  </a:cubicBezTo>
                  <a:cubicBezTo>
                    <a:pt x="23" y="15"/>
                    <a:pt x="22" y="16"/>
                    <a:pt x="22" y="16"/>
                  </a:cubicBezTo>
                  <a:cubicBezTo>
                    <a:pt x="22" y="16"/>
                    <a:pt x="23" y="15"/>
                    <a:pt x="23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2" y="15"/>
                    <a:pt x="21" y="15"/>
                    <a:pt x="20" y="16"/>
                  </a:cubicBezTo>
                  <a:cubicBezTo>
                    <a:pt x="21" y="15"/>
                    <a:pt x="21" y="15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0" y="14"/>
                    <a:pt x="19" y="15"/>
                    <a:pt x="18" y="16"/>
                  </a:cubicBezTo>
                  <a:cubicBezTo>
                    <a:pt x="18" y="16"/>
                    <a:pt x="17" y="17"/>
                    <a:pt x="17" y="18"/>
                  </a:cubicBezTo>
                  <a:cubicBezTo>
                    <a:pt x="17" y="17"/>
                    <a:pt x="17" y="17"/>
                    <a:pt x="18" y="16"/>
                  </a:cubicBezTo>
                  <a:cubicBezTo>
                    <a:pt x="18" y="15"/>
                    <a:pt x="18" y="14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7" y="14"/>
                    <a:pt x="16" y="15"/>
                    <a:pt x="16" y="16"/>
                  </a:cubicBezTo>
                  <a:cubicBezTo>
                    <a:pt x="16" y="16"/>
                    <a:pt x="16" y="15"/>
                    <a:pt x="16" y="15"/>
                  </a:cubicBezTo>
                  <a:cubicBezTo>
                    <a:pt x="16" y="14"/>
                    <a:pt x="16" y="13"/>
                    <a:pt x="16" y="12"/>
                  </a:cubicBezTo>
                  <a:cubicBezTo>
                    <a:pt x="16" y="12"/>
                    <a:pt x="16" y="11"/>
                    <a:pt x="16" y="12"/>
                  </a:cubicBezTo>
                  <a:cubicBezTo>
                    <a:pt x="15" y="12"/>
                    <a:pt x="14" y="13"/>
                    <a:pt x="14" y="14"/>
                  </a:cubicBezTo>
                  <a:cubicBezTo>
                    <a:pt x="14" y="13"/>
                    <a:pt x="15" y="11"/>
                    <a:pt x="15" y="10"/>
                  </a:cubicBezTo>
                  <a:cubicBezTo>
                    <a:pt x="15" y="10"/>
                    <a:pt x="14" y="10"/>
                    <a:pt x="14" y="10"/>
                  </a:cubicBezTo>
                  <a:cubicBezTo>
                    <a:pt x="13" y="11"/>
                    <a:pt x="12" y="13"/>
                    <a:pt x="11" y="14"/>
                  </a:cubicBezTo>
                  <a:cubicBezTo>
                    <a:pt x="12" y="13"/>
                    <a:pt x="12" y="11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1" y="10"/>
                    <a:pt x="11" y="11"/>
                    <a:pt x="10" y="12"/>
                  </a:cubicBezTo>
                  <a:cubicBezTo>
                    <a:pt x="10" y="12"/>
                    <a:pt x="9" y="13"/>
                    <a:pt x="9" y="13"/>
                  </a:cubicBezTo>
                  <a:cubicBezTo>
                    <a:pt x="9" y="13"/>
                    <a:pt x="10" y="12"/>
                    <a:pt x="10" y="12"/>
                  </a:cubicBezTo>
                  <a:cubicBezTo>
                    <a:pt x="10" y="11"/>
                    <a:pt x="10" y="10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10"/>
                    <a:pt x="9" y="10"/>
                    <a:pt x="9" y="10"/>
                  </a:cubicBezTo>
                  <a:cubicBezTo>
                    <a:pt x="10" y="9"/>
                    <a:pt x="10" y="7"/>
                    <a:pt x="11" y="6"/>
                  </a:cubicBezTo>
                  <a:cubicBezTo>
                    <a:pt x="11" y="6"/>
                    <a:pt x="11" y="6"/>
                    <a:pt x="11" y="5"/>
                  </a:cubicBezTo>
                  <a:cubicBezTo>
                    <a:pt x="12" y="4"/>
                    <a:pt x="13" y="2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506" name="Freeform 502"/>
            <p:cNvSpPr/>
            <p:nvPr/>
          </p:nvSpPr>
          <p:spPr>
            <a:xfrm>
              <a:off x="3133725" y="2727325"/>
              <a:ext cx="155575" cy="1682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4" h="37">
                  <a:moveTo>
                    <a:pt x="23" y="5"/>
                  </a:moveTo>
                  <a:cubicBezTo>
                    <a:pt x="13" y="0"/>
                    <a:pt x="3" y="8"/>
                    <a:pt x="2" y="19"/>
                  </a:cubicBezTo>
                  <a:cubicBezTo>
                    <a:pt x="0" y="30"/>
                    <a:pt x="13" y="37"/>
                    <a:pt x="22" y="33"/>
                  </a:cubicBezTo>
                  <a:cubicBezTo>
                    <a:pt x="30" y="30"/>
                    <a:pt x="34" y="21"/>
                    <a:pt x="33" y="13"/>
                  </a:cubicBezTo>
                  <a:cubicBezTo>
                    <a:pt x="31" y="2"/>
                    <a:pt x="19" y="2"/>
                    <a:pt x="11" y="5"/>
                  </a:cubicBezTo>
                  <a:cubicBezTo>
                    <a:pt x="9" y="5"/>
                    <a:pt x="10" y="9"/>
                    <a:pt x="12" y="8"/>
                  </a:cubicBezTo>
                  <a:cubicBezTo>
                    <a:pt x="18" y="6"/>
                    <a:pt x="27" y="5"/>
                    <a:pt x="29" y="13"/>
                  </a:cubicBezTo>
                  <a:cubicBezTo>
                    <a:pt x="31" y="18"/>
                    <a:pt x="28" y="24"/>
                    <a:pt x="24" y="28"/>
                  </a:cubicBezTo>
                  <a:cubicBezTo>
                    <a:pt x="18" y="33"/>
                    <a:pt x="8" y="30"/>
                    <a:pt x="6" y="23"/>
                  </a:cubicBezTo>
                  <a:cubicBezTo>
                    <a:pt x="3" y="14"/>
                    <a:pt x="13" y="4"/>
                    <a:pt x="22" y="8"/>
                  </a:cubicBezTo>
                  <a:cubicBezTo>
                    <a:pt x="24" y="9"/>
                    <a:pt x="26" y="6"/>
                    <a:pt x="23" y="5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507" name="Freeform 504"/>
            <p:cNvSpPr/>
            <p:nvPr/>
          </p:nvSpPr>
          <p:spPr>
            <a:xfrm>
              <a:off x="3143250" y="2749550"/>
              <a:ext cx="100013" cy="77787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22" h="17">
                  <a:moveTo>
                    <a:pt x="2" y="16"/>
                  </a:moveTo>
                  <a:cubicBezTo>
                    <a:pt x="9" y="12"/>
                    <a:pt x="14" y="5"/>
                    <a:pt x="21" y="2"/>
                  </a:cubicBezTo>
                  <a:cubicBezTo>
                    <a:pt x="22" y="1"/>
                    <a:pt x="21" y="0"/>
                    <a:pt x="20" y="1"/>
                  </a:cubicBezTo>
                  <a:cubicBezTo>
                    <a:pt x="13" y="4"/>
                    <a:pt x="8" y="11"/>
                    <a:pt x="1" y="15"/>
                  </a:cubicBezTo>
                  <a:cubicBezTo>
                    <a:pt x="0" y="15"/>
                    <a:pt x="1" y="17"/>
                    <a:pt x="2" y="16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508" name="Freeform 505"/>
            <p:cNvSpPr/>
            <p:nvPr/>
          </p:nvSpPr>
          <p:spPr>
            <a:xfrm>
              <a:off x="3143250" y="2749550"/>
              <a:ext cx="117475" cy="920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26" h="20">
                  <a:moveTo>
                    <a:pt x="2" y="20"/>
                  </a:moveTo>
                  <a:cubicBezTo>
                    <a:pt x="11" y="16"/>
                    <a:pt x="17" y="7"/>
                    <a:pt x="25" y="1"/>
                  </a:cubicBezTo>
                  <a:cubicBezTo>
                    <a:pt x="26" y="1"/>
                    <a:pt x="25" y="0"/>
                    <a:pt x="25" y="0"/>
                  </a:cubicBezTo>
                  <a:cubicBezTo>
                    <a:pt x="16" y="5"/>
                    <a:pt x="11" y="15"/>
                    <a:pt x="1" y="18"/>
                  </a:cubicBezTo>
                  <a:cubicBezTo>
                    <a:pt x="0" y="19"/>
                    <a:pt x="1" y="20"/>
                    <a:pt x="2" y="20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6834" name="组合 456"/>
          <p:cNvGrpSpPr/>
          <p:nvPr/>
        </p:nvGrpSpPr>
        <p:grpSpPr>
          <a:xfrm>
            <a:off x="7649528" y="1592580"/>
            <a:ext cx="1433512" cy="768351"/>
            <a:chOff x="0" y="0"/>
            <a:chExt cx="1433513" cy="768350"/>
          </a:xfrm>
        </p:grpSpPr>
        <p:sp>
          <p:nvSpPr>
            <p:cNvPr id="14456" name="Freeform 464"/>
            <p:cNvSpPr/>
            <p:nvPr/>
          </p:nvSpPr>
          <p:spPr>
            <a:xfrm>
              <a:off x="68263" y="0"/>
              <a:ext cx="1365250" cy="690562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01" h="152">
                  <a:moveTo>
                    <a:pt x="298" y="22"/>
                  </a:moveTo>
                  <a:cubicBezTo>
                    <a:pt x="280" y="16"/>
                    <a:pt x="262" y="8"/>
                    <a:pt x="243" y="1"/>
                  </a:cubicBezTo>
                  <a:cubicBezTo>
                    <a:pt x="240" y="0"/>
                    <a:pt x="238" y="5"/>
                    <a:pt x="242" y="7"/>
                  </a:cubicBezTo>
                  <a:cubicBezTo>
                    <a:pt x="253" y="11"/>
                    <a:pt x="263" y="17"/>
                    <a:pt x="273" y="22"/>
                  </a:cubicBezTo>
                  <a:cubicBezTo>
                    <a:pt x="222" y="23"/>
                    <a:pt x="173" y="34"/>
                    <a:pt x="125" y="53"/>
                  </a:cubicBezTo>
                  <a:cubicBezTo>
                    <a:pt x="102" y="63"/>
                    <a:pt x="81" y="74"/>
                    <a:pt x="61" y="88"/>
                  </a:cubicBezTo>
                  <a:cubicBezTo>
                    <a:pt x="38" y="104"/>
                    <a:pt x="25" y="129"/>
                    <a:pt x="3" y="145"/>
                  </a:cubicBezTo>
                  <a:cubicBezTo>
                    <a:pt x="0" y="147"/>
                    <a:pt x="3" y="152"/>
                    <a:pt x="6" y="150"/>
                  </a:cubicBezTo>
                  <a:cubicBezTo>
                    <a:pt x="23" y="137"/>
                    <a:pt x="34" y="119"/>
                    <a:pt x="49" y="105"/>
                  </a:cubicBezTo>
                  <a:cubicBezTo>
                    <a:pt x="71" y="84"/>
                    <a:pt x="99" y="71"/>
                    <a:pt x="127" y="59"/>
                  </a:cubicBezTo>
                  <a:cubicBezTo>
                    <a:pt x="178" y="38"/>
                    <a:pt x="234" y="27"/>
                    <a:pt x="290" y="28"/>
                  </a:cubicBezTo>
                  <a:cubicBezTo>
                    <a:pt x="290" y="28"/>
                    <a:pt x="290" y="28"/>
                    <a:pt x="290" y="28"/>
                  </a:cubicBezTo>
                  <a:cubicBezTo>
                    <a:pt x="277" y="41"/>
                    <a:pt x="262" y="50"/>
                    <a:pt x="246" y="60"/>
                  </a:cubicBezTo>
                  <a:cubicBezTo>
                    <a:pt x="242" y="62"/>
                    <a:pt x="245" y="67"/>
                    <a:pt x="249" y="65"/>
                  </a:cubicBezTo>
                  <a:cubicBezTo>
                    <a:pt x="267" y="54"/>
                    <a:pt x="285" y="43"/>
                    <a:pt x="299" y="27"/>
                  </a:cubicBezTo>
                  <a:cubicBezTo>
                    <a:pt x="301" y="26"/>
                    <a:pt x="300" y="23"/>
                    <a:pt x="298" y="22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57" name="Freeform 467"/>
            <p:cNvSpPr/>
            <p:nvPr/>
          </p:nvSpPr>
          <p:spPr>
            <a:xfrm>
              <a:off x="0" y="600075"/>
              <a:ext cx="149225" cy="1682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3" h="37">
                  <a:moveTo>
                    <a:pt x="23" y="4"/>
                  </a:moveTo>
                  <a:cubicBezTo>
                    <a:pt x="12" y="0"/>
                    <a:pt x="2" y="8"/>
                    <a:pt x="1" y="19"/>
                  </a:cubicBezTo>
                  <a:cubicBezTo>
                    <a:pt x="0" y="29"/>
                    <a:pt x="12" y="37"/>
                    <a:pt x="21" y="33"/>
                  </a:cubicBezTo>
                  <a:cubicBezTo>
                    <a:pt x="29" y="30"/>
                    <a:pt x="33" y="21"/>
                    <a:pt x="32" y="13"/>
                  </a:cubicBezTo>
                  <a:cubicBezTo>
                    <a:pt x="31" y="2"/>
                    <a:pt x="18" y="2"/>
                    <a:pt x="10" y="4"/>
                  </a:cubicBezTo>
                  <a:cubicBezTo>
                    <a:pt x="8" y="5"/>
                    <a:pt x="9" y="9"/>
                    <a:pt x="11" y="8"/>
                  </a:cubicBezTo>
                  <a:cubicBezTo>
                    <a:pt x="17" y="6"/>
                    <a:pt x="26" y="5"/>
                    <a:pt x="28" y="12"/>
                  </a:cubicBezTo>
                  <a:cubicBezTo>
                    <a:pt x="30" y="18"/>
                    <a:pt x="27" y="24"/>
                    <a:pt x="23" y="28"/>
                  </a:cubicBezTo>
                  <a:cubicBezTo>
                    <a:pt x="17" y="33"/>
                    <a:pt x="7" y="30"/>
                    <a:pt x="5" y="23"/>
                  </a:cubicBezTo>
                  <a:cubicBezTo>
                    <a:pt x="2" y="14"/>
                    <a:pt x="12" y="4"/>
                    <a:pt x="21" y="8"/>
                  </a:cubicBezTo>
                  <a:cubicBezTo>
                    <a:pt x="23" y="9"/>
                    <a:pt x="25" y="5"/>
                    <a:pt x="23" y="4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58" name="Freeform 468"/>
            <p:cNvSpPr/>
            <p:nvPr/>
          </p:nvSpPr>
          <p:spPr>
            <a:xfrm>
              <a:off x="14288" y="622300"/>
              <a:ext cx="66675" cy="539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pathLst>
                <a:path w="15" h="12">
                  <a:moveTo>
                    <a:pt x="1" y="12"/>
                  </a:moveTo>
                  <a:cubicBezTo>
                    <a:pt x="6" y="8"/>
                    <a:pt x="10" y="5"/>
                    <a:pt x="14" y="2"/>
                  </a:cubicBezTo>
                  <a:cubicBezTo>
                    <a:pt x="15" y="1"/>
                    <a:pt x="15" y="0"/>
                    <a:pt x="14" y="1"/>
                  </a:cubicBezTo>
                  <a:cubicBezTo>
                    <a:pt x="9" y="4"/>
                    <a:pt x="5" y="7"/>
                    <a:pt x="0" y="11"/>
                  </a:cubicBezTo>
                  <a:cubicBezTo>
                    <a:pt x="0" y="11"/>
                    <a:pt x="1" y="12"/>
                    <a:pt x="1" y="12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59" name="Freeform 469"/>
            <p:cNvSpPr/>
            <p:nvPr/>
          </p:nvSpPr>
          <p:spPr>
            <a:xfrm>
              <a:off x="4763" y="622300"/>
              <a:ext cx="100013" cy="730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22" h="16">
                  <a:moveTo>
                    <a:pt x="2" y="16"/>
                  </a:moveTo>
                  <a:cubicBezTo>
                    <a:pt x="9" y="12"/>
                    <a:pt x="14" y="5"/>
                    <a:pt x="21" y="1"/>
                  </a:cubicBezTo>
                  <a:cubicBezTo>
                    <a:pt x="22" y="1"/>
                    <a:pt x="21" y="0"/>
                    <a:pt x="20" y="0"/>
                  </a:cubicBezTo>
                  <a:cubicBezTo>
                    <a:pt x="13" y="4"/>
                    <a:pt x="8" y="11"/>
                    <a:pt x="1" y="15"/>
                  </a:cubicBezTo>
                  <a:cubicBezTo>
                    <a:pt x="0" y="15"/>
                    <a:pt x="1" y="16"/>
                    <a:pt x="2" y="16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60" name="Freeform 470"/>
            <p:cNvSpPr/>
            <p:nvPr/>
          </p:nvSpPr>
          <p:spPr>
            <a:xfrm>
              <a:off x="9525" y="617538"/>
              <a:ext cx="112713" cy="952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pathLst>
                <a:path w="25" h="21">
                  <a:moveTo>
                    <a:pt x="1" y="20"/>
                  </a:moveTo>
                  <a:cubicBezTo>
                    <a:pt x="10" y="17"/>
                    <a:pt x="16" y="7"/>
                    <a:pt x="24" y="2"/>
                  </a:cubicBezTo>
                  <a:cubicBezTo>
                    <a:pt x="25" y="2"/>
                    <a:pt x="24" y="0"/>
                    <a:pt x="24" y="1"/>
                  </a:cubicBezTo>
                  <a:cubicBezTo>
                    <a:pt x="15" y="6"/>
                    <a:pt x="10" y="15"/>
                    <a:pt x="0" y="19"/>
                  </a:cubicBezTo>
                  <a:cubicBezTo>
                    <a:pt x="0" y="19"/>
                    <a:pt x="0" y="21"/>
                    <a:pt x="1" y="20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61" name="Freeform 471"/>
            <p:cNvSpPr/>
            <p:nvPr/>
          </p:nvSpPr>
          <p:spPr>
            <a:xfrm>
              <a:off x="17463" y="627063"/>
              <a:ext cx="114300" cy="952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pathLst>
                <a:path w="25" h="21">
                  <a:moveTo>
                    <a:pt x="1" y="21"/>
                  </a:moveTo>
                  <a:cubicBezTo>
                    <a:pt x="9" y="15"/>
                    <a:pt x="16" y="7"/>
                    <a:pt x="24" y="2"/>
                  </a:cubicBezTo>
                  <a:cubicBezTo>
                    <a:pt x="25" y="1"/>
                    <a:pt x="24" y="0"/>
                    <a:pt x="23" y="0"/>
                  </a:cubicBezTo>
                  <a:cubicBezTo>
                    <a:pt x="15" y="6"/>
                    <a:pt x="8" y="14"/>
                    <a:pt x="0" y="20"/>
                  </a:cubicBezTo>
                  <a:cubicBezTo>
                    <a:pt x="0" y="20"/>
                    <a:pt x="0" y="21"/>
                    <a:pt x="1" y="21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62" name="Freeform 472"/>
            <p:cNvSpPr/>
            <p:nvPr/>
          </p:nvSpPr>
          <p:spPr>
            <a:xfrm>
              <a:off x="17463" y="641350"/>
              <a:ext cx="114300" cy="952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25" h="21">
                  <a:moveTo>
                    <a:pt x="2" y="19"/>
                  </a:moveTo>
                  <a:cubicBezTo>
                    <a:pt x="1" y="19"/>
                    <a:pt x="1" y="19"/>
                    <a:pt x="1" y="20"/>
                  </a:cubicBezTo>
                  <a:cubicBezTo>
                    <a:pt x="1" y="20"/>
                    <a:pt x="2" y="20"/>
                    <a:pt x="2" y="21"/>
                  </a:cubicBezTo>
                  <a:cubicBezTo>
                    <a:pt x="3" y="19"/>
                    <a:pt x="7" y="17"/>
                    <a:pt x="8" y="16"/>
                  </a:cubicBezTo>
                  <a:cubicBezTo>
                    <a:pt x="10" y="15"/>
                    <a:pt x="12" y="13"/>
                    <a:pt x="14" y="12"/>
                  </a:cubicBezTo>
                  <a:cubicBezTo>
                    <a:pt x="18" y="9"/>
                    <a:pt x="22" y="5"/>
                    <a:pt x="24" y="1"/>
                  </a:cubicBezTo>
                  <a:cubicBezTo>
                    <a:pt x="25" y="0"/>
                    <a:pt x="24" y="0"/>
                    <a:pt x="23" y="0"/>
                  </a:cubicBezTo>
                  <a:cubicBezTo>
                    <a:pt x="20" y="5"/>
                    <a:pt x="16" y="8"/>
                    <a:pt x="12" y="12"/>
                  </a:cubicBezTo>
                  <a:cubicBezTo>
                    <a:pt x="10" y="14"/>
                    <a:pt x="7" y="15"/>
                    <a:pt x="4" y="17"/>
                  </a:cubicBezTo>
                  <a:cubicBezTo>
                    <a:pt x="3" y="18"/>
                    <a:pt x="2" y="19"/>
                    <a:pt x="1" y="20"/>
                  </a:cubicBezTo>
                  <a:cubicBezTo>
                    <a:pt x="0" y="20"/>
                    <a:pt x="1" y="21"/>
                    <a:pt x="2" y="21"/>
                  </a:cubicBezTo>
                  <a:cubicBezTo>
                    <a:pt x="2" y="21"/>
                    <a:pt x="2" y="21"/>
                    <a:pt x="2" y="20"/>
                  </a:cubicBezTo>
                  <a:cubicBezTo>
                    <a:pt x="3" y="20"/>
                    <a:pt x="2" y="19"/>
                    <a:pt x="2" y="19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63" name="Freeform 473"/>
            <p:cNvSpPr/>
            <p:nvPr/>
          </p:nvSpPr>
          <p:spPr>
            <a:xfrm>
              <a:off x="36513" y="663575"/>
              <a:ext cx="95250" cy="80962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21" h="18">
                  <a:moveTo>
                    <a:pt x="1" y="17"/>
                  </a:moveTo>
                  <a:cubicBezTo>
                    <a:pt x="8" y="12"/>
                    <a:pt x="15" y="7"/>
                    <a:pt x="20" y="1"/>
                  </a:cubicBezTo>
                  <a:cubicBezTo>
                    <a:pt x="21" y="1"/>
                    <a:pt x="20" y="0"/>
                    <a:pt x="19" y="0"/>
                  </a:cubicBezTo>
                  <a:cubicBezTo>
                    <a:pt x="14" y="6"/>
                    <a:pt x="7" y="11"/>
                    <a:pt x="1" y="16"/>
                  </a:cubicBezTo>
                  <a:cubicBezTo>
                    <a:pt x="0" y="16"/>
                    <a:pt x="1" y="18"/>
                    <a:pt x="1" y="17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64" name="Freeform 474"/>
            <p:cNvSpPr/>
            <p:nvPr/>
          </p:nvSpPr>
          <p:spPr>
            <a:xfrm>
              <a:off x="58738" y="685800"/>
              <a:ext cx="77788" cy="58737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pathLst>
                <a:path w="17" h="13">
                  <a:moveTo>
                    <a:pt x="1" y="13"/>
                  </a:moveTo>
                  <a:cubicBezTo>
                    <a:pt x="7" y="10"/>
                    <a:pt x="11" y="5"/>
                    <a:pt x="16" y="2"/>
                  </a:cubicBezTo>
                  <a:cubicBezTo>
                    <a:pt x="17" y="1"/>
                    <a:pt x="16" y="0"/>
                    <a:pt x="15" y="0"/>
                  </a:cubicBezTo>
                  <a:cubicBezTo>
                    <a:pt x="10" y="4"/>
                    <a:pt x="6" y="9"/>
                    <a:pt x="0" y="11"/>
                  </a:cubicBezTo>
                  <a:cubicBezTo>
                    <a:pt x="0" y="12"/>
                    <a:pt x="0" y="13"/>
                    <a:pt x="1" y="13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65" name="Freeform 475"/>
            <p:cNvSpPr/>
            <p:nvPr/>
          </p:nvSpPr>
          <p:spPr>
            <a:xfrm>
              <a:off x="9525" y="668338"/>
              <a:ext cx="53975" cy="730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2" h="16">
                  <a:moveTo>
                    <a:pt x="1" y="4"/>
                  </a:moveTo>
                  <a:cubicBezTo>
                    <a:pt x="4" y="3"/>
                    <a:pt x="8" y="14"/>
                    <a:pt x="10" y="16"/>
                  </a:cubicBezTo>
                  <a:cubicBezTo>
                    <a:pt x="11" y="16"/>
                    <a:pt x="12" y="15"/>
                    <a:pt x="11" y="15"/>
                  </a:cubicBezTo>
                  <a:cubicBezTo>
                    <a:pt x="8" y="12"/>
                    <a:pt x="6" y="0"/>
                    <a:pt x="1" y="3"/>
                  </a:cubicBezTo>
                  <a:cubicBezTo>
                    <a:pt x="0" y="3"/>
                    <a:pt x="1" y="5"/>
                    <a:pt x="1" y="4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66" name="Freeform 476"/>
            <p:cNvSpPr/>
            <p:nvPr/>
          </p:nvSpPr>
          <p:spPr>
            <a:xfrm>
              <a:off x="17463" y="654050"/>
              <a:ext cx="68263" cy="90487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5" h="20">
                  <a:moveTo>
                    <a:pt x="1" y="2"/>
                  </a:moveTo>
                  <a:cubicBezTo>
                    <a:pt x="4" y="4"/>
                    <a:pt x="6" y="8"/>
                    <a:pt x="8" y="11"/>
                  </a:cubicBezTo>
                  <a:cubicBezTo>
                    <a:pt x="10" y="14"/>
                    <a:pt x="11" y="17"/>
                    <a:pt x="13" y="19"/>
                  </a:cubicBezTo>
                  <a:cubicBezTo>
                    <a:pt x="13" y="20"/>
                    <a:pt x="15" y="19"/>
                    <a:pt x="14" y="19"/>
                  </a:cubicBezTo>
                  <a:cubicBezTo>
                    <a:pt x="11" y="13"/>
                    <a:pt x="8" y="3"/>
                    <a:pt x="1" y="1"/>
                  </a:cubicBezTo>
                  <a:cubicBezTo>
                    <a:pt x="0" y="0"/>
                    <a:pt x="0" y="2"/>
                    <a:pt x="1" y="2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67" name="Freeform 477"/>
            <p:cNvSpPr/>
            <p:nvPr/>
          </p:nvSpPr>
          <p:spPr>
            <a:xfrm>
              <a:off x="31750" y="641350"/>
              <a:ext cx="73025" cy="100012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</a:cxnLst>
              <a:pathLst>
                <a:path w="16" h="22">
                  <a:moveTo>
                    <a:pt x="1" y="2"/>
                  </a:moveTo>
                  <a:cubicBezTo>
                    <a:pt x="7" y="7"/>
                    <a:pt x="10" y="15"/>
                    <a:pt x="15" y="21"/>
                  </a:cubicBezTo>
                  <a:cubicBezTo>
                    <a:pt x="15" y="22"/>
                    <a:pt x="16" y="22"/>
                    <a:pt x="16" y="21"/>
                  </a:cubicBezTo>
                  <a:cubicBezTo>
                    <a:pt x="11" y="14"/>
                    <a:pt x="8" y="6"/>
                    <a:pt x="2" y="0"/>
                  </a:cubicBezTo>
                  <a:cubicBezTo>
                    <a:pt x="1" y="0"/>
                    <a:pt x="0" y="1"/>
                    <a:pt x="1" y="2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68" name="Freeform 478"/>
            <p:cNvSpPr/>
            <p:nvPr/>
          </p:nvSpPr>
          <p:spPr>
            <a:xfrm>
              <a:off x="49213" y="631825"/>
              <a:ext cx="68263" cy="104775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</a:cxnLst>
              <a:pathLst>
                <a:path w="15" h="23">
                  <a:moveTo>
                    <a:pt x="0" y="2"/>
                  </a:moveTo>
                  <a:cubicBezTo>
                    <a:pt x="0" y="3"/>
                    <a:pt x="1" y="4"/>
                    <a:pt x="1" y="4"/>
                  </a:cubicBezTo>
                  <a:cubicBezTo>
                    <a:pt x="3" y="7"/>
                    <a:pt x="4" y="9"/>
                    <a:pt x="5" y="11"/>
                  </a:cubicBezTo>
                  <a:cubicBezTo>
                    <a:pt x="8" y="15"/>
                    <a:pt x="10" y="19"/>
                    <a:pt x="13" y="22"/>
                  </a:cubicBezTo>
                  <a:cubicBezTo>
                    <a:pt x="14" y="23"/>
                    <a:pt x="15" y="22"/>
                    <a:pt x="14" y="21"/>
                  </a:cubicBezTo>
                  <a:cubicBezTo>
                    <a:pt x="11" y="18"/>
                    <a:pt x="9" y="14"/>
                    <a:pt x="7" y="10"/>
                  </a:cubicBezTo>
                  <a:cubicBezTo>
                    <a:pt x="5" y="8"/>
                    <a:pt x="4" y="6"/>
                    <a:pt x="3" y="4"/>
                  </a:cubicBezTo>
                  <a:cubicBezTo>
                    <a:pt x="2" y="3"/>
                    <a:pt x="1" y="2"/>
                    <a:pt x="1" y="1"/>
                  </a:cubicBezTo>
                  <a:cubicBezTo>
                    <a:pt x="1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69" name="Freeform 479"/>
            <p:cNvSpPr/>
            <p:nvPr/>
          </p:nvSpPr>
          <p:spPr>
            <a:xfrm>
              <a:off x="58738" y="631825"/>
              <a:ext cx="68263" cy="90487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</a:cxnLst>
              <a:pathLst>
                <a:path w="15" h="20">
                  <a:moveTo>
                    <a:pt x="1" y="1"/>
                  </a:moveTo>
                  <a:cubicBezTo>
                    <a:pt x="4" y="3"/>
                    <a:pt x="6" y="7"/>
                    <a:pt x="7" y="10"/>
                  </a:cubicBezTo>
                  <a:cubicBezTo>
                    <a:pt x="9" y="13"/>
                    <a:pt x="11" y="16"/>
                    <a:pt x="13" y="19"/>
                  </a:cubicBezTo>
                  <a:cubicBezTo>
                    <a:pt x="14" y="20"/>
                    <a:pt x="15" y="19"/>
                    <a:pt x="14" y="18"/>
                  </a:cubicBezTo>
                  <a:cubicBezTo>
                    <a:pt x="11" y="15"/>
                    <a:pt x="10" y="11"/>
                    <a:pt x="8" y="7"/>
                  </a:cubicBezTo>
                  <a:cubicBezTo>
                    <a:pt x="6" y="5"/>
                    <a:pt x="5" y="1"/>
                    <a:pt x="2" y="0"/>
                  </a:cubicBezTo>
                  <a:cubicBezTo>
                    <a:pt x="1" y="0"/>
                    <a:pt x="0" y="1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70" name="Freeform 480"/>
            <p:cNvSpPr/>
            <p:nvPr/>
          </p:nvSpPr>
          <p:spPr>
            <a:xfrm>
              <a:off x="85725" y="622300"/>
              <a:ext cx="55563" cy="77787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</a:cxnLst>
              <a:pathLst>
                <a:path w="12" h="17">
                  <a:moveTo>
                    <a:pt x="0" y="1"/>
                  </a:moveTo>
                  <a:cubicBezTo>
                    <a:pt x="2" y="7"/>
                    <a:pt x="7" y="11"/>
                    <a:pt x="10" y="17"/>
                  </a:cubicBezTo>
                  <a:cubicBezTo>
                    <a:pt x="10" y="17"/>
                    <a:pt x="12" y="17"/>
                    <a:pt x="11" y="16"/>
                  </a:cubicBezTo>
                  <a:cubicBezTo>
                    <a:pt x="8" y="11"/>
                    <a:pt x="3" y="6"/>
                    <a:pt x="1" y="1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71" name="Freeform 481"/>
            <p:cNvSpPr/>
            <p:nvPr/>
          </p:nvSpPr>
          <p:spPr>
            <a:xfrm>
              <a:off x="100013" y="627063"/>
              <a:ext cx="36513" cy="539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8" h="12">
                  <a:moveTo>
                    <a:pt x="1" y="2"/>
                  </a:moveTo>
                  <a:cubicBezTo>
                    <a:pt x="3" y="5"/>
                    <a:pt x="4" y="8"/>
                    <a:pt x="6" y="11"/>
                  </a:cubicBezTo>
                  <a:cubicBezTo>
                    <a:pt x="7" y="12"/>
                    <a:pt x="8" y="11"/>
                    <a:pt x="8" y="11"/>
                  </a:cubicBezTo>
                  <a:cubicBezTo>
                    <a:pt x="6" y="7"/>
                    <a:pt x="4" y="4"/>
                    <a:pt x="2" y="1"/>
                  </a:cubicBezTo>
                  <a:cubicBezTo>
                    <a:pt x="1" y="0"/>
                    <a:pt x="0" y="1"/>
                    <a:pt x="1" y="2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6851" name="组合 473"/>
          <p:cNvGrpSpPr/>
          <p:nvPr/>
        </p:nvGrpSpPr>
        <p:grpSpPr>
          <a:xfrm>
            <a:off x="8216265" y="3295968"/>
            <a:ext cx="844551" cy="263525"/>
            <a:chOff x="0" y="0"/>
            <a:chExt cx="844550" cy="263525"/>
          </a:xfrm>
        </p:grpSpPr>
        <p:sp>
          <p:nvSpPr>
            <p:cNvPr id="14440" name="Freeform 465"/>
            <p:cNvSpPr/>
            <p:nvPr/>
          </p:nvSpPr>
          <p:spPr>
            <a:xfrm>
              <a:off x="58737" y="0"/>
              <a:ext cx="785813" cy="263525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173" h="58">
                  <a:moveTo>
                    <a:pt x="120" y="0"/>
                  </a:moveTo>
                  <a:cubicBezTo>
                    <a:pt x="117" y="0"/>
                    <a:pt x="116" y="4"/>
                    <a:pt x="119" y="6"/>
                  </a:cubicBezTo>
                  <a:cubicBezTo>
                    <a:pt x="130" y="10"/>
                    <a:pt x="140" y="16"/>
                    <a:pt x="150" y="22"/>
                  </a:cubicBezTo>
                  <a:cubicBezTo>
                    <a:pt x="103" y="26"/>
                    <a:pt x="50" y="36"/>
                    <a:pt x="5" y="19"/>
                  </a:cubicBezTo>
                  <a:cubicBezTo>
                    <a:pt x="1" y="18"/>
                    <a:pt x="0" y="23"/>
                    <a:pt x="3" y="25"/>
                  </a:cubicBezTo>
                  <a:cubicBezTo>
                    <a:pt x="52" y="43"/>
                    <a:pt x="109" y="31"/>
                    <a:pt x="159" y="27"/>
                  </a:cubicBezTo>
                  <a:cubicBezTo>
                    <a:pt x="152" y="36"/>
                    <a:pt x="128" y="49"/>
                    <a:pt x="123" y="51"/>
                  </a:cubicBezTo>
                  <a:cubicBezTo>
                    <a:pt x="120" y="52"/>
                    <a:pt x="122" y="58"/>
                    <a:pt x="125" y="57"/>
                  </a:cubicBezTo>
                  <a:cubicBezTo>
                    <a:pt x="142" y="50"/>
                    <a:pt x="156" y="38"/>
                    <a:pt x="171" y="27"/>
                  </a:cubicBezTo>
                  <a:cubicBezTo>
                    <a:pt x="172" y="26"/>
                    <a:pt x="173" y="24"/>
                    <a:pt x="171" y="22"/>
                  </a:cubicBezTo>
                  <a:cubicBezTo>
                    <a:pt x="157" y="10"/>
                    <a:pt x="139" y="3"/>
                    <a:pt x="120" y="0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41" name="Freeform 487"/>
            <p:cNvSpPr/>
            <p:nvPr/>
          </p:nvSpPr>
          <p:spPr>
            <a:xfrm>
              <a:off x="0" y="12700"/>
              <a:ext cx="153988" cy="1682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4" h="37">
                  <a:moveTo>
                    <a:pt x="23" y="5"/>
                  </a:moveTo>
                  <a:cubicBezTo>
                    <a:pt x="13" y="0"/>
                    <a:pt x="3" y="9"/>
                    <a:pt x="2" y="19"/>
                  </a:cubicBezTo>
                  <a:cubicBezTo>
                    <a:pt x="0" y="30"/>
                    <a:pt x="13" y="37"/>
                    <a:pt x="22" y="33"/>
                  </a:cubicBezTo>
                  <a:cubicBezTo>
                    <a:pt x="30" y="30"/>
                    <a:pt x="34" y="21"/>
                    <a:pt x="33" y="13"/>
                  </a:cubicBezTo>
                  <a:cubicBezTo>
                    <a:pt x="31" y="2"/>
                    <a:pt x="19" y="2"/>
                    <a:pt x="11" y="5"/>
                  </a:cubicBezTo>
                  <a:cubicBezTo>
                    <a:pt x="9" y="5"/>
                    <a:pt x="10" y="9"/>
                    <a:pt x="12" y="8"/>
                  </a:cubicBezTo>
                  <a:cubicBezTo>
                    <a:pt x="18" y="6"/>
                    <a:pt x="27" y="5"/>
                    <a:pt x="29" y="13"/>
                  </a:cubicBezTo>
                  <a:cubicBezTo>
                    <a:pt x="31" y="18"/>
                    <a:pt x="28" y="24"/>
                    <a:pt x="24" y="28"/>
                  </a:cubicBezTo>
                  <a:cubicBezTo>
                    <a:pt x="18" y="33"/>
                    <a:pt x="8" y="30"/>
                    <a:pt x="6" y="23"/>
                  </a:cubicBezTo>
                  <a:cubicBezTo>
                    <a:pt x="3" y="14"/>
                    <a:pt x="13" y="4"/>
                    <a:pt x="21" y="8"/>
                  </a:cubicBezTo>
                  <a:cubicBezTo>
                    <a:pt x="24" y="9"/>
                    <a:pt x="25" y="6"/>
                    <a:pt x="23" y="5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42" name="Freeform 488"/>
            <p:cNvSpPr/>
            <p:nvPr/>
          </p:nvSpPr>
          <p:spPr>
            <a:xfrm>
              <a:off x="14287" y="39687"/>
              <a:ext cx="71438" cy="55562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6" h="12">
                  <a:moveTo>
                    <a:pt x="2" y="11"/>
                  </a:moveTo>
                  <a:cubicBezTo>
                    <a:pt x="6" y="8"/>
                    <a:pt x="11" y="4"/>
                    <a:pt x="15" y="1"/>
                  </a:cubicBezTo>
                  <a:cubicBezTo>
                    <a:pt x="16" y="1"/>
                    <a:pt x="15" y="0"/>
                    <a:pt x="14" y="0"/>
                  </a:cubicBezTo>
                  <a:cubicBezTo>
                    <a:pt x="10" y="3"/>
                    <a:pt x="5" y="6"/>
                    <a:pt x="1" y="10"/>
                  </a:cubicBezTo>
                  <a:cubicBezTo>
                    <a:pt x="0" y="11"/>
                    <a:pt x="1" y="12"/>
                    <a:pt x="2" y="11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43" name="Freeform 489"/>
            <p:cNvSpPr/>
            <p:nvPr/>
          </p:nvSpPr>
          <p:spPr>
            <a:xfrm>
              <a:off x="9525" y="36512"/>
              <a:ext cx="100013" cy="762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22" h="17">
                  <a:moveTo>
                    <a:pt x="2" y="16"/>
                  </a:moveTo>
                  <a:cubicBezTo>
                    <a:pt x="9" y="12"/>
                    <a:pt x="14" y="5"/>
                    <a:pt x="21" y="2"/>
                  </a:cubicBezTo>
                  <a:cubicBezTo>
                    <a:pt x="22" y="2"/>
                    <a:pt x="21" y="0"/>
                    <a:pt x="20" y="1"/>
                  </a:cubicBezTo>
                  <a:cubicBezTo>
                    <a:pt x="13" y="4"/>
                    <a:pt x="8" y="11"/>
                    <a:pt x="1" y="15"/>
                  </a:cubicBezTo>
                  <a:cubicBezTo>
                    <a:pt x="0" y="16"/>
                    <a:pt x="1" y="17"/>
                    <a:pt x="2" y="16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44" name="Freeform 490"/>
            <p:cNvSpPr/>
            <p:nvPr/>
          </p:nvSpPr>
          <p:spPr>
            <a:xfrm>
              <a:off x="9525" y="36512"/>
              <a:ext cx="117475" cy="90487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26" h="20">
                  <a:moveTo>
                    <a:pt x="2" y="20"/>
                  </a:moveTo>
                  <a:cubicBezTo>
                    <a:pt x="11" y="16"/>
                    <a:pt x="17" y="7"/>
                    <a:pt x="25" y="2"/>
                  </a:cubicBezTo>
                  <a:cubicBezTo>
                    <a:pt x="26" y="1"/>
                    <a:pt x="25" y="0"/>
                    <a:pt x="24" y="0"/>
                  </a:cubicBezTo>
                  <a:cubicBezTo>
                    <a:pt x="16" y="5"/>
                    <a:pt x="11" y="15"/>
                    <a:pt x="1" y="18"/>
                  </a:cubicBezTo>
                  <a:cubicBezTo>
                    <a:pt x="0" y="19"/>
                    <a:pt x="1" y="20"/>
                    <a:pt x="2" y="20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45" name="Freeform 491"/>
            <p:cNvSpPr/>
            <p:nvPr/>
          </p:nvSpPr>
          <p:spPr>
            <a:xfrm>
              <a:off x="19050" y="39687"/>
              <a:ext cx="117475" cy="100012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26" h="22">
                  <a:moveTo>
                    <a:pt x="2" y="21"/>
                  </a:moveTo>
                  <a:cubicBezTo>
                    <a:pt x="10" y="16"/>
                    <a:pt x="16" y="8"/>
                    <a:pt x="25" y="2"/>
                  </a:cubicBezTo>
                  <a:cubicBezTo>
                    <a:pt x="26" y="2"/>
                    <a:pt x="25" y="0"/>
                    <a:pt x="24" y="1"/>
                  </a:cubicBezTo>
                  <a:cubicBezTo>
                    <a:pt x="16" y="6"/>
                    <a:pt x="9" y="14"/>
                    <a:pt x="1" y="20"/>
                  </a:cubicBezTo>
                  <a:cubicBezTo>
                    <a:pt x="0" y="21"/>
                    <a:pt x="1" y="22"/>
                    <a:pt x="2" y="21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46" name="Freeform 492"/>
            <p:cNvSpPr/>
            <p:nvPr/>
          </p:nvSpPr>
          <p:spPr>
            <a:xfrm>
              <a:off x="22225" y="53975"/>
              <a:ext cx="114300" cy="100012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25" h="22">
                  <a:moveTo>
                    <a:pt x="1" y="20"/>
                  </a:move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1"/>
                    <a:pt x="2" y="21"/>
                  </a:cubicBezTo>
                  <a:cubicBezTo>
                    <a:pt x="3" y="19"/>
                    <a:pt x="6" y="18"/>
                    <a:pt x="8" y="17"/>
                  </a:cubicBezTo>
                  <a:cubicBezTo>
                    <a:pt x="10" y="15"/>
                    <a:pt x="12" y="14"/>
                    <a:pt x="14" y="12"/>
                  </a:cubicBezTo>
                  <a:cubicBezTo>
                    <a:pt x="18" y="9"/>
                    <a:pt x="21" y="6"/>
                    <a:pt x="24" y="2"/>
                  </a:cubicBezTo>
                  <a:cubicBezTo>
                    <a:pt x="25" y="1"/>
                    <a:pt x="23" y="0"/>
                    <a:pt x="23" y="1"/>
                  </a:cubicBezTo>
                  <a:cubicBezTo>
                    <a:pt x="20" y="5"/>
                    <a:pt x="16" y="9"/>
                    <a:pt x="12" y="12"/>
                  </a:cubicBezTo>
                  <a:cubicBezTo>
                    <a:pt x="9" y="14"/>
                    <a:pt x="7" y="16"/>
                    <a:pt x="4" y="18"/>
                  </a:cubicBezTo>
                  <a:cubicBezTo>
                    <a:pt x="3" y="18"/>
                    <a:pt x="1" y="19"/>
                    <a:pt x="0" y="20"/>
                  </a:cubicBezTo>
                  <a:cubicBezTo>
                    <a:pt x="0" y="21"/>
                    <a:pt x="1" y="22"/>
                    <a:pt x="1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3" y="20"/>
                    <a:pt x="2" y="19"/>
                    <a:pt x="1" y="20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47" name="Freeform 493"/>
            <p:cNvSpPr/>
            <p:nvPr/>
          </p:nvSpPr>
          <p:spPr>
            <a:xfrm>
              <a:off x="41275" y="76200"/>
              <a:ext cx="95250" cy="825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pathLst>
                <a:path w="21" h="18">
                  <a:moveTo>
                    <a:pt x="1" y="18"/>
                  </a:moveTo>
                  <a:cubicBezTo>
                    <a:pt x="8" y="13"/>
                    <a:pt x="14" y="8"/>
                    <a:pt x="20" y="2"/>
                  </a:cubicBezTo>
                  <a:cubicBezTo>
                    <a:pt x="21" y="1"/>
                    <a:pt x="20" y="0"/>
                    <a:pt x="19" y="1"/>
                  </a:cubicBezTo>
                  <a:cubicBezTo>
                    <a:pt x="13" y="7"/>
                    <a:pt x="7" y="12"/>
                    <a:pt x="0" y="16"/>
                  </a:cubicBezTo>
                  <a:cubicBezTo>
                    <a:pt x="0" y="17"/>
                    <a:pt x="0" y="18"/>
                    <a:pt x="1" y="18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48" name="Freeform 494"/>
            <p:cNvSpPr/>
            <p:nvPr/>
          </p:nvSpPr>
          <p:spPr>
            <a:xfrm>
              <a:off x="58737" y="100012"/>
              <a:ext cx="82550" cy="635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8" h="14">
                  <a:moveTo>
                    <a:pt x="2" y="13"/>
                  </a:moveTo>
                  <a:cubicBezTo>
                    <a:pt x="8" y="11"/>
                    <a:pt x="11" y="5"/>
                    <a:pt x="17" y="2"/>
                  </a:cubicBezTo>
                  <a:cubicBezTo>
                    <a:pt x="18" y="1"/>
                    <a:pt x="17" y="0"/>
                    <a:pt x="16" y="1"/>
                  </a:cubicBezTo>
                  <a:cubicBezTo>
                    <a:pt x="11" y="4"/>
                    <a:pt x="7" y="9"/>
                    <a:pt x="1" y="12"/>
                  </a:cubicBezTo>
                  <a:cubicBezTo>
                    <a:pt x="0" y="12"/>
                    <a:pt x="1" y="14"/>
                    <a:pt x="2" y="13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49" name="Freeform 495"/>
            <p:cNvSpPr/>
            <p:nvPr/>
          </p:nvSpPr>
          <p:spPr>
            <a:xfrm>
              <a:off x="14287" y="85725"/>
              <a:ext cx="49213" cy="730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pathLst>
                <a:path w="11" h="16">
                  <a:moveTo>
                    <a:pt x="1" y="4"/>
                  </a:moveTo>
                  <a:cubicBezTo>
                    <a:pt x="4" y="2"/>
                    <a:pt x="8" y="13"/>
                    <a:pt x="10" y="15"/>
                  </a:cubicBezTo>
                  <a:cubicBezTo>
                    <a:pt x="10" y="16"/>
                    <a:pt x="11" y="15"/>
                    <a:pt x="11" y="14"/>
                  </a:cubicBezTo>
                  <a:cubicBezTo>
                    <a:pt x="8" y="12"/>
                    <a:pt x="6" y="0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50" name="Freeform 496"/>
            <p:cNvSpPr/>
            <p:nvPr/>
          </p:nvSpPr>
          <p:spPr>
            <a:xfrm>
              <a:off x="22225" y="71437"/>
              <a:ext cx="63500" cy="920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</a:cxnLst>
              <a:pathLst>
                <a:path w="14" h="20">
                  <a:moveTo>
                    <a:pt x="1" y="2"/>
                  </a:moveTo>
                  <a:cubicBezTo>
                    <a:pt x="4" y="3"/>
                    <a:pt x="6" y="7"/>
                    <a:pt x="8" y="10"/>
                  </a:cubicBezTo>
                  <a:cubicBezTo>
                    <a:pt x="9" y="13"/>
                    <a:pt x="11" y="16"/>
                    <a:pt x="13" y="19"/>
                  </a:cubicBezTo>
                  <a:cubicBezTo>
                    <a:pt x="13" y="20"/>
                    <a:pt x="14" y="19"/>
                    <a:pt x="14" y="18"/>
                  </a:cubicBezTo>
                  <a:cubicBezTo>
                    <a:pt x="10" y="13"/>
                    <a:pt x="8" y="3"/>
                    <a:pt x="1" y="0"/>
                  </a:cubicBezTo>
                  <a:cubicBezTo>
                    <a:pt x="0" y="0"/>
                    <a:pt x="0" y="1"/>
                    <a:pt x="1" y="2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51" name="Freeform 497"/>
            <p:cNvSpPr/>
            <p:nvPr/>
          </p:nvSpPr>
          <p:spPr>
            <a:xfrm>
              <a:off x="36512" y="53975"/>
              <a:ext cx="73025" cy="1047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6" h="23">
                  <a:moveTo>
                    <a:pt x="1" y="2"/>
                  </a:moveTo>
                  <a:cubicBezTo>
                    <a:pt x="7" y="7"/>
                    <a:pt x="10" y="16"/>
                    <a:pt x="14" y="22"/>
                  </a:cubicBezTo>
                  <a:cubicBezTo>
                    <a:pt x="15" y="23"/>
                    <a:pt x="16" y="22"/>
                    <a:pt x="16" y="21"/>
                  </a:cubicBezTo>
                  <a:cubicBezTo>
                    <a:pt x="11" y="15"/>
                    <a:pt x="8" y="6"/>
                    <a:pt x="1" y="1"/>
                  </a:cubicBezTo>
                  <a:cubicBezTo>
                    <a:pt x="1" y="0"/>
                    <a:pt x="0" y="2"/>
                    <a:pt x="1" y="2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52" name="Freeform 498"/>
            <p:cNvSpPr/>
            <p:nvPr/>
          </p:nvSpPr>
          <p:spPr>
            <a:xfrm>
              <a:off x="50800" y="49212"/>
              <a:ext cx="71438" cy="1047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6" h="23">
                  <a:moveTo>
                    <a:pt x="1" y="1"/>
                  </a:moveTo>
                  <a:cubicBezTo>
                    <a:pt x="1" y="2"/>
                    <a:pt x="2" y="3"/>
                    <a:pt x="2" y="4"/>
                  </a:cubicBezTo>
                  <a:cubicBezTo>
                    <a:pt x="3" y="6"/>
                    <a:pt x="5" y="8"/>
                    <a:pt x="6" y="10"/>
                  </a:cubicBezTo>
                  <a:cubicBezTo>
                    <a:pt x="9" y="14"/>
                    <a:pt x="11" y="19"/>
                    <a:pt x="14" y="22"/>
                  </a:cubicBezTo>
                  <a:cubicBezTo>
                    <a:pt x="15" y="23"/>
                    <a:pt x="16" y="21"/>
                    <a:pt x="15" y="21"/>
                  </a:cubicBezTo>
                  <a:cubicBezTo>
                    <a:pt x="12" y="18"/>
                    <a:pt x="10" y="13"/>
                    <a:pt x="7" y="10"/>
                  </a:cubicBezTo>
                  <a:cubicBezTo>
                    <a:pt x="6" y="8"/>
                    <a:pt x="5" y="6"/>
                    <a:pt x="4" y="4"/>
                  </a:cubicBezTo>
                  <a:cubicBezTo>
                    <a:pt x="3" y="3"/>
                    <a:pt x="2" y="2"/>
                    <a:pt x="2" y="1"/>
                  </a:cubicBezTo>
                  <a:cubicBezTo>
                    <a:pt x="2" y="0"/>
                    <a:pt x="0" y="0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53" name="Freeform 499"/>
            <p:cNvSpPr/>
            <p:nvPr/>
          </p:nvSpPr>
          <p:spPr>
            <a:xfrm>
              <a:off x="63500" y="44450"/>
              <a:ext cx="68263" cy="90487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</a:cxnLst>
              <a:pathLst>
                <a:path w="15" h="20">
                  <a:moveTo>
                    <a:pt x="1" y="2"/>
                  </a:moveTo>
                  <a:cubicBezTo>
                    <a:pt x="4" y="3"/>
                    <a:pt x="6" y="7"/>
                    <a:pt x="7" y="10"/>
                  </a:cubicBezTo>
                  <a:cubicBezTo>
                    <a:pt x="9" y="13"/>
                    <a:pt x="11" y="17"/>
                    <a:pt x="13" y="19"/>
                  </a:cubicBezTo>
                  <a:cubicBezTo>
                    <a:pt x="14" y="20"/>
                    <a:pt x="15" y="19"/>
                    <a:pt x="14" y="18"/>
                  </a:cubicBezTo>
                  <a:cubicBezTo>
                    <a:pt x="11" y="16"/>
                    <a:pt x="10" y="11"/>
                    <a:pt x="8" y="8"/>
                  </a:cubicBezTo>
                  <a:cubicBezTo>
                    <a:pt x="6" y="5"/>
                    <a:pt x="5" y="2"/>
                    <a:pt x="2" y="0"/>
                  </a:cubicBezTo>
                  <a:cubicBezTo>
                    <a:pt x="1" y="0"/>
                    <a:pt x="0" y="1"/>
                    <a:pt x="1" y="2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54" name="Freeform 500"/>
            <p:cNvSpPr/>
            <p:nvPr/>
          </p:nvSpPr>
          <p:spPr>
            <a:xfrm>
              <a:off x="85725" y="36512"/>
              <a:ext cx="55563" cy="80962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2" h="18">
                  <a:moveTo>
                    <a:pt x="1" y="1"/>
                  </a:moveTo>
                  <a:cubicBezTo>
                    <a:pt x="3" y="7"/>
                    <a:pt x="7" y="12"/>
                    <a:pt x="11" y="17"/>
                  </a:cubicBezTo>
                  <a:cubicBezTo>
                    <a:pt x="11" y="18"/>
                    <a:pt x="12" y="17"/>
                    <a:pt x="12" y="16"/>
                  </a:cubicBezTo>
                  <a:cubicBezTo>
                    <a:pt x="9" y="11"/>
                    <a:pt x="4" y="7"/>
                    <a:pt x="2" y="1"/>
                  </a:cubicBezTo>
                  <a:cubicBezTo>
                    <a:pt x="2" y="0"/>
                    <a:pt x="0" y="1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55" name="Freeform 501"/>
            <p:cNvSpPr/>
            <p:nvPr/>
          </p:nvSpPr>
          <p:spPr>
            <a:xfrm>
              <a:off x="104775" y="44450"/>
              <a:ext cx="36513" cy="55562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</a:cxnLst>
              <a:pathLst>
                <a:path w="8" h="12">
                  <a:moveTo>
                    <a:pt x="1" y="2"/>
                  </a:moveTo>
                  <a:cubicBezTo>
                    <a:pt x="3" y="4"/>
                    <a:pt x="4" y="8"/>
                    <a:pt x="6" y="11"/>
                  </a:cubicBezTo>
                  <a:cubicBezTo>
                    <a:pt x="7" y="12"/>
                    <a:pt x="8" y="11"/>
                    <a:pt x="7" y="10"/>
                  </a:cubicBezTo>
                  <a:cubicBezTo>
                    <a:pt x="5" y="7"/>
                    <a:pt x="4" y="3"/>
                    <a:pt x="2" y="0"/>
                  </a:cubicBezTo>
                  <a:cubicBezTo>
                    <a:pt x="1" y="0"/>
                    <a:pt x="0" y="1"/>
                    <a:pt x="1" y="2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6868" name="组合 490"/>
          <p:cNvGrpSpPr/>
          <p:nvPr/>
        </p:nvGrpSpPr>
        <p:grpSpPr>
          <a:xfrm>
            <a:off x="8030528" y="4561205"/>
            <a:ext cx="989012" cy="536575"/>
            <a:chOff x="0" y="0"/>
            <a:chExt cx="989013" cy="536575"/>
          </a:xfrm>
        </p:grpSpPr>
        <p:sp>
          <p:nvSpPr>
            <p:cNvPr id="14427" name="Freeform 466"/>
            <p:cNvSpPr>
              <a:spLocks noEditPoints="1"/>
            </p:cNvSpPr>
            <p:nvPr/>
          </p:nvSpPr>
          <p:spPr>
            <a:xfrm>
              <a:off x="41275" y="41275"/>
              <a:ext cx="947738" cy="4953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209" h="109">
                  <a:moveTo>
                    <a:pt x="207" y="74"/>
                  </a:moveTo>
                  <a:cubicBezTo>
                    <a:pt x="193" y="65"/>
                    <a:pt x="180" y="55"/>
                    <a:pt x="167" y="46"/>
                  </a:cubicBezTo>
                  <a:cubicBezTo>
                    <a:pt x="164" y="44"/>
                    <a:pt x="161" y="48"/>
                    <a:pt x="163" y="51"/>
                  </a:cubicBezTo>
                  <a:cubicBezTo>
                    <a:pt x="171" y="61"/>
                    <a:pt x="181" y="68"/>
                    <a:pt x="190" y="76"/>
                  </a:cubicBezTo>
                  <a:cubicBezTo>
                    <a:pt x="160" y="77"/>
                    <a:pt x="128" y="69"/>
                    <a:pt x="99" y="60"/>
                  </a:cubicBezTo>
                  <a:cubicBezTo>
                    <a:pt x="68" y="50"/>
                    <a:pt x="23" y="35"/>
                    <a:pt x="7" y="3"/>
                  </a:cubicBezTo>
                  <a:cubicBezTo>
                    <a:pt x="5" y="0"/>
                    <a:pt x="0" y="3"/>
                    <a:pt x="1" y="6"/>
                  </a:cubicBezTo>
                  <a:cubicBezTo>
                    <a:pt x="17" y="36"/>
                    <a:pt x="54" y="50"/>
                    <a:pt x="83" y="61"/>
                  </a:cubicBezTo>
                  <a:cubicBezTo>
                    <a:pt x="116" y="73"/>
                    <a:pt x="153" y="83"/>
                    <a:pt x="188" y="82"/>
                  </a:cubicBezTo>
                  <a:cubicBezTo>
                    <a:pt x="172" y="91"/>
                    <a:pt x="155" y="101"/>
                    <a:pt x="137" y="103"/>
                  </a:cubicBezTo>
                  <a:cubicBezTo>
                    <a:pt x="133" y="103"/>
                    <a:pt x="133" y="109"/>
                    <a:pt x="137" y="109"/>
                  </a:cubicBezTo>
                  <a:cubicBezTo>
                    <a:pt x="162" y="107"/>
                    <a:pt x="185" y="89"/>
                    <a:pt x="207" y="79"/>
                  </a:cubicBezTo>
                  <a:cubicBezTo>
                    <a:pt x="209" y="78"/>
                    <a:pt x="209" y="75"/>
                    <a:pt x="207" y="74"/>
                  </a:cubicBezTo>
                  <a:close/>
                  <a:moveTo>
                    <a:pt x="199" y="76"/>
                  </a:moveTo>
                  <a:cubicBezTo>
                    <a:pt x="199" y="76"/>
                    <a:pt x="199" y="76"/>
                    <a:pt x="199" y="75"/>
                  </a:cubicBezTo>
                  <a:cubicBezTo>
                    <a:pt x="199" y="76"/>
                    <a:pt x="199" y="76"/>
                    <a:pt x="200" y="76"/>
                  </a:cubicBezTo>
                  <a:cubicBezTo>
                    <a:pt x="200" y="76"/>
                    <a:pt x="200" y="76"/>
                    <a:pt x="199" y="76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28" name="Freeform 503"/>
            <p:cNvSpPr/>
            <p:nvPr/>
          </p:nvSpPr>
          <p:spPr>
            <a:xfrm>
              <a:off x="0" y="0"/>
              <a:ext cx="73025" cy="603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6" h="13">
                  <a:moveTo>
                    <a:pt x="2" y="12"/>
                  </a:moveTo>
                  <a:cubicBezTo>
                    <a:pt x="6" y="8"/>
                    <a:pt x="11" y="5"/>
                    <a:pt x="15" y="2"/>
                  </a:cubicBezTo>
                  <a:cubicBezTo>
                    <a:pt x="16" y="2"/>
                    <a:pt x="15" y="0"/>
                    <a:pt x="15" y="1"/>
                  </a:cubicBezTo>
                  <a:cubicBezTo>
                    <a:pt x="10" y="4"/>
                    <a:pt x="5" y="7"/>
                    <a:pt x="1" y="11"/>
                  </a:cubicBezTo>
                  <a:cubicBezTo>
                    <a:pt x="0" y="11"/>
                    <a:pt x="2" y="13"/>
                    <a:pt x="2" y="12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29" name="Freeform 506"/>
            <p:cNvSpPr/>
            <p:nvPr/>
          </p:nvSpPr>
          <p:spPr>
            <a:xfrm>
              <a:off x="4763" y="4762"/>
              <a:ext cx="117475" cy="100012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26" h="22">
                  <a:moveTo>
                    <a:pt x="2" y="21"/>
                  </a:moveTo>
                  <a:cubicBezTo>
                    <a:pt x="10" y="15"/>
                    <a:pt x="16" y="7"/>
                    <a:pt x="25" y="2"/>
                  </a:cubicBezTo>
                  <a:cubicBezTo>
                    <a:pt x="26" y="2"/>
                    <a:pt x="25" y="0"/>
                    <a:pt x="24" y="1"/>
                  </a:cubicBezTo>
                  <a:cubicBezTo>
                    <a:pt x="16" y="6"/>
                    <a:pt x="9" y="14"/>
                    <a:pt x="1" y="20"/>
                  </a:cubicBezTo>
                  <a:cubicBezTo>
                    <a:pt x="0" y="21"/>
                    <a:pt x="1" y="22"/>
                    <a:pt x="2" y="21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30" name="Freeform 507"/>
            <p:cNvSpPr/>
            <p:nvPr/>
          </p:nvSpPr>
          <p:spPr>
            <a:xfrm>
              <a:off x="9525" y="19050"/>
              <a:ext cx="112713" cy="100012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25" h="22">
                  <a:moveTo>
                    <a:pt x="1" y="20"/>
                  </a:move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1"/>
                    <a:pt x="2" y="21"/>
                  </a:cubicBezTo>
                  <a:cubicBezTo>
                    <a:pt x="3" y="19"/>
                    <a:pt x="6" y="18"/>
                    <a:pt x="8" y="17"/>
                  </a:cubicBezTo>
                  <a:cubicBezTo>
                    <a:pt x="10" y="15"/>
                    <a:pt x="12" y="14"/>
                    <a:pt x="14" y="12"/>
                  </a:cubicBezTo>
                  <a:cubicBezTo>
                    <a:pt x="18" y="9"/>
                    <a:pt x="21" y="6"/>
                    <a:pt x="24" y="1"/>
                  </a:cubicBezTo>
                  <a:cubicBezTo>
                    <a:pt x="25" y="1"/>
                    <a:pt x="23" y="0"/>
                    <a:pt x="23" y="1"/>
                  </a:cubicBezTo>
                  <a:cubicBezTo>
                    <a:pt x="20" y="5"/>
                    <a:pt x="16" y="9"/>
                    <a:pt x="12" y="12"/>
                  </a:cubicBezTo>
                  <a:cubicBezTo>
                    <a:pt x="9" y="14"/>
                    <a:pt x="7" y="16"/>
                    <a:pt x="4" y="18"/>
                  </a:cubicBezTo>
                  <a:cubicBezTo>
                    <a:pt x="3" y="18"/>
                    <a:pt x="1" y="19"/>
                    <a:pt x="1" y="20"/>
                  </a:cubicBezTo>
                  <a:cubicBezTo>
                    <a:pt x="0" y="21"/>
                    <a:pt x="1" y="22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3" y="20"/>
                    <a:pt x="2" y="19"/>
                    <a:pt x="1" y="20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31" name="Freeform 508"/>
            <p:cNvSpPr/>
            <p:nvPr/>
          </p:nvSpPr>
          <p:spPr>
            <a:xfrm>
              <a:off x="26988" y="41275"/>
              <a:ext cx="95250" cy="825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pathLst>
                <a:path w="21" h="18">
                  <a:moveTo>
                    <a:pt x="1" y="18"/>
                  </a:moveTo>
                  <a:cubicBezTo>
                    <a:pt x="8" y="13"/>
                    <a:pt x="14" y="8"/>
                    <a:pt x="20" y="2"/>
                  </a:cubicBezTo>
                  <a:cubicBezTo>
                    <a:pt x="21" y="1"/>
                    <a:pt x="20" y="0"/>
                    <a:pt x="19" y="1"/>
                  </a:cubicBezTo>
                  <a:cubicBezTo>
                    <a:pt x="13" y="6"/>
                    <a:pt x="7" y="12"/>
                    <a:pt x="0" y="16"/>
                  </a:cubicBezTo>
                  <a:cubicBezTo>
                    <a:pt x="0" y="17"/>
                    <a:pt x="0" y="18"/>
                    <a:pt x="1" y="18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32" name="Freeform 509"/>
            <p:cNvSpPr/>
            <p:nvPr/>
          </p:nvSpPr>
          <p:spPr>
            <a:xfrm>
              <a:off x="46038" y="63500"/>
              <a:ext cx="80963" cy="603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8" h="13">
                  <a:moveTo>
                    <a:pt x="2" y="13"/>
                  </a:moveTo>
                  <a:cubicBezTo>
                    <a:pt x="8" y="11"/>
                    <a:pt x="12" y="5"/>
                    <a:pt x="17" y="2"/>
                  </a:cubicBezTo>
                  <a:cubicBezTo>
                    <a:pt x="18" y="1"/>
                    <a:pt x="17" y="0"/>
                    <a:pt x="16" y="1"/>
                  </a:cubicBezTo>
                  <a:cubicBezTo>
                    <a:pt x="11" y="4"/>
                    <a:pt x="7" y="9"/>
                    <a:pt x="1" y="12"/>
                  </a:cubicBezTo>
                  <a:cubicBezTo>
                    <a:pt x="0" y="12"/>
                    <a:pt x="1" y="13"/>
                    <a:pt x="2" y="13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33" name="Freeform 510"/>
            <p:cNvSpPr/>
            <p:nvPr/>
          </p:nvSpPr>
          <p:spPr>
            <a:xfrm>
              <a:off x="0" y="50800"/>
              <a:ext cx="49213" cy="730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1" h="16">
                  <a:moveTo>
                    <a:pt x="1" y="4"/>
                  </a:moveTo>
                  <a:cubicBezTo>
                    <a:pt x="4" y="2"/>
                    <a:pt x="8" y="13"/>
                    <a:pt x="10" y="15"/>
                  </a:cubicBezTo>
                  <a:cubicBezTo>
                    <a:pt x="10" y="16"/>
                    <a:pt x="11" y="15"/>
                    <a:pt x="11" y="14"/>
                  </a:cubicBezTo>
                  <a:cubicBezTo>
                    <a:pt x="8" y="11"/>
                    <a:pt x="6" y="0"/>
                    <a:pt x="1" y="2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34" name="Freeform 511"/>
            <p:cNvSpPr/>
            <p:nvPr/>
          </p:nvSpPr>
          <p:spPr>
            <a:xfrm>
              <a:off x="9525" y="36512"/>
              <a:ext cx="68263" cy="87312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</a:cxnLst>
              <a:pathLst>
                <a:path w="15" h="19">
                  <a:moveTo>
                    <a:pt x="1" y="2"/>
                  </a:moveTo>
                  <a:cubicBezTo>
                    <a:pt x="4" y="3"/>
                    <a:pt x="6" y="7"/>
                    <a:pt x="8" y="10"/>
                  </a:cubicBezTo>
                  <a:cubicBezTo>
                    <a:pt x="10" y="13"/>
                    <a:pt x="11" y="16"/>
                    <a:pt x="13" y="19"/>
                  </a:cubicBezTo>
                  <a:cubicBezTo>
                    <a:pt x="13" y="19"/>
                    <a:pt x="15" y="19"/>
                    <a:pt x="14" y="18"/>
                  </a:cubicBezTo>
                  <a:cubicBezTo>
                    <a:pt x="10" y="12"/>
                    <a:pt x="8" y="3"/>
                    <a:pt x="1" y="0"/>
                  </a:cubicBezTo>
                  <a:cubicBezTo>
                    <a:pt x="0" y="0"/>
                    <a:pt x="0" y="1"/>
                    <a:pt x="1" y="2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35" name="Freeform 512"/>
            <p:cNvSpPr/>
            <p:nvPr/>
          </p:nvSpPr>
          <p:spPr>
            <a:xfrm>
              <a:off x="22225" y="19050"/>
              <a:ext cx="73025" cy="1047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6" h="23">
                  <a:moveTo>
                    <a:pt x="1" y="2"/>
                  </a:moveTo>
                  <a:cubicBezTo>
                    <a:pt x="7" y="7"/>
                    <a:pt x="10" y="15"/>
                    <a:pt x="14" y="22"/>
                  </a:cubicBezTo>
                  <a:cubicBezTo>
                    <a:pt x="15" y="23"/>
                    <a:pt x="16" y="22"/>
                    <a:pt x="16" y="21"/>
                  </a:cubicBezTo>
                  <a:cubicBezTo>
                    <a:pt x="11" y="14"/>
                    <a:pt x="8" y="6"/>
                    <a:pt x="1" y="1"/>
                  </a:cubicBezTo>
                  <a:cubicBezTo>
                    <a:pt x="1" y="0"/>
                    <a:pt x="0" y="1"/>
                    <a:pt x="1" y="2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36" name="Freeform 513"/>
            <p:cNvSpPr/>
            <p:nvPr/>
          </p:nvSpPr>
          <p:spPr>
            <a:xfrm>
              <a:off x="41275" y="14287"/>
              <a:ext cx="68263" cy="100012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</a:cxnLst>
              <a:pathLst>
                <a:path w="15" h="22">
                  <a:moveTo>
                    <a:pt x="0" y="1"/>
                  </a:moveTo>
                  <a:cubicBezTo>
                    <a:pt x="0" y="2"/>
                    <a:pt x="1" y="3"/>
                    <a:pt x="1" y="4"/>
                  </a:cubicBezTo>
                  <a:cubicBezTo>
                    <a:pt x="2" y="6"/>
                    <a:pt x="4" y="8"/>
                    <a:pt x="5" y="10"/>
                  </a:cubicBezTo>
                  <a:cubicBezTo>
                    <a:pt x="8" y="14"/>
                    <a:pt x="10" y="18"/>
                    <a:pt x="13" y="22"/>
                  </a:cubicBezTo>
                  <a:cubicBezTo>
                    <a:pt x="14" y="22"/>
                    <a:pt x="15" y="21"/>
                    <a:pt x="14" y="21"/>
                  </a:cubicBezTo>
                  <a:cubicBezTo>
                    <a:pt x="11" y="17"/>
                    <a:pt x="9" y="13"/>
                    <a:pt x="7" y="10"/>
                  </a:cubicBezTo>
                  <a:cubicBezTo>
                    <a:pt x="5" y="8"/>
                    <a:pt x="4" y="6"/>
                    <a:pt x="3" y="3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37" name="Freeform 514"/>
            <p:cNvSpPr/>
            <p:nvPr/>
          </p:nvSpPr>
          <p:spPr>
            <a:xfrm>
              <a:off x="49213" y="9525"/>
              <a:ext cx="68263" cy="90487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</a:cxnLst>
              <a:pathLst>
                <a:path w="15" h="20">
                  <a:moveTo>
                    <a:pt x="1" y="1"/>
                  </a:moveTo>
                  <a:cubicBezTo>
                    <a:pt x="4" y="3"/>
                    <a:pt x="6" y="7"/>
                    <a:pt x="7" y="10"/>
                  </a:cubicBezTo>
                  <a:cubicBezTo>
                    <a:pt x="9" y="13"/>
                    <a:pt x="11" y="17"/>
                    <a:pt x="13" y="19"/>
                  </a:cubicBezTo>
                  <a:cubicBezTo>
                    <a:pt x="14" y="20"/>
                    <a:pt x="15" y="19"/>
                    <a:pt x="14" y="18"/>
                  </a:cubicBezTo>
                  <a:cubicBezTo>
                    <a:pt x="11" y="15"/>
                    <a:pt x="10" y="11"/>
                    <a:pt x="8" y="8"/>
                  </a:cubicBezTo>
                  <a:cubicBezTo>
                    <a:pt x="6" y="5"/>
                    <a:pt x="5" y="2"/>
                    <a:pt x="2" y="0"/>
                  </a:cubicBezTo>
                  <a:cubicBezTo>
                    <a:pt x="1" y="0"/>
                    <a:pt x="0" y="1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38" name="Freeform 515"/>
            <p:cNvSpPr/>
            <p:nvPr/>
          </p:nvSpPr>
          <p:spPr>
            <a:xfrm>
              <a:off x="73025" y="0"/>
              <a:ext cx="53975" cy="825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2" h="18">
                  <a:moveTo>
                    <a:pt x="1" y="1"/>
                  </a:moveTo>
                  <a:cubicBezTo>
                    <a:pt x="3" y="7"/>
                    <a:pt x="7" y="12"/>
                    <a:pt x="11" y="17"/>
                  </a:cubicBezTo>
                  <a:cubicBezTo>
                    <a:pt x="11" y="18"/>
                    <a:pt x="12" y="17"/>
                    <a:pt x="12" y="16"/>
                  </a:cubicBezTo>
                  <a:cubicBezTo>
                    <a:pt x="9" y="11"/>
                    <a:pt x="4" y="7"/>
                    <a:pt x="2" y="1"/>
                  </a:cubicBezTo>
                  <a:cubicBezTo>
                    <a:pt x="2" y="0"/>
                    <a:pt x="0" y="0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39" name="Freeform 516"/>
            <p:cNvSpPr/>
            <p:nvPr/>
          </p:nvSpPr>
          <p:spPr>
            <a:xfrm>
              <a:off x="90488" y="9525"/>
              <a:ext cx="36513" cy="508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</a:cxnLst>
              <a:pathLst>
                <a:path w="8" h="11">
                  <a:moveTo>
                    <a:pt x="1" y="1"/>
                  </a:moveTo>
                  <a:cubicBezTo>
                    <a:pt x="3" y="4"/>
                    <a:pt x="4" y="8"/>
                    <a:pt x="6" y="11"/>
                  </a:cubicBezTo>
                  <a:cubicBezTo>
                    <a:pt x="7" y="11"/>
                    <a:pt x="8" y="11"/>
                    <a:pt x="8" y="10"/>
                  </a:cubicBezTo>
                  <a:cubicBezTo>
                    <a:pt x="5" y="7"/>
                    <a:pt x="4" y="3"/>
                    <a:pt x="2" y="0"/>
                  </a:cubicBezTo>
                  <a:cubicBezTo>
                    <a:pt x="1" y="0"/>
                    <a:pt x="0" y="1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6882" name="组合 504"/>
          <p:cNvGrpSpPr/>
          <p:nvPr/>
        </p:nvGrpSpPr>
        <p:grpSpPr>
          <a:xfrm>
            <a:off x="3248979" y="4489768"/>
            <a:ext cx="1012825" cy="566737"/>
            <a:chOff x="0" y="0"/>
            <a:chExt cx="1012825" cy="566738"/>
          </a:xfrm>
        </p:grpSpPr>
        <p:sp>
          <p:nvSpPr>
            <p:cNvPr id="14411" name="Freeform 518"/>
            <p:cNvSpPr/>
            <p:nvPr/>
          </p:nvSpPr>
          <p:spPr>
            <a:xfrm>
              <a:off x="871537" y="26988"/>
              <a:ext cx="73025" cy="539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6" h="12">
                  <a:moveTo>
                    <a:pt x="2" y="11"/>
                  </a:moveTo>
                  <a:cubicBezTo>
                    <a:pt x="6" y="8"/>
                    <a:pt x="10" y="5"/>
                    <a:pt x="15" y="2"/>
                  </a:cubicBezTo>
                  <a:cubicBezTo>
                    <a:pt x="16" y="1"/>
                    <a:pt x="15" y="0"/>
                    <a:pt x="14" y="0"/>
                  </a:cubicBezTo>
                  <a:cubicBezTo>
                    <a:pt x="10" y="3"/>
                    <a:pt x="5" y="7"/>
                    <a:pt x="1" y="10"/>
                  </a:cubicBezTo>
                  <a:cubicBezTo>
                    <a:pt x="0" y="11"/>
                    <a:pt x="1" y="12"/>
                    <a:pt x="2" y="11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12" name="Freeform 519"/>
            <p:cNvSpPr/>
            <p:nvPr/>
          </p:nvSpPr>
          <p:spPr>
            <a:xfrm>
              <a:off x="866775" y="22225"/>
              <a:ext cx="100013" cy="77787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22" h="17">
                  <a:moveTo>
                    <a:pt x="1" y="17"/>
                  </a:moveTo>
                  <a:cubicBezTo>
                    <a:pt x="8" y="12"/>
                    <a:pt x="13" y="5"/>
                    <a:pt x="21" y="2"/>
                  </a:cubicBezTo>
                  <a:cubicBezTo>
                    <a:pt x="22" y="2"/>
                    <a:pt x="21" y="0"/>
                    <a:pt x="20" y="1"/>
                  </a:cubicBezTo>
                  <a:cubicBezTo>
                    <a:pt x="13" y="4"/>
                    <a:pt x="8" y="11"/>
                    <a:pt x="1" y="15"/>
                  </a:cubicBezTo>
                  <a:cubicBezTo>
                    <a:pt x="0" y="16"/>
                    <a:pt x="1" y="17"/>
                    <a:pt x="1" y="17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13" name="Freeform 520"/>
            <p:cNvSpPr/>
            <p:nvPr/>
          </p:nvSpPr>
          <p:spPr>
            <a:xfrm>
              <a:off x="866775" y="22225"/>
              <a:ext cx="117475" cy="90487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26" h="20">
                  <a:moveTo>
                    <a:pt x="1" y="20"/>
                  </a:moveTo>
                  <a:cubicBezTo>
                    <a:pt x="11" y="16"/>
                    <a:pt x="16" y="7"/>
                    <a:pt x="25" y="2"/>
                  </a:cubicBezTo>
                  <a:cubicBezTo>
                    <a:pt x="26" y="1"/>
                    <a:pt x="25" y="0"/>
                    <a:pt x="24" y="0"/>
                  </a:cubicBezTo>
                  <a:cubicBezTo>
                    <a:pt x="16" y="5"/>
                    <a:pt x="10" y="15"/>
                    <a:pt x="1" y="19"/>
                  </a:cubicBezTo>
                  <a:cubicBezTo>
                    <a:pt x="0" y="19"/>
                    <a:pt x="0" y="20"/>
                    <a:pt x="1" y="20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14" name="Freeform 521"/>
            <p:cNvSpPr/>
            <p:nvPr/>
          </p:nvSpPr>
          <p:spPr>
            <a:xfrm>
              <a:off x="876300" y="31750"/>
              <a:ext cx="112713" cy="952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25" h="21">
                  <a:moveTo>
                    <a:pt x="2" y="21"/>
                  </a:moveTo>
                  <a:cubicBezTo>
                    <a:pt x="10" y="15"/>
                    <a:pt x="16" y="7"/>
                    <a:pt x="25" y="1"/>
                  </a:cubicBezTo>
                  <a:cubicBezTo>
                    <a:pt x="25" y="1"/>
                    <a:pt x="25" y="0"/>
                    <a:pt x="24" y="0"/>
                  </a:cubicBezTo>
                  <a:cubicBezTo>
                    <a:pt x="15" y="5"/>
                    <a:pt x="9" y="13"/>
                    <a:pt x="1" y="19"/>
                  </a:cubicBezTo>
                  <a:cubicBezTo>
                    <a:pt x="0" y="20"/>
                    <a:pt x="1" y="21"/>
                    <a:pt x="2" y="21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15" name="Freeform 522"/>
            <p:cNvSpPr/>
            <p:nvPr/>
          </p:nvSpPr>
          <p:spPr>
            <a:xfrm>
              <a:off x="881062" y="39688"/>
              <a:ext cx="107950" cy="100012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24" h="22">
                  <a:moveTo>
                    <a:pt x="1" y="20"/>
                  </a:moveTo>
                  <a:cubicBezTo>
                    <a:pt x="1" y="20"/>
                    <a:pt x="1" y="20"/>
                    <a:pt x="0" y="20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3" y="19"/>
                    <a:pt x="6" y="18"/>
                    <a:pt x="8" y="17"/>
                  </a:cubicBezTo>
                  <a:cubicBezTo>
                    <a:pt x="10" y="15"/>
                    <a:pt x="12" y="14"/>
                    <a:pt x="14" y="12"/>
                  </a:cubicBezTo>
                  <a:cubicBezTo>
                    <a:pt x="18" y="9"/>
                    <a:pt x="21" y="6"/>
                    <a:pt x="24" y="2"/>
                  </a:cubicBezTo>
                  <a:cubicBezTo>
                    <a:pt x="24" y="1"/>
                    <a:pt x="23" y="0"/>
                    <a:pt x="23" y="1"/>
                  </a:cubicBezTo>
                  <a:cubicBezTo>
                    <a:pt x="20" y="5"/>
                    <a:pt x="16" y="9"/>
                    <a:pt x="11" y="12"/>
                  </a:cubicBezTo>
                  <a:cubicBezTo>
                    <a:pt x="9" y="14"/>
                    <a:pt x="6" y="16"/>
                    <a:pt x="4" y="18"/>
                  </a:cubicBezTo>
                  <a:cubicBezTo>
                    <a:pt x="3" y="19"/>
                    <a:pt x="1" y="19"/>
                    <a:pt x="0" y="20"/>
                  </a:cubicBezTo>
                  <a:cubicBezTo>
                    <a:pt x="0" y="21"/>
                    <a:pt x="1" y="22"/>
                    <a:pt x="1" y="21"/>
                  </a:cubicBezTo>
                  <a:cubicBezTo>
                    <a:pt x="1" y="21"/>
                    <a:pt x="2" y="21"/>
                    <a:pt x="2" y="21"/>
                  </a:cubicBezTo>
                  <a:cubicBezTo>
                    <a:pt x="3" y="21"/>
                    <a:pt x="2" y="19"/>
                    <a:pt x="1" y="20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16" name="Freeform 523"/>
            <p:cNvSpPr/>
            <p:nvPr/>
          </p:nvSpPr>
          <p:spPr>
            <a:xfrm>
              <a:off x="893762" y="63500"/>
              <a:ext cx="95250" cy="80962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21" h="18">
                  <a:moveTo>
                    <a:pt x="2" y="18"/>
                  </a:moveTo>
                  <a:cubicBezTo>
                    <a:pt x="9" y="13"/>
                    <a:pt x="15" y="8"/>
                    <a:pt x="21" y="2"/>
                  </a:cubicBezTo>
                  <a:cubicBezTo>
                    <a:pt x="21" y="1"/>
                    <a:pt x="20" y="0"/>
                    <a:pt x="20" y="1"/>
                  </a:cubicBezTo>
                  <a:cubicBezTo>
                    <a:pt x="14" y="7"/>
                    <a:pt x="8" y="12"/>
                    <a:pt x="1" y="17"/>
                  </a:cubicBezTo>
                  <a:cubicBezTo>
                    <a:pt x="0" y="17"/>
                    <a:pt x="1" y="18"/>
                    <a:pt x="2" y="18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17" name="Freeform 524"/>
            <p:cNvSpPr/>
            <p:nvPr/>
          </p:nvSpPr>
          <p:spPr>
            <a:xfrm>
              <a:off x="917575" y="85725"/>
              <a:ext cx="76200" cy="635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7" h="14">
                  <a:moveTo>
                    <a:pt x="1" y="13"/>
                  </a:moveTo>
                  <a:cubicBezTo>
                    <a:pt x="7" y="11"/>
                    <a:pt x="11" y="6"/>
                    <a:pt x="16" y="2"/>
                  </a:cubicBezTo>
                  <a:cubicBezTo>
                    <a:pt x="17" y="2"/>
                    <a:pt x="17" y="0"/>
                    <a:pt x="16" y="1"/>
                  </a:cubicBezTo>
                  <a:cubicBezTo>
                    <a:pt x="11" y="4"/>
                    <a:pt x="7" y="10"/>
                    <a:pt x="1" y="12"/>
                  </a:cubicBezTo>
                  <a:cubicBezTo>
                    <a:pt x="0" y="12"/>
                    <a:pt x="1" y="14"/>
                    <a:pt x="1" y="13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18" name="Freeform 525"/>
            <p:cNvSpPr/>
            <p:nvPr/>
          </p:nvSpPr>
          <p:spPr>
            <a:xfrm>
              <a:off x="866775" y="71438"/>
              <a:ext cx="53975" cy="730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2" h="16">
                  <a:moveTo>
                    <a:pt x="2" y="4"/>
                  </a:moveTo>
                  <a:cubicBezTo>
                    <a:pt x="5" y="2"/>
                    <a:pt x="9" y="14"/>
                    <a:pt x="10" y="15"/>
                  </a:cubicBezTo>
                  <a:cubicBezTo>
                    <a:pt x="11" y="16"/>
                    <a:pt x="12" y="15"/>
                    <a:pt x="11" y="14"/>
                  </a:cubicBezTo>
                  <a:cubicBezTo>
                    <a:pt x="9" y="12"/>
                    <a:pt x="6" y="0"/>
                    <a:pt x="1" y="3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19" name="Freeform 526"/>
            <p:cNvSpPr/>
            <p:nvPr/>
          </p:nvSpPr>
          <p:spPr>
            <a:xfrm>
              <a:off x="881062" y="58738"/>
              <a:ext cx="63500" cy="90487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pathLst>
                <a:path w="14" h="20">
                  <a:moveTo>
                    <a:pt x="0" y="2"/>
                  </a:moveTo>
                  <a:cubicBezTo>
                    <a:pt x="4" y="3"/>
                    <a:pt x="6" y="7"/>
                    <a:pt x="8" y="10"/>
                  </a:cubicBezTo>
                  <a:cubicBezTo>
                    <a:pt x="9" y="13"/>
                    <a:pt x="11" y="16"/>
                    <a:pt x="12" y="19"/>
                  </a:cubicBezTo>
                  <a:cubicBezTo>
                    <a:pt x="13" y="20"/>
                    <a:pt x="14" y="19"/>
                    <a:pt x="14" y="18"/>
                  </a:cubicBezTo>
                  <a:cubicBezTo>
                    <a:pt x="10" y="13"/>
                    <a:pt x="8" y="3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20" name="Freeform 527"/>
            <p:cNvSpPr/>
            <p:nvPr/>
          </p:nvSpPr>
          <p:spPr>
            <a:xfrm>
              <a:off x="893762" y="39688"/>
              <a:ext cx="73025" cy="104775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</a:cxnLst>
              <a:pathLst>
                <a:path w="16" h="23">
                  <a:moveTo>
                    <a:pt x="0" y="2"/>
                  </a:moveTo>
                  <a:cubicBezTo>
                    <a:pt x="7" y="7"/>
                    <a:pt x="9" y="16"/>
                    <a:pt x="14" y="22"/>
                  </a:cubicBezTo>
                  <a:cubicBezTo>
                    <a:pt x="15" y="23"/>
                    <a:pt x="16" y="22"/>
                    <a:pt x="15" y="21"/>
                  </a:cubicBezTo>
                  <a:cubicBezTo>
                    <a:pt x="10" y="15"/>
                    <a:pt x="8" y="6"/>
                    <a:pt x="1" y="1"/>
                  </a:cubicBezTo>
                  <a:cubicBezTo>
                    <a:pt x="0" y="0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21" name="Freeform 528"/>
            <p:cNvSpPr/>
            <p:nvPr/>
          </p:nvSpPr>
          <p:spPr>
            <a:xfrm>
              <a:off x="908050" y="36513"/>
              <a:ext cx="68263" cy="103187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</a:cxnLst>
              <a:pathLst>
                <a:path w="15" h="23">
                  <a:moveTo>
                    <a:pt x="0" y="1"/>
                  </a:moveTo>
                  <a:cubicBezTo>
                    <a:pt x="0" y="2"/>
                    <a:pt x="1" y="3"/>
                    <a:pt x="2" y="4"/>
                  </a:cubicBezTo>
                  <a:cubicBezTo>
                    <a:pt x="3" y="6"/>
                    <a:pt x="5" y="8"/>
                    <a:pt x="6" y="11"/>
                  </a:cubicBezTo>
                  <a:cubicBezTo>
                    <a:pt x="8" y="14"/>
                    <a:pt x="11" y="19"/>
                    <a:pt x="14" y="22"/>
                  </a:cubicBezTo>
                  <a:cubicBezTo>
                    <a:pt x="14" y="23"/>
                    <a:pt x="15" y="22"/>
                    <a:pt x="15" y="21"/>
                  </a:cubicBezTo>
                  <a:cubicBezTo>
                    <a:pt x="12" y="18"/>
                    <a:pt x="10" y="14"/>
                    <a:pt x="7" y="10"/>
                  </a:cubicBezTo>
                  <a:cubicBezTo>
                    <a:pt x="6" y="8"/>
                    <a:pt x="5" y="6"/>
                    <a:pt x="3" y="4"/>
                  </a:cubicBezTo>
                  <a:cubicBezTo>
                    <a:pt x="3" y="3"/>
                    <a:pt x="2" y="2"/>
                    <a:pt x="2" y="1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22" name="Freeform 529"/>
            <p:cNvSpPr/>
            <p:nvPr/>
          </p:nvSpPr>
          <p:spPr>
            <a:xfrm>
              <a:off x="920750" y="31750"/>
              <a:ext cx="68263" cy="90487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</a:cxnLst>
              <a:pathLst>
                <a:path w="15" h="20">
                  <a:moveTo>
                    <a:pt x="1" y="2"/>
                  </a:moveTo>
                  <a:cubicBezTo>
                    <a:pt x="4" y="3"/>
                    <a:pt x="5" y="8"/>
                    <a:pt x="7" y="10"/>
                  </a:cubicBezTo>
                  <a:cubicBezTo>
                    <a:pt x="9" y="14"/>
                    <a:pt x="10" y="17"/>
                    <a:pt x="13" y="20"/>
                  </a:cubicBezTo>
                  <a:cubicBezTo>
                    <a:pt x="14" y="20"/>
                    <a:pt x="15" y="19"/>
                    <a:pt x="14" y="19"/>
                  </a:cubicBezTo>
                  <a:cubicBezTo>
                    <a:pt x="11" y="16"/>
                    <a:pt x="9" y="12"/>
                    <a:pt x="7" y="8"/>
                  </a:cubicBezTo>
                  <a:cubicBezTo>
                    <a:pt x="6" y="5"/>
                    <a:pt x="4" y="2"/>
                    <a:pt x="1" y="0"/>
                  </a:cubicBezTo>
                  <a:cubicBezTo>
                    <a:pt x="1" y="0"/>
                    <a:pt x="0" y="1"/>
                    <a:pt x="1" y="2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23" name="Freeform 530"/>
            <p:cNvSpPr/>
            <p:nvPr/>
          </p:nvSpPr>
          <p:spPr>
            <a:xfrm>
              <a:off x="944562" y="22225"/>
              <a:ext cx="53975" cy="80962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</a:cxnLst>
              <a:pathLst>
                <a:path w="12" h="18">
                  <a:moveTo>
                    <a:pt x="0" y="2"/>
                  </a:moveTo>
                  <a:cubicBezTo>
                    <a:pt x="3" y="7"/>
                    <a:pt x="7" y="12"/>
                    <a:pt x="10" y="17"/>
                  </a:cubicBezTo>
                  <a:cubicBezTo>
                    <a:pt x="11" y="18"/>
                    <a:pt x="12" y="17"/>
                    <a:pt x="12" y="16"/>
                  </a:cubicBezTo>
                  <a:cubicBezTo>
                    <a:pt x="9" y="11"/>
                    <a:pt x="4" y="7"/>
                    <a:pt x="2" y="1"/>
                  </a:cubicBezTo>
                  <a:cubicBezTo>
                    <a:pt x="2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24" name="Freeform 531"/>
            <p:cNvSpPr/>
            <p:nvPr/>
          </p:nvSpPr>
          <p:spPr>
            <a:xfrm>
              <a:off x="962025" y="31750"/>
              <a:ext cx="36513" cy="53975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</a:cxnLst>
              <a:pathLst>
                <a:path w="8" h="12">
                  <a:moveTo>
                    <a:pt x="0" y="2"/>
                  </a:moveTo>
                  <a:cubicBezTo>
                    <a:pt x="3" y="4"/>
                    <a:pt x="4" y="8"/>
                    <a:pt x="6" y="11"/>
                  </a:cubicBezTo>
                  <a:cubicBezTo>
                    <a:pt x="6" y="12"/>
                    <a:pt x="8" y="11"/>
                    <a:pt x="7" y="10"/>
                  </a:cubicBezTo>
                  <a:cubicBezTo>
                    <a:pt x="5" y="7"/>
                    <a:pt x="4" y="3"/>
                    <a:pt x="2" y="1"/>
                  </a:cubicBezTo>
                  <a:cubicBezTo>
                    <a:pt x="1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25" name="Freeform 463"/>
            <p:cNvSpPr>
              <a:spLocks noEditPoints="1"/>
            </p:cNvSpPr>
            <p:nvPr/>
          </p:nvSpPr>
          <p:spPr>
            <a:xfrm>
              <a:off x="0" y="71438"/>
              <a:ext cx="952500" cy="4953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210" h="109">
                  <a:moveTo>
                    <a:pt x="203" y="3"/>
                  </a:moveTo>
                  <a:cubicBezTo>
                    <a:pt x="187" y="34"/>
                    <a:pt x="146" y="48"/>
                    <a:pt x="115" y="59"/>
                  </a:cubicBezTo>
                  <a:cubicBezTo>
                    <a:pt x="85" y="69"/>
                    <a:pt x="51" y="78"/>
                    <a:pt x="19" y="76"/>
                  </a:cubicBezTo>
                  <a:cubicBezTo>
                    <a:pt x="28" y="68"/>
                    <a:pt x="39" y="61"/>
                    <a:pt x="47" y="51"/>
                  </a:cubicBezTo>
                  <a:cubicBezTo>
                    <a:pt x="49" y="48"/>
                    <a:pt x="46" y="44"/>
                    <a:pt x="43" y="46"/>
                  </a:cubicBezTo>
                  <a:cubicBezTo>
                    <a:pt x="29" y="55"/>
                    <a:pt x="16" y="65"/>
                    <a:pt x="2" y="74"/>
                  </a:cubicBezTo>
                  <a:cubicBezTo>
                    <a:pt x="1" y="75"/>
                    <a:pt x="0" y="78"/>
                    <a:pt x="2" y="79"/>
                  </a:cubicBezTo>
                  <a:cubicBezTo>
                    <a:pt x="25" y="89"/>
                    <a:pt x="47" y="107"/>
                    <a:pt x="72" y="109"/>
                  </a:cubicBezTo>
                  <a:cubicBezTo>
                    <a:pt x="76" y="109"/>
                    <a:pt x="76" y="103"/>
                    <a:pt x="72" y="103"/>
                  </a:cubicBezTo>
                  <a:cubicBezTo>
                    <a:pt x="54" y="101"/>
                    <a:pt x="38" y="91"/>
                    <a:pt x="21" y="82"/>
                  </a:cubicBezTo>
                  <a:cubicBezTo>
                    <a:pt x="55" y="83"/>
                    <a:pt x="90" y="73"/>
                    <a:pt x="122" y="63"/>
                  </a:cubicBezTo>
                  <a:cubicBezTo>
                    <a:pt x="152" y="52"/>
                    <a:pt x="193" y="37"/>
                    <a:pt x="208" y="6"/>
                  </a:cubicBezTo>
                  <a:cubicBezTo>
                    <a:pt x="210" y="3"/>
                    <a:pt x="205" y="0"/>
                    <a:pt x="203" y="3"/>
                  </a:cubicBezTo>
                  <a:close/>
                  <a:moveTo>
                    <a:pt x="10" y="76"/>
                  </a:moveTo>
                  <a:cubicBezTo>
                    <a:pt x="10" y="76"/>
                    <a:pt x="11" y="76"/>
                    <a:pt x="11" y="75"/>
                  </a:cubicBezTo>
                  <a:cubicBezTo>
                    <a:pt x="11" y="76"/>
                    <a:pt x="10" y="76"/>
                    <a:pt x="10" y="76"/>
                  </a:cubicBezTo>
                  <a:cubicBezTo>
                    <a:pt x="10" y="76"/>
                    <a:pt x="10" y="76"/>
                    <a:pt x="10" y="76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26" name="Freeform 517"/>
            <p:cNvSpPr/>
            <p:nvPr/>
          </p:nvSpPr>
          <p:spPr>
            <a:xfrm>
              <a:off x="857250" y="0"/>
              <a:ext cx="155575" cy="1714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4" h="38">
                  <a:moveTo>
                    <a:pt x="23" y="5"/>
                  </a:moveTo>
                  <a:cubicBezTo>
                    <a:pt x="13" y="0"/>
                    <a:pt x="3" y="9"/>
                    <a:pt x="1" y="19"/>
                  </a:cubicBezTo>
                  <a:cubicBezTo>
                    <a:pt x="0" y="30"/>
                    <a:pt x="13" y="38"/>
                    <a:pt x="22" y="33"/>
                  </a:cubicBezTo>
                  <a:cubicBezTo>
                    <a:pt x="30" y="30"/>
                    <a:pt x="34" y="21"/>
                    <a:pt x="33" y="13"/>
                  </a:cubicBezTo>
                  <a:cubicBezTo>
                    <a:pt x="31" y="2"/>
                    <a:pt x="19" y="2"/>
                    <a:pt x="11" y="5"/>
                  </a:cubicBezTo>
                  <a:cubicBezTo>
                    <a:pt x="8" y="6"/>
                    <a:pt x="9" y="9"/>
                    <a:pt x="12" y="8"/>
                  </a:cubicBezTo>
                  <a:cubicBezTo>
                    <a:pt x="18" y="6"/>
                    <a:pt x="27" y="5"/>
                    <a:pt x="29" y="13"/>
                  </a:cubicBezTo>
                  <a:cubicBezTo>
                    <a:pt x="30" y="18"/>
                    <a:pt x="28" y="25"/>
                    <a:pt x="24" y="28"/>
                  </a:cubicBezTo>
                  <a:cubicBezTo>
                    <a:pt x="18" y="33"/>
                    <a:pt x="8" y="31"/>
                    <a:pt x="5" y="23"/>
                  </a:cubicBezTo>
                  <a:cubicBezTo>
                    <a:pt x="3" y="14"/>
                    <a:pt x="13" y="4"/>
                    <a:pt x="21" y="8"/>
                  </a:cubicBezTo>
                  <a:cubicBezTo>
                    <a:pt x="23" y="9"/>
                    <a:pt x="25" y="6"/>
                    <a:pt x="23" y="5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6899" name="组合 521"/>
          <p:cNvGrpSpPr/>
          <p:nvPr/>
        </p:nvGrpSpPr>
        <p:grpSpPr>
          <a:xfrm>
            <a:off x="3214053" y="3254693"/>
            <a:ext cx="838200" cy="263525"/>
            <a:chOff x="0" y="0"/>
            <a:chExt cx="838200" cy="263525"/>
          </a:xfrm>
        </p:grpSpPr>
        <p:sp>
          <p:nvSpPr>
            <p:cNvPr id="14395" name="Freeform 532"/>
            <p:cNvSpPr/>
            <p:nvPr/>
          </p:nvSpPr>
          <p:spPr>
            <a:xfrm>
              <a:off x="684212" y="14287"/>
              <a:ext cx="153988" cy="1714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4" h="38">
                  <a:moveTo>
                    <a:pt x="23" y="5"/>
                  </a:moveTo>
                  <a:cubicBezTo>
                    <a:pt x="13" y="0"/>
                    <a:pt x="3" y="9"/>
                    <a:pt x="2" y="20"/>
                  </a:cubicBezTo>
                  <a:cubicBezTo>
                    <a:pt x="0" y="30"/>
                    <a:pt x="13" y="38"/>
                    <a:pt x="22" y="34"/>
                  </a:cubicBezTo>
                  <a:cubicBezTo>
                    <a:pt x="30" y="30"/>
                    <a:pt x="34" y="21"/>
                    <a:pt x="33" y="13"/>
                  </a:cubicBezTo>
                  <a:cubicBezTo>
                    <a:pt x="31" y="2"/>
                    <a:pt x="19" y="2"/>
                    <a:pt x="11" y="5"/>
                  </a:cubicBezTo>
                  <a:cubicBezTo>
                    <a:pt x="9" y="6"/>
                    <a:pt x="10" y="9"/>
                    <a:pt x="12" y="9"/>
                  </a:cubicBezTo>
                  <a:cubicBezTo>
                    <a:pt x="18" y="7"/>
                    <a:pt x="27" y="5"/>
                    <a:pt x="29" y="13"/>
                  </a:cubicBezTo>
                  <a:cubicBezTo>
                    <a:pt x="31" y="19"/>
                    <a:pt x="28" y="25"/>
                    <a:pt x="24" y="28"/>
                  </a:cubicBezTo>
                  <a:cubicBezTo>
                    <a:pt x="18" y="34"/>
                    <a:pt x="8" y="31"/>
                    <a:pt x="6" y="23"/>
                  </a:cubicBezTo>
                  <a:cubicBezTo>
                    <a:pt x="3" y="15"/>
                    <a:pt x="13" y="4"/>
                    <a:pt x="21" y="8"/>
                  </a:cubicBezTo>
                  <a:cubicBezTo>
                    <a:pt x="24" y="9"/>
                    <a:pt x="25" y="6"/>
                    <a:pt x="23" y="5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96" name="Freeform 533"/>
            <p:cNvSpPr/>
            <p:nvPr/>
          </p:nvSpPr>
          <p:spPr>
            <a:xfrm>
              <a:off x="698500" y="41275"/>
              <a:ext cx="71438" cy="539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6" h="12">
                  <a:moveTo>
                    <a:pt x="2" y="11"/>
                  </a:moveTo>
                  <a:cubicBezTo>
                    <a:pt x="6" y="8"/>
                    <a:pt x="11" y="5"/>
                    <a:pt x="15" y="2"/>
                  </a:cubicBezTo>
                  <a:cubicBezTo>
                    <a:pt x="16" y="1"/>
                    <a:pt x="15" y="0"/>
                    <a:pt x="15" y="0"/>
                  </a:cubicBezTo>
                  <a:cubicBezTo>
                    <a:pt x="10" y="4"/>
                    <a:pt x="5" y="7"/>
                    <a:pt x="1" y="10"/>
                  </a:cubicBezTo>
                  <a:cubicBezTo>
                    <a:pt x="0" y="11"/>
                    <a:pt x="1" y="12"/>
                    <a:pt x="2" y="11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97" name="Freeform 534"/>
            <p:cNvSpPr/>
            <p:nvPr/>
          </p:nvSpPr>
          <p:spPr>
            <a:xfrm>
              <a:off x="693737" y="41275"/>
              <a:ext cx="100013" cy="71437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22" h="16">
                  <a:moveTo>
                    <a:pt x="2" y="16"/>
                  </a:moveTo>
                  <a:cubicBezTo>
                    <a:pt x="9" y="12"/>
                    <a:pt x="14" y="5"/>
                    <a:pt x="21" y="1"/>
                  </a:cubicBezTo>
                  <a:cubicBezTo>
                    <a:pt x="22" y="1"/>
                    <a:pt x="21" y="0"/>
                    <a:pt x="20" y="0"/>
                  </a:cubicBezTo>
                  <a:cubicBezTo>
                    <a:pt x="13" y="3"/>
                    <a:pt x="8" y="10"/>
                    <a:pt x="1" y="15"/>
                  </a:cubicBezTo>
                  <a:cubicBezTo>
                    <a:pt x="0" y="15"/>
                    <a:pt x="1" y="16"/>
                    <a:pt x="2" y="16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98" name="Freeform 535"/>
            <p:cNvSpPr/>
            <p:nvPr/>
          </p:nvSpPr>
          <p:spPr>
            <a:xfrm>
              <a:off x="693737" y="36512"/>
              <a:ext cx="117475" cy="952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26" h="21">
                  <a:moveTo>
                    <a:pt x="2" y="20"/>
                  </a:moveTo>
                  <a:cubicBezTo>
                    <a:pt x="11" y="16"/>
                    <a:pt x="17" y="7"/>
                    <a:pt x="25" y="2"/>
                  </a:cubicBezTo>
                  <a:cubicBezTo>
                    <a:pt x="26" y="1"/>
                    <a:pt x="25" y="0"/>
                    <a:pt x="24" y="1"/>
                  </a:cubicBezTo>
                  <a:cubicBezTo>
                    <a:pt x="16" y="6"/>
                    <a:pt x="11" y="15"/>
                    <a:pt x="1" y="19"/>
                  </a:cubicBezTo>
                  <a:cubicBezTo>
                    <a:pt x="0" y="19"/>
                    <a:pt x="1" y="21"/>
                    <a:pt x="2" y="20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99" name="Freeform 536"/>
            <p:cNvSpPr/>
            <p:nvPr/>
          </p:nvSpPr>
          <p:spPr>
            <a:xfrm>
              <a:off x="701675" y="46037"/>
              <a:ext cx="119063" cy="952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26" h="21">
                  <a:moveTo>
                    <a:pt x="2" y="21"/>
                  </a:moveTo>
                  <a:cubicBezTo>
                    <a:pt x="10" y="15"/>
                    <a:pt x="16" y="7"/>
                    <a:pt x="25" y="2"/>
                  </a:cubicBezTo>
                  <a:cubicBezTo>
                    <a:pt x="26" y="1"/>
                    <a:pt x="25" y="0"/>
                    <a:pt x="24" y="0"/>
                  </a:cubicBezTo>
                  <a:cubicBezTo>
                    <a:pt x="16" y="6"/>
                    <a:pt x="9" y="14"/>
                    <a:pt x="1" y="20"/>
                  </a:cubicBezTo>
                  <a:cubicBezTo>
                    <a:pt x="0" y="20"/>
                    <a:pt x="1" y="21"/>
                    <a:pt x="2" y="21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00" name="Freeform 537"/>
            <p:cNvSpPr/>
            <p:nvPr/>
          </p:nvSpPr>
          <p:spPr>
            <a:xfrm>
              <a:off x="706437" y="53975"/>
              <a:ext cx="114300" cy="100012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25" h="22">
                  <a:moveTo>
                    <a:pt x="1" y="20"/>
                  </a:moveTo>
                  <a:cubicBezTo>
                    <a:pt x="1" y="20"/>
                    <a:pt x="1" y="20"/>
                    <a:pt x="1" y="20"/>
                  </a:cubicBezTo>
                  <a:cubicBezTo>
                    <a:pt x="1" y="21"/>
                    <a:pt x="1" y="21"/>
                    <a:pt x="2" y="21"/>
                  </a:cubicBezTo>
                  <a:cubicBezTo>
                    <a:pt x="3" y="20"/>
                    <a:pt x="6" y="18"/>
                    <a:pt x="8" y="17"/>
                  </a:cubicBezTo>
                  <a:cubicBezTo>
                    <a:pt x="10" y="16"/>
                    <a:pt x="12" y="14"/>
                    <a:pt x="14" y="13"/>
                  </a:cubicBezTo>
                  <a:cubicBezTo>
                    <a:pt x="18" y="10"/>
                    <a:pt x="21" y="6"/>
                    <a:pt x="24" y="2"/>
                  </a:cubicBezTo>
                  <a:cubicBezTo>
                    <a:pt x="25" y="1"/>
                    <a:pt x="23" y="0"/>
                    <a:pt x="23" y="1"/>
                  </a:cubicBezTo>
                  <a:cubicBezTo>
                    <a:pt x="20" y="6"/>
                    <a:pt x="16" y="9"/>
                    <a:pt x="12" y="13"/>
                  </a:cubicBezTo>
                  <a:cubicBezTo>
                    <a:pt x="9" y="15"/>
                    <a:pt x="7" y="16"/>
                    <a:pt x="4" y="18"/>
                  </a:cubicBezTo>
                  <a:cubicBezTo>
                    <a:pt x="3" y="19"/>
                    <a:pt x="1" y="20"/>
                    <a:pt x="0" y="21"/>
                  </a:cubicBezTo>
                  <a:cubicBezTo>
                    <a:pt x="0" y="21"/>
                    <a:pt x="1" y="22"/>
                    <a:pt x="1" y="22"/>
                  </a:cubicBezTo>
                  <a:cubicBezTo>
                    <a:pt x="2" y="22"/>
                    <a:pt x="2" y="21"/>
                    <a:pt x="2" y="21"/>
                  </a:cubicBezTo>
                  <a:cubicBezTo>
                    <a:pt x="3" y="21"/>
                    <a:pt x="2" y="20"/>
                    <a:pt x="1" y="20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01" name="Freeform 538"/>
            <p:cNvSpPr/>
            <p:nvPr/>
          </p:nvSpPr>
          <p:spPr>
            <a:xfrm>
              <a:off x="725487" y="77787"/>
              <a:ext cx="95250" cy="857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pathLst>
                <a:path w="21" h="19">
                  <a:moveTo>
                    <a:pt x="1" y="18"/>
                  </a:moveTo>
                  <a:cubicBezTo>
                    <a:pt x="8" y="13"/>
                    <a:pt x="14" y="8"/>
                    <a:pt x="20" y="2"/>
                  </a:cubicBezTo>
                  <a:cubicBezTo>
                    <a:pt x="21" y="1"/>
                    <a:pt x="20" y="0"/>
                    <a:pt x="19" y="1"/>
                  </a:cubicBezTo>
                  <a:cubicBezTo>
                    <a:pt x="13" y="7"/>
                    <a:pt x="7" y="12"/>
                    <a:pt x="0" y="17"/>
                  </a:cubicBezTo>
                  <a:cubicBezTo>
                    <a:pt x="0" y="17"/>
                    <a:pt x="0" y="19"/>
                    <a:pt x="1" y="18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02" name="Freeform 539"/>
            <p:cNvSpPr/>
            <p:nvPr/>
          </p:nvSpPr>
          <p:spPr>
            <a:xfrm>
              <a:off x="742950" y="104775"/>
              <a:ext cx="82550" cy="58737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8" h="13">
                  <a:moveTo>
                    <a:pt x="2" y="13"/>
                  </a:moveTo>
                  <a:cubicBezTo>
                    <a:pt x="8" y="10"/>
                    <a:pt x="12" y="5"/>
                    <a:pt x="17" y="1"/>
                  </a:cubicBezTo>
                  <a:cubicBezTo>
                    <a:pt x="18" y="1"/>
                    <a:pt x="17" y="0"/>
                    <a:pt x="16" y="0"/>
                  </a:cubicBezTo>
                  <a:cubicBezTo>
                    <a:pt x="11" y="3"/>
                    <a:pt x="7" y="9"/>
                    <a:pt x="1" y="11"/>
                  </a:cubicBezTo>
                  <a:cubicBezTo>
                    <a:pt x="0" y="11"/>
                    <a:pt x="1" y="13"/>
                    <a:pt x="2" y="13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03" name="Freeform 540"/>
            <p:cNvSpPr/>
            <p:nvPr/>
          </p:nvSpPr>
          <p:spPr>
            <a:xfrm>
              <a:off x="698500" y="85725"/>
              <a:ext cx="49213" cy="730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pathLst>
                <a:path w="11" h="16">
                  <a:moveTo>
                    <a:pt x="1" y="4"/>
                  </a:moveTo>
                  <a:cubicBezTo>
                    <a:pt x="4" y="3"/>
                    <a:pt x="8" y="14"/>
                    <a:pt x="10" y="16"/>
                  </a:cubicBezTo>
                  <a:cubicBezTo>
                    <a:pt x="10" y="16"/>
                    <a:pt x="11" y="15"/>
                    <a:pt x="11" y="14"/>
                  </a:cubicBezTo>
                  <a:cubicBezTo>
                    <a:pt x="8" y="12"/>
                    <a:pt x="6" y="0"/>
                    <a:pt x="0" y="3"/>
                  </a:cubicBezTo>
                  <a:cubicBezTo>
                    <a:pt x="0" y="3"/>
                    <a:pt x="0" y="5"/>
                    <a:pt x="1" y="4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04" name="Freeform 541"/>
            <p:cNvSpPr/>
            <p:nvPr/>
          </p:nvSpPr>
          <p:spPr>
            <a:xfrm>
              <a:off x="706437" y="73025"/>
              <a:ext cx="63500" cy="90487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4" h="20">
                  <a:moveTo>
                    <a:pt x="1" y="2"/>
                  </a:moveTo>
                  <a:cubicBezTo>
                    <a:pt x="4" y="3"/>
                    <a:pt x="6" y="8"/>
                    <a:pt x="8" y="11"/>
                  </a:cubicBezTo>
                  <a:cubicBezTo>
                    <a:pt x="9" y="13"/>
                    <a:pt x="11" y="16"/>
                    <a:pt x="13" y="19"/>
                  </a:cubicBezTo>
                  <a:cubicBezTo>
                    <a:pt x="13" y="20"/>
                    <a:pt x="14" y="19"/>
                    <a:pt x="14" y="18"/>
                  </a:cubicBezTo>
                  <a:cubicBezTo>
                    <a:pt x="10" y="13"/>
                    <a:pt x="8" y="3"/>
                    <a:pt x="1" y="1"/>
                  </a:cubicBezTo>
                  <a:cubicBezTo>
                    <a:pt x="0" y="0"/>
                    <a:pt x="0" y="2"/>
                    <a:pt x="1" y="2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05" name="Freeform 542"/>
            <p:cNvSpPr/>
            <p:nvPr/>
          </p:nvSpPr>
          <p:spPr>
            <a:xfrm>
              <a:off x="720725" y="58737"/>
              <a:ext cx="73025" cy="100012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</a:cxnLst>
              <a:pathLst>
                <a:path w="16" h="22">
                  <a:moveTo>
                    <a:pt x="1" y="2"/>
                  </a:moveTo>
                  <a:cubicBezTo>
                    <a:pt x="7" y="7"/>
                    <a:pt x="10" y="15"/>
                    <a:pt x="14" y="21"/>
                  </a:cubicBezTo>
                  <a:cubicBezTo>
                    <a:pt x="15" y="22"/>
                    <a:pt x="16" y="21"/>
                    <a:pt x="16" y="21"/>
                  </a:cubicBezTo>
                  <a:cubicBezTo>
                    <a:pt x="11" y="14"/>
                    <a:pt x="8" y="5"/>
                    <a:pt x="1" y="0"/>
                  </a:cubicBezTo>
                  <a:cubicBezTo>
                    <a:pt x="1" y="0"/>
                    <a:pt x="0" y="1"/>
                    <a:pt x="1" y="2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06" name="Freeform 544"/>
            <p:cNvSpPr/>
            <p:nvPr/>
          </p:nvSpPr>
          <p:spPr>
            <a:xfrm>
              <a:off x="747712" y="46037"/>
              <a:ext cx="68263" cy="90487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5" h="20">
                  <a:moveTo>
                    <a:pt x="1" y="2"/>
                  </a:moveTo>
                  <a:cubicBezTo>
                    <a:pt x="4" y="3"/>
                    <a:pt x="6" y="8"/>
                    <a:pt x="7" y="11"/>
                  </a:cubicBezTo>
                  <a:cubicBezTo>
                    <a:pt x="9" y="14"/>
                    <a:pt x="11" y="17"/>
                    <a:pt x="13" y="20"/>
                  </a:cubicBezTo>
                  <a:cubicBezTo>
                    <a:pt x="14" y="20"/>
                    <a:pt x="15" y="19"/>
                    <a:pt x="14" y="19"/>
                  </a:cubicBezTo>
                  <a:cubicBezTo>
                    <a:pt x="11" y="16"/>
                    <a:pt x="10" y="12"/>
                    <a:pt x="8" y="8"/>
                  </a:cubicBezTo>
                  <a:cubicBezTo>
                    <a:pt x="6" y="6"/>
                    <a:pt x="5" y="2"/>
                    <a:pt x="2" y="1"/>
                  </a:cubicBezTo>
                  <a:cubicBezTo>
                    <a:pt x="1" y="0"/>
                    <a:pt x="0" y="2"/>
                    <a:pt x="1" y="2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07" name="Freeform 545"/>
            <p:cNvSpPr/>
            <p:nvPr/>
          </p:nvSpPr>
          <p:spPr>
            <a:xfrm>
              <a:off x="769937" y="41275"/>
              <a:ext cx="55563" cy="762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</a:cxnLst>
              <a:pathLst>
                <a:path w="12" h="17">
                  <a:moveTo>
                    <a:pt x="1" y="1"/>
                  </a:moveTo>
                  <a:cubicBezTo>
                    <a:pt x="3" y="7"/>
                    <a:pt x="7" y="11"/>
                    <a:pt x="11" y="16"/>
                  </a:cubicBezTo>
                  <a:cubicBezTo>
                    <a:pt x="11" y="17"/>
                    <a:pt x="12" y="16"/>
                    <a:pt x="12" y="16"/>
                  </a:cubicBezTo>
                  <a:cubicBezTo>
                    <a:pt x="9" y="11"/>
                    <a:pt x="4" y="6"/>
                    <a:pt x="2" y="0"/>
                  </a:cubicBezTo>
                  <a:cubicBezTo>
                    <a:pt x="2" y="0"/>
                    <a:pt x="0" y="0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08" name="Freeform 546"/>
            <p:cNvSpPr/>
            <p:nvPr/>
          </p:nvSpPr>
          <p:spPr>
            <a:xfrm>
              <a:off x="788987" y="46037"/>
              <a:ext cx="36513" cy="539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8" h="12">
                  <a:moveTo>
                    <a:pt x="1" y="2"/>
                  </a:moveTo>
                  <a:cubicBezTo>
                    <a:pt x="3" y="5"/>
                    <a:pt x="4" y="8"/>
                    <a:pt x="6" y="11"/>
                  </a:cubicBezTo>
                  <a:cubicBezTo>
                    <a:pt x="7" y="12"/>
                    <a:pt x="8" y="11"/>
                    <a:pt x="7" y="10"/>
                  </a:cubicBezTo>
                  <a:cubicBezTo>
                    <a:pt x="5" y="7"/>
                    <a:pt x="4" y="4"/>
                    <a:pt x="2" y="1"/>
                  </a:cubicBezTo>
                  <a:cubicBezTo>
                    <a:pt x="1" y="0"/>
                    <a:pt x="0" y="1"/>
                    <a:pt x="1" y="2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09" name="Freeform 462"/>
            <p:cNvSpPr/>
            <p:nvPr/>
          </p:nvSpPr>
          <p:spPr>
            <a:xfrm>
              <a:off x="0" y="0"/>
              <a:ext cx="784225" cy="2635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73" h="58">
                  <a:moveTo>
                    <a:pt x="49" y="51"/>
                  </a:moveTo>
                  <a:cubicBezTo>
                    <a:pt x="35" y="45"/>
                    <a:pt x="24" y="36"/>
                    <a:pt x="12" y="27"/>
                  </a:cubicBezTo>
                  <a:cubicBezTo>
                    <a:pt x="63" y="31"/>
                    <a:pt x="120" y="43"/>
                    <a:pt x="169" y="25"/>
                  </a:cubicBezTo>
                  <a:cubicBezTo>
                    <a:pt x="173" y="24"/>
                    <a:pt x="171" y="18"/>
                    <a:pt x="168" y="19"/>
                  </a:cubicBezTo>
                  <a:cubicBezTo>
                    <a:pt x="123" y="36"/>
                    <a:pt x="70" y="26"/>
                    <a:pt x="22" y="22"/>
                  </a:cubicBezTo>
                  <a:cubicBezTo>
                    <a:pt x="33" y="16"/>
                    <a:pt x="43" y="10"/>
                    <a:pt x="54" y="6"/>
                  </a:cubicBezTo>
                  <a:cubicBezTo>
                    <a:pt x="57" y="5"/>
                    <a:pt x="55" y="0"/>
                    <a:pt x="53" y="0"/>
                  </a:cubicBezTo>
                  <a:cubicBezTo>
                    <a:pt x="34" y="3"/>
                    <a:pt x="16" y="10"/>
                    <a:pt x="2" y="22"/>
                  </a:cubicBezTo>
                  <a:cubicBezTo>
                    <a:pt x="0" y="24"/>
                    <a:pt x="1" y="26"/>
                    <a:pt x="2" y="27"/>
                  </a:cubicBezTo>
                  <a:cubicBezTo>
                    <a:pt x="17" y="38"/>
                    <a:pt x="30" y="50"/>
                    <a:pt x="48" y="57"/>
                  </a:cubicBezTo>
                  <a:cubicBezTo>
                    <a:pt x="51" y="58"/>
                    <a:pt x="53" y="53"/>
                    <a:pt x="49" y="51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410" name="Freeform 543"/>
            <p:cNvSpPr/>
            <p:nvPr/>
          </p:nvSpPr>
          <p:spPr>
            <a:xfrm>
              <a:off x="733425" y="49212"/>
              <a:ext cx="73025" cy="1047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6" h="23">
                  <a:moveTo>
                    <a:pt x="1" y="1"/>
                  </a:moveTo>
                  <a:cubicBezTo>
                    <a:pt x="1" y="2"/>
                    <a:pt x="2" y="3"/>
                    <a:pt x="2" y="4"/>
                  </a:cubicBezTo>
                  <a:cubicBezTo>
                    <a:pt x="3" y="6"/>
                    <a:pt x="5" y="9"/>
                    <a:pt x="6" y="11"/>
                  </a:cubicBezTo>
                  <a:cubicBezTo>
                    <a:pt x="9" y="15"/>
                    <a:pt x="11" y="19"/>
                    <a:pt x="14" y="22"/>
                  </a:cubicBezTo>
                  <a:cubicBezTo>
                    <a:pt x="15" y="23"/>
                    <a:pt x="16" y="22"/>
                    <a:pt x="15" y="21"/>
                  </a:cubicBezTo>
                  <a:cubicBezTo>
                    <a:pt x="12" y="18"/>
                    <a:pt x="10" y="14"/>
                    <a:pt x="7" y="10"/>
                  </a:cubicBezTo>
                  <a:cubicBezTo>
                    <a:pt x="6" y="8"/>
                    <a:pt x="5" y="6"/>
                    <a:pt x="4" y="4"/>
                  </a:cubicBezTo>
                  <a:cubicBezTo>
                    <a:pt x="3" y="3"/>
                    <a:pt x="2" y="2"/>
                    <a:pt x="2" y="1"/>
                  </a:cubicBezTo>
                  <a:cubicBezTo>
                    <a:pt x="2" y="0"/>
                    <a:pt x="0" y="1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6916" name="组合 538"/>
          <p:cNvGrpSpPr/>
          <p:nvPr/>
        </p:nvGrpSpPr>
        <p:grpSpPr>
          <a:xfrm>
            <a:off x="3190240" y="1552893"/>
            <a:ext cx="1420813" cy="747712"/>
            <a:chOff x="0" y="0"/>
            <a:chExt cx="1420813" cy="747712"/>
          </a:xfrm>
        </p:grpSpPr>
        <p:sp>
          <p:nvSpPr>
            <p:cNvPr id="14379" name="Freeform 461"/>
            <p:cNvSpPr/>
            <p:nvPr/>
          </p:nvSpPr>
          <p:spPr>
            <a:xfrm>
              <a:off x="0" y="0"/>
              <a:ext cx="1365250" cy="693737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01" h="153">
                  <a:moveTo>
                    <a:pt x="245" y="92"/>
                  </a:moveTo>
                  <a:cubicBezTo>
                    <a:pt x="224" y="76"/>
                    <a:pt x="200" y="64"/>
                    <a:pt x="176" y="54"/>
                  </a:cubicBezTo>
                  <a:cubicBezTo>
                    <a:pt x="128" y="34"/>
                    <a:pt x="78" y="23"/>
                    <a:pt x="27" y="22"/>
                  </a:cubicBezTo>
                  <a:cubicBezTo>
                    <a:pt x="38" y="17"/>
                    <a:pt x="48" y="11"/>
                    <a:pt x="59" y="7"/>
                  </a:cubicBezTo>
                  <a:cubicBezTo>
                    <a:pt x="63" y="6"/>
                    <a:pt x="61" y="0"/>
                    <a:pt x="57" y="1"/>
                  </a:cubicBezTo>
                  <a:cubicBezTo>
                    <a:pt x="39" y="8"/>
                    <a:pt x="21" y="16"/>
                    <a:pt x="2" y="23"/>
                  </a:cubicBezTo>
                  <a:cubicBezTo>
                    <a:pt x="0" y="23"/>
                    <a:pt x="0" y="26"/>
                    <a:pt x="1" y="28"/>
                  </a:cubicBezTo>
                  <a:cubicBezTo>
                    <a:pt x="16" y="43"/>
                    <a:pt x="34" y="54"/>
                    <a:pt x="52" y="65"/>
                  </a:cubicBezTo>
                  <a:cubicBezTo>
                    <a:pt x="55" y="67"/>
                    <a:pt x="58" y="62"/>
                    <a:pt x="55" y="60"/>
                  </a:cubicBezTo>
                  <a:cubicBezTo>
                    <a:pt x="39" y="50"/>
                    <a:pt x="24" y="41"/>
                    <a:pt x="10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68" y="27"/>
                    <a:pt x="122" y="39"/>
                    <a:pt x="174" y="59"/>
                  </a:cubicBezTo>
                  <a:cubicBezTo>
                    <a:pt x="200" y="70"/>
                    <a:pt x="225" y="83"/>
                    <a:pt x="247" y="101"/>
                  </a:cubicBezTo>
                  <a:cubicBezTo>
                    <a:pt x="265" y="115"/>
                    <a:pt x="276" y="136"/>
                    <a:pt x="294" y="150"/>
                  </a:cubicBezTo>
                  <a:cubicBezTo>
                    <a:pt x="298" y="153"/>
                    <a:pt x="301" y="147"/>
                    <a:pt x="298" y="145"/>
                  </a:cubicBezTo>
                  <a:cubicBezTo>
                    <a:pt x="277" y="130"/>
                    <a:pt x="265" y="107"/>
                    <a:pt x="245" y="92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80" name="Freeform 547"/>
            <p:cNvSpPr/>
            <p:nvPr/>
          </p:nvSpPr>
          <p:spPr>
            <a:xfrm>
              <a:off x="1265238" y="581025"/>
              <a:ext cx="155575" cy="166687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4" h="37">
                  <a:moveTo>
                    <a:pt x="23" y="5"/>
                  </a:moveTo>
                  <a:cubicBezTo>
                    <a:pt x="12" y="0"/>
                    <a:pt x="3" y="8"/>
                    <a:pt x="1" y="19"/>
                  </a:cubicBezTo>
                  <a:cubicBezTo>
                    <a:pt x="0" y="30"/>
                    <a:pt x="13" y="37"/>
                    <a:pt x="22" y="33"/>
                  </a:cubicBezTo>
                  <a:cubicBezTo>
                    <a:pt x="30" y="30"/>
                    <a:pt x="34" y="21"/>
                    <a:pt x="33" y="13"/>
                  </a:cubicBezTo>
                  <a:cubicBezTo>
                    <a:pt x="31" y="2"/>
                    <a:pt x="19" y="2"/>
                    <a:pt x="11" y="4"/>
                  </a:cubicBezTo>
                  <a:cubicBezTo>
                    <a:pt x="8" y="5"/>
                    <a:pt x="9" y="9"/>
                    <a:pt x="12" y="8"/>
                  </a:cubicBezTo>
                  <a:cubicBezTo>
                    <a:pt x="18" y="6"/>
                    <a:pt x="27" y="5"/>
                    <a:pt x="29" y="12"/>
                  </a:cubicBezTo>
                  <a:cubicBezTo>
                    <a:pt x="30" y="18"/>
                    <a:pt x="27" y="24"/>
                    <a:pt x="23" y="28"/>
                  </a:cubicBezTo>
                  <a:cubicBezTo>
                    <a:pt x="18" y="33"/>
                    <a:pt x="8" y="30"/>
                    <a:pt x="5" y="23"/>
                  </a:cubicBezTo>
                  <a:cubicBezTo>
                    <a:pt x="3" y="14"/>
                    <a:pt x="13" y="4"/>
                    <a:pt x="21" y="8"/>
                  </a:cubicBezTo>
                  <a:cubicBezTo>
                    <a:pt x="23" y="9"/>
                    <a:pt x="25" y="6"/>
                    <a:pt x="23" y="5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81" name="Freeform 548"/>
            <p:cNvSpPr/>
            <p:nvPr/>
          </p:nvSpPr>
          <p:spPr>
            <a:xfrm>
              <a:off x="1279525" y="603250"/>
              <a:ext cx="73025" cy="539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6" h="12">
                  <a:moveTo>
                    <a:pt x="2" y="12"/>
                  </a:moveTo>
                  <a:cubicBezTo>
                    <a:pt x="6" y="8"/>
                    <a:pt x="10" y="5"/>
                    <a:pt x="15" y="2"/>
                  </a:cubicBezTo>
                  <a:cubicBezTo>
                    <a:pt x="16" y="2"/>
                    <a:pt x="15" y="0"/>
                    <a:pt x="14" y="1"/>
                  </a:cubicBezTo>
                  <a:cubicBezTo>
                    <a:pt x="10" y="4"/>
                    <a:pt x="5" y="7"/>
                    <a:pt x="1" y="11"/>
                  </a:cubicBezTo>
                  <a:cubicBezTo>
                    <a:pt x="0" y="11"/>
                    <a:pt x="1" y="12"/>
                    <a:pt x="2" y="12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82" name="Freeform 549"/>
            <p:cNvSpPr/>
            <p:nvPr/>
          </p:nvSpPr>
          <p:spPr>
            <a:xfrm>
              <a:off x="1274763" y="603250"/>
              <a:ext cx="95250" cy="77787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21" h="17">
                  <a:moveTo>
                    <a:pt x="1" y="16"/>
                  </a:moveTo>
                  <a:cubicBezTo>
                    <a:pt x="8" y="12"/>
                    <a:pt x="13" y="5"/>
                    <a:pt x="21" y="2"/>
                  </a:cubicBezTo>
                  <a:cubicBezTo>
                    <a:pt x="21" y="1"/>
                    <a:pt x="21" y="0"/>
                    <a:pt x="20" y="0"/>
                  </a:cubicBezTo>
                  <a:cubicBezTo>
                    <a:pt x="12" y="4"/>
                    <a:pt x="8" y="11"/>
                    <a:pt x="1" y="15"/>
                  </a:cubicBezTo>
                  <a:cubicBezTo>
                    <a:pt x="0" y="15"/>
                    <a:pt x="1" y="17"/>
                    <a:pt x="1" y="16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83" name="Freeform 550"/>
            <p:cNvSpPr/>
            <p:nvPr/>
          </p:nvSpPr>
          <p:spPr>
            <a:xfrm>
              <a:off x="1274763" y="598487"/>
              <a:ext cx="117475" cy="952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26" h="21">
                  <a:moveTo>
                    <a:pt x="1" y="21"/>
                  </a:moveTo>
                  <a:cubicBezTo>
                    <a:pt x="11" y="17"/>
                    <a:pt x="16" y="7"/>
                    <a:pt x="25" y="2"/>
                  </a:cubicBezTo>
                  <a:cubicBezTo>
                    <a:pt x="26" y="2"/>
                    <a:pt x="25" y="0"/>
                    <a:pt x="24" y="1"/>
                  </a:cubicBezTo>
                  <a:cubicBezTo>
                    <a:pt x="16" y="6"/>
                    <a:pt x="10" y="15"/>
                    <a:pt x="1" y="19"/>
                  </a:cubicBezTo>
                  <a:cubicBezTo>
                    <a:pt x="0" y="20"/>
                    <a:pt x="0" y="21"/>
                    <a:pt x="1" y="21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84" name="Freeform 551"/>
            <p:cNvSpPr/>
            <p:nvPr/>
          </p:nvSpPr>
          <p:spPr>
            <a:xfrm>
              <a:off x="1284288" y="608012"/>
              <a:ext cx="112713" cy="100012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25" h="22">
                  <a:moveTo>
                    <a:pt x="2" y="21"/>
                  </a:moveTo>
                  <a:cubicBezTo>
                    <a:pt x="10" y="15"/>
                    <a:pt x="16" y="7"/>
                    <a:pt x="25" y="2"/>
                  </a:cubicBezTo>
                  <a:cubicBezTo>
                    <a:pt x="25" y="1"/>
                    <a:pt x="25" y="0"/>
                    <a:pt x="24" y="1"/>
                  </a:cubicBezTo>
                  <a:cubicBezTo>
                    <a:pt x="15" y="6"/>
                    <a:pt x="9" y="14"/>
                    <a:pt x="1" y="20"/>
                  </a:cubicBezTo>
                  <a:cubicBezTo>
                    <a:pt x="0" y="20"/>
                    <a:pt x="1" y="22"/>
                    <a:pt x="2" y="21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85" name="Freeform 552"/>
            <p:cNvSpPr/>
            <p:nvPr/>
          </p:nvSpPr>
          <p:spPr>
            <a:xfrm>
              <a:off x="1289050" y="620712"/>
              <a:ext cx="107950" cy="952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24" h="21">
                  <a:moveTo>
                    <a:pt x="1" y="19"/>
                  </a:moveTo>
                  <a:cubicBezTo>
                    <a:pt x="1" y="19"/>
                    <a:pt x="1" y="20"/>
                    <a:pt x="0" y="20"/>
                  </a:cubicBezTo>
                  <a:cubicBezTo>
                    <a:pt x="1" y="20"/>
                    <a:pt x="1" y="20"/>
                    <a:pt x="1" y="21"/>
                  </a:cubicBezTo>
                  <a:cubicBezTo>
                    <a:pt x="3" y="19"/>
                    <a:pt x="6" y="18"/>
                    <a:pt x="8" y="16"/>
                  </a:cubicBezTo>
                  <a:cubicBezTo>
                    <a:pt x="10" y="15"/>
                    <a:pt x="12" y="14"/>
                    <a:pt x="14" y="12"/>
                  </a:cubicBezTo>
                  <a:cubicBezTo>
                    <a:pt x="17" y="9"/>
                    <a:pt x="21" y="5"/>
                    <a:pt x="24" y="1"/>
                  </a:cubicBezTo>
                  <a:cubicBezTo>
                    <a:pt x="24" y="0"/>
                    <a:pt x="23" y="0"/>
                    <a:pt x="23" y="0"/>
                  </a:cubicBezTo>
                  <a:cubicBezTo>
                    <a:pt x="20" y="5"/>
                    <a:pt x="16" y="8"/>
                    <a:pt x="11" y="12"/>
                  </a:cubicBezTo>
                  <a:cubicBezTo>
                    <a:pt x="9" y="14"/>
                    <a:pt x="6" y="16"/>
                    <a:pt x="4" y="17"/>
                  </a:cubicBezTo>
                  <a:cubicBezTo>
                    <a:pt x="3" y="18"/>
                    <a:pt x="1" y="19"/>
                    <a:pt x="0" y="20"/>
                  </a:cubicBezTo>
                  <a:cubicBezTo>
                    <a:pt x="0" y="21"/>
                    <a:pt x="1" y="21"/>
                    <a:pt x="1" y="21"/>
                  </a:cubicBezTo>
                  <a:cubicBezTo>
                    <a:pt x="1" y="21"/>
                    <a:pt x="2" y="21"/>
                    <a:pt x="2" y="21"/>
                  </a:cubicBezTo>
                  <a:cubicBezTo>
                    <a:pt x="3" y="20"/>
                    <a:pt x="2" y="19"/>
                    <a:pt x="1" y="19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86" name="Freeform 553"/>
            <p:cNvSpPr/>
            <p:nvPr/>
          </p:nvSpPr>
          <p:spPr>
            <a:xfrm>
              <a:off x="1301750" y="644525"/>
              <a:ext cx="95250" cy="80962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21" h="18">
                  <a:moveTo>
                    <a:pt x="2" y="17"/>
                  </a:moveTo>
                  <a:cubicBezTo>
                    <a:pt x="9" y="13"/>
                    <a:pt x="15" y="7"/>
                    <a:pt x="21" y="1"/>
                  </a:cubicBezTo>
                  <a:cubicBezTo>
                    <a:pt x="21" y="1"/>
                    <a:pt x="20" y="0"/>
                    <a:pt x="20" y="0"/>
                  </a:cubicBezTo>
                  <a:cubicBezTo>
                    <a:pt x="14" y="6"/>
                    <a:pt x="8" y="11"/>
                    <a:pt x="1" y="16"/>
                  </a:cubicBezTo>
                  <a:cubicBezTo>
                    <a:pt x="0" y="17"/>
                    <a:pt x="1" y="18"/>
                    <a:pt x="2" y="17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87" name="Freeform 554"/>
            <p:cNvSpPr/>
            <p:nvPr/>
          </p:nvSpPr>
          <p:spPr>
            <a:xfrm>
              <a:off x="1325563" y="666750"/>
              <a:ext cx="76200" cy="58737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7" h="13">
                  <a:moveTo>
                    <a:pt x="1" y="13"/>
                  </a:moveTo>
                  <a:cubicBezTo>
                    <a:pt x="7" y="10"/>
                    <a:pt x="11" y="5"/>
                    <a:pt x="16" y="2"/>
                  </a:cubicBezTo>
                  <a:cubicBezTo>
                    <a:pt x="17" y="1"/>
                    <a:pt x="16" y="0"/>
                    <a:pt x="16" y="0"/>
                  </a:cubicBezTo>
                  <a:cubicBezTo>
                    <a:pt x="11" y="4"/>
                    <a:pt x="7" y="9"/>
                    <a:pt x="1" y="11"/>
                  </a:cubicBezTo>
                  <a:cubicBezTo>
                    <a:pt x="0" y="12"/>
                    <a:pt x="0" y="13"/>
                    <a:pt x="1" y="13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88" name="Freeform 555"/>
            <p:cNvSpPr/>
            <p:nvPr/>
          </p:nvSpPr>
          <p:spPr>
            <a:xfrm>
              <a:off x="1274763" y="652462"/>
              <a:ext cx="53975" cy="68262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2" h="15">
                  <a:moveTo>
                    <a:pt x="2" y="3"/>
                  </a:moveTo>
                  <a:cubicBezTo>
                    <a:pt x="5" y="2"/>
                    <a:pt x="9" y="13"/>
                    <a:pt x="10" y="15"/>
                  </a:cubicBezTo>
                  <a:cubicBezTo>
                    <a:pt x="11" y="15"/>
                    <a:pt x="12" y="14"/>
                    <a:pt x="11" y="14"/>
                  </a:cubicBezTo>
                  <a:cubicBezTo>
                    <a:pt x="9" y="11"/>
                    <a:pt x="6" y="0"/>
                    <a:pt x="1" y="2"/>
                  </a:cubicBezTo>
                  <a:cubicBezTo>
                    <a:pt x="0" y="3"/>
                    <a:pt x="1" y="4"/>
                    <a:pt x="2" y="3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89" name="Freeform 556"/>
            <p:cNvSpPr/>
            <p:nvPr/>
          </p:nvSpPr>
          <p:spPr>
            <a:xfrm>
              <a:off x="1289050" y="639762"/>
              <a:ext cx="63500" cy="85725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pathLst>
                <a:path w="14" h="19">
                  <a:moveTo>
                    <a:pt x="0" y="1"/>
                  </a:moveTo>
                  <a:cubicBezTo>
                    <a:pt x="4" y="3"/>
                    <a:pt x="6" y="7"/>
                    <a:pt x="8" y="10"/>
                  </a:cubicBezTo>
                  <a:cubicBezTo>
                    <a:pt x="9" y="13"/>
                    <a:pt x="11" y="16"/>
                    <a:pt x="12" y="19"/>
                  </a:cubicBezTo>
                  <a:cubicBezTo>
                    <a:pt x="13" y="19"/>
                    <a:pt x="14" y="19"/>
                    <a:pt x="14" y="18"/>
                  </a:cubicBezTo>
                  <a:cubicBezTo>
                    <a:pt x="10" y="12"/>
                    <a:pt x="7" y="3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90" name="Freeform 557"/>
            <p:cNvSpPr/>
            <p:nvPr/>
          </p:nvSpPr>
          <p:spPr>
            <a:xfrm>
              <a:off x="1296988" y="620712"/>
              <a:ext cx="77788" cy="100012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7" h="22">
                  <a:moveTo>
                    <a:pt x="1" y="2"/>
                  </a:moveTo>
                  <a:cubicBezTo>
                    <a:pt x="8" y="7"/>
                    <a:pt x="10" y="15"/>
                    <a:pt x="15" y="22"/>
                  </a:cubicBezTo>
                  <a:cubicBezTo>
                    <a:pt x="16" y="22"/>
                    <a:pt x="17" y="22"/>
                    <a:pt x="16" y="21"/>
                  </a:cubicBezTo>
                  <a:cubicBezTo>
                    <a:pt x="11" y="14"/>
                    <a:pt x="9" y="6"/>
                    <a:pt x="2" y="1"/>
                  </a:cubicBezTo>
                  <a:cubicBezTo>
                    <a:pt x="1" y="0"/>
                    <a:pt x="0" y="1"/>
                    <a:pt x="1" y="2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91" name="Freeform 558"/>
            <p:cNvSpPr/>
            <p:nvPr/>
          </p:nvSpPr>
          <p:spPr>
            <a:xfrm>
              <a:off x="1316038" y="612775"/>
              <a:ext cx="68263" cy="103187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</a:cxnLst>
              <a:pathLst>
                <a:path w="15" h="23">
                  <a:moveTo>
                    <a:pt x="0" y="2"/>
                  </a:moveTo>
                  <a:cubicBezTo>
                    <a:pt x="0" y="3"/>
                    <a:pt x="1" y="4"/>
                    <a:pt x="2" y="5"/>
                  </a:cubicBezTo>
                  <a:cubicBezTo>
                    <a:pt x="3" y="7"/>
                    <a:pt x="4" y="9"/>
                    <a:pt x="6" y="11"/>
                  </a:cubicBezTo>
                  <a:cubicBezTo>
                    <a:pt x="8" y="15"/>
                    <a:pt x="11" y="19"/>
                    <a:pt x="14" y="23"/>
                  </a:cubicBezTo>
                  <a:cubicBezTo>
                    <a:pt x="14" y="23"/>
                    <a:pt x="15" y="22"/>
                    <a:pt x="15" y="21"/>
                  </a:cubicBezTo>
                  <a:cubicBezTo>
                    <a:pt x="12" y="18"/>
                    <a:pt x="9" y="14"/>
                    <a:pt x="7" y="10"/>
                  </a:cubicBezTo>
                  <a:cubicBezTo>
                    <a:pt x="6" y="8"/>
                    <a:pt x="5" y="6"/>
                    <a:pt x="3" y="4"/>
                  </a:cubicBezTo>
                  <a:cubicBezTo>
                    <a:pt x="3" y="4"/>
                    <a:pt x="2" y="2"/>
                    <a:pt x="2" y="1"/>
                  </a:cubicBezTo>
                  <a:cubicBezTo>
                    <a:pt x="2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92" name="Freeform 559"/>
            <p:cNvSpPr/>
            <p:nvPr/>
          </p:nvSpPr>
          <p:spPr>
            <a:xfrm>
              <a:off x="1328738" y="612775"/>
              <a:ext cx="68263" cy="90487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</a:cxnLst>
              <a:pathLst>
                <a:path w="15" h="20">
                  <a:moveTo>
                    <a:pt x="1" y="1"/>
                  </a:moveTo>
                  <a:cubicBezTo>
                    <a:pt x="4" y="3"/>
                    <a:pt x="5" y="7"/>
                    <a:pt x="7" y="10"/>
                  </a:cubicBezTo>
                  <a:cubicBezTo>
                    <a:pt x="9" y="13"/>
                    <a:pt x="10" y="17"/>
                    <a:pt x="13" y="19"/>
                  </a:cubicBezTo>
                  <a:cubicBezTo>
                    <a:pt x="14" y="20"/>
                    <a:pt x="15" y="19"/>
                    <a:pt x="14" y="18"/>
                  </a:cubicBezTo>
                  <a:cubicBezTo>
                    <a:pt x="11" y="15"/>
                    <a:pt x="9" y="11"/>
                    <a:pt x="7" y="8"/>
                  </a:cubicBezTo>
                  <a:cubicBezTo>
                    <a:pt x="6" y="5"/>
                    <a:pt x="4" y="1"/>
                    <a:pt x="1" y="0"/>
                  </a:cubicBezTo>
                  <a:cubicBezTo>
                    <a:pt x="1" y="0"/>
                    <a:pt x="0" y="1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93" name="Freeform 560"/>
            <p:cNvSpPr/>
            <p:nvPr/>
          </p:nvSpPr>
          <p:spPr>
            <a:xfrm>
              <a:off x="1352550" y="603250"/>
              <a:ext cx="53975" cy="80962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</a:cxnLst>
              <a:pathLst>
                <a:path w="12" h="18">
                  <a:moveTo>
                    <a:pt x="0" y="1"/>
                  </a:moveTo>
                  <a:cubicBezTo>
                    <a:pt x="3" y="7"/>
                    <a:pt x="7" y="11"/>
                    <a:pt x="10" y="17"/>
                  </a:cubicBezTo>
                  <a:cubicBezTo>
                    <a:pt x="11" y="18"/>
                    <a:pt x="12" y="17"/>
                    <a:pt x="12" y="16"/>
                  </a:cubicBezTo>
                  <a:cubicBezTo>
                    <a:pt x="8" y="11"/>
                    <a:pt x="4" y="6"/>
                    <a:pt x="2" y="1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94" name="Freeform 561"/>
            <p:cNvSpPr/>
            <p:nvPr/>
          </p:nvSpPr>
          <p:spPr>
            <a:xfrm>
              <a:off x="1370013" y="608012"/>
              <a:ext cx="36513" cy="53975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</a:cxnLst>
              <a:pathLst>
                <a:path w="8" h="12">
                  <a:moveTo>
                    <a:pt x="0" y="2"/>
                  </a:moveTo>
                  <a:cubicBezTo>
                    <a:pt x="3" y="5"/>
                    <a:pt x="4" y="8"/>
                    <a:pt x="6" y="11"/>
                  </a:cubicBezTo>
                  <a:cubicBezTo>
                    <a:pt x="6" y="12"/>
                    <a:pt x="8" y="11"/>
                    <a:pt x="7" y="11"/>
                  </a:cubicBezTo>
                  <a:cubicBezTo>
                    <a:pt x="5" y="8"/>
                    <a:pt x="4" y="4"/>
                    <a:pt x="1" y="1"/>
                  </a:cubicBezTo>
                  <a:cubicBezTo>
                    <a:pt x="1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6933" name="组合 555"/>
          <p:cNvGrpSpPr/>
          <p:nvPr/>
        </p:nvGrpSpPr>
        <p:grpSpPr>
          <a:xfrm>
            <a:off x="4993640" y="2518093"/>
            <a:ext cx="2357439" cy="4113212"/>
            <a:chOff x="0" y="0"/>
            <a:chExt cx="2357438" cy="4113212"/>
          </a:xfrm>
        </p:grpSpPr>
        <p:sp>
          <p:nvSpPr>
            <p:cNvPr id="14370" name="Freeform 439"/>
            <p:cNvSpPr/>
            <p:nvPr/>
          </p:nvSpPr>
          <p:spPr>
            <a:xfrm>
              <a:off x="0" y="0"/>
              <a:ext cx="2357438" cy="2982912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520" h="657">
                  <a:moveTo>
                    <a:pt x="260" y="0"/>
                  </a:moveTo>
                  <a:cubicBezTo>
                    <a:pt x="118" y="0"/>
                    <a:pt x="0" y="113"/>
                    <a:pt x="0" y="255"/>
                  </a:cubicBezTo>
                  <a:cubicBezTo>
                    <a:pt x="0" y="322"/>
                    <a:pt x="23" y="388"/>
                    <a:pt x="65" y="438"/>
                  </a:cubicBezTo>
                  <a:cubicBezTo>
                    <a:pt x="85" y="471"/>
                    <a:pt x="118" y="532"/>
                    <a:pt x="124" y="574"/>
                  </a:cubicBezTo>
                  <a:cubicBezTo>
                    <a:pt x="129" y="608"/>
                    <a:pt x="130" y="623"/>
                    <a:pt x="131" y="639"/>
                  </a:cubicBezTo>
                  <a:cubicBezTo>
                    <a:pt x="132" y="649"/>
                    <a:pt x="140" y="657"/>
                    <a:pt x="150" y="657"/>
                  </a:cubicBezTo>
                  <a:cubicBezTo>
                    <a:pt x="369" y="657"/>
                    <a:pt x="369" y="657"/>
                    <a:pt x="369" y="657"/>
                  </a:cubicBezTo>
                  <a:cubicBezTo>
                    <a:pt x="379" y="657"/>
                    <a:pt x="387" y="648"/>
                    <a:pt x="388" y="638"/>
                  </a:cubicBezTo>
                  <a:cubicBezTo>
                    <a:pt x="388" y="622"/>
                    <a:pt x="389" y="606"/>
                    <a:pt x="396" y="570"/>
                  </a:cubicBezTo>
                  <a:cubicBezTo>
                    <a:pt x="406" y="519"/>
                    <a:pt x="450" y="446"/>
                    <a:pt x="465" y="423"/>
                  </a:cubicBezTo>
                  <a:cubicBezTo>
                    <a:pt x="499" y="374"/>
                    <a:pt x="520" y="315"/>
                    <a:pt x="520" y="255"/>
                  </a:cubicBezTo>
                  <a:cubicBezTo>
                    <a:pt x="520" y="113"/>
                    <a:pt x="401" y="0"/>
                    <a:pt x="260" y="0"/>
                  </a:cubicBezTo>
                  <a:close/>
                </a:path>
              </a:pathLst>
            </a:custGeom>
            <a:solidFill>
              <a:srgbClr val="C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71" name="Freeform 440"/>
            <p:cNvSpPr/>
            <p:nvPr/>
          </p:nvSpPr>
          <p:spPr>
            <a:xfrm>
              <a:off x="625475" y="3073400"/>
              <a:ext cx="1101725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0"/>
                </a:cxn>
              </a:cxnLst>
              <a:pathLst>
                <a:path w="694" h="114">
                  <a:moveTo>
                    <a:pt x="0" y="0"/>
                  </a:moveTo>
                  <a:lnTo>
                    <a:pt x="694" y="0"/>
                  </a:lnTo>
                  <a:lnTo>
                    <a:pt x="694" y="57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4C4D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72" name="Rectangle 441"/>
            <p:cNvSpPr/>
            <p:nvPr/>
          </p:nvSpPr>
          <p:spPr>
            <a:xfrm>
              <a:off x="625475" y="3295650"/>
              <a:ext cx="1101725" cy="136525"/>
            </a:xfrm>
            <a:prstGeom prst="rect">
              <a:avLst/>
            </a:prstGeom>
            <a:solidFill>
              <a:srgbClr val="4F4C4D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1800" dirty="0"/>
            </a:p>
          </p:txBody>
        </p:sp>
        <p:sp>
          <p:nvSpPr>
            <p:cNvPr id="14373" name="Freeform 442"/>
            <p:cNvSpPr/>
            <p:nvPr/>
          </p:nvSpPr>
          <p:spPr>
            <a:xfrm>
              <a:off x="625475" y="3486150"/>
              <a:ext cx="1101725" cy="1635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0"/>
                </a:cxn>
              </a:cxnLst>
              <a:pathLst>
                <a:path w="694" h="103">
                  <a:moveTo>
                    <a:pt x="0" y="0"/>
                  </a:moveTo>
                  <a:lnTo>
                    <a:pt x="694" y="0"/>
                  </a:lnTo>
                  <a:lnTo>
                    <a:pt x="694" y="60"/>
                  </a:lnTo>
                  <a:lnTo>
                    <a:pt x="0" y="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4C4D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74" name="Rectangle 443"/>
            <p:cNvSpPr/>
            <p:nvPr/>
          </p:nvSpPr>
          <p:spPr>
            <a:xfrm>
              <a:off x="625475" y="3703637"/>
              <a:ext cx="1101725" cy="55562"/>
            </a:xfrm>
            <a:prstGeom prst="rect">
              <a:avLst/>
            </a:prstGeom>
            <a:solidFill>
              <a:srgbClr val="4F4C4D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1800" dirty="0"/>
            </a:p>
          </p:txBody>
        </p:sp>
        <p:sp>
          <p:nvSpPr>
            <p:cNvPr id="14375" name="Freeform 444"/>
            <p:cNvSpPr/>
            <p:nvPr/>
          </p:nvSpPr>
          <p:spPr>
            <a:xfrm>
              <a:off x="625475" y="3808412"/>
              <a:ext cx="1101725" cy="3048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0"/>
                </a:cxn>
                <a:cxn ang="0">
                  <a:pos x="2147483646" y="0"/>
                </a:cxn>
                <a:cxn ang="0">
                  <a:pos x="2147483646" y="2147483646"/>
                </a:cxn>
              </a:cxnLst>
              <a:pathLst>
                <a:path w="243" h="67">
                  <a:moveTo>
                    <a:pt x="243" y="16"/>
                  </a:moveTo>
                  <a:cubicBezTo>
                    <a:pt x="243" y="16"/>
                    <a:pt x="172" y="67"/>
                    <a:pt x="123" y="66"/>
                  </a:cubicBezTo>
                  <a:cubicBezTo>
                    <a:pt x="74" y="64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3" y="0"/>
                    <a:pt x="243" y="0"/>
                    <a:pt x="243" y="0"/>
                  </a:cubicBezTo>
                  <a:lnTo>
                    <a:pt x="243" y="16"/>
                  </a:lnTo>
                  <a:close/>
                </a:path>
              </a:pathLst>
            </a:custGeom>
            <a:solidFill>
              <a:srgbClr val="4F4C4D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76" name="Freeform 445"/>
            <p:cNvSpPr/>
            <p:nvPr/>
          </p:nvSpPr>
          <p:spPr>
            <a:xfrm>
              <a:off x="447675" y="1720850"/>
              <a:ext cx="639763" cy="1262062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41" h="278">
                  <a:moveTo>
                    <a:pt x="13" y="2"/>
                  </a:moveTo>
                  <a:cubicBezTo>
                    <a:pt x="12" y="2"/>
                    <a:pt x="11" y="1"/>
                    <a:pt x="10" y="1"/>
                  </a:cubicBezTo>
                  <a:cubicBezTo>
                    <a:pt x="9" y="4"/>
                    <a:pt x="8" y="7"/>
                    <a:pt x="6" y="10"/>
                  </a:cubicBezTo>
                  <a:cubicBezTo>
                    <a:pt x="30" y="14"/>
                    <a:pt x="52" y="38"/>
                    <a:pt x="67" y="56"/>
                  </a:cubicBezTo>
                  <a:cubicBezTo>
                    <a:pt x="85" y="77"/>
                    <a:pt x="98" y="104"/>
                    <a:pt x="109" y="130"/>
                  </a:cubicBezTo>
                  <a:cubicBezTo>
                    <a:pt x="127" y="174"/>
                    <a:pt x="131" y="222"/>
                    <a:pt x="131" y="270"/>
                  </a:cubicBezTo>
                  <a:cubicBezTo>
                    <a:pt x="131" y="272"/>
                    <a:pt x="131" y="278"/>
                    <a:pt x="131" y="278"/>
                  </a:cubicBezTo>
                  <a:cubicBezTo>
                    <a:pt x="141" y="278"/>
                    <a:pt x="141" y="278"/>
                    <a:pt x="141" y="278"/>
                  </a:cubicBezTo>
                  <a:cubicBezTo>
                    <a:pt x="141" y="278"/>
                    <a:pt x="141" y="272"/>
                    <a:pt x="141" y="270"/>
                  </a:cubicBezTo>
                  <a:cubicBezTo>
                    <a:pt x="141" y="217"/>
                    <a:pt x="135" y="165"/>
                    <a:pt x="114" y="115"/>
                  </a:cubicBezTo>
                  <a:cubicBezTo>
                    <a:pt x="103" y="90"/>
                    <a:pt x="88" y="66"/>
                    <a:pt x="70" y="44"/>
                  </a:cubicBezTo>
                  <a:cubicBezTo>
                    <a:pt x="56" y="27"/>
                    <a:pt x="32" y="4"/>
                    <a:pt x="9" y="1"/>
                  </a:cubicBezTo>
                  <a:cubicBezTo>
                    <a:pt x="4" y="0"/>
                    <a:pt x="0" y="7"/>
                    <a:pt x="5" y="10"/>
                  </a:cubicBezTo>
                  <a:cubicBezTo>
                    <a:pt x="7" y="11"/>
                    <a:pt x="8" y="11"/>
                    <a:pt x="10" y="12"/>
                  </a:cubicBezTo>
                  <a:cubicBezTo>
                    <a:pt x="16" y="13"/>
                    <a:pt x="19" y="3"/>
                    <a:pt x="13" y="2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77" name="Freeform 446"/>
            <p:cNvSpPr/>
            <p:nvPr/>
          </p:nvSpPr>
          <p:spPr>
            <a:xfrm>
              <a:off x="1265237" y="1689100"/>
              <a:ext cx="620713" cy="1293812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37" h="285">
                  <a:moveTo>
                    <a:pt x="127" y="2"/>
                  </a:moveTo>
                  <a:cubicBezTo>
                    <a:pt x="104" y="8"/>
                    <a:pt x="86" y="36"/>
                    <a:pt x="72" y="54"/>
                  </a:cubicBezTo>
                  <a:cubicBezTo>
                    <a:pt x="53" y="78"/>
                    <a:pt x="37" y="104"/>
                    <a:pt x="26" y="133"/>
                  </a:cubicBezTo>
                  <a:cubicBezTo>
                    <a:pt x="7" y="179"/>
                    <a:pt x="0" y="227"/>
                    <a:pt x="3" y="277"/>
                  </a:cubicBezTo>
                  <a:cubicBezTo>
                    <a:pt x="4" y="279"/>
                    <a:pt x="4" y="282"/>
                    <a:pt x="4" y="285"/>
                  </a:cubicBezTo>
                  <a:cubicBezTo>
                    <a:pt x="14" y="285"/>
                    <a:pt x="14" y="285"/>
                    <a:pt x="14" y="285"/>
                  </a:cubicBezTo>
                  <a:cubicBezTo>
                    <a:pt x="14" y="282"/>
                    <a:pt x="14" y="280"/>
                    <a:pt x="14" y="277"/>
                  </a:cubicBezTo>
                  <a:cubicBezTo>
                    <a:pt x="10" y="237"/>
                    <a:pt x="14" y="198"/>
                    <a:pt x="27" y="158"/>
                  </a:cubicBezTo>
                  <a:cubicBezTo>
                    <a:pt x="37" y="128"/>
                    <a:pt x="52" y="100"/>
                    <a:pt x="69" y="74"/>
                  </a:cubicBezTo>
                  <a:cubicBezTo>
                    <a:pt x="78" y="62"/>
                    <a:pt x="87" y="50"/>
                    <a:pt x="98" y="38"/>
                  </a:cubicBezTo>
                  <a:cubicBezTo>
                    <a:pt x="107" y="28"/>
                    <a:pt x="117" y="15"/>
                    <a:pt x="130" y="12"/>
                  </a:cubicBezTo>
                  <a:cubicBezTo>
                    <a:pt x="137" y="10"/>
                    <a:pt x="134" y="0"/>
                    <a:pt x="127" y="2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78" name="文本框 564"/>
            <p:cNvSpPr txBox="1"/>
            <p:nvPr/>
          </p:nvSpPr>
          <p:spPr>
            <a:xfrm>
              <a:off x="317500" y="954087"/>
              <a:ext cx="1700213" cy="7683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4400" i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idea</a:t>
              </a:r>
              <a:endParaRPr lang="zh-CN" altLang="en-US" sz="4400" i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16943" name="组合 565"/>
          <p:cNvGrpSpPr/>
          <p:nvPr/>
        </p:nvGrpSpPr>
        <p:grpSpPr>
          <a:xfrm>
            <a:off x="218440" y="1365568"/>
            <a:ext cx="2765425" cy="1079183"/>
            <a:chOff x="0" y="0"/>
            <a:chExt cx="2765034" cy="1078680"/>
          </a:xfrm>
        </p:grpSpPr>
        <p:sp>
          <p:nvSpPr>
            <p:cNvPr id="14368" name="矩形 566"/>
            <p:cNvSpPr/>
            <p:nvPr/>
          </p:nvSpPr>
          <p:spPr>
            <a:xfrm>
              <a:off x="0" y="357021"/>
              <a:ext cx="2765034" cy="72165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indent="0" algn="ctr" defTabSz="913765" fontAlgn="base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zh-CN" altLang="en-US" sz="1200" kern="0" dirty="0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  <a:cs typeface="Lato Light" charset="0"/>
                  <a:sym typeface="Lato Light" charset="0"/>
                </a:rPr>
                <a:t>单击此处输入你的正文，文字是您思想的提炼，为了最终演示发布的良好效果，请尽量言简意赅的阐述观点</a:t>
              </a:r>
              <a:endParaRPr lang="zh-CN" altLang="en-US" sz="1200" kern="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Lato Light" charset="0"/>
                <a:sym typeface="Lato Light" charset="0"/>
              </a:endParaRPr>
            </a:p>
          </p:txBody>
        </p:sp>
        <p:sp>
          <p:nvSpPr>
            <p:cNvPr id="14369" name="文本框 567"/>
            <p:cNvSpPr txBox="1"/>
            <p:nvPr/>
          </p:nvSpPr>
          <p:spPr>
            <a:xfrm>
              <a:off x="428564" y="0"/>
              <a:ext cx="2336470" cy="39859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000" dirty="0">
                  <a:solidFill>
                    <a:srgbClr val="40404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添加标题</a:t>
              </a:r>
              <a:endParaRPr lang="zh-CN" altLang="en-US" sz="2000" dirty="0">
                <a:solidFill>
                  <a:srgbClr val="40404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grpSp>
        <p:nvGrpSpPr>
          <p:cNvPr id="16946" name="组合 568"/>
          <p:cNvGrpSpPr/>
          <p:nvPr/>
        </p:nvGrpSpPr>
        <p:grpSpPr>
          <a:xfrm>
            <a:off x="218440" y="2851468"/>
            <a:ext cx="2765425" cy="1079183"/>
            <a:chOff x="0" y="0"/>
            <a:chExt cx="2765034" cy="1078680"/>
          </a:xfrm>
        </p:grpSpPr>
        <p:sp>
          <p:nvSpPr>
            <p:cNvPr id="14366" name="矩形 569"/>
            <p:cNvSpPr/>
            <p:nvPr/>
          </p:nvSpPr>
          <p:spPr>
            <a:xfrm>
              <a:off x="0" y="357021"/>
              <a:ext cx="2765034" cy="72165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indent="0" algn="ctr" defTabSz="913765" fontAlgn="base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zh-CN" altLang="en-US" sz="1200" kern="0" dirty="0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  <a:cs typeface="Lato Light" charset="0"/>
                  <a:sym typeface="Lato Light" charset="0"/>
                </a:rPr>
                <a:t>单击此处输入你的正文，文字是您思想的提炼，为了最终演示发布的良好效果，请尽量言简意赅的阐述观点</a:t>
              </a:r>
              <a:endParaRPr lang="zh-CN" altLang="en-US" sz="1200" kern="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Lato Light" charset="0"/>
                <a:sym typeface="Lato Light" charset="0"/>
              </a:endParaRPr>
            </a:p>
          </p:txBody>
        </p:sp>
        <p:sp>
          <p:nvSpPr>
            <p:cNvPr id="14367" name="文本框 570"/>
            <p:cNvSpPr txBox="1"/>
            <p:nvPr/>
          </p:nvSpPr>
          <p:spPr>
            <a:xfrm>
              <a:off x="428564" y="0"/>
              <a:ext cx="2336470" cy="39859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000" dirty="0">
                  <a:solidFill>
                    <a:srgbClr val="40404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添加标题</a:t>
              </a:r>
              <a:endParaRPr lang="zh-CN" altLang="en-US" sz="2000" dirty="0">
                <a:solidFill>
                  <a:srgbClr val="40404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grpSp>
        <p:nvGrpSpPr>
          <p:cNvPr id="16949" name="组合 571"/>
          <p:cNvGrpSpPr/>
          <p:nvPr/>
        </p:nvGrpSpPr>
        <p:grpSpPr>
          <a:xfrm>
            <a:off x="218440" y="4337368"/>
            <a:ext cx="2765425" cy="1002347"/>
            <a:chOff x="0" y="0"/>
            <a:chExt cx="2765034" cy="1001880"/>
          </a:xfrm>
        </p:grpSpPr>
        <p:sp>
          <p:nvSpPr>
            <p:cNvPr id="14364" name="矩形 572"/>
            <p:cNvSpPr/>
            <p:nvPr/>
          </p:nvSpPr>
          <p:spPr>
            <a:xfrm>
              <a:off x="0" y="357021"/>
              <a:ext cx="2765034" cy="64485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200" kern="0" dirty="0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  <a:cs typeface="Lato Light" charset="0"/>
                  <a:sym typeface="Lato Light" charset="0"/>
                </a:rPr>
                <a:t>单击此处输入你的正文，文字是您思想的提炼，为了最终演示发布的良好效果，请尽量言简意赅的阐述观点</a:t>
              </a:r>
              <a:endParaRPr lang="zh-CN" altLang="en-US" sz="1200" kern="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Lato Light" charset="0"/>
                <a:sym typeface="Lato Light" charset="0"/>
              </a:endParaRPr>
            </a:p>
          </p:txBody>
        </p:sp>
        <p:sp>
          <p:nvSpPr>
            <p:cNvPr id="14365" name="文本框 573"/>
            <p:cNvSpPr txBox="1"/>
            <p:nvPr/>
          </p:nvSpPr>
          <p:spPr>
            <a:xfrm>
              <a:off x="428564" y="0"/>
              <a:ext cx="2336470" cy="39859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000" dirty="0">
                  <a:solidFill>
                    <a:srgbClr val="40404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添加标题</a:t>
              </a:r>
              <a:endParaRPr lang="zh-CN" altLang="en-US" sz="2000" dirty="0">
                <a:solidFill>
                  <a:srgbClr val="40404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grpSp>
        <p:nvGrpSpPr>
          <p:cNvPr id="16952" name="组合 574"/>
          <p:cNvGrpSpPr/>
          <p:nvPr/>
        </p:nvGrpSpPr>
        <p:grpSpPr>
          <a:xfrm flipH="1">
            <a:off x="9187815" y="1365568"/>
            <a:ext cx="2765425" cy="1079183"/>
            <a:chOff x="0" y="0"/>
            <a:chExt cx="2765034" cy="1078680"/>
          </a:xfrm>
        </p:grpSpPr>
        <p:sp>
          <p:nvSpPr>
            <p:cNvPr id="14362" name="矩形 575"/>
            <p:cNvSpPr/>
            <p:nvPr/>
          </p:nvSpPr>
          <p:spPr>
            <a:xfrm>
              <a:off x="0" y="357021"/>
              <a:ext cx="2765034" cy="72165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indent="0" algn="ctr" defTabSz="913765" fontAlgn="base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zh-CN" altLang="en-US" sz="1200" kern="0" dirty="0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  <a:cs typeface="Lato Light" charset="0"/>
                  <a:sym typeface="Lato Light" charset="0"/>
                </a:rPr>
                <a:t>单击此处输入你的正文，文字是您思想的提炼，为了最终演示发布的良好效果，请尽量言简意赅的阐述观点</a:t>
              </a:r>
              <a:endParaRPr lang="zh-CN" altLang="en-US" sz="12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363" name="文本框 576"/>
            <p:cNvSpPr txBox="1"/>
            <p:nvPr/>
          </p:nvSpPr>
          <p:spPr>
            <a:xfrm>
              <a:off x="428564" y="0"/>
              <a:ext cx="2336470" cy="39859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000" dirty="0">
                  <a:solidFill>
                    <a:srgbClr val="40404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添加标题</a:t>
              </a:r>
              <a:endParaRPr lang="zh-CN" altLang="en-US" sz="2000" dirty="0">
                <a:solidFill>
                  <a:srgbClr val="40404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grpSp>
        <p:nvGrpSpPr>
          <p:cNvPr id="16955" name="组合 577"/>
          <p:cNvGrpSpPr/>
          <p:nvPr/>
        </p:nvGrpSpPr>
        <p:grpSpPr>
          <a:xfrm flipH="1">
            <a:off x="9187815" y="2851468"/>
            <a:ext cx="2765425" cy="1079183"/>
            <a:chOff x="0" y="0"/>
            <a:chExt cx="2765034" cy="1078680"/>
          </a:xfrm>
        </p:grpSpPr>
        <p:sp>
          <p:nvSpPr>
            <p:cNvPr id="14360" name="矩形 578"/>
            <p:cNvSpPr/>
            <p:nvPr/>
          </p:nvSpPr>
          <p:spPr>
            <a:xfrm>
              <a:off x="0" y="357021"/>
              <a:ext cx="2765034" cy="72165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indent="0" algn="ctr" defTabSz="913765" fontAlgn="base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zh-CN" altLang="en-US" sz="1200" kern="0" dirty="0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  <a:cs typeface="Lato Light" charset="0"/>
                  <a:sym typeface="Lato Light" charset="0"/>
                </a:rPr>
                <a:t>单击此处输入你的正文，文字是您思想的提炼，为了最终演示发布的良好效果，请尽量言简意赅的阐述观点</a:t>
              </a:r>
              <a:endParaRPr lang="zh-CN" altLang="en-US" sz="1200" kern="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Lato Light" charset="0"/>
                <a:sym typeface="Lato Light" charset="0"/>
              </a:endParaRPr>
            </a:p>
          </p:txBody>
        </p:sp>
        <p:sp>
          <p:nvSpPr>
            <p:cNvPr id="14361" name="文本框 579"/>
            <p:cNvSpPr txBox="1"/>
            <p:nvPr/>
          </p:nvSpPr>
          <p:spPr>
            <a:xfrm>
              <a:off x="428564" y="0"/>
              <a:ext cx="2336470" cy="39859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000" dirty="0">
                  <a:solidFill>
                    <a:srgbClr val="40404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添加标题</a:t>
              </a:r>
              <a:endParaRPr lang="zh-CN" altLang="en-US" sz="2000" dirty="0">
                <a:solidFill>
                  <a:srgbClr val="40404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grpSp>
        <p:nvGrpSpPr>
          <p:cNvPr id="16958" name="组合 580"/>
          <p:cNvGrpSpPr/>
          <p:nvPr/>
        </p:nvGrpSpPr>
        <p:grpSpPr>
          <a:xfrm flipH="1">
            <a:off x="9187815" y="4337368"/>
            <a:ext cx="2765425" cy="1079183"/>
            <a:chOff x="0" y="0"/>
            <a:chExt cx="2765034" cy="1078680"/>
          </a:xfrm>
        </p:grpSpPr>
        <p:sp>
          <p:nvSpPr>
            <p:cNvPr id="14358" name="矩形 581"/>
            <p:cNvSpPr/>
            <p:nvPr/>
          </p:nvSpPr>
          <p:spPr>
            <a:xfrm>
              <a:off x="0" y="357021"/>
              <a:ext cx="2765034" cy="72165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indent="0" algn="ctr" defTabSz="913765" fontAlgn="base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zh-CN" altLang="en-US" sz="1200" kern="0" dirty="0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  <a:cs typeface="Lato Light" charset="0"/>
                  <a:sym typeface="Lato Light" charset="0"/>
                </a:rPr>
                <a:t>单击此处输入你的正文，文字是您思想的提炼，为了最终演示发布的良好效果，请尽量言简意赅的阐述观点</a:t>
              </a:r>
              <a:endParaRPr lang="zh-CN" altLang="en-US" sz="1200" kern="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Lato Light" charset="0"/>
                <a:sym typeface="Lato Light" charset="0"/>
              </a:endParaRPr>
            </a:p>
          </p:txBody>
        </p:sp>
        <p:sp>
          <p:nvSpPr>
            <p:cNvPr id="14359" name="文本框 582"/>
            <p:cNvSpPr txBox="1"/>
            <p:nvPr/>
          </p:nvSpPr>
          <p:spPr>
            <a:xfrm>
              <a:off x="428564" y="0"/>
              <a:ext cx="2336470" cy="39859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000" dirty="0">
                  <a:solidFill>
                    <a:srgbClr val="40404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添加标题</a:t>
              </a:r>
              <a:endParaRPr lang="zh-CN" altLang="en-US" sz="2000" dirty="0">
                <a:solidFill>
                  <a:srgbClr val="40404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9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9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6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41000"/>
          </a:blip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/>
          <p:nvPr/>
        </p:nvGrpSpPr>
        <p:grpSpPr>
          <a:xfrm>
            <a:off x="1046800" y="437289"/>
            <a:ext cx="4440139" cy="703107"/>
            <a:chOff x="1451102" y="1726100"/>
            <a:chExt cx="4440139" cy="703107"/>
          </a:xfrm>
        </p:grpSpPr>
        <p:grpSp>
          <p:nvGrpSpPr>
            <p:cNvPr id="57" name="组合 56"/>
            <p:cNvGrpSpPr/>
            <p:nvPr/>
          </p:nvGrpSpPr>
          <p:grpSpPr>
            <a:xfrm>
              <a:off x="1451102" y="1726100"/>
              <a:ext cx="2585239" cy="460375"/>
              <a:chOff x="5906988" y="1943814"/>
              <a:chExt cx="2585239" cy="460375"/>
            </a:xfrm>
          </p:grpSpPr>
          <p:sp>
            <p:nvSpPr>
              <p:cNvPr id="70" name="矩形 69"/>
              <p:cNvSpPr/>
              <p:nvPr/>
            </p:nvSpPr>
            <p:spPr>
              <a:xfrm>
                <a:off x="6480547" y="1943814"/>
                <a:ext cx="2011680" cy="46037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sz="2400" b="1" dirty="0">
                    <a:solidFill>
                      <a:schemeClr val="accent6"/>
                    </a:solidFill>
                  </a:rPr>
                  <a:t>活动总体思路</a:t>
                </a:r>
                <a:endParaRPr lang="zh-CN" altLang="en-US" sz="2400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5906988" y="1943814"/>
                <a:ext cx="573316" cy="46037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400" b="1" dirty="0">
                    <a:solidFill>
                      <a:schemeClr val="accent6"/>
                    </a:solidFill>
                  </a:rPr>
                  <a:t>01.</a:t>
                </a:r>
                <a:endParaRPr lang="en-US" altLang="zh-CN" sz="2400" b="1" dirty="0">
                  <a:solidFill>
                    <a:schemeClr val="accent6"/>
                  </a:solidFill>
                </a:endParaRPr>
              </a:p>
            </p:txBody>
          </p:sp>
        </p:grpSp>
        <p:sp>
          <p:nvSpPr>
            <p:cNvPr id="58" name="文本框 57"/>
            <p:cNvSpPr txBox="1"/>
            <p:nvPr/>
          </p:nvSpPr>
          <p:spPr>
            <a:xfrm>
              <a:off x="1481913" y="2163142"/>
              <a:ext cx="4409328" cy="2660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print the presentation and make it into a film to a wider field</a:t>
              </a:r>
              <a:endParaRPr lang="en-US" altLang="zh-CN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14" name="图片 13" descr="51b46152d3c55a4f26d83e1edf96a5d7"/>
          <p:cNvPicPr>
            <a:picLocks noChangeAspect="1"/>
          </p:cNvPicPr>
          <p:nvPr/>
        </p:nvPicPr>
        <p:blipFill>
          <a:blip r:embed="rId2"/>
          <a:srcRect r="44466"/>
          <a:stretch>
            <a:fillRect/>
          </a:stretch>
        </p:blipFill>
        <p:spPr>
          <a:xfrm rot="10800000">
            <a:off x="-3810" y="-8255"/>
            <a:ext cx="1030605" cy="1224280"/>
          </a:xfrm>
          <a:prstGeom prst="rect">
            <a:avLst/>
          </a:prstGeom>
        </p:spPr>
      </p:pic>
      <p:sp>
        <p:nvSpPr>
          <p:cNvPr id="19468" name="Oval 9"/>
          <p:cNvSpPr/>
          <p:nvPr/>
        </p:nvSpPr>
        <p:spPr>
          <a:xfrm>
            <a:off x="6042025" y="1725931"/>
            <a:ext cx="176213" cy="182563"/>
          </a:xfrm>
          <a:prstGeom prst="ellipse">
            <a:avLst/>
          </a:prstGeom>
          <a:solidFill>
            <a:srgbClr val="B29BC3"/>
          </a:solidFill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9469" name="Oval 10"/>
          <p:cNvSpPr/>
          <p:nvPr/>
        </p:nvSpPr>
        <p:spPr>
          <a:xfrm>
            <a:off x="3883025" y="3851593"/>
            <a:ext cx="182563" cy="177800"/>
          </a:xfrm>
          <a:prstGeom prst="ellipse">
            <a:avLst/>
          </a:prstGeom>
          <a:solidFill>
            <a:srgbClr val="8FA6D5"/>
          </a:solidFill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/>
          </a:p>
        </p:txBody>
      </p:sp>
      <p:sp>
        <p:nvSpPr>
          <p:cNvPr id="19470" name="Oval 11"/>
          <p:cNvSpPr/>
          <p:nvPr/>
        </p:nvSpPr>
        <p:spPr>
          <a:xfrm>
            <a:off x="8137525" y="3851593"/>
            <a:ext cx="176213" cy="177800"/>
          </a:xfrm>
          <a:prstGeom prst="ellipse">
            <a:avLst/>
          </a:prstGeom>
          <a:solidFill>
            <a:srgbClr val="8FA6D5"/>
          </a:solidFill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/>
          </a:p>
        </p:txBody>
      </p:sp>
      <p:sp>
        <p:nvSpPr>
          <p:cNvPr id="19471" name="Oval 12"/>
          <p:cNvSpPr/>
          <p:nvPr/>
        </p:nvSpPr>
        <p:spPr>
          <a:xfrm>
            <a:off x="6010275" y="5978843"/>
            <a:ext cx="176213" cy="176212"/>
          </a:xfrm>
          <a:prstGeom prst="ellipse">
            <a:avLst/>
          </a:prstGeom>
          <a:solidFill>
            <a:srgbClr val="B29BC3"/>
          </a:solidFill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9472" name="Freeform 13"/>
          <p:cNvSpPr>
            <a:spLocks noEditPoints="1"/>
          </p:cNvSpPr>
          <p:nvPr/>
        </p:nvSpPr>
        <p:spPr>
          <a:xfrm rot="5217620" flipH="1">
            <a:off x="6261100" y="1500505"/>
            <a:ext cx="2266951" cy="227171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428" h="1431">
                <a:moveTo>
                  <a:pt x="0" y="142"/>
                </a:moveTo>
                <a:lnTo>
                  <a:pt x="4" y="155"/>
                </a:lnTo>
                <a:lnTo>
                  <a:pt x="54" y="135"/>
                </a:lnTo>
                <a:lnTo>
                  <a:pt x="48" y="125"/>
                </a:lnTo>
                <a:lnTo>
                  <a:pt x="0" y="142"/>
                </a:lnTo>
                <a:close/>
                <a:moveTo>
                  <a:pt x="142" y="88"/>
                </a:moveTo>
                <a:lnTo>
                  <a:pt x="146" y="101"/>
                </a:lnTo>
                <a:lnTo>
                  <a:pt x="196" y="81"/>
                </a:lnTo>
                <a:lnTo>
                  <a:pt x="189" y="68"/>
                </a:lnTo>
                <a:lnTo>
                  <a:pt x="142" y="88"/>
                </a:lnTo>
                <a:close/>
                <a:moveTo>
                  <a:pt x="1347" y="510"/>
                </a:moveTo>
                <a:lnTo>
                  <a:pt x="1327" y="462"/>
                </a:lnTo>
                <a:lnTo>
                  <a:pt x="1313" y="469"/>
                </a:lnTo>
                <a:lnTo>
                  <a:pt x="1334" y="516"/>
                </a:lnTo>
                <a:lnTo>
                  <a:pt x="1347" y="510"/>
                </a:lnTo>
                <a:close/>
                <a:moveTo>
                  <a:pt x="287" y="34"/>
                </a:moveTo>
                <a:lnTo>
                  <a:pt x="287" y="47"/>
                </a:lnTo>
                <a:lnTo>
                  <a:pt x="338" y="37"/>
                </a:lnTo>
                <a:lnTo>
                  <a:pt x="335" y="24"/>
                </a:lnTo>
                <a:lnTo>
                  <a:pt x="287" y="34"/>
                </a:lnTo>
                <a:close/>
                <a:moveTo>
                  <a:pt x="1425" y="803"/>
                </a:moveTo>
                <a:lnTo>
                  <a:pt x="1418" y="753"/>
                </a:lnTo>
                <a:lnTo>
                  <a:pt x="1404" y="756"/>
                </a:lnTo>
                <a:lnTo>
                  <a:pt x="1415" y="807"/>
                </a:lnTo>
                <a:lnTo>
                  <a:pt x="1425" y="803"/>
                </a:lnTo>
                <a:close/>
                <a:moveTo>
                  <a:pt x="1394" y="1211"/>
                </a:moveTo>
                <a:lnTo>
                  <a:pt x="1381" y="1205"/>
                </a:lnTo>
                <a:lnTo>
                  <a:pt x="1364" y="1252"/>
                </a:lnTo>
                <a:lnTo>
                  <a:pt x="1377" y="1259"/>
                </a:lnTo>
                <a:lnTo>
                  <a:pt x="1394" y="1211"/>
                </a:lnTo>
                <a:close/>
                <a:moveTo>
                  <a:pt x="436" y="7"/>
                </a:moveTo>
                <a:lnTo>
                  <a:pt x="439" y="20"/>
                </a:lnTo>
                <a:lnTo>
                  <a:pt x="490" y="14"/>
                </a:lnTo>
                <a:lnTo>
                  <a:pt x="486" y="0"/>
                </a:lnTo>
                <a:lnTo>
                  <a:pt x="436" y="7"/>
                </a:lnTo>
                <a:close/>
                <a:moveTo>
                  <a:pt x="1398" y="655"/>
                </a:moveTo>
                <a:lnTo>
                  <a:pt x="1388" y="604"/>
                </a:lnTo>
                <a:lnTo>
                  <a:pt x="1374" y="607"/>
                </a:lnTo>
                <a:lnTo>
                  <a:pt x="1384" y="658"/>
                </a:lnTo>
                <a:lnTo>
                  <a:pt x="1398" y="655"/>
                </a:lnTo>
                <a:close/>
                <a:moveTo>
                  <a:pt x="1232" y="341"/>
                </a:moveTo>
                <a:lnTo>
                  <a:pt x="1263" y="385"/>
                </a:lnTo>
                <a:lnTo>
                  <a:pt x="1273" y="378"/>
                </a:lnTo>
                <a:lnTo>
                  <a:pt x="1246" y="334"/>
                </a:lnTo>
                <a:lnTo>
                  <a:pt x="1232" y="341"/>
                </a:lnTo>
                <a:close/>
                <a:moveTo>
                  <a:pt x="1398" y="1107"/>
                </a:moveTo>
                <a:lnTo>
                  <a:pt x="1411" y="1110"/>
                </a:lnTo>
                <a:lnTo>
                  <a:pt x="1421" y="1060"/>
                </a:lnTo>
                <a:lnTo>
                  <a:pt x="1408" y="1056"/>
                </a:lnTo>
                <a:lnTo>
                  <a:pt x="1398" y="1107"/>
                </a:lnTo>
                <a:close/>
                <a:moveTo>
                  <a:pt x="1415" y="908"/>
                </a:moveTo>
                <a:lnTo>
                  <a:pt x="1415" y="958"/>
                </a:lnTo>
                <a:lnTo>
                  <a:pt x="1428" y="958"/>
                </a:lnTo>
                <a:lnTo>
                  <a:pt x="1428" y="908"/>
                </a:lnTo>
                <a:lnTo>
                  <a:pt x="1415" y="908"/>
                </a:lnTo>
                <a:close/>
                <a:moveTo>
                  <a:pt x="1134" y="230"/>
                </a:moveTo>
                <a:lnTo>
                  <a:pt x="1172" y="267"/>
                </a:lnTo>
                <a:lnTo>
                  <a:pt x="1178" y="257"/>
                </a:lnTo>
                <a:lnTo>
                  <a:pt x="1141" y="219"/>
                </a:lnTo>
                <a:lnTo>
                  <a:pt x="1134" y="230"/>
                </a:lnTo>
                <a:close/>
                <a:moveTo>
                  <a:pt x="588" y="14"/>
                </a:moveTo>
                <a:lnTo>
                  <a:pt x="638" y="17"/>
                </a:lnTo>
                <a:lnTo>
                  <a:pt x="638" y="4"/>
                </a:lnTo>
                <a:lnTo>
                  <a:pt x="588" y="0"/>
                </a:lnTo>
                <a:lnTo>
                  <a:pt x="588" y="14"/>
                </a:lnTo>
                <a:close/>
                <a:moveTo>
                  <a:pt x="736" y="24"/>
                </a:moveTo>
                <a:lnTo>
                  <a:pt x="787" y="41"/>
                </a:lnTo>
                <a:lnTo>
                  <a:pt x="790" y="27"/>
                </a:lnTo>
                <a:lnTo>
                  <a:pt x="740" y="14"/>
                </a:lnTo>
                <a:lnTo>
                  <a:pt x="736" y="24"/>
                </a:lnTo>
                <a:close/>
                <a:moveTo>
                  <a:pt x="885" y="61"/>
                </a:moveTo>
                <a:lnTo>
                  <a:pt x="929" y="88"/>
                </a:lnTo>
                <a:lnTo>
                  <a:pt x="935" y="74"/>
                </a:lnTo>
                <a:lnTo>
                  <a:pt x="891" y="51"/>
                </a:lnTo>
                <a:lnTo>
                  <a:pt x="885" y="61"/>
                </a:lnTo>
                <a:close/>
                <a:moveTo>
                  <a:pt x="1016" y="138"/>
                </a:moveTo>
                <a:lnTo>
                  <a:pt x="1060" y="165"/>
                </a:lnTo>
                <a:lnTo>
                  <a:pt x="1067" y="152"/>
                </a:lnTo>
                <a:lnTo>
                  <a:pt x="1023" y="125"/>
                </a:lnTo>
                <a:lnTo>
                  <a:pt x="1016" y="138"/>
                </a:lnTo>
                <a:close/>
                <a:moveTo>
                  <a:pt x="1296" y="1431"/>
                </a:moveTo>
                <a:lnTo>
                  <a:pt x="1388" y="1329"/>
                </a:lnTo>
                <a:lnTo>
                  <a:pt x="1293" y="1296"/>
                </a:lnTo>
                <a:lnTo>
                  <a:pt x="1296" y="1431"/>
                </a:lnTo>
                <a:close/>
              </a:path>
            </a:pathLst>
          </a:custGeom>
          <a:solidFill>
            <a:srgbClr val="BFBFBF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9473" name="Freeform 14"/>
          <p:cNvSpPr>
            <a:spLocks noEditPoints="1"/>
          </p:cNvSpPr>
          <p:nvPr/>
        </p:nvSpPr>
        <p:spPr>
          <a:xfrm rot="-5400000" flipH="1">
            <a:off x="6267451" y="4104005"/>
            <a:ext cx="2276475" cy="226536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</a:cxnLst>
            <a:pathLst>
              <a:path w="1434" h="1427">
                <a:moveTo>
                  <a:pt x="1289" y="0"/>
                </a:moveTo>
                <a:lnTo>
                  <a:pt x="1276" y="3"/>
                </a:lnTo>
                <a:lnTo>
                  <a:pt x="1296" y="54"/>
                </a:lnTo>
                <a:lnTo>
                  <a:pt x="1309" y="47"/>
                </a:lnTo>
                <a:lnTo>
                  <a:pt x="1289" y="0"/>
                </a:lnTo>
                <a:close/>
                <a:moveTo>
                  <a:pt x="1346" y="142"/>
                </a:moveTo>
                <a:lnTo>
                  <a:pt x="1333" y="145"/>
                </a:lnTo>
                <a:lnTo>
                  <a:pt x="1350" y="196"/>
                </a:lnTo>
                <a:lnTo>
                  <a:pt x="1363" y="189"/>
                </a:lnTo>
                <a:lnTo>
                  <a:pt x="1346" y="142"/>
                </a:lnTo>
                <a:close/>
                <a:moveTo>
                  <a:pt x="921" y="1346"/>
                </a:moveTo>
                <a:lnTo>
                  <a:pt x="968" y="1326"/>
                </a:lnTo>
                <a:lnTo>
                  <a:pt x="962" y="1312"/>
                </a:lnTo>
                <a:lnTo>
                  <a:pt x="914" y="1333"/>
                </a:lnTo>
                <a:lnTo>
                  <a:pt x="921" y="1346"/>
                </a:lnTo>
                <a:close/>
                <a:moveTo>
                  <a:pt x="1397" y="287"/>
                </a:moveTo>
                <a:lnTo>
                  <a:pt x="1384" y="287"/>
                </a:lnTo>
                <a:lnTo>
                  <a:pt x="1394" y="337"/>
                </a:lnTo>
                <a:lnTo>
                  <a:pt x="1407" y="334"/>
                </a:lnTo>
                <a:lnTo>
                  <a:pt x="1397" y="287"/>
                </a:lnTo>
                <a:close/>
                <a:moveTo>
                  <a:pt x="628" y="1424"/>
                </a:moveTo>
                <a:lnTo>
                  <a:pt x="678" y="1417"/>
                </a:lnTo>
                <a:lnTo>
                  <a:pt x="675" y="1403"/>
                </a:lnTo>
                <a:lnTo>
                  <a:pt x="624" y="1414"/>
                </a:lnTo>
                <a:lnTo>
                  <a:pt x="628" y="1424"/>
                </a:lnTo>
                <a:close/>
                <a:moveTo>
                  <a:pt x="223" y="1393"/>
                </a:moveTo>
                <a:lnTo>
                  <a:pt x="226" y="1380"/>
                </a:lnTo>
                <a:lnTo>
                  <a:pt x="179" y="1363"/>
                </a:lnTo>
                <a:lnTo>
                  <a:pt x="175" y="1376"/>
                </a:lnTo>
                <a:lnTo>
                  <a:pt x="223" y="1393"/>
                </a:lnTo>
                <a:close/>
                <a:moveTo>
                  <a:pt x="1424" y="435"/>
                </a:moveTo>
                <a:lnTo>
                  <a:pt x="1411" y="438"/>
                </a:lnTo>
                <a:lnTo>
                  <a:pt x="1421" y="489"/>
                </a:lnTo>
                <a:lnTo>
                  <a:pt x="1434" y="486"/>
                </a:lnTo>
                <a:lnTo>
                  <a:pt x="1424" y="435"/>
                </a:lnTo>
                <a:close/>
                <a:moveTo>
                  <a:pt x="776" y="1397"/>
                </a:moveTo>
                <a:lnTo>
                  <a:pt x="827" y="1387"/>
                </a:lnTo>
                <a:lnTo>
                  <a:pt x="823" y="1373"/>
                </a:lnTo>
                <a:lnTo>
                  <a:pt x="773" y="1383"/>
                </a:lnTo>
                <a:lnTo>
                  <a:pt x="776" y="1397"/>
                </a:lnTo>
                <a:close/>
                <a:moveTo>
                  <a:pt x="1090" y="1231"/>
                </a:moveTo>
                <a:lnTo>
                  <a:pt x="1046" y="1262"/>
                </a:lnTo>
                <a:lnTo>
                  <a:pt x="1056" y="1272"/>
                </a:lnTo>
                <a:lnTo>
                  <a:pt x="1097" y="1245"/>
                </a:lnTo>
                <a:lnTo>
                  <a:pt x="1090" y="1231"/>
                </a:lnTo>
                <a:close/>
                <a:moveTo>
                  <a:pt x="324" y="1397"/>
                </a:moveTo>
                <a:lnTo>
                  <a:pt x="324" y="1410"/>
                </a:lnTo>
                <a:lnTo>
                  <a:pt x="371" y="1420"/>
                </a:lnTo>
                <a:lnTo>
                  <a:pt x="374" y="1407"/>
                </a:lnTo>
                <a:lnTo>
                  <a:pt x="324" y="1397"/>
                </a:lnTo>
                <a:close/>
                <a:moveTo>
                  <a:pt x="526" y="1414"/>
                </a:moveTo>
                <a:lnTo>
                  <a:pt x="476" y="1414"/>
                </a:lnTo>
                <a:lnTo>
                  <a:pt x="476" y="1427"/>
                </a:lnTo>
                <a:lnTo>
                  <a:pt x="526" y="1427"/>
                </a:lnTo>
                <a:lnTo>
                  <a:pt x="526" y="1414"/>
                </a:lnTo>
                <a:close/>
                <a:moveTo>
                  <a:pt x="1201" y="1134"/>
                </a:moveTo>
                <a:lnTo>
                  <a:pt x="1168" y="1171"/>
                </a:lnTo>
                <a:lnTo>
                  <a:pt x="1178" y="1177"/>
                </a:lnTo>
                <a:lnTo>
                  <a:pt x="1211" y="1140"/>
                </a:lnTo>
                <a:lnTo>
                  <a:pt x="1201" y="1134"/>
                </a:lnTo>
                <a:close/>
                <a:moveTo>
                  <a:pt x="1421" y="587"/>
                </a:moveTo>
                <a:lnTo>
                  <a:pt x="1417" y="638"/>
                </a:lnTo>
                <a:lnTo>
                  <a:pt x="1431" y="638"/>
                </a:lnTo>
                <a:lnTo>
                  <a:pt x="1434" y="587"/>
                </a:lnTo>
                <a:lnTo>
                  <a:pt x="1421" y="587"/>
                </a:lnTo>
                <a:close/>
                <a:moveTo>
                  <a:pt x="1407" y="735"/>
                </a:moveTo>
                <a:lnTo>
                  <a:pt x="1394" y="786"/>
                </a:lnTo>
                <a:lnTo>
                  <a:pt x="1407" y="789"/>
                </a:lnTo>
                <a:lnTo>
                  <a:pt x="1421" y="739"/>
                </a:lnTo>
                <a:lnTo>
                  <a:pt x="1407" y="735"/>
                </a:lnTo>
                <a:close/>
                <a:moveTo>
                  <a:pt x="1370" y="884"/>
                </a:moveTo>
                <a:lnTo>
                  <a:pt x="1343" y="928"/>
                </a:lnTo>
                <a:lnTo>
                  <a:pt x="1357" y="934"/>
                </a:lnTo>
                <a:lnTo>
                  <a:pt x="1380" y="891"/>
                </a:lnTo>
                <a:lnTo>
                  <a:pt x="1370" y="884"/>
                </a:lnTo>
                <a:close/>
                <a:moveTo>
                  <a:pt x="1292" y="1015"/>
                </a:moveTo>
                <a:lnTo>
                  <a:pt x="1269" y="1059"/>
                </a:lnTo>
                <a:lnTo>
                  <a:pt x="1279" y="1066"/>
                </a:lnTo>
                <a:lnTo>
                  <a:pt x="1306" y="1022"/>
                </a:lnTo>
                <a:lnTo>
                  <a:pt x="1292" y="1015"/>
                </a:lnTo>
                <a:close/>
                <a:moveTo>
                  <a:pt x="0" y="1295"/>
                </a:moveTo>
                <a:lnTo>
                  <a:pt x="104" y="1387"/>
                </a:lnTo>
                <a:lnTo>
                  <a:pt x="135" y="1292"/>
                </a:lnTo>
                <a:lnTo>
                  <a:pt x="0" y="1295"/>
                </a:lnTo>
                <a:close/>
              </a:path>
            </a:pathLst>
          </a:custGeom>
          <a:solidFill>
            <a:srgbClr val="BFBFBF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9474" name="Freeform 15"/>
          <p:cNvSpPr>
            <a:spLocks noEditPoints="1"/>
          </p:cNvSpPr>
          <p:nvPr/>
        </p:nvSpPr>
        <p:spPr>
          <a:xfrm rot="-5400000" flipV="1">
            <a:off x="3668713" y="4108768"/>
            <a:ext cx="2266951" cy="22764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pathLst>
              <a:path w="1428" h="1434">
                <a:moveTo>
                  <a:pt x="1428" y="1289"/>
                </a:moveTo>
                <a:lnTo>
                  <a:pt x="1424" y="1276"/>
                </a:lnTo>
                <a:lnTo>
                  <a:pt x="1377" y="1296"/>
                </a:lnTo>
                <a:lnTo>
                  <a:pt x="1380" y="1309"/>
                </a:lnTo>
                <a:lnTo>
                  <a:pt x="1428" y="1289"/>
                </a:lnTo>
                <a:close/>
                <a:moveTo>
                  <a:pt x="1286" y="1346"/>
                </a:moveTo>
                <a:lnTo>
                  <a:pt x="1282" y="1333"/>
                </a:lnTo>
                <a:lnTo>
                  <a:pt x="1235" y="1350"/>
                </a:lnTo>
                <a:lnTo>
                  <a:pt x="1239" y="1363"/>
                </a:lnTo>
                <a:lnTo>
                  <a:pt x="1286" y="1346"/>
                </a:lnTo>
                <a:close/>
                <a:moveTo>
                  <a:pt x="84" y="921"/>
                </a:moveTo>
                <a:lnTo>
                  <a:pt x="101" y="969"/>
                </a:lnTo>
                <a:lnTo>
                  <a:pt x="115" y="962"/>
                </a:lnTo>
                <a:lnTo>
                  <a:pt x="94" y="915"/>
                </a:lnTo>
                <a:lnTo>
                  <a:pt x="84" y="921"/>
                </a:lnTo>
                <a:close/>
                <a:moveTo>
                  <a:pt x="1144" y="1397"/>
                </a:moveTo>
                <a:lnTo>
                  <a:pt x="1141" y="1384"/>
                </a:lnTo>
                <a:lnTo>
                  <a:pt x="1090" y="1394"/>
                </a:lnTo>
                <a:lnTo>
                  <a:pt x="1093" y="1407"/>
                </a:lnTo>
                <a:lnTo>
                  <a:pt x="1144" y="1397"/>
                </a:lnTo>
                <a:close/>
                <a:moveTo>
                  <a:pt x="3" y="628"/>
                </a:moveTo>
                <a:lnTo>
                  <a:pt x="13" y="678"/>
                </a:lnTo>
                <a:lnTo>
                  <a:pt x="27" y="675"/>
                </a:lnTo>
                <a:lnTo>
                  <a:pt x="17" y="624"/>
                </a:lnTo>
                <a:lnTo>
                  <a:pt x="3" y="628"/>
                </a:lnTo>
                <a:close/>
                <a:moveTo>
                  <a:pt x="34" y="223"/>
                </a:moveTo>
                <a:lnTo>
                  <a:pt x="47" y="226"/>
                </a:lnTo>
                <a:lnTo>
                  <a:pt x="67" y="179"/>
                </a:lnTo>
                <a:lnTo>
                  <a:pt x="54" y="176"/>
                </a:lnTo>
                <a:lnTo>
                  <a:pt x="34" y="223"/>
                </a:lnTo>
                <a:close/>
                <a:moveTo>
                  <a:pt x="992" y="1424"/>
                </a:moveTo>
                <a:lnTo>
                  <a:pt x="992" y="1411"/>
                </a:lnTo>
                <a:lnTo>
                  <a:pt x="942" y="1421"/>
                </a:lnTo>
                <a:lnTo>
                  <a:pt x="942" y="1434"/>
                </a:lnTo>
                <a:lnTo>
                  <a:pt x="992" y="1424"/>
                </a:lnTo>
                <a:close/>
                <a:moveTo>
                  <a:pt x="30" y="776"/>
                </a:moveTo>
                <a:lnTo>
                  <a:pt x="40" y="827"/>
                </a:lnTo>
                <a:lnTo>
                  <a:pt x="54" y="823"/>
                </a:lnTo>
                <a:lnTo>
                  <a:pt x="44" y="773"/>
                </a:lnTo>
                <a:lnTo>
                  <a:pt x="30" y="776"/>
                </a:lnTo>
                <a:close/>
                <a:moveTo>
                  <a:pt x="196" y="1090"/>
                </a:moveTo>
                <a:lnTo>
                  <a:pt x="169" y="1046"/>
                </a:lnTo>
                <a:lnTo>
                  <a:pt x="155" y="1056"/>
                </a:lnTo>
                <a:lnTo>
                  <a:pt x="186" y="1097"/>
                </a:lnTo>
                <a:lnTo>
                  <a:pt x="196" y="1090"/>
                </a:lnTo>
                <a:close/>
                <a:moveTo>
                  <a:pt x="30" y="324"/>
                </a:moveTo>
                <a:lnTo>
                  <a:pt x="17" y="324"/>
                </a:lnTo>
                <a:lnTo>
                  <a:pt x="10" y="371"/>
                </a:lnTo>
                <a:lnTo>
                  <a:pt x="24" y="375"/>
                </a:lnTo>
                <a:lnTo>
                  <a:pt x="30" y="324"/>
                </a:lnTo>
                <a:close/>
                <a:moveTo>
                  <a:pt x="13" y="527"/>
                </a:moveTo>
                <a:lnTo>
                  <a:pt x="13" y="476"/>
                </a:lnTo>
                <a:lnTo>
                  <a:pt x="0" y="476"/>
                </a:lnTo>
                <a:lnTo>
                  <a:pt x="0" y="527"/>
                </a:lnTo>
                <a:lnTo>
                  <a:pt x="13" y="527"/>
                </a:lnTo>
                <a:close/>
                <a:moveTo>
                  <a:pt x="297" y="1201"/>
                </a:moveTo>
                <a:lnTo>
                  <a:pt x="260" y="1168"/>
                </a:lnTo>
                <a:lnTo>
                  <a:pt x="250" y="1178"/>
                </a:lnTo>
                <a:lnTo>
                  <a:pt x="287" y="1211"/>
                </a:lnTo>
                <a:lnTo>
                  <a:pt x="297" y="1201"/>
                </a:lnTo>
                <a:close/>
                <a:moveTo>
                  <a:pt x="840" y="1421"/>
                </a:moveTo>
                <a:lnTo>
                  <a:pt x="790" y="1417"/>
                </a:lnTo>
                <a:lnTo>
                  <a:pt x="790" y="1431"/>
                </a:lnTo>
                <a:lnTo>
                  <a:pt x="840" y="1434"/>
                </a:lnTo>
                <a:lnTo>
                  <a:pt x="840" y="1421"/>
                </a:lnTo>
                <a:close/>
                <a:moveTo>
                  <a:pt x="692" y="1407"/>
                </a:moveTo>
                <a:lnTo>
                  <a:pt x="645" y="1394"/>
                </a:lnTo>
                <a:lnTo>
                  <a:pt x="638" y="1407"/>
                </a:lnTo>
                <a:lnTo>
                  <a:pt x="688" y="1421"/>
                </a:lnTo>
                <a:lnTo>
                  <a:pt x="692" y="1407"/>
                </a:lnTo>
                <a:close/>
                <a:moveTo>
                  <a:pt x="547" y="1370"/>
                </a:moveTo>
                <a:lnTo>
                  <a:pt x="503" y="1343"/>
                </a:lnTo>
                <a:lnTo>
                  <a:pt x="496" y="1357"/>
                </a:lnTo>
                <a:lnTo>
                  <a:pt x="540" y="1380"/>
                </a:lnTo>
                <a:lnTo>
                  <a:pt x="547" y="1370"/>
                </a:lnTo>
                <a:close/>
                <a:moveTo>
                  <a:pt x="415" y="1292"/>
                </a:moveTo>
                <a:lnTo>
                  <a:pt x="368" y="1269"/>
                </a:lnTo>
                <a:lnTo>
                  <a:pt x="361" y="1279"/>
                </a:lnTo>
                <a:lnTo>
                  <a:pt x="408" y="1306"/>
                </a:lnTo>
                <a:lnTo>
                  <a:pt x="415" y="1292"/>
                </a:lnTo>
                <a:close/>
                <a:moveTo>
                  <a:pt x="132" y="0"/>
                </a:moveTo>
                <a:lnTo>
                  <a:pt x="44" y="105"/>
                </a:lnTo>
                <a:lnTo>
                  <a:pt x="135" y="135"/>
                </a:lnTo>
                <a:lnTo>
                  <a:pt x="132" y="0"/>
                </a:lnTo>
                <a:close/>
              </a:path>
            </a:pathLst>
          </a:custGeom>
          <a:solidFill>
            <a:srgbClr val="BFBFBF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9475" name="Freeform 16"/>
          <p:cNvSpPr>
            <a:spLocks noEditPoints="1"/>
          </p:cNvSpPr>
          <p:nvPr/>
        </p:nvSpPr>
        <p:spPr>
          <a:xfrm rot="-5400000" flipH="1">
            <a:off x="3657600" y="1511619"/>
            <a:ext cx="2271713" cy="226536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431" h="1427">
                <a:moveTo>
                  <a:pt x="142" y="1427"/>
                </a:moveTo>
                <a:lnTo>
                  <a:pt x="155" y="1424"/>
                </a:lnTo>
                <a:lnTo>
                  <a:pt x="135" y="1376"/>
                </a:lnTo>
                <a:lnTo>
                  <a:pt x="125" y="1380"/>
                </a:lnTo>
                <a:lnTo>
                  <a:pt x="142" y="1427"/>
                </a:lnTo>
                <a:close/>
                <a:moveTo>
                  <a:pt x="88" y="1285"/>
                </a:moveTo>
                <a:lnTo>
                  <a:pt x="101" y="1282"/>
                </a:lnTo>
                <a:lnTo>
                  <a:pt x="81" y="1235"/>
                </a:lnTo>
                <a:lnTo>
                  <a:pt x="68" y="1238"/>
                </a:lnTo>
                <a:lnTo>
                  <a:pt x="88" y="1285"/>
                </a:lnTo>
                <a:close/>
                <a:moveTo>
                  <a:pt x="510" y="84"/>
                </a:moveTo>
                <a:lnTo>
                  <a:pt x="463" y="101"/>
                </a:lnTo>
                <a:lnTo>
                  <a:pt x="469" y="115"/>
                </a:lnTo>
                <a:lnTo>
                  <a:pt x="517" y="94"/>
                </a:lnTo>
                <a:lnTo>
                  <a:pt x="510" y="84"/>
                </a:lnTo>
                <a:close/>
                <a:moveTo>
                  <a:pt x="34" y="1144"/>
                </a:moveTo>
                <a:lnTo>
                  <a:pt x="47" y="1140"/>
                </a:lnTo>
                <a:lnTo>
                  <a:pt x="37" y="1090"/>
                </a:lnTo>
                <a:lnTo>
                  <a:pt x="24" y="1093"/>
                </a:lnTo>
                <a:lnTo>
                  <a:pt x="34" y="1144"/>
                </a:lnTo>
                <a:close/>
                <a:moveTo>
                  <a:pt x="803" y="3"/>
                </a:moveTo>
                <a:lnTo>
                  <a:pt x="753" y="13"/>
                </a:lnTo>
                <a:lnTo>
                  <a:pt x="756" y="27"/>
                </a:lnTo>
                <a:lnTo>
                  <a:pt x="807" y="17"/>
                </a:lnTo>
                <a:lnTo>
                  <a:pt x="803" y="3"/>
                </a:lnTo>
                <a:close/>
                <a:moveTo>
                  <a:pt x="1212" y="34"/>
                </a:moveTo>
                <a:lnTo>
                  <a:pt x="1205" y="47"/>
                </a:lnTo>
                <a:lnTo>
                  <a:pt x="1252" y="67"/>
                </a:lnTo>
                <a:lnTo>
                  <a:pt x="1259" y="54"/>
                </a:lnTo>
                <a:lnTo>
                  <a:pt x="1212" y="34"/>
                </a:lnTo>
                <a:close/>
                <a:moveTo>
                  <a:pt x="7" y="992"/>
                </a:moveTo>
                <a:lnTo>
                  <a:pt x="20" y="992"/>
                </a:lnTo>
                <a:lnTo>
                  <a:pt x="14" y="941"/>
                </a:lnTo>
                <a:lnTo>
                  <a:pt x="0" y="941"/>
                </a:lnTo>
                <a:lnTo>
                  <a:pt x="7" y="992"/>
                </a:lnTo>
                <a:close/>
                <a:moveTo>
                  <a:pt x="655" y="30"/>
                </a:moveTo>
                <a:lnTo>
                  <a:pt x="604" y="40"/>
                </a:lnTo>
                <a:lnTo>
                  <a:pt x="608" y="54"/>
                </a:lnTo>
                <a:lnTo>
                  <a:pt x="658" y="44"/>
                </a:lnTo>
                <a:lnTo>
                  <a:pt x="655" y="30"/>
                </a:lnTo>
                <a:close/>
                <a:moveTo>
                  <a:pt x="341" y="196"/>
                </a:moveTo>
                <a:lnTo>
                  <a:pt x="385" y="169"/>
                </a:lnTo>
                <a:lnTo>
                  <a:pt x="378" y="155"/>
                </a:lnTo>
                <a:lnTo>
                  <a:pt x="334" y="185"/>
                </a:lnTo>
                <a:lnTo>
                  <a:pt x="341" y="196"/>
                </a:lnTo>
                <a:close/>
                <a:moveTo>
                  <a:pt x="1107" y="30"/>
                </a:moveTo>
                <a:lnTo>
                  <a:pt x="1111" y="17"/>
                </a:lnTo>
                <a:lnTo>
                  <a:pt x="1060" y="10"/>
                </a:lnTo>
                <a:lnTo>
                  <a:pt x="1057" y="24"/>
                </a:lnTo>
                <a:lnTo>
                  <a:pt x="1107" y="30"/>
                </a:lnTo>
                <a:close/>
                <a:moveTo>
                  <a:pt x="908" y="13"/>
                </a:moveTo>
                <a:lnTo>
                  <a:pt x="959" y="13"/>
                </a:lnTo>
                <a:lnTo>
                  <a:pt x="959" y="0"/>
                </a:lnTo>
                <a:lnTo>
                  <a:pt x="908" y="0"/>
                </a:lnTo>
                <a:lnTo>
                  <a:pt x="908" y="13"/>
                </a:lnTo>
                <a:close/>
                <a:moveTo>
                  <a:pt x="230" y="297"/>
                </a:moveTo>
                <a:lnTo>
                  <a:pt x="267" y="260"/>
                </a:lnTo>
                <a:lnTo>
                  <a:pt x="257" y="250"/>
                </a:lnTo>
                <a:lnTo>
                  <a:pt x="220" y="287"/>
                </a:lnTo>
                <a:lnTo>
                  <a:pt x="230" y="297"/>
                </a:lnTo>
                <a:close/>
                <a:moveTo>
                  <a:pt x="14" y="840"/>
                </a:moveTo>
                <a:lnTo>
                  <a:pt x="17" y="789"/>
                </a:lnTo>
                <a:lnTo>
                  <a:pt x="4" y="789"/>
                </a:lnTo>
                <a:lnTo>
                  <a:pt x="0" y="840"/>
                </a:lnTo>
                <a:lnTo>
                  <a:pt x="14" y="840"/>
                </a:lnTo>
                <a:close/>
                <a:moveTo>
                  <a:pt x="24" y="692"/>
                </a:moveTo>
                <a:lnTo>
                  <a:pt x="41" y="644"/>
                </a:lnTo>
                <a:lnTo>
                  <a:pt x="27" y="638"/>
                </a:lnTo>
                <a:lnTo>
                  <a:pt x="14" y="688"/>
                </a:lnTo>
                <a:lnTo>
                  <a:pt x="24" y="692"/>
                </a:lnTo>
                <a:close/>
                <a:moveTo>
                  <a:pt x="61" y="546"/>
                </a:moveTo>
                <a:lnTo>
                  <a:pt x="88" y="503"/>
                </a:lnTo>
                <a:lnTo>
                  <a:pt x="74" y="496"/>
                </a:lnTo>
                <a:lnTo>
                  <a:pt x="51" y="540"/>
                </a:lnTo>
                <a:lnTo>
                  <a:pt x="61" y="546"/>
                </a:lnTo>
                <a:close/>
                <a:moveTo>
                  <a:pt x="139" y="415"/>
                </a:moveTo>
                <a:lnTo>
                  <a:pt x="166" y="368"/>
                </a:lnTo>
                <a:lnTo>
                  <a:pt x="152" y="361"/>
                </a:lnTo>
                <a:lnTo>
                  <a:pt x="125" y="408"/>
                </a:lnTo>
                <a:lnTo>
                  <a:pt x="139" y="415"/>
                </a:lnTo>
                <a:close/>
                <a:moveTo>
                  <a:pt x="1431" y="131"/>
                </a:moveTo>
                <a:lnTo>
                  <a:pt x="1330" y="44"/>
                </a:lnTo>
                <a:lnTo>
                  <a:pt x="1296" y="135"/>
                </a:lnTo>
                <a:lnTo>
                  <a:pt x="1431" y="131"/>
                </a:lnTo>
                <a:close/>
              </a:path>
            </a:pathLst>
          </a:custGeom>
          <a:solidFill>
            <a:srgbClr val="BFBFBF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9476" name="Freeform 17"/>
          <p:cNvSpPr>
            <a:spLocks noEditPoints="1"/>
          </p:cNvSpPr>
          <p:nvPr/>
        </p:nvSpPr>
        <p:spPr>
          <a:xfrm>
            <a:off x="4244975" y="1933893"/>
            <a:ext cx="519113" cy="857251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pathLst>
              <a:path w="97" h="160">
                <a:moveTo>
                  <a:pt x="48" y="142"/>
                </a:moveTo>
                <a:cubicBezTo>
                  <a:pt x="43" y="142"/>
                  <a:pt x="38" y="141"/>
                  <a:pt x="33" y="138"/>
                </a:cubicBezTo>
                <a:cubicBezTo>
                  <a:pt x="19" y="130"/>
                  <a:pt x="13" y="111"/>
                  <a:pt x="22" y="97"/>
                </a:cubicBezTo>
                <a:cubicBezTo>
                  <a:pt x="27" y="87"/>
                  <a:pt x="38" y="81"/>
                  <a:pt x="48" y="81"/>
                </a:cubicBezTo>
                <a:cubicBezTo>
                  <a:pt x="53" y="81"/>
                  <a:pt x="58" y="82"/>
                  <a:pt x="63" y="85"/>
                </a:cubicBezTo>
                <a:cubicBezTo>
                  <a:pt x="78" y="93"/>
                  <a:pt x="83" y="112"/>
                  <a:pt x="75" y="127"/>
                </a:cubicBezTo>
                <a:cubicBezTo>
                  <a:pt x="69" y="137"/>
                  <a:pt x="59" y="142"/>
                  <a:pt x="48" y="142"/>
                </a:cubicBezTo>
                <a:moveTo>
                  <a:pt x="42" y="63"/>
                </a:moveTo>
                <a:cubicBezTo>
                  <a:pt x="28" y="67"/>
                  <a:pt x="28" y="67"/>
                  <a:pt x="28" y="67"/>
                </a:cubicBezTo>
                <a:cubicBezTo>
                  <a:pt x="30" y="76"/>
                  <a:pt x="30" y="76"/>
                  <a:pt x="30" y="76"/>
                </a:cubicBezTo>
                <a:cubicBezTo>
                  <a:pt x="26" y="78"/>
                  <a:pt x="21" y="82"/>
                  <a:pt x="18" y="86"/>
                </a:cubicBezTo>
                <a:cubicBezTo>
                  <a:pt x="10" y="82"/>
                  <a:pt x="10" y="82"/>
                  <a:pt x="10" y="82"/>
                </a:cubicBezTo>
                <a:cubicBezTo>
                  <a:pt x="2" y="95"/>
                  <a:pt x="2" y="95"/>
                  <a:pt x="2" y="95"/>
                </a:cubicBezTo>
                <a:cubicBezTo>
                  <a:pt x="10" y="99"/>
                  <a:pt x="10" y="99"/>
                  <a:pt x="10" y="99"/>
                </a:cubicBezTo>
                <a:cubicBezTo>
                  <a:pt x="9" y="104"/>
                  <a:pt x="8" y="110"/>
                  <a:pt x="8" y="115"/>
                </a:cubicBezTo>
                <a:cubicBezTo>
                  <a:pt x="0" y="117"/>
                  <a:pt x="0" y="117"/>
                  <a:pt x="0" y="117"/>
                </a:cubicBezTo>
                <a:cubicBezTo>
                  <a:pt x="4" y="132"/>
                  <a:pt x="4" y="132"/>
                  <a:pt x="4" y="132"/>
                </a:cubicBezTo>
                <a:cubicBezTo>
                  <a:pt x="12" y="129"/>
                  <a:pt x="12" y="129"/>
                  <a:pt x="12" y="129"/>
                </a:cubicBezTo>
                <a:cubicBezTo>
                  <a:pt x="15" y="134"/>
                  <a:pt x="18" y="139"/>
                  <a:pt x="22" y="142"/>
                </a:cubicBezTo>
                <a:cubicBezTo>
                  <a:pt x="18" y="150"/>
                  <a:pt x="18" y="150"/>
                  <a:pt x="18" y="150"/>
                </a:cubicBezTo>
                <a:cubicBezTo>
                  <a:pt x="31" y="157"/>
                  <a:pt x="31" y="157"/>
                  <a:pt x="31" y="157"/>
                </a:cubicBezTo>
                <a:cubicBezTo>
                  <a:pt x="35" y="150"/>
                  <a:pt x="35" y="150"/>
                  <a:pt x="35" y="150"/>
                </a:cubicBezTo>
                <a:cubicBezTo>
                  <a:pt x="40" y="151"/>
                  <a:pt x="44" y="152"/>
                  <a:pt x="48" y="152"/>
                </a:cubicBezTo>
                <a:cubicBezTo>
                  <a:pt x="49" y="152"/>
                  <a:pt x="50" y="152"/>
                  <a:pt x="51" y="151"/>
                </a:cubicBezTo>
                <a:cubicBezTo>
                  <a:pt x="54" y="160"/>
                  <a:pt x="54" y="160"/>
                  <a:pt x="54" y="160"/>
                </a:cubicBezTo>
                <a:cubicBezTo>
                  <a:pt x="68" y="156"/>
                  <a:pt x="68" y="156"/>
                  <a:pt x="68" y="156"/>
                </a:cubicBezTo>
                <a:cubicBezTo>
                  <a:pt x="66" y="147"/>
                  <a:pt x="66" y="147"/>
                  <a:pt x="66" y="147"/>
                </a:cubicBezTo>
                <a:cubicBezTo>
                  <a:pt x="71" y="145"/>
                  <a:pt x="75" y="142"/>
                  <a:pt x="79" y="137"/>
                </a:cubicBezTo>
                <a:cubicBezTo>
                  <a:pt x="86" y="142"/>
                  <a:pt x="86" y="142"/>
                  <a:pt x="86" y="142"/>
                </a:cubicBezTo>
                <a:cubicBezTo>
                  <a:pt x="94" y="129"/>
                  <a:pt x="94" y="129"/>
                  <a:pt x="94" y="129"/>
                </a:cubicBezTo>
                <a:cubicBezTo>
                  <a:pt x="86" y="124"/>
                  <a:pt x="86" y="124"/>
                  <a:pt x="86" y="124"/>
                </a:cubicBezTo>
                <a:cubicBezTo>
                  <a:pt x="88" y="119"/>
                  <a:pt x="88" y="114"/>
                  <a:pt x="88" y="108"/>
                </a:cubicBezTo>
                <a:cubicBezTo>
                  <a:pt x="97" y="106"/>
                  <a:pt x="97" y="106"/>
                  <a:pt x="97" y="106"/>
                </a:cubicBezTo>
                <a:cubicBezTo>
                  <a:pt x="92" y="91"/>
                  <a:pt x="92" y="91"/>
                  <a:pt x="92" y="91"/>
                </a:cubicBezTo>
                <a:cubicBezTo>
                  <a:pt x="84" y="94"/>
                  <a:pt x="84" y="94"/>
                  <a:pt x="84" y="94"/>
                </a:cubicBezTo>
                <a:cubicBezTo>
                  <a:pt x="82" y="89"/>
                  <a:pt x="78" y="85"/>
                  <a:pt x="74" y="81"/>
                </a:cubicBezTo>
                <a:cubicBezTo>
                  <a:pt x="78" y="73"/>
                  <a:pt x="78" y="73"/>
                  <a:pt x="78" y="73"/>
                </a:cubicBezTo>
                <a:cubicBezTo>
                  <a:pt x="65" y="66"/>
                  <a:pt x="65" y="66"/>
                  <a:pt x="65" y="66"/>
                </a:cubicBezTo>
                <a:cubicBezTo>
                  <a:pt x="61" y="74"/>
                  <a:pt x="61" y="74"/>
                  <a:pt x="61" y="74"/>
                </a:cubicBezTo>
                <a:cubicBezTo>
                  <a:pt x="57" y="72"/>
                  <a:pt x="52" y="72"/>
                  <a:pt x="48" y="72"/>
                </a:cubicBezTo>
                <a:cubicBezTo>
                  <a:pt x="47" y="72"/>
                  <a:pt x="46" y="72"/>
                  <a:pt x="45" y="72"/>
                </a:cubicBezTo>
                <a:cubicBezTo>
                  <a:pt x="42" y="63"/>
                  <a:pt x="42" y="63"/>
                  <a:pt x="42" y="63"/>
                </a:cubicBezTo>
                <a:moveTo>
                  <a:pt x="42" y="53"/>
                </a:moveTo>
                <a:cubicBezTo>
                  <a:pt x="39" y="53"/>
                  <a:pt x="35" y="52"/>
                  <a:pt x="32" y="51"/>
                </a:cubicBezTo>
                <a:cubicBezTo>
                  <a:pt x="22" y="45"/>
                  <a:pt x="19" y="32"/>
                  <a:pt x="24" y="22"/>
                </a:cubicBezTo>
                <a:cubicBezTo>
                  <a:pt x="28" y="16"/>
                  <a:pt x="35" y="12"/>
                  <a:pt x="42" y="12"/>
                </a:cubicBezTo>
                <a:cubicBezTo>
                  <a:pt x="46" y="12"/>
                  <a:pt x="49" y="13"/>
                  <a:pt x="52" y="14"/>
                </a:cubicBezTo>
                <a:cubicBezTo>
                  <a:pt x="62" y="20"/>
                  <a:pt x="66" y="33"/>
                  <a:pt x="60" y="43"/>
                </a:cubicBezTo>
                <a:cubicBezTo>
                  <a:pt x="57" y="49"/>
                  <a:pt x="50" y="53"/>
                  <a:pt x="42" y="53"/>
                </a:cubicBezTo>
                <a:moveTo>
                  <a:pt x="38" y="0"/>
                </a:moveTo>
                <a:cubicBezTo>
                  <a:pt x="29" y="2"/>
                  <a:pt x="29" y="2"/>
                  <a:pt x="29" y="2"/>
                </a:cubicBezTo>
                <a:cubicBezTo>
                  <a:pt x="30" y="8"/>
                  <a:pt x="30" y="8"/>
                  <a:pt x="30" y="8"/>
                </a:cubicBezTo>
                <a:cubicBezTo>
                  <a:pt x="27" y="10"/>
                  <a:pt x="24" y="12"/>
                  <a:pt x="22" y="15"/>
                </a:cubicBezTo>
                <a:cubicBezTo>
                  <a:pt x="16" y="12"/>
                  <a:pt x="16" y="12"/>
                  <a:pt x="16" y="12"/>
                </a:cubicBezTo>
                <a:cubicBezTo>
                  <a:pt x="11" y="21"/>
                  <a:pt x="11" y="21"/>
                  <a:pt x="11" y="21"/>
                </a:cubicBezTo>
                <a:cubicBezTo>
                  <a:pt x="17" y="24"/>
                  <a:pt x="17" y="24"/>
                  <a:pt x="17" y="24"/>
                </a:cubicBezTo>
                <a:cubicBezTo>
                  <a:pt x="15" y="27"/>
                  <a:pt x="15" y="31"/>
                  <a:pt x="15" y="35"/>
                </a:cubicBezTo>
                <a:cubicBezTo>
                  <a:pt x="9" y="36"/>
                  <a:pt x="9" y="36"/>
                  <a:pt x="9" y="36"/>
                </a:cubicBezTo>
                <a:cubicBezTo>
                  <a:pt x="12" y="46"/>
                  <a:pt x="12" y="46"/>
                  <a:pt x="12" y="46"/>
                </a:cubicBezTo>
                <a:cubicBezTo>
                  <a:pt x="18" y="45"/>
                  <a:pt x="18" y="45"/>
                  <a:pt x="18" y="45"/>
                </a:cubicBezTo>
                <a:cubicBezTo>
                  <a:pt x="20" y="48"/>
                  <a:pt x="22" y="51"/>
                  <a:pt x="25" y="53"/>
                </a:cubicBezTo>
                <a:cubicBezTo>
                  <a:pt x="22" y="58"/>
                  <a:pt x="22" y="58"/>
                  <a:pt x="22" y="58"/>
                </a:cubicBezTo>
                <a:cubicBezTo>
                  <a:pt x="31" y="63"/>
                  <a:pt x="31" y="63"/>
                  <a:pt x="31" y="63"/>
                </a:cubicBezTo>
                <a:cubicBezTo>
                  <a:pt x="34" y="58"/>
                  <a:pt x="34" y="58"/>
                  <a:pt x="34" y="58"/>
                </a:cubicBezTo>
                <a:cubicBezTo>
                  <a:pt x="37" y="59"/>
                  <a:pt x="39" y="60"/>
                  <a:pt x="42" y="60"/>
                </a:cubicBezTo>
                <a:cubicBezTo>
                  <a:pt x="43" y="60"/>
                  <a:pt x="44" y="60"/>
                  <a:pt x="45" y="60"/>
                </a:cubicBezTo>
                <a:cubicBezTo>
                  <a:pt x="46" y="65"/>
                  <a:pt x="46" y="65"/>
                  <a:pt x="46" y="65"/>
                </a:cubicBezTo>
                <a:cubicBezTo>
                  <a:pt x="56" y="63"/>
                  <a:pt x="56" y="63"/>
                  <a:pt x="56" y="63"/>
                </a:cubicBezTo>
                <a:cubicBezTo>
                  <a:pt x="54" y="57"/>
                  <a:pt x="54" y="57"/>
                  <a:pt x="54" y="57"/>
                </a:cubicBezTo>
                <a:cubicBezTo>
                  <a:pt x="58" y="55"/>
                  <a:pt x="61" y="53"/>
                  <a:pt x="63" y="50"/>
                </a:cubicBezTo>
                <a:cubicBezTo>
                  <a:pt x="68" y="53"/>
                  <a:pt x="68" y="53"/>
                  <a:pt x="68" y="53"/>
                </a:cubicBezTo>
                <a:cubicBezTo>
                  <a:pt x="73" y="44"/>
                  <a:pt x="73" y="44"/>
                  <a:pt x="73" y="44"/>
                </a:cubicBezTo>
                <a:cubicBezTo>
                  <a:pt x="68" y="41"/>
                  <a:pt x="68" y="41"/>
                  <a:pt x="68" y="41"/>
                </a:cubicBezTo>
                <a:cubicBezTo>
                  <a:pt x="69" y="38"/>
                  <a:pt x="70" y="34"/>
                  <a:pt x="69" y="30"/>
                </a:cubicBezTo>
                <a:cubicBezTo>
                  <a:pt x="75" y="29"/>
                  <a:pt x="75" y="29"/>
                  <a:pt x="75" y="29"/>
                </a:cubicBezTo>
                <a:cubicBezTo>
                  <a:pt x="72" y="19"/>
                  <a:pt x="72" y="19"/>
                  <a:pt x="72" y="19"/>
                </a:cubicBezTo>
                <a:cubicBezTo>
                  <a:pt x="67" y="20"/>
                  <a:pt x="67" y="20"/>
                  <a:pt x="67" y="20"/>
                </a:cubicBezTo>
                <a:cubicBezTo>
                  <a:pt x="65" y="17"/>
                  <a:pt x="63" y="14"/>
                  <a:pt x="60" y="12"/>
                </a:cubicBezTo>
                <a:cubicBezTo>
                  <a:pt x="63" y="6"/>
                  <a:pt x="63" y="6"/>
                  <a:pt x="63" y="6"/>
                </a:cubicBezTo>
                <a:cubicBezTo>
                  <a:pt x="54" y="1"/>
                  <a:pt x="54" y="1"/>
                  <a:pt x="54" y="1"/>
                </a:cubicBezTo>
                <a:cubicBezTo>
                  <a:pt x="51" y="7"/>
                  <a:pt x="51" y="7"/>
                  <a:pt x="51" y="7"/>
                </a:cubicBezTo>
                <a:cubicBezTo>
                  <a:pt x="48" y="6"/>
                  <a:pt x="45" y="5"/>
                  <a:pt x="42" y="5"/>
                </a:cubicBezTo>
                <a:cubicBezTo>
                  <a:pt x="42" y="5"/>
                  <a:pt x="41" y="5"/>
                  <a:pt x="40" y="5"/>
                </a:cubicBezTo>
                <a:cubicBezTo>
                  <a:pt x="38" y="0"/>
                  <a:pt x="38" y="0"/>
                  <a:pt x="38" y="0"/>
                </a:cubicBezTo>
              </a:path>
            </a:pathLst>
          </a:custGeom>
          <a:solidFill>
            <a:srgbClr val="595959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9477" name="Freeform 18"/>
          <p:cNvSpPr>
            <a:spLocks noEditPoints="1"/>
          </p:cNvSpPr>
          <p:nvPr/>
        </p:nvSpPr>
        <p:spPr>
          <a:xfrm>
            <a:off x="7408863" y="1960880"/>
            <a:ext cx="550863" cy="57308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pathLst>
              <a:path w="103" h="107">
                <a:moveTo>
                  <a:pt x="51" y="40"/>
                </a:moveTo>
                <a:cubicBezTo>
                  <a:pt x="44" y="40"/>
                  <a:pt x="37" y="46"/>
                  <a:pt x="37" y="54"/>
                </a:cubicBezTo>
                <a:cubicBezTo>
                  <a:pt x="37" y="61"/>
                  <a:pt x="44" y="68"/>
                  <a:pt x="51" y="68"/>
                </a:cubicBezTo>
                <a:cubicBezTo>
                  <a:pt x="59" y="68"/>
                  <a:pt x="66" y="61"/>
                  <a:pt x="66" y="54"/>
                </a:cubicBezTo>
                <a:cubicBezTo>
                  <a:pt x="66" y="46"/>
                  <a:pt x="59" y="40"/>
                  <a:pt x="51" y="40"/>
                </a:cubicBezTo>
                <a:moveTo>
                  <a:pt x="40" y="4"/>
                </a:moveTo>
                <a:cubicBezTo>
                  <a:pt x="17" y="9"/>
                  <a:pt x="0" y="29"/>
                  <a:pt x="0" y="54"/>
                </a:cubicBezTo>
                <a:cubicBezTo>
                  <a:pt x="0" y="67"/>
                  <a:pt x="5" y="80"/>
                  <a:pt x="15" y="90"/>
                </a:cubicBezTo>
                <a:cubicBezTo>
                  <a:pt x="16" y="92"/>
                  <a:pt x="18" y="93"/>
                  <a:pt x="20" y="94"/>
                </a:cubicBezTo>
                <a:cubicBezTo>
                  <a:pt x="15" y="107"/>
                  <a:pt x="15" y="107"/>
                  <a:pt x="15" y="107"/>
                </a:cubicBezTo>
                <a:cubicBezTo>
                  <a:pt x="51" y="102"/>
                  <a:pt x="51" y="102"/>
                  <a:pt x="51" y="102"/>
                </a:cubicBezTo>
                <a:cubicBezTo>
                  <a:pt x="27" y="75"/>
                  <a:pt x="27" y="75"/>
                  <a:pt x="27" y="75"/>
                </a:cubicBezTo>
                <a:cubicBezTo>
                  <a:pt x="22" y="88"/>
                  <a:pt x="22" y="88"/>
                  <a:pt x="22" y="88"/>
                </a:cubicBezTo>
                <a:cubicBezTo>
                  <a:pt x="21" y="87"/>
                  <a:pt x="20" y="87"/>
                  <a:pt x="19" y="86"/>
                </a:cubicBezTo>
                <a:cubicBezTo>
                  <a:pt x="11" y="77"/>
                  <a:pt x="6" y="66"/>
                  <a:pt x="6" y="54"/>
                </a:cubicBezTo>
                <a:cubicBezTo>
                  <a:pt x="6" y="32"/>
                  <a:pt x="21" y="14"/>
                  <a:pt x="41" y="10"/>
                </a:cubicBezTo>
                <a:cubicBezTo>
                  <a:pt x="40" y="4"/>
                  <a:pt x="40" y="4"/>
                  <a:pt x="40" y="4"/>
                </a:cubicBezTo>
                <a:moveTo>
                  <a:pt x="88" y="0"/>
                </a:moveTo>
                <a:cubicBezTo>
                  <a:pt x="51" y="5"/>
                  <a:pt x="51" y="5"/>
                  <a:pt x="51" y="5"/>
                </a:cubicBezTo>
                <a:cubicBezTo>
                  <a:pt x="76" y="33"/>
                  <a:pt x="76" y="33"/>
                  <a:pt x="76" y="33"/>
                </a:cubicBezTo>
                <a:cubicBezTo>
                  <a:pt x="81" y="19"/>
                  <a:pt x="81" y="19"/>
                  <a:pt x="81" y="19"/>
                </a:cubicBezTo>
                <a:cubicBezTo>
                  <a:pt x="91" y="28"/>
                  <a:pt x="97" y="40"/>
                  <a:pt x="97" y="54"/>
                </a:cubicBezTo>
                <a:cubicBezTo>
                  <a:pt x="97" y="66"/>
                  <a:pt x="92" y="77"/>
                  <a:pt x="83" y="86"/>
                </a:cubicBezTo>
                <a:cubicBezTo>
                  <a:pt x="77" y="92"/>
                  <a:pt x="70" y="96"/>
                  <a:pt x="62" y="98"/>
                </a:cubicBezTo>
                <a:cubicBezTo>
                  <a:pt x="63" y="104"/>
                  <a:pt x="63" y="104"/>
                  <a:pt x="63" y="104"/>
                </a:cubicBezTo>
                <a:cubicBezTo>
                  <a:pt x="72" y="102"/>
                  <a:pt x="81" y="97"/>
                  <a:pt x="88" y="90"/>
                </a:cubicBezTo>
                <a:cubicBezTo>
                  <a:pt x="97" y="80"/>
                  <a:pt x="103" y="67"/>
                  <a:pt x="103" y="54"/>
                </a:cubicBezTo>
                <a:cubicBezTo>
                  <a:pt x="103" y="37"/>
                  <a:pt x="95" y="23"/>
                  <a:pt x="83" y="13"/>
                </a:cubicBezTo>
                <a:cubicBezTo>
                  <a:pt x="88" y="0"/>
                  <a:pt x="88" y="0"/>
                  <a:pt x="88" y="0"/>
                </a:cubicBezTo>
              </a:path>
            </a:pathLst>
          </a:custGeom>
          <a:solidFill>
            <a:srgbClr val="595959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9478" name="Freeform 19"/>
          <p:cNvSpPr>
            <a:spLocks noEditPoints="1"/>
          </p:cNvSpPr>
          <p:nvPr/>
        </p:nvSpPr>
        <p:spPr>
          <a:xfrm>
            <a:off x="7678739" y="4997768"/>
            <a:ext cx="557212" cy="6381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pathLst>
              <a:path w="104" h="119">
                <a:moveTo>
                  <a:pt x="53" y="34"/>
                </a:moveTo>
                <a:cubicBezTo>
                  <a:pt x="51" y="34"/>
                  <a:pt x="51" y="34"/>
                  <a:pt x="51" y="34"/>
                </a:cubicBezTo>
                <a:cubicBezTo>
                  <a:pt x="51" y="66"/>
                  <a:pt x="51" y="66"/>
                  <a:pt x="51" y="66"/>
                </a:cubicBezTo>
                <a:cubicBezTo>
                  <a:pt x="48" y="69"/>
                  <a:pt x="48" y="69"/>
                  <a:pt x="48" y="69"/>
                </a:cubicBezTo>
                <a:cubicBezTo>
                  <a:pt x="50" y="70"/>
                  <a:pt x="50" y="70"/>
                  <a:pt x="50" y="70"/>
                </a:cubicBezTo>
                <a:cubicBezTo>
                  <a:pt x="51" y="69"/>
                  <a:pt x="51" y="69"/>
                  <a:pt x="51" y="69"/>
                </a:cubicBezTo>
                <a:cubicBezTo>
                  <a:pt x="51" y="73"/>
                  <a:pt x="51" y="73"/>
                  <a:pt x="51" y="73"/>
                </a:cubicBezTo>
                <a:cubicBezTo>
                  <a:pt x="53" y="73"/>
                  <a:pt x="53" y="73"/>
                  <a:pt x="53" y="73"/>
                </a:cubicBezTo>
                <a:cubicBezTo>
                  <a:pt x="53" y="67"/>
                  <a:pt x="53" y="67"/>
                  <a:pt x="53" y="67"/>
                </a:cubicBezTo>
                <a:cubicBezTo>
                  <a:pt x="71" y="49"/>
                  <a:pt x="71" y="49"/>
                  <a:pt x="71" y="49"/>
                </a:cubicBezTo>
                <a:cubicBezTo>
                  <a:pt x="70" y="47"/>
                  <a:pt x="70" y="47"/>
                  <a:pt x="70" y="47"/>
                </a:cubicBezTo>
                <a:cubicBezTo>
                  <a:pt x="53" y="64"/>
                  <a:pt x="53" y="64"/>
                  <a:pt x="53" y="64"/>
                </a:cubicBezTo>
                <a:cubicBezTo>
                  <a:pt x="53" y="34"/>
                  <a:pt x="53" y="34"/>
                  <a:pt x="53" y="34"/>
                </a:cubicBezTo>
                <a:moveTo>
                  <a:pt x="51" y="31"/>
                </a:moveTo>
                <a:cubicBezTo>
                  <a:pt x="53" y="31"/>
                  <a:pt x="53" y="31"/>
                  <a:pt x="53" y="31"/>
                </a:cubicBezTo>
                <a:cubicBezTo>
                  <a:pt x="53" y="21"/>
                  <a:pt x="53" y="21"/>
                  <a:pt x="53" y="21"/>
                </a:cubicBezTo>
                <a:cubicBezTo>
                  <a:pt x="65" y="22"/>
                  <a:pt x="75" y="26"/>
                  <a:pt x="83" y="34"/>
                </a:cubicBezTo>
                <a:cubicBezTo>
                  <a:pt x="76" y="40"/>
                  <a:pt x="76" y="40"/>
                  <a:pt x="76" y="40"/>
                </a:cubicBezTo>
                <a:cubicBezTo>
                  <a:pt x="78" y="42"/>
                  <a:pt x="78" y="42"/>
                  <a:pt x="78" y="42"/>
                </a:cubicBezTo>
                <a:cubicBezTo>
                  <a:pt x="85" y="36"/>
                  <a:pt x="85" y="36"/>
                  <a:pt x="85" y="36"/>
                </a:cubicBezTo>
                <a:cubicBezTo>
                  <a:pt x="92" y="43"/>
                  <a:pt x="97" y="54"/>
                  <a:pt x="97" y="65"/>
                </a:cubicBezTo>
                <a:cubicBezTo>
                  <a:pt x="88" y="65"/>
                  <a:pt x="88" y="65"/>
                  <a:pt x="88" y="65"/>
                </a:cubicBezTo>
                <a:cubicBezTo>
                  <a:pt x="88" y="68"/>
                  <a:pt x="88" y="68"/>
                  <a:pt x="88" y="68"/>
                </a:cubicBezTo>
                <a:cubicBezTo>
                  <a:pt x="97" y="68"/>
                  <a:pt x="97" y="68"/>
                  <a:pt x="97" y="68"/>
                </a:cubicBezTo>
                <a:cubicBezTo>
                  <a:pt x="97" y="79"/>
                  <a:pt x="92" y="90"/>
                  <a:pt x="85" y="97"/>
                </a:cubicBezTo>
                <a:cubicBezTo>
                  <a:pt x="78" y="91"/>
                  <a:pt x="78" y="91"/>
                  <a:pt x="78" y="91"/>
                </a:cubicBezTo>
                <a:cubicBezTo>
                  <a:pt x="76" y="93"/>
                  <a:pt x="76" y="93"/>
                  <a:pt x="76" y="93"/>
                </a:cubicBezTo>
                <a:cubicBezTo>
                  <a:pt x="83" y="99"/>
                  <a:pt x="83" y="99"/>
                  <a:pt x="83" y="99"/>
                </a:cubicBezTo>
                <a:cubicBezTo>
                  <a:pt x="75" y="107"/>
                  <a:pt x="65" y="111"/>
                  <a:pt x="53" y="112"/>
                </a:cubicBezTo>
                <a:cubicBezTo>
                  <a:pt x="53" y="102"/>
                  <a:pt x="53" y="102"/>
                  <a:pt x="53" y="102"/>
                </a:cubicBezTo>
                <a:cubicBezTo>
                  <a:pt x="51" y="102"/>
                  <a:pt x="51" y="102"/>
                  <a:pt x="51" y="102"/>
                </a:cubicBezTo>
                <a:cubicBezTo>
                  <a:pt x="51" y="112"/>
                  <a:pt x="51" y="112"/>
                  <a:pt x="51" y="112"/>
                </a:cubicBezTo>
                <a:cubicBezTo>
                  <a:pt x="39" y="111"/>
                  <a:pt x="29" y="107"/>
                  <a:pt x="21" y="99"/>
                </a:cubicBezTo>
                <a:cubicBezTo>
                  <a:pt x="28" y="93"/>
                  <a:pt x="28" y="93"/>
                  <a:pt x="28" y="93"/>
                </a:cubicBezTo>
                <a:cubicBezTo>
                  <a:pt x="26" y="91"/>
                  <a:pt x="26" y="91"/>
                  <a:pt x="26" y="91"/>
                </a:cubicBezTo>
                <a:cubicBezTo>
                  <a:pt x="19" y="97"/>
                  <a:pt x="19" y="97"/>
                  <a:pt x="19" y="97"/>
                </a:cubicBezTo>
                <a:cubicBezTo>
                  <a:pt x="12" y="90"/>
                  <a:pt x="7" y="79"/>
                  <a:pt x="7" y="68"/>
                </a:cubicBezTo>
                <a:cubicBezTo>
                  <a:pt x="16" y="68"/>
                  <a:pt x="16" y="68"/>
                  <a:pt x="16" y="68"/>
                </a:cubicBezTo>
                <a:cubicBezTo>
                  <a:pt x="16" y="65"/>
                  <a:pt x="16" y="65"/>
                  <a:pt x="16" y="65"/>
                </a:cubicBezTo>
                <a:cubicBezTo>
                  <a:pt x="7" y="65"/>
                  <a:pt x="7" y="65"/>
                  <a:pt x="7" y="65"/>
                </a:cubicBezTo>
                <a:cubicBezTo>
                  <a:pt x="7" y="54"/>
                  <a:pt x="12" y="43"/>
                  <a:pt x="19" y="36"/>
                </a:cubicBezTo>
                <a:cubicBezTo>
                  <a:pt x="26" y="42"/>
                  <a:pt x="26" y="42"/>
                  <a:pt x="26" y="42"/>
                </a:cubicBezTo>
                <a:cubicBezTo>
                  <a:pt x="28" y="40"/>
                  <a:pt x="28" y="40"/>
                  <a:pt x="28" y="40"/>
                </a:cubicBezTo>
                <a:cubicBezTo>
                  <a:pt x="21" y="34"/>
                  <a:pt x="21" y="34"/>
                  <a:pt x="21" y="34"/>
                </a:cubicBezTo>
                <a:cubicBezTo>
                  <a:pt x="29" y="26"/>
                  <a:pt x="39" y="22"/>
                  <a:pt x="51" y="21"/>
                </a:cubicBezTo>
                <a:cubicBezTo>
                  <a:pt x="51" y="31"/>
                  <a:pt x="51" y="31"/>
                  <a:pt x="51" y="31"/>
                </a:cubicBezTo>
                <a:moveTo>
                  <a:pt x="64" y="0"/>
                </a:moveTo>
                <a:cubicBezTo>
                  <a:pt x="40" y="0"/>
                  <a:pt x="40" y="0"/>
                  <a:pt x="40" y="0"/>
                </a:cubicBezTo>
                <a:cubicBezTo>
                  <a:pt x="40" y="10"/>
                  <a:pt x="40" y="10"/>
                  <a:pt x="40" y="10"/>
                </a:cubicBezTo>
                <a:cubicBezTo>
                  <a:pt x="49" y="10"/>
                  <a:pt x="49" y="10"/>
                  <a:pt x="49" y="10"/>
                </a:cubicBezTo>
                <a:cubicBezTo>
                  <a:pt x="49" y="14"/>
                  <a:pt x="49" y="14"/>
                  <a:pt x="49" y="14"/>
                </a:cubicBezTo>
                <a:cubicBezTo>
                  <a:pt x="22" y="16"/>
                  <a:pt x="0" y="39"/>
                  <a:pt x="0" y="67"/>
                </a:cubicBezTo>
                <a:cubicBezTo>
                  <a:pt x="0" y="95"/>
                  <a:pt x="23" y="119"/>
                  <a:pt x="52" y="119"/>
                </a:cubicBezTo>
                <a:cubicBezTo>
                  <a:pt x="81" y="119"/>
                  <a:pt x="104" y="95"/>
                  <a:pt x="104" y="67"/>
                </a:cubicBezTo>
                <a:cubicBezTo>
                  <a:pt x="104" y="39"/>
                  <a:pt x="82" y="16"/>
                  <a:pt x="55" y="14"/>
                </a:cubicBezTo>
                <a:cubicBezTo>
                  <a:pt x="55" y="10"/>
                  <a:pt x="55" y="10"/>
                  <a:pt x="55" y="10"/>
                </a:cubicBezTo>
                <a:cubicBezTo>
                  <a:pt x="64" y="10"/>
                  <a:pt x="64" y="10"/>
                  <a:pt x="64" y="10"/>
                </a:cubicBezTo>
                <a:cubicBezTo>
                  <a:pt x="64" y="0"/>
                  <a:pt x="64" y="0"/>
                  <a:pt x="64" y="0"/>
                </a:cubicBezTo>
              </a:path>
            </a:pathLst>
          </a:custGeom>
          <a:solidFill>
            <a:srgbClr val="595959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9479" name="Freeform 20"/>
          <p:cNvSpPr>
            <a:spLocks noEditPoints="1"/>
          </p:cNvSpPr>
          <p:nvPr/>
        </p:nvSpPr>
        <p:spPr>
          <a:xfrm>
            <a:off x="4159251" y="5013643"/>
            <a:ext cx="620713" cy="6223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pathLst>
              <a:path w="116" h="116">
                <a:moveTo>
                  <a:pt x="65" y="25"/>
                </a:moveTo>
                <a:cubicBezTo>
                  <a:pt x="51" y="25"/>
                  <a:pt x="51" y="25"/>
                  <a:pt x="51" y="25"/>
                </a:cubicBezTo>
                <a:cubicBezTo>
                  <a:pt x="51" y="50"/>
                  <a:pt x="51" y="50"/>
                  <a:pt x="51" y="50"/>
                </a:cubicBezTo>
                <a:cubicBezTo>
                  <a:pt x="26" y="50"/>
                  <a:pt x="26" y="50"/>
                  <a:pt x="26" y="50"/>
                </a:cubicBezTo>
                <a:cubicBezTo>
                  <a:pt x="26" y="64"/>
                  <a:pt x="26" y="64"/>
                  <a:pt x="26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1" y="90"/>
                  <a:pt x="51" y="90"/>
                  <a:pt x="51" y="90"/>
                </a:cubicBezTo>
                <a:cubicBezTo>
                  <a:pt x="65" y="90"/>
                  <a:pt x="65" y="90"/>
                  <a:pt x="65" y="90"/>
                </a:cubicBezTo>
                <a:cubicBezTo>
                  <a:pt x="65" y="64"/>
                  <a:pt x="65" y="64"/>
                  <a:pt x="65" y="64"/>
                </a:cubicBezTo>
                <a:cubicBezTo>
                  <a:pt x="90" y="64"/>
                  <a:pt x="90" y="64"/>
                  <a:pt x="90" y="64"/>
                </a:cubicBezTo>
                <a:cubicBezTo>
                  <a:pt x="90" y="50"/>
                  <a:pt x="90" y="50"/>
                  <a:pt x="90" y="50"/>
                </a:cubicBezTo>
                <a:cubicBezTo>
                  <a:pt x="65" y="50"/>
                  <a:pt x="65" y="50"/>
                  <a:pt x="65" y="50"/>
                </a:cubicBezTo>
                <a:cubicBezTo>
                  <a:pt x="65" y="25"/>
                  <a:pt x="65" y="25"/>
                  <a:pt x="65" y="25"/>
                </a:cubicBezTo>
                <a:moveTo>
                  <a:pt x="58" y="103"/>
                </a:moveTo>
                <a:cubicBezTo>
                  <a:pt x="33" y="103"/>
                  <a:pt x="13" y="83"/>
                  <a:pt x="13" y="58"/>
                </a:cubicBezTo>
                <a:cubicBezTo>
                  <a:pt x="13" y="33"/>
                  <a:pt x="33" y="13"/>
                  <a:pt x="58" y="13"/>
                </a:cubicBezTo>
                <a:cubicBezTo>
                  <a:pt x="83" y="13"/>
                  <a:pt x="103" y="33"/>
                  <a:pt x="103" y="58"/>
                </a:cubicBezTo>
                <a:cubicBezTo>
                  <a:pt x="103" y="83"/>
                  <a:pt x="83" y="103"/>
                  <a:pt x="58" y="103"/>
                </a:cubicBezTo>
                <a:moveTo>
                  <a:pt x="58" y="0"/>
                </a:moveTo>
                <a:cubicBezTo>
                  <a:pt x="26" y="0"/>
                  <a:pt x="0" y="26"/>
                  <a:pt x="0" y="58"/>
                </a:cubicBezTo>
                <a:cubicBezTo>
                  <a:pt x="0" y="90"/>
                  <a:pt x="26" y="116"/>
                  <a:pt x="58" y="116"/>
                </a:cubicBezTo>
                <a:cubicBezTo>
                  <a:pt x="90" y="116"/>
                  <a:pt x="116" y="90"/>
                  <a:pt x="116" y="58"/>
                </a:cubicBezTo>
                <a:cubicBezTo>
                  <a:pt x="116" y="26"/>
                  <a:pt x="90" y="0"/>
                  <a:pt x="58" y="0"/>
                </a:cubicBezTo>
              </a:path>
            </a:pathLst>
          </a:custGeom>
          <a:solidFill>
            <a:srgbClr val="595959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19480" name="组合 24"/>
          <p:cNvGrpSpPr/>
          <p:nvPr/>
        </p:nvGrpSpPr>
        <p:grpSpPr>
          <a:xfrm>
            <a:off x="4268788" y="2089468"/>
            <a:ext cx="3659187" cy="3659187"/>
            <a:chOff x="0" y="0"/>
            <a:chExt cx="3659187" cy="3659187"/>
          </a:xfrm>
        </p:grpSpPr>
        <p:sp>
          <p:nvSpPr>
            <p:cNvPr id="17441" name="Freeform 5"/>
            <p:cNvSpPr/>
            <p:nvPr/>
          </p:nvSpPr>
          <p:spPr>
            <a:xfrm>
              <a:off x="647700" y="0"/>
              <a:ext cx="2936875" cy="2330450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548" h="435">
                  <a:moveTo>
                    <a:pt x="226" y="0"/>
                  </a:moveTo>
                  <a:cubicBezTo>
                    <a:pt x="224" y="0"/>
                    <a:pt x="223" y="0"/>
                    <a:pt x="221" y="0"/>
                  </a:cubicBezTo>
                  <a:cubicBezTo>
                    <a:pt x="99" y="0"/>
                    <a:pt x="0" y="99"/>
                    <a:pt x="0" y="221"/>
                  </a:cubicBezTo>
                  <a:cubicBezTo>
                    <a:pt x="0" y="324"/>
                    <a:pt x="71" y="411"/>
                    <a:pt x="166" y="435"/>
                  </a:cubicBezTo>
                  <a:cubicBezTo>
                    <a:pt x="134" y="416"/>
                    <a:pt x="112" y="381"/>
                    <a:pt x="112" y="341"/>
                  </a:cubicBezTo>
                  <a:cubicBezTo>
                    <a:pt x="112" y="215"/>
                    <a:pt x="215" y="112"/>
                    <a:pt x="341" y="112"/>
                  </a:cubicBezTo>
                  <a:cubicBezTo>
                    <a:pt x="432" y="112"/>
                    <a:pt x="511" y="166"/>
                    <a:pt x="548" y="243"/>
                  </a:cubicBezTo>
                  <a:cubicBezTo>
                    <a:pt x="532" y="190"/>
                    <a:pt x="503" y="142"/>
                    <a:pt x="464" y="102"/>
                  </a:cubicBezTo>
                  <a:cubicBezTo>
                    <a:pt x="401" y="38"/>
                    <a:pt x="316" y="2"/>
                    <a:pt x="226" y="0"/>
                  </a:cubicBezTo>
                  <a:close/>
                </a:path>
              </a:pathLst>
            </a:custGeom>
            <a:solidFill>
              <a:srgbClr val="B29BC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42" name="Freeform 6"/>
            <p:cNvSpPr/>
            <p:nvPr/>
          </p:nvSpPr>
          <p:spPr>
            <a:xfrm>
              <a:off x="1328737" y="642937"/>
              <a:ext cx="2330450" cy="293528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pathLst>
                <a:path w="435" h="548">
                  <a:moveTo>
                    <a:pt x="94" y="113"/>
                  </a:moveTo>
                  <a:cubicBezTo>
                    <a:pt x="220" y="113"/>
                    <a:pt x="323" y="216"/>
                    <a:pt x="323" y="342"/>
                  </a:cubicBezTo>
                  <a:cubicBezTo>
                    <a:pt x="323" y="433"/>
                    <a:pt x="269" y="512"/>
                    <a:pt x="193" y="548"/>
                  </a:cubicBezTo>
                  <a:cubicBezTo>
                    <a:pt x="245" y="533"/>
                    <a:pt x="293" y="504"/>
                    <a:pt x="333" y="465"/>
                  </a:cubicBezTo>
                  <a:cubicBezTo>
                    <a:pt x="397" y="402"/>
                    <a:pt x="434" y="317"/>
                    <a:pt x="435" y="227"/>
                  </a:cubicBezTo>
                  <a:cubicBezTo>
                    <a:pt x="435" y="225"/>
                    <a:pt x="435" y="223"/>
                    <a:pt x="435" y="221"/>
                  </a:cubicBezTo>
                  <a:cubicBezTo>
                    <a:pt x="435" y="100"/>
                    <a:pt x="336" y="0"/>
                    <a:pt x="214" y="0"/>
                  </a:cubicBezTo>
                  <a:cubicBezTo>
                    <a:pt x="111" y="0"/>
                    <a:pt x="24" y="71"/>
                    <a:pt x="0" y="167"/>
                  </a:cubicBezTo>
                  <a:cubicBezTo>
                    <a:pt x="19" y="135"/>
                    <a:pt x="54" y="113"/>
                    <a:pt x="94" y="113"/>
                  </a:cubicBezTo>
                  <a:close/>
                </a:path>
              </a:pathLst>
            </a:custGeom>
            <a:solidFill>
              <a:srgbClr val="8FA6D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43" name="Freeform 7"/>
            <p:cNvSpPr/>
            <p:nvPr/>
          </p:nvSpPr>
          <p:spPr>
            <a:xfrm>
              <a:off x="80962" y="1328737"/>
              <a:ext cx="2935288" cy="23304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548" h="435">
                  <a:moveTo>
                    <a:pt x="321" y="435"/>
                  </a:moveTo>
                  <a:cubicBezTo>
                    <a:pt x="323" y="435"/>
                    <a:pt x="325" y="435"/>
                    <a:pt x="327" y="435"/>
                  </a:cubicBezTo>
                  <a:cubicBezTo>
                    <a:pt x="449" y="435"/>
                    <a:pt x="548" y="336"/>
                    <a:pt x="548" y="214"/>
                  </a:cubicBezTo>
                  <a:cubicBezTo>
                    <a:pt x="548" y="111"/>
                    <a:pt x="477" y="24"/>
                    <a:pt x="381" y="0"/>
                  </a:cubicBezTo>
                  <a:cubicBezTo>
                    <a:pt x="413" y="19"/>
                    <a:pt x="435" y="54"/>
                    <a:pt x="435" y="93"/>
                  </a:cubicBezTo>
                  <a:cubicBezTo>
                    <a:pt x="435" y="220"/>
                    <a:pt x="332" y="322"/>
                    <a:pt x="206" y="322"/>
                  </a:cubicBezTo>
                  <a:cubicBezTo>
                    <a:pt x="115" y="322"/>
                    <a:pt x="37" y="269"/>
                    <a:pt x="0" y="192"/>
                  </a:cubicBezTo>
                  <a:cubicBezTo>
                    <a:pt x="15" y="245"/>
                    <a:pt x="44" y="293"/>
                    <a:pt x="83" y="333"/>
                  </a:cubicBezTo>
                  <a:cubicBezTo>
                    <a:pt x="147" y="397"/>
                    <a:pt x="231" y="433"/>
                    <a:pt x="321" y="435"/>
                  </a:cubicBezTo>
                  <a:close/>
                </a:path>
              </a:pathLst>
            </a:custGeom>
            <a:solidFill>
              <a:srgbClr val="B29BC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44" name="Freeform 8"/>
            <p:cNvSpPr/>
            <p:nvPr/>
          </p:nvSpPr>
          <p:spPr>
            <a:xfrm>
              <a:off x="0" y="76200"/>
              <a:ext cx="2330450" cy="29337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435" h="548">
                  <a:moveTo>
                    <a:pt x="342" y="436"/>
                  </a:moveTo>
                  <a:cubicBezTo>
                    <a:pt x="215" y="436"/>
                    <a:pt x="113" y="333"/>
                    <a:pt x="113" y="207"/>
                  </a:cubicBezTo>
                  <a:cubicBezTo>
                    <a:pt x="113" y="116"/>
                    <a:pt x="166" y="37"/>
                    <a:pt x="243" y="0"/>
                  </a:cubicBezTo>
                  <a:cubicBezTo>
                    <a:pt x="190" y="16"/>
                    <a:pt x="142" y="45"/>
                    <a:pt x="102" y="84"/>
                  </a:cubicBezTo>
                  <a:cubicBezTo>
                    <a:pt x="38" y="147"/>
                    <a:pt x="2" y="232"/>
                    <a:pt x="0" y="322"/>
                  </a:cubicBezTo>
                  <a:cubicBezTo>
                    <a:pt x="0" y="324"/>
                    <a:pt x="0" y="326"/>
                    <a:pt x="0" y="327"/>
                  </a:cubicBezTo>
                  <a:cubicBezTo>
                    <a:pt x="0" y="449"/>
                    <a:pt x="99" y="548"/>
                    <a:pt x="221" y="548"/>
                  </a:cubicBezTo>
                  <a:cubicBezTo>
                    <a:pt x="324" y="548"/>
                    <a:pt x="411" y="478"/>
                    <a:pt x="435" y="382"/>
                  </a:cubicBezTo>
                  <a:cubicBezTo>
                    <a:pt x="416" y="414"/>
                    <a:pt x="382" y="436"/>
                    <a:pt x="342" y="436"/>
                  </a:cubicBezTo>
                  <a:close/>
                </a:path>
              </a:pathLst>
            </a:custGeom>
            <a:solidFill>
              <a:srgbClr val="8FA6D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45" name="文本框 29"/>
            <p:cNvSpPr txBox="1"/>
            <p:nvPr/>
          </p:nvSpPr>
          <p:spPr>
            <a:xfrm>
              <a:off x="394547" y="2070946"/>
              <a:ext cx="823807" cy="5835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3200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7446" name="文本框 30"/>
            <p:cNvSpPr txBox="1"/>
            <p:nvPr/>
          </p:nvSpPr>
          <p:spPr>
            <a:xfrm>
              <a:off x="2009987" y="2695786"/>
              <a:ext cx="772160" cy="5835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3200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7447" name="文本框 31"/>
            <p:cNvSpPr txBox="1"/>
            <p:nvPr/>
          </p:nvSpPr>
          <p:spPr>
            <a:xfrm>
              <a:off x="2589107" y="943187"/>
              <a:ext cx="819573" cy="5835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3200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7448" name="文本框 32"/>
            <p:cNvSpPr txBox="1"/>
            <p:nvPr/>
          </p:nvSpPr>
          <p:spPr>
            <a:xfrm>
              <a:off x="790787" y="638387"/>
              <a:ext cx="741680" cy="5835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3200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04</a:t>
              </a:r>
              <a:endPara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19489" name="组合 33"/>
          <p:cNvGrpSpPr/>
          <p:nvPr/>
        </p:nvGrpSpPr>
        <p:grpSpPr>
          <a:xfrm>
            <a:off x="265113" y="1862455"/>
            <a:ext cx="3184525" cy="1146810"/>
            <a:chOff x="0" y="0"/>
            <a:chExt cx="3184276" cy="1147799"/>
          </a:xfrm>
        </p:grpSpPr>
        <p:sp>
          <p:nvSpPr>
            <p:cNvPr id="17439" name="文本框 34"/>
            <p:cNvSpPr txBox="1"/>
            <p:nvPr/>
          </p:nvSpPr>
          <p:spPr>
            <a:xfrm>
              <a:off x="590504" y="0"/>
              <a:ext cx="2593772" cy="39912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000" b="1" dirty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添加标题</a:t>
              </a:r>
              <a:endParaRPr lang="zh-CN" altLang="en-US" sz="20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17440" name="矩形 35"/>
            <p:cNvSpPr/>
            <p:nvPr/>
          </p:nvSpPr>
          <p:spPr>
            <a:xfrm>
              <a:off x="0" y="336840"/>
              <a:ext cx="3114431" cy="81095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indent="0" algn="just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单击此处输入你的正文，文字是您思想的提炼，为了最终演示发布的良好效果，请尽量言简意赅的阐述观点</a:t>
              </a:r>
              <a:endParaRPr lang="zh-CN" altLang="en-US" sz="12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19492" name="组合 36"/>
          <p:cNvGrpSpPr/>
          <p:nvPr/>
        </p:nvGrpSpPr>
        <p:grpSpPr>
          <a:xfrm>
            <a:off x="252413" y="4404043"/>
            <a:ext cx="3197225" cy="1134110"/>
            <a:chOff x="0" y="0"/>
            <a:chExt cx="3198131" cy="1133578"/>
          </a:xfrm>
        </p:grpSpPr>
        <p:sp>
          <p:nvSpPr>
            <p:cNvPr id="17437" name="文本框 37"/>
            <p:cNvSpPr txBox="1"/>
            <p:nvPr/>
          </p:nvSpPr>
          <p:spPr>
            <a:xfrm>
              <a:off x="603421" y="0"/>
              <a:ext cx="2594710" cy="39859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000" b="1" dirty="0">
                  <a:solidFill>
                    <a:srgbClr val="40404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添加标题</a:t>
              </a:r>
              <a:endParaRPr lang="zh-CN" altLang="en-US" sz="2000" b="1" dirty="0">
                <a:solidFill>
                  <a:srgbClr val="40404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17438" name="矩形 38"/>
            <p:cNvSpPr/>
            <p:nvPr/>
          </p:nvSpPr>
          <p:spPr>
            <a:xfrm>
              <a:off x="0" y="323698"/>
              <a:ext cx="3115558" cy="80988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indent="0" algn="just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单击此处输入你的正文，文字是您思想的提炼，为了最终演示发布的良好效果，请尽量言简意赅的阐述观点</a:t>
              </a:r>
              <a:endParaRPr lang="zh-CN" altLang="en-US" sz="12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19495" name="组合 39"/>
          <p:cNvGrpSpPr/>
          <p:nvPr/>
        </p:nvGrpSpPr>
        <p:grpSpPr>
          <a:xfrm>
            <a:off x="8742363" y="1875155"/>
            <a:ext cx="3114675" cy="1134110"/>
            <a:chOff x="0" y="0"/>
            <a:chExt cx="3115002" cy="1134520"/>
          </a:xfrm>
        </p:grpSpPr>
        <p:sp>
          <p:nvSpPr>
            <p:cNvPr id="17435" name="文本框 40"/>
            <p:cNvSpPr txBox="1"/>
            <p:nvPr/>
          </p:nvSpPr>
          <p:spPr>
            <a:xfrm>
              <a:off x="0" y="0"/>
              <a:ext cx="2594247" cy="39892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000" b="1" dirty="0">
                  <a:solidFill>
                    <a:srgbClr val="40404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添加标题</a:t>
              </a:r>
              <a:endParaRPr lang="zh-CN" altLang="en-US" sz="2000" b="1" dirty="0">
                <a:solidFill>
                  <a:srgbClr val="40404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17436" name="矩形 41"/>
            <p:cNvSpPr/>
            <p:nvPr/>
          </p:nvSpPr>
          <p:spPr>
            <a:xfrm>
              <a:off x="0" y="323967"/>
              <a:ext cx="3115002" cy="81055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indent="0" algn="just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单击此处输入你的正文，文字是您思想的提炼，为了最终演示发布的良好效果，请尽量言简意赅的阐述观点</a:t>
              </a:r>
              <a:endParaRPr lang="zh-CN" altLang="en-US" sz="12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19498" name="组合 42"/>
          <p:cNvGrpSpPr/>
          <p:nvPr/>
        </p:nvGrpSpPr>
        <p:grpSpPr>
          <a:xfrm>
            <a:off x="8742363" y="4404043"/>
            <a:ext cx="3114675" cy="969009"/>
            <a:chOff x="0" y="0"/>
            <a:chExt cx="3115002" cy="968556"/>
          </a:xfrm>
        </p:grpSpPr>
        <p:sp>
          <p:nvSpPr>
            <p:cNvPr id="17433" name="文本框 43"/>
            <p:cNvSpPr txBox="1"/>
            <p:nvPr/>
          </p:nvSpPr>
          <p:spPr>
            <a:xfrm>
              <a:off x="0" y="0"/>
              <a:ext cx="2594247" cy="39859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000" b="1" dirty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添加标题</a:t>
              </a:r>
              <a:endParaRPr lang="zh-CN" altLang="en-US" sz="20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17434" name="矩形 44"/>
            <p:cNvSpPr/>
            <p:nvPr/>
          </p:nvSpPr>
          <p:spPr>
            <a:xfrm>
              <a:off x="0" y="323698"/>
              <a:ext cx="3115002" cy="64485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单击此处输入你的正文，文字是您思想的提炼，为了最终演示发布的良好效果，请尽量言简意赅的阐述观点</a:t>
              </a:r>
              <a:endParaRPr lang="zh-CN" altLang="en-US" sz="12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94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94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8" grpId="0" bldLvl="0" animBg="1"/>
      <p:bldP spid="19469" grpId="0" bldLvl="0" animBg="1"/>
      <p:bldP spid="19470" grpId="0" bldLvl="0" animBg="1"/>
      <p:bldP spid="19471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41000"/>
          </a:blip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1026480" y="362994"/>
            <a:ext cx="4440139" cy="736762"/>
            <a:chOff x="1451102" y="1692445"/>
            <a:chExt cx="4440139" cy="736762"/>
          </a:xfrm>
        </p:grpSpPr>
        <p:grpSp>
          <p:nvGrpSpPr>
            <p:cNvPr id="37" name="组合 36"/>
            <p:cNvGrpSpPr/>
            <p:nvPr/>
          </p:nvGrpSpPr>
          <p:grpSpPr>
            <a:xfrm>
              <a:off x="1451102" y="1692445"/>
              <a:ext cx="2596669" cy="494030"/>
              <a:chOff x="5906988" y="1910159"/>
              <a:chExt cx="2596669" cy="494030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6491977" y="1910159"/>
                <a:ext cx="2011680" cy="46037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sz="2400" b="1" dirty="0">
                    <a:solidFill>
                      <a:schemeClr val="accent6"/>
                    </a:solidFill>
                  </a:rPr>
                  <a:t>活动总体思路</a:t>
                </a:r>
                <a:endParaRPr lang="zh-CN" altLang="en-US" sz="2400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5906988" y="1943814"/>
                <a:ext cx="573316" cy="46037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400" b="1" dirty="0">
                    <a:solidFill>
                      <a:schemeClr val="accent6"/>
                    </a:solidFill>
                  </a:rPr>
                  <a:t>01.</a:t>
                </a:r>
                <a:endParaRPr lang="en-US" altLang="zh-CN" sz="2400" b="1" dirty="0">
                  <a:solidFill>
                    <a:schemeClr val="accent6"/>
                  </a:solidFill>
                </a:endParaRPr>
              </a:p>
            </p:txBody>
          </p:sp>
        </p:grpSp>
        <p:sp>
          <p:nvSpPr>
            <p:cNvPr id="38" name="文本框 37"/>
            <p:cNvSpPr txBox="1"/>
            <p:nvPr/>
          </p:nvSpPr>
          <p:spPr>
            <a:xfrm>
              <a:off x="1481913" y="2163142"/>
              <a:ext cx="4409328" cy="2660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print the presentation and make it into a film to a wider field</a:t>
              </a:r>
              <a:endParaRPr lang="en-US" altLang="zh-CN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14" name="图片 13" descr="51b46152d3c55a4f26d83e1edf96a5d7"/>
          <p:cNvPicPr>
            <a:picLocks noChangeAspect="1"/>
          </p:cNvPicPr>
          <p:nvPr/>
        </p:nvPicPr>
        <p:blipFill>
          <a:blip r:embed="rId2"/>
          <a:srcRect r="44466"/>
          <a:stretch>
            <a:fillRect/>
          </a:stretch>
        </p:blipFill>
        <p:spPr>
          <a:xfrm rot="10800000">
            <a:off x="-3810" y="-8255"/>
            <a:ext cx="1030605" cy="1224280"/>
          </a:xfrm>
          <a:prstGeom prst="rect">
            <a:avLst/>
          </a:prstGeom>
        </p:spPr>
      </p:pic>
      <p:sp>
        <p:nvSpPr>
          <p:cNvPr id="8" name="Freeform 5"/>
          <p:cNvSpPr/>
          <p:nvPr/>
        </p:nvSpPr>
        <p:spPr bwMode="auto">
          <a:xfrm>
            <a:off x="7167227" y="3449275"/>
            <a:ext cx="1936915" cy="1940399"/>
          </a:xfrm>
          <a:custGeom>
            <a:avLst/>
            <a:gdLst>
              <a:gd name="T0" fmla="*/ 1112 w 1112"/>
              <a:gd name="T1" fmla="*/ 332 h 1114"/>
              <a:gd name="T2" fmla="*/ 331 w 1112"/>
              <a:gd name="T3" fmla="*/ 1114 h 1114"/>
              <a:gd name="T4" fmla="*/ 0 w 1112"/>
              <a:gd name="T5" fmla="*/ 782 h 1114"/>
              <a:gd name="T6" fmla="*/ 781 w 1112"/>
              <a:gd name="T7" fmla="*/ 0 h 1114"/>
              <a:gd name="T8" fmla="*/ 1112 w 1112"/>
              <a:gd name="T9" fmla="*/ 332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2" h="1114">
                <a:moveTo>
                  <a:pt x="1112" y="332"/>
                </a:moveTo>
                <a:lnTo>
                  <a:pt x="331" y="1114"/>
                </a:lnTo>
                <a:lnTo>
                  <a:pt x="0" y="782"/>
                </a:lnTo>
                <a:lnTo>
                  <a:pt x="781" y="0"/>
                </a:lnTo>
                <a:lnTo>
                  <a:pt x="1112" y="332"/>
                </a:lnTo>
                <a:close/>
              </a:path>
            </a:pathLst>
          </a:custGeom>
          <a:solidFill>
            <a:schemeClr val="bg1">
              <a:lumMod val="7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endParaRPr lang="en-US" sz="1405"/>
          </a:p>
        </p:txBody>
      </p:sp>
      <p:sp>
        <p:nvSpPr>
          <p:cNvPr id="9" name="Freeform 6"/>
          <p:cNvSpPr/>
          <p:nvPr/>
        </p:nvSpPr>
        <p:spPr bwMode="auto">
          <a:xfrm>
            <a:off x="5806857" y="3449275"/>
            <a:ext cx="1936915" cy="1940399"/>
          </a:xfrm>
          <a:custGeom>
            <a:avLst/>
            <a:gdLst>
              <a:gd name="T0" fmla="*/ 332 w 1112"/>
              <a:gd name="T1" fmla="*/ 0 h 1114"/>
              <a:gd name="T2" fmla="*/ 1112 w 1112"/>
              <a:gd name="T3" fmla="*/ 782 h 1114"/>
              <a:gd name="T4" fmla="*/ 781 w 1112"/>
              <a:gd name="T5" fmla="*/ 1114 h 1114"/>
              <a:gd name="T6" fmla="*/ 0 w 1112"/>
              <a:gd name="T7" fmla="*/ 332 h 1114"/>
              <a:gd name="T8" fmla="*/ 332 w 1112"/>
              <a:gd name="T9" fmla="*/ 0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2" h="1114">
                <a:moveTo>
                  <a:pt x="332" y="0"/>
                </a:moveTo>
                <a:lnTo>
                  <a:pt x="1112" y="782"/>
                </a:lnTo>
                <a:lnTo>
                  <a:pt x="781" y="1114"/>
                </a:lnTo>
                <a:lnTo>
                  <a:pt x="0" y="332"/>
                </a:lnTo>
                <a:lnTo>
                  <a:pt x="332" y="0"/>
                </a:lnTo>
                <a:close/>
              </a:path>
            </a:pathLst>
          </a:custGeom>
          <a:solidFill>
            <a:schemeClr val="bg1">
              <a:lumMod val="50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endParaRPr lang="en-US" sz="1405"/>
          </a:p>
        </p:txBody>
      </p:sp>
      <p:sp>
        <p:nvSpPr>
          <p:cNvPr id="10" name="Freeform 7"/>
          <p:cNvSpPr/>
          <p:nvPr/>
        </p:nvSpPr>
        <p:spPr bwMode="auto">
          <a:xfrm>
            <a:off x="7167227" y="2087167"/>
            <a:ext cx="1936915" cy="1940399"/>
          </a:xfrm>
          <a:custGeom>
            <a:avLst/>
            <a:gdLst>
              <a:gd name="T0" fmla="*/ 331 w 1112"/>
              <a:gd name="T1" fmla="*/ 0 h 1114"/>
              <a:gd name="T2" fmla="*/ 1112 w 1112"/>
              <a:gd name="T3" fmla="*/ 782 h 1114"/>
              <a:gd name="T4" fmla="*/ 781 w 1112"/>
              <a:gd name="T5" fmla="*/ 1114 h 1114"/>
              <a:gd name="T6" fmla="*/ 0 w 1112"/>
              <a:gd name="T7" fmla="*/ 332 h 1114"/>
              <a:gd name="T8" fmla="*/ 331 w 1112"/>
              <a:gd name="T9" fmla="*/ 0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2" h="1114">
                <a:moveTo>
                  <a:pt x="331" y="0"/>
                </a:moveTo>
                <a:lnTo>
                  <a:pt x="1112" y="782"/>
                </a:lnTo>
                <a:lnTo>
                  <a:pt x="781" y="1114"/>
                </a:lnTo>
                <a:lnTo>
                  <a:pt x="0" y="332"/>
                </a:lnTo>
                <a:lnTo>
                  <a:pt x="331" y="0"/>
                </a:lnTo>
                <a:close/>
              </a:path>
            </a:pathLst>
          </a:custGeom>
          <a:solidFill>
            <a:schemeClr val="bg1">
              <a:lumMod val="50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endParaRPr lang="en-US" sz="1405"/>
          </a:p>
        </p:txBody>
      </p:sp>
      <p:sp>
        <p:nvSpPr>
          <p:cNvPr id="11" name="Freeform 8"/>
          <p:cNvSpPr/>
          <p:nvPr/>
        </p:nvSpPr>
        <p:spPr bwMode="auto">
          <a:xfrm>
            <a:off x="5806857" y="2087167"/>
            <a:ext cx="1936915" cy="1940399"/>
          </a:xfrm>
          <a:custGeom>
            <a:avLst/>
            <a:gdLst>
              <a:gd name="T0" fmla="*/ 1112 w 1112"/>
              <a:gd name="T1" fmla="*/ 332 h 1114"/>
              <a:gd name="T2" fmla="*/ 332 w 1112"/>
              <a:gd name="T3" fmla="*/ 1114 h 1114"/>
              <a:gd name="T4" fmla="*/ 0 w 1112"/>
              <a:gd name="T5" fmla="*/ 782 h 1114"/>
              <a:gd name="T6" fmla="*/ 781 w 1112"/>
              <a:gd name="T7" fmla="*/ 0 h 1114"/>
              <a:gd name="T8" fmla="*/ 1112 w 1112"/>
              <a:gd name="T9" fmla="*/ 332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2" h="1114">
                <a:moveTo>
                  <a:pt x="1112" y="332"/>
                </a:moveTo>
                <a:lnTo>
                  <a:pt x="332" y="1114"/>
                </a:lnTo>
                <a:lnTo>
                  <a:pt x="0" y="782"/>
                </a:lnTo>
                <a:lnTo>
                  <a:pt x="781" y="0"/>
                </a:lnTo>
                <a:lnTo>
                  <a:pt x="1112" y="332"/>
                </a:lnTo>
                <a:close/>
              </a:path>
            </a:pathLst>
          </a:custGeom>
          <a:solidFill>
            <a:schemeClr val="bg1">
              <a:lumMod val="7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endParaRPr lang="en-US" sz="1405"/>
          </a:p>
        </p:txBody>
      </p:sp>
      <p:sp>
        <p:nvSpPr>
          <p:cNvPr id="12" name="Freeform 9"/>
          <p:cNvSpPr/>
          <p:nvPr/>
        </p:nvSpPr>
        <p:spPr bwMode="auto">
          <a:xfrm>
            <a:off x="4446489" y="3449275"/>
            <a:ext cx="1938657" cy="1940399"/>
          </a:xfrm>
          <a:custGeom>
            <a:avLst/>
            <a:gdLst>
              <a:gd name="T0" fmla="*/ 1113 w 1113"/>
              <a:gd name="T1" fmla="*/ 332 h 1114"/>
              <a:gd name="T2" fmla="*/ 332 w 1113"/>
              <a:gd name="T3" fmla="*/ 1114 h 1114"/>
              <a:gd name="T4" fmla="*/ 0 w 1113"/>
              <a:gd name="T5" fmla="*/ 782 h 1114"/>
              <a:gd name="T6" fmla="*/ 781 w 1113"/>
              <a:gd name="T7" fmla="*/ 0 h 1114"/>
              <a:gd name="T8" fmla="*/ 1113 w 1113"/>
              <a:gd name="T9" fmla="*/ 332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3" h="1114">
                <a:moveTo>
                  <a:pt x="1113" y="332"/>
                </a:moveTo>
                <a:lnTo>
                  <a:pt x="332" y="1114"/>
                </a:lnTo>
                <a:lnTo>
                  <a:pt x="0" y="782"/>
                </a:lnTo>
                <a:lnTo>
                  <a:pt x="781" y="0"/>
                </a:lnTo>
                <a:lnTo>
                  <a:pt x="1113" y="332"/>
                </a:lnTo>
                <a:close/>
              </a:path>
            </a:pathLst>
          </a:custGeom>
          <a:solidFill>
            <a:schemeClr val="bg1">
              <a:lumMod val="7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endParaRPr lang="en-US" sz="1405"/>
          </a:p>
        </p:txBody>
      </p:sp>
      <p:sp>
        <p:nvSpPr>
          <p:cNvPr id="13" name="Freeform 10"/>
          <p:cNvSpPr/>
          <p:nvPr/>
        </p:nvSpPr>
        <p:spPr bwMode="auto">
          <a:xfrm>
            <a:off x="3087861" y="3449275"/>
            <a:ext cx="1936915" cy="1940399"/>
          </a:xfrm>
          <a:custGeom>
            <a:avLst/>
            <a:gdLst>
              <a:gd name="T0" fmla="*/ 331 w 1112"/>
              <a:gd name="T1" fmla="*/ 0 h 1114"/>
              <a:gd name="T2" fmla="*/ 1112 w 1112"/>
              <a:gd name="T3" fmla="*/ 782 h 1114"/>
              <a:gd name="T4" fmla="*/ 780 w 1112"/>
              <a:gd name="T5" fmla="*/ 1114 h 1114"/>
              <a:gd name="T6" fmla="*/ 0 w 1112"/>
              <a:gd name="T7" fmla="*/ 332 h 1114"/>
              <a:gd name="T8" fmla="*/ 331 w 1112"/>
              <a:gd name="T9" fmla="*/ 0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2" h="1114">
                <a:moveTo>
                  <a:pt x="331" y="0"/>
                </a:moveTo>
                <a:lnTo>
                  <a:pt x="1112" y="782"/>
                </a:lnTo>
                <a:lnTo>
                  <a:pt x="780" y="1114"/>
                </a:lnTo>
                <a:lnTo>
                  <a:pt x="0" y="332"/>
                </a:lnTo>
                <a:lnTo>
                  <a:pt x="331" y="0"/>
                </a:lnTo>
                <a:close/>
              </a:path>
            </a:pathLst>
          </a:custGeom>
          <a:solidFill>
            <a:schemeClr val="bg1">
              <a:lumMod val="50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endParaRPr lang="en-US" sz="1405"/>
          </a:p>
        </p:txBody>
      </p:sp>
      <p:sp>
        <p:nvSpPr>
          <p:cNvPr id="27" name="Freeform 11"/>
          <p:cNvSpPr/>
          <p:nvPr/>
        </p:nvSpPr>
        <p:spPr bwMode="auto">
          <a:xfrm>
            <a:off x="4446489" y="2087167"/>
            <a:ext cx="1938657" cy="1940399"/>
          </a:xfrm>
          <a:custGeom>
            <a:avLst/>
            <a:gdLst>
              <a:gd name="T0" fmla="*/ 332 w 1113"/>
              <a:gd name="T1" fmla="*/ 0 h 1114"/>
              <a:gd name="T2" fmla="*/ 1113 w 1113"/>
              <a:gd name="T3" fmla="*/ 782 h 1114"/>
              <a:gd name="T4" fmla="*/ 781 w 1113"/>
              <a:gd name="T5" fmla="*/ 1114 h 1114"/>
              <a:gd name="T6" fmla="*/ 0 w 1113"/>
              <a:gd name="T7" fmla="*/ 332 h 1114"/>
              <a:gd name="T8" fmla="*/ 332 w 1113"/>
              <a:gd name="T9" fmla="*/ 0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3" h="1114">
                <a:moveTo>
                  <a:pt x="332" y="0"/>
                </a:moveTo>
                <a:lnTo>
                  <a:pt x="1113" y="782"/>
                </a:lnTo>
                <a:lnTo>
                  <a:pt x="781" y="1114"/>
                </a:lnTo>
                <a:lnTo>
                  <a:pt x="0" y="332"/>
                </a:lnTo>
                <a:lnTo>
                  <a:pt x="332" y="0"/>
                </a:lnTo>
                <a:close/>
              </a:path>
            </a:pathLst>
          </a:custGeom>
          <a:solidFill>
            <a:schemeClr val="bg1">
              <a:lumMod val="50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endParaRPr lang="en-US" sz="1405"/>
          </a:p>
        </p:txBody>
      </p:sp>
      <p:sp>
        <p:nvSpPr>
          <p:cNvPr id="28" name="Freeform 12"/>
          <p:cNvSpPr/>
          <p:nvPr/>
        </p:nvSpPr>
        <p:spPr bwMode="auto">
          <a:xfrm>
            <a:off x="3087861" y="2087167"/>
            <a:ext cx="1936915" cy="1940399"/>
          </a:xfrm>
          <a:custGeom>
            <a:avLst/>
            <a:gdLst>
              <a:gd name="T0" fmla="*/ 1112 w 1112"/>
              <a:gd name="T1" fmla="*/ 332 h 1114"/>
              <a:gd name="T2" fmla="*/ 331 w 1112"/>
              <a:gd name="T3" fmla="*/ 1114 h 1114"/>
              <a:gd name="T4" fmla="*/ 0 w 1112"/>
              <a:gd name="T5" fmla="*/ 782 h 1114"/>
              <a:gd name="T6" fmla="*/ 780 w 1112"/>
              <a:gd name="T7" fmla="*/ 0 h 1114"/>
              <a:gd name="T8" fmla="*/ 1112 w 1112"/>
              <a:gd name="T9" fmla="*/ 332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2" h="1114">
                <a:moveTo>
                  <a:pt x="1112" y="332"/>
                </a:moveTo>
                <a:lnTo>
                  <a:pt x="331" y="1114"/>
                </a:lnTo>
                <a:lnTo>
                  <a:pt x="0" y="782"/>
                </a:lnTo>
                <a:lnTo>
                  <a:pt x="780" y="0"/>
                </a:lnTo>
                <a:lnTo>
                  <a:pt x="1112" y="332"/>
                </a:lnTo>
                <a:close/>
              </a:path>
            </a:pathLst>
          </a:custGeom>
          <a:solidFill>
            <a:schemeClr val="bg1">
              <a:lumMod val="7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endParaRPr lang="en-US" sz="1405"/>
          </a:p>
        </p:txBody>
      </p:sp>
      <p:sp>
        <p:nvSpPr>
          <p:cNvPr id="29" name="Freeform 13"/>
          <p:cNvSpPr/>
          <p:nvPr/>
        </p:nvSpPr>
        <p:spPr bwMode="auto">
          <a:xfrm>
            <a:off x="2931097" y="3292511"/>
            <a:ext cx="890075" cy="895300"/>
          </a:xfrm>
          <a:custGeom>
            <a:avLst/>
            <a:gdLst>
              <a:gd name="T0" fmla="*/ 178 w 216"/>
              <a:gd name="T1" fmla="*/ 38 h 217"/>
              <a:gd name="T2" fmla="*/ 178 w 216"/>
              <a:gd name="T3" fmla="*/ 178 h 217"/>
              <a:gd name="T4" fmla="*/ 38 w 216"/>
              <a:gd name="T5" fmla="*/ 178 h 217"/>
              <a:gd name="T6" fmla="*/ 38 w 216"/>
              <a:gd name="T7" fmla="*/ 38 h 217"/>
              <a:gd name="T8" fmla="*/ 178 w 216"/>
              <a:gd name="T9" fmla="*/ 38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" h="217">
                <a:moveTo>
                  <a:pt x="178" y="38"/>
                </a:moveTo>
                <a:cubicBezTo>
                  <a:pt x="216" y="77"/>
                  <a:pt x="216" y="139"/>
                  <a:pt x="178" y="178"/>
                </a:cubicBezTo>
                <a:cubicBezTo>
                  <a:pt x="139" y="217"/>
                  <a:pt x="77" y="217"/>
                  <a:pt x="38" y="178"/>
                </a:cubicBezTo>
                <a:cubicBezTo>
                  <a:pt x="0" y="139"/>
                  <a:pt x="0" y="77"/>
                  <a:pt x="38" y="38"/>
                </a:cubicBezTo>
                <a:cubicBezTo>
                  <a:pt x="77" y="0"/>
                  <a:pt x="139" y="0"/>
                  <a:pt x="178" y="3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AU" sz="2000" dirty="0">
                <a:solidFill>
                  <a:srgbClr val="FFFFFF"/>
                </a:solidFill>
                <a:latin typeface="FontAwesome" pitchFamily="2" charset="0"/>
              </a:rPr>
              <a:t></a:t>
            </a:r>
            <a:endParaRPr lang="en-AU" sz="2000" dirty="0">
              <a:solidFill>
                <a:srgbClr val="FFFFFF"/>
              </a:solidFill>
              <a:latin typeface="FontAwesome" pitchFamily="2" charset="0"/>
            </a:endParaRPr>
          </a:p>
        </p:txBody>
      </p:sp>
      <p:sp>
        <p:nvSpPr>
          <p:cNvPr id="30" name="Freeform 14"/>
          <p:cNvSpPr/>
          <p:nvPr/>
        </p:nvSpPr>
        <p:spPr bwMode="auto">
          <a:xfrm>
            <a:off x="4286239" y="1930401"/>
            <a:ext cx="895300" cy="895300"/>
          </a:xfrm>
          <a:custGeom>
            <a:avLst/>
            <a:gdLst>
              <a:gd name="T0" fmla="*/ 179 w 217"/>
              <a:gd name="T1" fmla="*/ 178 h 217"/>
              <a:gd name="T2" fmla="*/ 39 w 217"/>
              <a:gd name="T3" fmla="*/ 178 h 217"/>
              <a:gd name="T4" fmla="*/ 39 w 217"/>
              <a:gd name="T5" fmla="*/ 38 h 217"/>
              <a:gd name="T6" fmla="*/ 179 w 217"/>
              <a:gd name="T7" fmla="*/ 38 h 217"/>
              <a:gd name="T8" fmla="*/ 179 w 217"/>
              <a:gd name="T9" fmla="*/ 178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7" h="217">
                <a:moveTo>
                  <a:pt x="179" y="178"/>
                </a:moveTo>
                <a:cubicBezTo>
                  <a:pt x="140" y="217"/>
                  <a:pt x="78" y="217"/>
                  <a:pt x="39" y="178"/>
                </a:cubicBezTo>
                <a:cubicBezTo>
                  <a:pt x="0" y="139"/>
                  <a:pt x="0" y="77"/>
                  <a:pt x="39" y="38"/>
                </a:cubicBezTo>
                <a:cubicBezTo>
                  <a:pt x="78" y="0"/>
                  <a:pt x="140" y="0"/>
                  <a:pt x="179" y="38"/>
                </a:cubicBezTo>
                <a:cubicBezTo>
                  <a:pt x="217" y="77"/>
                  <a:pt x="217" y="139"/>
                  <a:pt x="179" y="178"/>
                </a:cubicBezTo>
                <a:close/>
              </a:path>
            </a:pathLst>
          </a:custGeom>
          <a:solidFill>
            <a:srgbClr val="B29BC3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AU" sz="2000" dirty="0">
                <a:solidFill>
                  <a:schemeClr val="bg1"/>
                </a:solidFill>
                <a:latin typeface="FontAwesome" pitchFamily="2" charset="0"/>
              </a:rPr>
              <a:t></a:t>
            </a:r>
            <a:endParaRPr lang="en-US" sz="2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31" name="Freeform 15"/>
          <p:cNvSpPr/>
          <p:nvPr/>
        </p:nvSpPr>
        <p:spPr bwMode="auto">
          <a:xfrm>
            <a:off x="4286239" y="4654623"/>
            <a:ext cx="895300" cy="891817"/>
          </a:xfrm>
          <a:custGeom>
            <a:avLst/>
            <a:gdLst>
              <a:gd name="T0" fmla="*/ 179 w 217"/>
              <a:gd name="T1" fmla="*/ 38 h 216"/>
              <a:gd name="T2" fmla="*/ 179 w 217"/>
              <a:gd name="T3" fmla="*/ 178 h 216"/>
              <a:gd name="T4" fmla="*/ 39 w 217"/>
              <a:gd name="T5" fmla="*/ 178 h 216"/>
              <a:gd name="T6" fmla="*/ 39 w 217"/>
              <a:gd name="T7" fmla="*/ 38 h 216"/>
              <a:gd name="T8" fmla="*/ 179 w 217"/>
              <a:gd name="T9" fmla="*/ 38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7" h="216">
                <a:moveTo>
                  <a:pt x="179" y="38"/>
                </a:moveTo>
                <a:cubicBezTo>
                  <a:pt x="217" y="77"/>
                  <a:pt x="217" y="139"/>
                  <a:pt x="179" y="178"/>
                </a:cubicBezTo>
                <a:cubicBezTo>
                  <a:pt x="140" y="216"/>
                  <a:pt x="78" y="216"/>
                  <a:pt x="39" y="178"/>
                </a:cubicBezTo>
                <a:cubicBezTo>
                  <a:pt x="0" y="139"/>
                  <a:pt x="0" y="77"/>
                  <a:pt x="39" y="38"/>
                </a:cubicBezTo>
                <a:cubicBezTo>
                  <a:pt x="78" y="0"/>
                  <a:pt x="140" y="0"/>
                  <a:pt x="179" y="38"/>
                </a:cubicBezTo>
                <a:close/>
              </a:path>
            </a:pathLst>
          </a:custGeom>
          <a:solidFill>
            <a:srgbClr val="72A1D4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AU" sz="2000" dirty="0">
                <a:solidFill>
                  <a:schemeClr val="bg1"/>
                </a:solidFill>
                <a:latin typeface="FontAwesome" pitchFamily="2" charset="0"/>
              </a:rPr>
              <a:t></a:t>
            </a:r>
            <a:endParaRPr lang="en-US" sz="2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32" name="Freeform 16"/>
          <p:cNvSpPr/>
          <p:nvPr/>
        </p:nvSpPr>
        <p:spPr bwMode="auto">
          <a:xfrm>
            <a:off x="5646611" y="3292511"/>
            <a:ext cx="895300" cy="895300"/>
          </a:xfrm>
          <a:custGeom>
            <a:avLst/>
            <a:gdLst>
              <a:gd name="T0" fmla="*/ 179 w 217"/>
              <a:gd name="T1" fmla="*/ 178 h 217"/>
              <a:gd name="T2" fmla="*/ 39 w 217"/>
              <a:gd name="T3" fmla="*/ 178 h 217"/>
              <a:gd name="T4" fmla="*/ 39 w 217"/>
              <a:gd name="T5" fmla="*/ 38 h 217"/>
              <a:gd name="T6" fmla="*/ 179 w 217"/>
              <a:gd name="T7" fmla="*/ 38 h 217"/>
              <a:gd name="T8" fmla="*/ 179 w 217"/>
              <a:gd name="T9" fmla="*/ 178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7" h="217">
                <a:moveTo>
                  <a:pt x="179" y="178"/>
                </a:moveTo>
                <a:cubicBezTo>
                  <a:pt x="140" y="217"/>
                  <a:pt x="78" y="217"/>
                  <a:pt x="39" y="178"/>
                </a:cubicBezTo>
                <a:cubicBezTo>
                  <a:pt x="0" y="139"/>
                  <a:pt x="0" y="77"/>
                  <a:pt x="39" y="38"/>
                </a:cubicBezTo>
                <a:cubicBezTo>
                  <a:pt x="78" y="0"/>
                  <a:pt x="140" y="0"/>
                  <a:pt x="179" y="38"/>
                </a:cubicBezTo>
                <a:cubicBezTo>
                  <a:pt x="217" y="77"/>
                  <a:pt x="217" y="139"/>
                  <a:pt x="179" y="178"/>
                </a:cubicBezTo>
                <a:close/>
              </a:path>
            </a:pathLst>
          </a:custGeom>
          <a:solidFill>
            <a:srgbClr val="D3F0EF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AU" sz="2000" dirty="0">
                <a:solidFill>
                  <a:schemeClr val="bg1"/>
                </a:solidFill>
                <a:latin typeface="FontAwesome" pitchFamily="2" charset="0"/>
              </a:rPr>
              <a:t></a:t>
            </a:r>
            <a:endParaRPr lang="en-US" sz="2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33" name="Freeform 17"/>
          <p:cNvSpPr/>
          <p:nvPr/>
        </p:nvSpPr>
        <p:spPr bwMode="auto">
          <a:xfrm>
            <a:off x="7006979" y="1930401"/>
            <a:ext cx="893559" cy="895300"/>
          </a:xfrm>
          <a:custGeom>
            <a:avLst/>
            <a:gdLst>
              <a:gd name="T0" fmla="*/ 179 w 217"/>
              <a:gd name="T1" fmla="*/ 178 h 217"/>
              <a:gd name="T2" fmla="*/ 39 w 217"/>
              <a:gd name="T3" fmla="*/ 178 h 217"/>
              <a:gd name="T4" fmla="*/ 39 w 217"/>
              <a:gd name="T5" fmla="*/ 38 h 217"/>
              <a:gd name="T6" fmla="*/ 179 w 217"/>
              <a:gd name="T7" fmla="*/ 38 h 217"/>
              <a:gd name="T8" fmla="*/ 179 w 217"/>
              <a:gd name="T9" fmla="*/ 178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7" h="217">
                <a:moveTo>
                  <a:pt x="179" y="178"/>
                </a:moveTo>
                <a:cubicBezTo>
                  <a:pt x="140" y="217"/>
                  <a:pt x="78" y="217"/>
                  <a:pt x="39" y="178"/>
                </a:cubicBezTo>
                <a:cubicBezTo>
                  <a:pt x="0" y="139"/>
                  <a:pt x="0" y="77"/>
                  <a:pt x="39" y="38"/>
                </a:cubicBezTo>
                <a:cubicBezTo>
                  <a:pt x="78" y="0"/>
                  <a:pt x="140" y="0"/>
                  <a:pt x="179" y="38"/>
                </a:cubicBezTo>
                <a:cubicBezTo>
                  <a:pt x="217" y="77"/>
                  <a:pt x="217" y="139"/>
                  <a:pt x="179" y="178"/>
                </a:cubicBezTo>
                <a:close/>
              </a:path>
            </a:pathLst>
          </a:custGeom>
          <a:solidFill>
            <a:srgbClr val="EAC3D5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FontAwesome" pitchFamily="2" charset="0"/>
              </a:rPr>
              <a:t></a:t>
            </a:r>
            <a:endParaRPr lang="en-US" sz="2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5" name="Freeform 18"/>
          <p:cNvSpPr/>
          <p:nvPr/>
        </p:nvSpPr>
        <p:spPr bwMode="auto">
          <a:xfrm>
            <a:off x="7006979" y="4654623"/>
            <a:ext cx="893559" cy="891817"/>
          </a:xfrm>
          <a:custGeom>
            <a:avLst/>
            <a:gdLst>
              <a:gd name="T0" fmla="*/ 179 w 217"/>
              <a:gd name="T1" fmla="*/ 38 h 216"/>
              <a:gd name="T2" fmla="*/ 179 w 217"/>
              <a:gd name="T3" fmla="*/ 178 h 216"/>
              <a:gd name="T4" fmla="*/ 39 w 217"/>
              <a:gd name="T5" fmla="*/ 178 h 216"/>
              <a:gd name="T6" fmla="*/ 39 w 217"/>
              <a:gd name="T7" fmla="*/ 38 h 216"/>
              <a:gd name="T8" fmla="*/ 179 w 217"/>
              <a:gd name="T9" fmla="*/ 38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7" h="216">
                <a:moveTo>
                  <a:pt x="179" y="38"/>
                </a:moveTo>
                <a:cubicBezTo>
                  <a:pt x="217" y="77"/>
                  <a:pt x="217" y="139"/>
                  <a:pt x="179" y="178"/>
                </a:cubicBezTo>
                <a:cubicBezTo>
                  <a:pt x="140" y="216"/>
                  <a:pt x="78" y="216"/>
                  <a:pt x="39" y="178"/>
                </a:cubicBezTo>
                <a:cubicBezTo>
                  <a:pt x="0" y="139"/>
                  <a:pt x="0" y="77"/>
                  <a:pt x="39" y="38"/>
                </a:cubicBezTo>
                <a:cubicBezTo>
                  <a:pt x="78" y="0"/>
                  <a:pt x="140" y="0"/>
                  <a:pt x="179" y="38"/>
                </a:cubicBezTo>
                <a:close/>
              </a:path>
            </a:pathLst>
          </a:custGeom>
          <a:solidFill>
            <a:srgbClr val="8FA6D5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AU" sz="2000" dirty="0">
                <a:solidFill>
                  <a:srgbClr val="FFFFFF"/>
                </a:solidFill>
                <a:latin typeface="FontAwesome" pitchFamily="2" charset="0"/>
              </a:rPr>
              <a:t></a:t>
            </a:r>
            <a:endParaRPr lang="en-US" sz="2000" dirty="0">
              <a:solidFill>
                <a:srgbClr val="FFFFFF"/>
              </a:solidFill>
              <a:latin typeface="FontAwesome" pitchFamily="2" charset="0"/>
            </a:endParaRPr>
          </a:p>
        </p:txBody>
      </p:sp>
      <p:sp>
        <p:nvSpPr>
          <p:cNvPr id="16" name="Freeform 19"/>
          <p:cNvSpPr/>
          <p:nvPr/>
        </p:nvSpPr>
        <p:spPr bwMode="auto">
          <a:xfrm>
            <a:off x="8367349" y="3292511"/>
            <a:ext cx="893559" cy="895300"/>
          </a:xfrm>
          <a:custGeom>
            <a:avLst/>
            <a:gdLst>
              <a:gd name="T0" fmla="*/ 179 w 217"/>
              <a:gd name="T1" fmla="*/ 178 h 217"/>
              <a:gd name="T2" fmla="*/ 39 w 217"/>
              <a:gd name="T3" fmla="*/ 178 h 217"/>
              <a:gd name="T4" fmla="*/ 39 w 217"/>
              <a:gd name="T5" fmla="*/ 38 h 217"/>
              <a:gd name="T6" fmla="*/ 179 w 217"/>
              <a:gd name="T7" fmla="*/ 38 h 217"/>
              <a:gd name="T8" fmla="*/ 179 w 217"/>
              <a:gd name="T9" fmla="*/ 178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7" h="217">
                <a:moveTo>
                  <a:pt x="179" y="178"/>
                </a:moveTo>
                <a:cubicBezTo>
                  <a:pt x="140" y="217"/>
                  <a:pt x="78" y="217"/>
                  <a:pt x="39" y="178"/>
                </a:cubicBezTo>
                <a:cubicBezTo>
                  <a:pt x="0" y="139"/>
                  <a:pt x="0" y="77"/>
                  <a:pt x="39" y="38"/>
                </a:cubicBezTo>
                <a:cubicBezTo>
                  <a:pt x="78" y="0"/>
                  <a:pt x="140" y="0"/>
                  <a:pt x="179" y="38"/>
                </a:cubicBezTo>
                <a:cubicBezTo>
                  <a:pt x="217" y="77"/>
                  <a:pt x="217" y="139"/>
                  <a:pt x="179" y="178"/>
                </a:cubicBezTo>
                <a:close/>
              </a:path>
            </a:pathLst>
          </a:custGeom>
          <a:solidFill>
            <a:srgbClr val="BAC5D7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lvl="0" algn="ctr"/>
            <a:r>
              <a:rPr lang="en-AU" sz="2000" dirty="0">
                <a:solidFill>
                  <a:srgbClr val="FFFFFF"/>
                </a:solidFill>
                <a:latin typeface="FontAwesome" pitchFamily="2" charset="0"/>
              </a:rPr>
              <a:t>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TextBox 42"/>
          <p:cNvSpPr txBox="1"/>
          <p:nvPr/>
        </p:nvSpPr>
        <p:spPr>
          <a:xfrm flipH="1">
            <a:off x="1677407" y="1964293"/>
            <a:ext cx="1331487" cy="24574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添加标题</a:t>
            </a:r>
            <a:endParaRPr lang="zh-CN" altLang="en-US" sz="1600" b="1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8" name="Text Placeholder 32"/>
          <p:cNvSpPr txBox="1"/>
          <p:nvPr/>
        </p:nvSpPr>
        <p:spPr>
          <a:xfrm flipH="1">
            <a:off x="1056640" y="2256155"/>
            <a:ext cx="1952625" cy="56959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zh-CN" altLang="en-US" sz="103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单击此处输入你的正文，文字是您思想的提炼，为了最终演示发布的良好效果，请尽量言简意赅的阐述观点</a:t>
            </a:r>
            <a:endParaRPr lang="zh-CN" altLang="en-US" sz="1035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9" name="TextBox 46"/>
          <p:cNvSpPr txBox="1"/>
          <p:nvPr/>
        </p:nvSpPr>
        <p:spPr>
          <a:xfrm flipH="1">
            <a:off x="775859" y="3466389"/>
            <a:ext cx="1331487" cy="24574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添加标题</a:t>
            </a:r>
            <a:endParaRPr lang="zh-CN" altLang="en-US" sz="1600" b="1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0" name="Text Placeholder 32"/>
          <p:cNvSpPr txBox="1"/>
          <p:nvPr/>
        </p:nvSpPr>
        <p:spPr>
          <a:xfrm flipH="1">
            <a:off x="371475" y="3758565"/>
            <a:ext cx="1736090" cy="55118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zh-CN" altLang="en-US" sz="103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单击此处输入你的正文，文字是您思想的提炼，为了最终演示发布的良好效果，请尽量言简意赅的阐述观点。</a:t>
            </a:r>
            <a:endParaRPr lang="zh-CN" altLang="en-US" sz="1035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2" name="TextBox 49"/>
          <p:cNvSpPr txBox="1"/>
          <p:nvPr/>
        </p:nvSpPr>
        <p:spPr>
          <a:xfrm flipH="1">
            <a:off x="1717609" y="4949061"/>
            <a:ext cx="1331487" cy="24574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添加标题</a:t>
            </a:r>
            <a:endParaRPr lang="zh-CN" altLang="en-US" sz="1600" b="1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4" name="Text Placeholder 32"/>
          <p:cNvSpPr txBox="1"/>
          <p:nvPr/>
        </p:nvSpPr>
        <p:spPr>
          <a:xfrm flipH="1">
            <a:off x="1026160" y="5240655"/>
            <a:ext cx="2022475" cy="58166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zh-CN" altLang="en-US" sz="103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单击此处输入你的正文，文字是您思想的提炼，为了最终演示发布的良好效果，请尽量言简意赅的阐述观点</a:t>
            </a:r>
            <a:endParaRPr lang="zh-CN" altLang="en-US" sz="1035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 flipH="1">
            <a:off x="3050567" y="1946347"/>
            <a:ext cx="622196" cy="43053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AU" sz="2800" dirty="0">
                <a:solidFill>
                  <a:schemeClr val="accent5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01</a:t>
            </a:r>
            <a:endParaRPr lang="en-AU" sz="2800" dirty="0">
              <a:solidFill>
                <a:schemeClr val="accent5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58" name="TextBox 56"/>
          <p:cNvSpPr txBox="1"/>
          <p:nvPr/>
        </p:nvSpPr>
        <p:spPr>
          <a:xfrm flipH="1">
            <a:off x="2149015" y="3446998"/>
            <a:ext cx="622196" cy="43053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AU" sz="2800" dirty="0">
                <a:solidFill>
                  <a:schemeClr val="accent3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02</a:t>
            </a:r>
            <a:endParaRPr lang="en-AU" sz="2800" dirty="0">
              <a:solidFill>
                <a:schemeClr val="accent3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60" name="TextBox 57"/>
          <p:cNvSpPr txBox="1"/>
          <p:nvPr/>
        </p:nvSpPr>
        <p:spPr>
          <a:xfrm flipH="1">
            <a:off x="3090767" y="4937599"/>
            <a:ext cx="622196" cy="43053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AU" sz="2800" dirty="0">
                <a:solidFill>
                  <a:schemeClr val="accent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03</a:t>
            </a:r>
            <a:endParaRPr lang="en-AU" sz="2800" dirty="0">
              <a:solidFill>
                <a:schemeClr val="accent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62" name="TextBox 58"/>
          <p:cNvSpPr txBox="1"/>
          <p:nvPr/>
        </p:nvSpPr>
        <p:spPr>
          <a:xfrm>
            <a:off x="9113835" y="1964293"/>
            <a:ext cx="1331487" cy="24574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zh-CN" altLang="en-US" sz="16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添加标题</a:t>
            </a:r>
            <a:endParaRPr lang="zh-CN" altLang="en-US" sz="1600" b="1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4" name="Text Placeholder 32"/>
          <p:cNvSpPr txBox="1"/>
          <p:nvPr/>
        </p:nvSpPr>
        <p:spPr>
          <a:xfrm>
            <a:off x="9113520" y="2256155"/>
            <a:ext cx="2082165" cy="56959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zh-CN" altLang="en-US" sz="103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单击此处输入你的正文，文字是您思想的提炼，为了最终演示发布的良好效果，请尽量言简意赅的阐述观点</a:t>
            </a:r>
            <a:endParaRPr lang="zh-CN" altLang="en-US" sz="1035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5" name="TextBox 60"/>
          <p:cNvSpPr txBox="1"/>
          <p:nvPr/>
        </p:nvSpPr>
        <p:spPr>
          <a:xfrm>
            <a:off x="10015385" y="3466389"/>
            <a:ext cx="1331487" cy="24574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zh-CN" altLang="en-US" sz="16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添加标题</a:t>
            </a:r>
            <a:endParaRPr lang="zh-CN" altLang="en-US" sz="1600" b="1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6" name="Text Placeholder 32"/>
          <p:cNvSpPr txBox="1"/>
          <p:nvPr/>
        </p:nvSpPr>
        <p:spPr>
          <a:xfrm>
            <a:off x="10015220" y="3758565"/>
            <a:ext cx="1988185" cy="55118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zh-CN" altLang="en-US" sz="103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单击此处输入你的正文，文字是您思想的提炼，为了最终演示发布的良好效果，请尽量言简意赅的阐述观点</a:t>
            </a:r>
            <a:endParaRPr lang="zh-CN" altLang="en-US" sz="1035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7" name="TextBox 62"/>
          <p:cNvSpPr txBox="1"/>
          <p:nvPr/>
        </p:nvSpPr>
        <p:spPr>
          <a:xfrm>
            <a:off x="9073635" y="4949061"/>
            <a:ext cx="1331487" cy="24574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16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添加标题</a:t>
            </a:r>
            <a:endParaRPr lang="zh-CN" altLang="en-US" sz="1600" b="1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8" name="Text Placeholder 32"/>
          <p:cNvSpPr txBox="1"/>
          <p:nvPr/>
        </p:nvSpPr>
        <p:spPr>
          <a:xfrm>
            <a:off x="9073515" y="5240655"/>
            <a:ext cx="2122170" cy="58166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zh-CN" altLang="en-US" sz="103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单击此处输入你的正文，文字是您思想的提炼，为了最终演示发布的良好效果，请尽量言简意赅的阐述观点</a:t>
            </a:r>
            <a:endParaRPr lang="zh-CN" altLang="en-US" sz="1035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9" name="TextBox 64"/>
          <p:cNvSpPr txBox="1"/>
          <p:nvPr/>
        </p:nvSpPr>
        <p:spPr>
          <a:xfrm>
            <a:off x="8449967" y="1946347"/>
            <a:ext cx="622196" cy="43053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AU" sz="2800" dirty="0">
                <a:solidFill>
                  <a:schemeClr val="accent5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0</a:t>
            </a:r>
            <a:r>
              <a:rPr lang="en-US" altLang="en-AU" sz="2800" dirty="0">
                <a:solidFill>
                  <a:schemeClr val="accent5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4</a:t>
            </a:r>
            <a:endParaRPr lang="en-US" altLang="en-AU" sz="2800" dirty="0">
              <a:solidFill>
                <a:schemeClr val="accent5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70" name="TextBox 65"/>
          <p:cNvSpPr txBox="1"/>
          <p:nvPr/>
        </p:nvSpPr>
        <p:spPr>
          <a:xfrm>
            <a:off x="9351519" y="3446998"/>
            <a:ext cx="622196" cy="43053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AU" sz="2800" dirty="0">
                <a:solidFill>
                  <a:schemeClr val="accent3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0</a:t>
            </a:r>
            <a:r>
              <a:rPr lang="en-US" altLang="en-AU" sz="2800" dirty="0">
                <a:solidFill>
                  <a:schemeClr val="accent3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5</a:t>
            </a:r>
            <a:endParaRPr lang="en-US" altLang="en-AU" sz="2800" dirty="0">
              <a:solidFill>
                <a:schemeClr val="accent3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71" name="TextBox 66"/>
          <p:cNvSpPr txBox="1"/>
          <p:nvPr/>
        </p:nvSpPr>
        <p:spPr>
          <a:xfrm>
            <a:off x="8409767" y="4937599"/>
            <a:ext cx="622196" cy="43053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AU" sz="2800" dirty="0">
                <a:solidFill>
                  <a:schemeClr val="accent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0</a:t>
            </a:r>
            <a:r>
              <a:rPr lang="en-US" altLang="en-AU" sz="2800" dirty="0">
                <a:solidFill>
                  <a:schemeClr val="accent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6</a:t>
            </a:r>
            <a:endParaRPr lang="en-US" altLang="en-AU" sz="2800" dirty="0">
              <a:solidFill>
                <a:schemeClr val="accent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1" grpId="0" bldLvl="0" animBg="1"/>
      <p:bldP spid="32" grpId="0" bldLvl="0" animBg="1"/>
      <p:bldP spid="33" grpId="0" bldLvl="0" animBg="1"/>
      <p:bldP spid="15" grpId="0" bldLvl="0" animBg="1"/>
      <p:bldP spid="16" grpId="0" bldLvl="0" animBg="1"/>
      <p:bldP spid="17" grpId="0"/>
      <p:bldP spid="18" grpId="0"/>
      <p:bldP spid="19" grpId="0"/>
      <p:bldP spid="20" grpId="0"/>
      <p:bldP spid="52" grpId="0"/>
      <p:bldP spid="54" grpId="0"/>
      <p:bldP spid="56" grpId="0"/>
      <p:bldP spid="58" grpId="0"/>
      <p:bldP spid="60" grpId="0"/>
      <p:bldP spid="62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41000"/>
          </a:blip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5342001" y="2263775"/>
            <a:ext cx="5661144" cy="2041355"/>
            <a:chOff x="5342001" y="2263775"/>
            <a:chExt cx="5661144" cy="2041355"/>
          </a:xfrm>
        </p:grpSpPr>
        <p:sp>
          <p:nvSpPr>
            <p:cNvPr id="3" name="矩形 2"/>
            <p:cNvSpPr/>
            <p:nvPr/>
          </p:nvSpPr>
          <p:spPr>
            <a:xfrm>
              <a:off x="7432936" y="3014507"/>
              <a:ext cx="3570209" cy="769441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sz="4400" b="1" dirty="0">
                  <a:solidFill>
                    <a:schemeClr val="accent1"/>
                  </a:solidFill>
                </a:rPr>
                <a:t>活动内容构成</a:t>
              </a:r>
              <a:endParaRPr lang="zh-CN" altLang="en-US" sz="4400" b="1" dirty="0">
                <a:solidFill>
                  <a:schemeClr val="accent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8748617" y="2263775"/>
              <a:ext cx="2254528" cy="707886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4000" b="1" dirty="0">
                  <a:solidFill>
                    <a:schemeClr val="accent1"/>
                  </a:solidFill>
                </a:rPr>
                <a:t>PART 02</a:t>
              </a:r>
              <a:endParaRPr lang="zh-CN" altLang="en-US" sz="4000" b="1" dirty="0">
                <a:solidFill>
                  <a:schemeClr val="accent1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342001" y="3826794"/>
              <a:ext cx="5661144" cy="47833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The user can demonstrate on a projector or computer, or print the presentation and make it into a film to be used in a wider field</a:t>
              </a:r>
              <a:endPara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169317" y="5137953"/>
            <a:ext cx="7834254" cy="400110"/>
            <a:chOff x="3169317" y="5137953"/>
            <a:chExt cx="7834254" cy="400110"/>
          </a:xfrm>
        </p:grpSpPr>
        <p:sp>
          <p:nvSpPr>
            <p:cNvPr id="6" name="矩形 5"/>
            <p:cNvSpPr/>
            <p:nvPr/>
          </p:nvSpPr>
          <p:spPr>
            <a:xfrm>
              <a:off x="3169317" y="5137953"/>
              <a:ext cx="1787669" cy="40011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571500" indent="-571500" algn="r"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chemeClr val="accent2"/>
                  </a:solidFill>
                </a:rPr>
                <a:t>活动主题</a:t>
              </a:r>
              <a:endParaRPr lang="zh-CN" altLang="en-US" sz="2000" dirty="0">
                <a:solidFill>
                  <a:schemeClr val="accent2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184845" y="5137953"/>
              <a:ext cx="1787669" cy="40011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571500" indent="-571500" algn="r"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chemeClr val="accent2"/>
                  </a:solidFill>
                </a:rPr>
                <a:t>活动流程</a:t>
              </a:r>
              <a:endParaRPr lang="zh-CN" altLang="en-US" sz="2000" dirty="0">
                <a:solidFill>
                  <a:schemeClr val="accent2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7200373" y="5137953"/>
              <a:ext cx="1787669" cy="40011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571500" indent="-571500" algn="r"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chemeClr val="accent2"/>
                  </a:solidFill>
                </a:rPr>
                <a:t>活动策略</a:t>
              </a:r>
              <a:endParaRPr lang="zh-CN" altLang="en-US" sz="2000" dirty="0">
                <a:solidFill>
                  <a:schemeClr val="accent2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9215902" y="5137953"/>
              <a:ext cx="1787669" cy="40011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571500" indent="-571500" algn="r"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chemeClr val="accent2"/>
                  </a:solidFill>
                </a:rPr>
                <a:t>奖项设置</a:t>
              </a:r>
              <a:endParaRPr lang="zh-CN" altLang="en-US" sz="2000" dirty="0">
                <a:solidFill>
                  <a:schemeClr val="accent2"/>
                </a:solidFill>
              </a:endParaRPr>
            </a:p>
          </p:txBody>
        </p:sp>
      </p:grpSp>
      <p:pic>
        <p:nvPicPr>
          <p:cNvPr id="13" name="图片 12" descr="51b46152d3c55a4f26d83e1edf96a5d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300000">
            <a:off x="-1588135" y="1007110"/>
            <a:ext cx="6713855" cy="4424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41000"/>
          </a:blip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1026480" y="366169"/>
            <a:ext cx="4440139" cy="703107"/>
            <a:chOff x="1451102" y="1726100"/>
            <a:chExt cx="4440139" cy="703107"/>
          </a:xfrm>
        </p:grpSpPr>
        <p:grpSp>
          <p:nvGrpSpPr>
            <p:cNvPr id="33" name="组合 32"/>
            <p:cNvGrpSpPr/>
            <p:nvPr/>
          </p:nvGrpSpPr>
          <p:grpSpPr>
            <a:xfrm>
              <a:off x="1451102" y="1726100"/>
              <a:ext cx="2497609" cy="460375"/>
              <a:chOff x="5906988" y="1943814"/>
              <a:chExt cx="2497609" cy="460375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6392917" y="1943814"/>
                <a:ext cx="2011680" cy="46037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sz="2400" b="1" dirty="0">
                    <a:solidFill>
                      <a:schemeClr val="accent6"/>
                    </a:solidFill>
                  </a:rPr>
                  <a:t>活动内容构成</a:t>
                </a:r>
                <a:endParaRPr lang="zh-CN" altLang="en-US" sz="2400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5906988" y="1943814"/>
                <a:ext cx="573316" cy="46037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400" b="1" dirty="0">
                    <a:solidFill>
                      <a:schemeClr val="accent6"/>
                    </a:solidFill>
                  </a:rPr>
                  <a:t>02.</a:t>
                </a:r>
                <a:endParaRPr lang="en-US" altLang="zh-CN" sz="2400" b="1" dirty="0">
                  <a:solidFill>
                    <a:schemeClr val="accent6"/>
                  </a:solidFill>
                </a:endParaRPr>
              </a:p>
            </p:txBody>
          </p:sp>
        </p:grpSp>
        <p:sp>
          <p:nvSpPr>
            <p:cNvPr id="43" name="文本框 42"/>
            <p:cNvSpPr txBox="1"/>
            <p:nvPr/>
          </p:nvSpPr>
          <p:spPr>
            <a:xfrm>
              <a:off x="1481913" y="2163142"/>
              <a:ext cx="4409328" cy="2660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print the presentation and make it into a film to a wider field</a:t>
              </a:r>
              <a:endParaRPr lang="en-US" altLang="zh-CN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6" name="图片 5" descr="51b46152d3c55a4f26d83e1edf96a5d7"/>
          <p:cNvPicPr>
            <a:picLocks noChangeAspect="1"/>
          </p:cNvPicPr>
          <p:nvPr/>
        </p:nvPicPr>
        <p:blipFill>
          <a:blip r:embed="rId2"/>
          <a:srcRect r="44466"/>
          <a:stretch>
            <a:fillRect/>
          </a:stretch>
        </p:blipFill>
        <p:spPr>
          <a:xfrm rot="10800000">
            <a:off x="-3810" y="-8255"/>
            <a:ext cx="1030605" cy="1224280"/>
          </a:xfrm>
          <a:prstGeom prst="rect">
            <a:avLst/>
          </a:prstGeom>
        </p:spPr>
      </p:pic>
      <p:sp>
        <p:nvSpPr>
          <p:cNvPr id="14339" name="椭圆 1"/>
          <p:cNvSpPr/>
          <p:nvPr/>
        </p:nvSpPr>
        <p:spPr>
          <a:xfrm>
            <a:off x="953453" y="2618740"/>
            <a:ext cx="2479675" cy="2651125"/>
          </a:xfrm>
          <a:custGeom>
            <a:avLst/>
            <a:gdLst>
              <a:gd name="txL" fmla="*/ 0 w 1751265"/>
              <a:gd name="txT" fmla="*/ 0 h 1872208"/>
              <a:gd name="txR" fmla="*/ 1751265 w 1751265"/>
              <a:gd name="txB" fmla="*/ 1872208 h 1872208"/>
            </a:gdLst>
            <a:ahLst/>
            <a:cxnLst>
              <a:cxn ang="0">
                <a:pos x="3762667" y="0"/>
              </a:cxn>
              <a:cxn ang="0">
                <a:pos x="7039202" y="1917072"/>
              </a:cxn>
              <a:cxn ang="0">
                <a:pos x="6515715" y="3825324"/>
              </a:cxn>
              <a:cxn ang="0">
                <a:pos x="7001850" y="5672069"/>
              </a:cxn>
              <a:cxn ang="0">
                <a:pos x="3762667" y="7527635"/>
              </a:cxn>
              <a:cxn ang="0">
                <a:pos x="0" y="3763820"/>
              </a:cxn>
              <a:cxn ang="0">
                <a:pos x="3762667" y="0"/>
              </a:cxn>
            </a:cxnLst>
            <a:rect l="txL" t="txT" r="txR" b="txB"/>
            <a:pathLst>
              <a:path w="1751265" h="1872208">
                <a:moveTo>
                  <a:pt x="936104" y="0"/>
                </a:moveTo>
                <a:cubicBezTo>
                  <a:pt x="1286069" y="0"/>
                  <a:pt x="1591179" y="192044"/>
                  <a:pt x="1751265" y="476797"/>
                </a:cubicBezTo>
                <a:cubicBezTo>
                  <a:pt x="1668191" y="615556"/>
                  <a:pt x="1621028" y="777971"/>
                  <a:pt x="1621028" y="951401"/>
                </a:cubicBezTo>
                <a:cubicBezTo>
                  <a:pt x="1621028" y="1118433"/>
                  <a:pt x="1664775" y="1275246"/>
                  <a:pt x="1741972" y="1410708"/>
                </a:cubicBezTo>
                <a:cubicBezTo>
                  <a:pt x="1580006" y="1687123"/>
                  <a:pt x="1279670" y="1872208"/>
                  <a:pt x="936104" y="1872208"/>
                </a:cubicBezTo>
                <a:cubicBezTo>
                  <a:pt x="419108" y="1872208"/>
                  <a:pt x="0" y="1453100"/>
                  <a:pt x="0" y="936104"/>
                </a:cubicBezTo>
                <a:cubicBezTo>
                  <a:pt x="0" y="419108"/>
                  <a:pt x="419108" y="0"/>
                  <a:pt x="936104" y="0"/>
                </a:cubicBezTo>
                <a:close/>
              </a:path>
            </a:pathLst>
          </a:custGeom>
          <a:solidFill>
            <a:srgbClr val="C00000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4340" name="椭圆 23"/>
          <p:cNvSpPr/>
          <p:nvPr/>
        </p:nvSpPr>
        <p:spPr>
          <a:xfrm>
            <a:off x="8397240" y="2640965"/>
            <a:ext cx="2651125" cy="2651125"/>
          </a:xfrm>
          <a:prstGeom prst="ellipse">
            <a:avLst/>
          </a:prstGeom>
          <a:solidFill>
            <a:srgbClr val="A5A5A5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5pPr>
          </a:lstStyle>
          <a:p>
            <a:pPr marL="0" lv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1" name="椭圆 1"/>
          <p:cNvSpPr/>
          <p:nvPr/>
        </p:nvSpPr>
        <p:spPr>
          <a:xfrm>
            <a:off x="3433128" y="2640965"/>
            <a:ext cx="2479675" cy="2651125"/>
          </a:xfrm>
          <a:custGeom>
            <a:avLst/>
            <a:gdLst>
              <a:gd name="txL" fmla="*/ 0 w 1751265"/>
              <a:gd name="txT" fmla="*/ 0 h 1872208"/>
              <a:gd name="txR" fmla="*/ 1751265 w 1751265"/>
              <a:gd name="txB" fmla="*/ 1872208 h 1872208"/>
            </a:gdLst>
            <a:ahLst/>
            <a:cxnLst>
              <a:cxn ang="0">
                <a:pos x="3762667" y="0"/>
              </a:cxn>
              <a:cxn ang="0">
                <a:pos x="7039202" y="1917072"/>
              </a:cxn>
              <a:cxn ang="0">
                <a:pos x="6515715" y="3825324"/>
              </a:cxn>
              <a:cxn ang="0">
                <a:pos x="7001850" y="5672069"/>
              </a:cxn>
              <a:cxn ang="0">
                <a:pos x="3762667" y="7527635"/>
              </a:cxn>
              <a:cxn ang="0">
                <a:pos x="0" y="3763820"/>
              </a:cxn>
              <a:cxn ang="0">
                <a:pos x="3762667" y="0"/>
              </a:cxn>
            </a:cxnLst>
            <a:rect l="txL" t="txT" r="txR" b="txB"/>
            <a:pathLst>
              <a:path w="1751265" h="1872208">
                <a:moveTo>
                  <a:pt x="936104" y="0"/>
                </a:moveTo>
                <a:cubicBezTo>
                  <a:pt x="1286069" y="0"/>
                  <a:pt x="1591179" y="192044"/>
                  <a:pt x="1751265" y="476797"/>
                </a:cubicBezTo>
                <a:cubicBezTo>
                  <a:pt x="1668191" y="615556"/>
                  <a:pt x="1621028" y="777971"/>
                  <a:pt x="1621028" y="951401"/>
                </a:cubicBezTo>
                <a:cubicBezTo>
                  <a:pt x="1621028" y="1118433"/>
                  <a:pt x="1664775" y="1275246"/>
                  <a:pt x="1741972" y="1410708"/>
                </a:cubicBezTo>
                <a:cubicBezTo>
                  <a:pt x="1580006" y="1687123"/>
                  <a:pt x="1279670" y="1872208"/>
                  <a:pt x="936104" y="1872208"/>
                </a:cubicBezTo>
                <a:cubicBezTo>
                  <a:pt x="419108" y="1872208"/>
                  <a:pt x="0" y="1453100"/>
                  <a:pt x="0" y="936104"/>
                </a:cubicBezTo>
                <a:cubicBezTo>
                  <a:pt x="0" y="419108"/>
                  <a:pt x="419108" y="0"/>
                  <a:pt x="936104" y="0"/>
                </a:cubicBezTo>
                <a:close/>
              </a:path>
            </a:pathLst>
          </a:custGeom>
          <a:solidFill>
            <a:srgbClr val="72A1D4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4342" name="椭圆 1"/>
          <p:cNvSpPr/>
          <p:nvPr/>
        </p:nvSpPr>
        <p:spPr>
          <a:xfrm>
            <a:off x="5912803" y="2640965"/>
            <a:ext cx="2479675" cy="2651125"/>
          </a:xfrm>
          <a:custGeom>
            <a:avLst/>
            <a:gdLst>
              <a:gd name="txL" fmla="*/ 0 w 1751265"/>
              <a:gd name="txT" fmla="*/ 0 h 1872208"/>
              <a:gd name="txR" fmla="*/ 1751265 w 1751265"/>
              <a:gd name="txB" fmla="*/ 1872208 h 1872208"/>
            </a:gdLst>
            <a:ahLst/>
            <a:cxnLst>
              <a:cxn ang="0">
                <a:pos x="3762667" y="0"/>
              </a:cxn>
              <a:cxn ang="0">
                <a:pos x="7039202" y="1917072"/>
              </a:cxn>
              <a:cxn ang="0">
                <a:pos x="6515715" y="3825324"/>
              </a:cxn>
              <a:cxn ang="0">
                <a:pos x="7001850" y="5672069"/>
              </a:cxn>
              <a:cxn ang="0">
                <a:pos x="3762667" y="7527635"/>
              </a:cxn>
              <a:cxn ang="0">
                <a:pos x="0" y="3763820"/>
              </a:cxn>
              <a:cxn ang="0">
                <a:pos x="3762667" y="0"/>
              </a:cxn>
            </a:cxnLst>
            <a:rect l="txL" t="txT" r="txR" b="txB"/>
            <a:pathLst>
              <a:path w="1751265" h="1872208">
                <a:moveTo>
                  <a:pt x="936104" y="0"/>
                </a:moveTo>
                <a:cubicBezTo>
                  <a:pt x="1286069" y="0"/>
                  <a:pt x="1591179" y="192044"/>
                  <a:pt x="1751265" y="476797"/>
                </a:cubicBezTo>
                <a:cubicBezTo>
                  <a:pt x="1668191" y="615556"/>
                  <a:pt x="1621028" y="777971"/>
                  <a:pt x="1621028" y="951401"/>
                </a:cubicBezTo>
                <a:cubicBezTo>
                  <a:pt x="1621028" y="1118433"/>
                  <a:pt x="1664775" y="1275246"/>
                  <a:pt x="1741972" y="1410708"/>
                </a:cubicBezTo>
                <a:cubicBezTo>
                  <a:pt x="1580006" y="1687123"/>
                  <a:pt x="1279670" y="1872208"/>
                  <a:pt x="936104" y="1872208"/>
                </a:cubicBezTo>
                <a:cubicBezTo>
                  <a:pt x="419108" y="1872208"/>
                  <a:pt x="0" y="1453100"/>
                  <a:pt x="0" y="936104"/>
                </a:cubicBezTo>
                <a:cubicBezTo>
                  <a:pt x="0" y="419108"/>
                  <a:pt x="419108" y="0"/>
                  <a:pt x="936104" y="0"/>
                </a:cubicBezTo>
                <a:close/>
              </a:path>
            </a:pathLst>
          </a:custGeom>
          <a:solidFill>
            <a:srgbClr val="B29BC3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4343" name="TextBox 14"/>
          <p:cNvSpPr/>
          <p:nvPr/>
        </p:nvSpPr>
        <p:spPr>
          <a:xfrm>
            <a:off x="1944053" y="2634615"/>
            <a:ext cx="601662" cy="7540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5pPr>
          </a:lstStyle>
          <a:p>
            <a:pPr marL="0" lv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chemeClr val="bg1"/>
                </a:solidFill>
              </a:rPr>
              <a:t>01</a:t>
            </a:r>
            <a:endParaRPr lang="zh-CN" altLang="en-US" sz="3200" b="1" dirty="0">
              <a:solidFill>
                <a:schemeClr val="bg1"/>
              </a:solidFill>
              <a:sym typeface="宋体" panose="02010600030101010101" pitchFamily="2" charset="-122"/>
            </a:endParaRPr>
          </a:p>
        </p:txBody>
      </p:sp>
      <p:sp>
        <p:nvSpPr>
          <p:cNvPr id="14344" name="TextBox 15"/>
          <p:cNvSpPr/>
          <p:nvPr/>
        </p:nvSpPr>
        <p:spPr>
          <a:xfrm>
            <a:off x="4465003" y="2634615"/>
            <a:ext cx="601662" cy="7540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5pPr>
          </a:lstStyle>
          <a:p>
            <a:pPr marL="0" lv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chemeClr val="bg1"/>
                </a:solidFill>
              </a:rPr>
              <a:t>02</a:t>
            </a:r>
            <a:endParaRPr lang="zh-CN" altLang="en-US" sz="3200" b="1" dirty="0">
              <a:solidFill>
                <a:schemeClr val="bg1"/>
              </a:solidFill>
              <a:sym typeface="宋体" panose="02010600030101010101" pitchFamily="2" charset="-122"/>
            </a:endParaRPr>
          </a:p>
        </p:txBody>
      </p:sp>
      <p:sp>
        <p:nvSpPr>
          <p:cNvPr id="14345" name="TextBox 16"/>
          <p:cNvSpPr/>
          <p:nvPr/>
        </p:nvSpPr>
        <p:spPr>
          <a:xfrm>
            <a:off x="6889115" y="2634615"/>
            <a:ext cx="600075" cy="7540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5pPr>
          </a:lstStyle>
          <a:p>
            <a:pPr marL="0" lv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chemeClr val="bg1"/>
                </a:solidFill>
              </a:rPr>
              <a:t>03</a:t>
            </a:r>
            <a:endParaRPr lang="zh-CN" altLang="en-US" sz="3200" b="1" dirty="0">
              <a:solidFill>
                <a:schemeClr val="bg1"/>
              </a:solidFill>
              <a:sym typeface="宋体" panose="02010600030101010101" pitchFamily="2" charset="-122"/>
            </a:endParaRPr>
          </a:p>
        </p:txBody>
      </p:sp>
      <p:sp>
        <p:nvSpPr>
          <p:cNvPr id="14346" name="TextBox 17"/>
          <p:cNvSpPr/>
          <p:nvPr/>
        </p:nvSpPr>
        <p:spPr>
          <a:xfrm>
            <a:off x="9457690" y="2634615"/>
            <a:ext cx="601663" cy="7540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5pPr>
          </a:lstStyle>
          <a:p>
            <a:pPr marL="0" lv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chemeClr val="bg1"/>
                </a:solidFill>
              </a:rPr>
              <a:t>04</a:t>
            </a:r>
            <a:endParaRPr lang="zh-CN" altLang="en-US" sz="3200" b="1" dirty="0">
              <a:solidFill>
                <a:schemeClr val="bg1"/>
              </a:solidFill>
              <a:sym typeface="宋体" panose="02010600030101010101" pitchFamily="2" charset="-122"/>
            </a:endParaRPr>
          </a:p>
        </p:txBody>
      </p:sp>
      <p:sp>
        <p:nvSpPr>
          <p:cNvPr id="14347" name="直接连接符 30"/>
          <p:cNvSpPr/>
          <p:nvPr/>
        </p:nvSpPr>
        <p:spPr>
          <a:xfrm>
            <a:off x="1259840" y="3461703"/>
            <a:ext cx="1819275" cy="1587"/>
          </a:xfrm>
          <a:prstGeom prst="line">
            <a:avLst/>
          </a:prstGeom>
          <a:ln w="6350" cap="flat" cmpd="sng"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4348" name="直接连接符 31"/>
          <p:cNvSpPr/>
          <p:nvPr/>
        </p:nvSpPr>
        <p:spPr>
          <a:xfrm>
            <a:off x="3763328" y="3461703"/>
            <a:ext cx="1819275" cy="1587"/>
          </a:xfrm>
          <a:prstGeom prst="line">
            <a:avLst/>
          </a:prstGeom>
          <a:ln w="6350" cap="flat" cmpd="sng"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4349" name="直接连接符 32"/>
          <p:cNvSpPr/>
          <p:nvPr/>
        </p:nvSpPr>
        <p:spPr>
          <a:xfrm>
            <a:off x="6243003" y="3461703"/>
            <a:ext cx="1819275" cy="1587"/>
          </a:xfrm>
          <a:prstGeom prst="line">
            <a:avLst/>
          </a:prstGeom>
          <a:ln w="6350" cap="flat" cmpd="sng"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4350" name="直接连接符 33"/>
          <p:cNvSpPr/>
          <p:nvPr/>
        </p:nvSpPr>
        <p:spPr>
          <a:xfrm>
            <a:off x="8735378" y="3461703"/>
            <a:ext cx="2032000" cy="1587"/>
          </a:xfrm>
          <a:prstGeom prst="line">
            <a:avLst/>
          </a:prstGeom>
          <a:ln w="6350" cap="flat" cmpd="sng"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4351" name="TextBox 22"/>
          <p:cNvSpPr/>
          <p:nvPr/>
        </p:nvSpPr>
        <p:spPr>
          <a:xfrm>
            <a:off x="997903" y="3628390"/>
            <a:ext cx="2474912" cy="4397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5pPr>
          </a:lstStyle>
          <a:p>
            <a:pPr marL="0" lv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7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点此输入标题</a:t>
            </a:r>
            <a:endParaRPr lang="zh-CN" altLang="en-US" sz="17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4352" name="TextBox 23"/>
          <p:cNvSpPr/>
          <p:nvPr/>
        </p:nvSpPr>
        <p:spPr>
          <a:xfrm>
            <a:off x="997903" y="4118928"/>
            <a:ext cx="2474912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5pPr>
          </a:lstStyle>
          <a:p>
            <a:pPr marL="0" lv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单击此处输入你的正文</a:t>
            </a: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4353" name="TextBox 24"/>
          <p:cNvSpPr/>
          <p:nvPr/>
        </p:nvSpPr>
        <p:spPr>
          <a:xfrm>
            <a:off x="3558540" y="3628390"/>
            <a:ext cx="2473325" cy="4397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5pPr>
          </a:lstStyle>
          <a:p>
            <a:pPr marL="0" lv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7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点此输入标题</a:t>
            </a:r>
            <a:endParaRPr lang="zh-CN" altLang="en-US" sz="17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4354" name="TextBox 25"/>
          <p:cNvSpPr/>
          <p:nvPr/>
        </p:nvSpPr>
        <p:spPr>
          <a:xfrm>
            <a:off x="3588703" y="4118928"/>
            <a:ext cx="2474912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5pPr>
          </a:lstStyle>
          <a:p>
            <a:pPr marL="0" lv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单击此处输入你的正文</a:t>
            </a: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4355" name="TextBox 26"/>
          <p:cNvSpPr/>
          <p:nvPr/>
        </p:nvSpPr>
        <p:spPr>
          <a:xfrm>
            <a:off x="5958840" y="3628390"/>
            <a:ext cx="2474913" cy="4397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5pPr>
          </a:lstStyle>
          <a:p>
            <a:pPr marL="0" lv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7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点此输入标题</a:t>
            </a:r>
            <a:endParaRPr lang="zh-CN" altLang="en-US" sz="17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4356" name="TextBox 27"/>
          <p:cNvSpPr/>
          <p:nvPr/>
        </p:nvSpPr>
        <p:spPr>
          <a:xfrm>
            <a:off x="5958840" y="4118928"/>
            <a:ext cx="2474913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5pPr>
          </a:lstStyle>
          <a:p>
            <a:pPr marL="0" lv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单击此处输入你的正文</a:t>
            </a: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4357" name="TextBox 28"/>
          <p:cNvSpPr/>
          <p:nvPr/>
        </p:nvSpPr>
        <p:spPr>
          <a:xfrm>
            <a:off x="8597265" y="3669665"/>
            <a:ext cx="2474913" cy="438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5pPr>
          </a:lstStyle>
          <a:p>
            <a:pPr marL="0" lv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7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点此输入标题</a:t>
            </a:r>
            <a:endParaRPr lang="zh-CN" altLang="en-US" sz="17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4358" name="TextBox 29"/>
          <p:cNvSpPr/>
          <p:nvPr/>
        </p:nvSpPr>
        <p:spPr>
          <a:xfrm>
            <a:off x="8599170" y="4155440"/>
            <a:ext cx="2473325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5pPr>
          </a:lstStyle>
          <a:p>
            <a:pPr marL="0" lv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单击此处输入你的正文</a:t>
            </a: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4359" name="KSO_Shape"/>
          <p:cNvSpPr/>
          <p:nvPr/>
        </p:nvSpPr>
        <p:spPr>
          <a:xfrm>
            <a:off x="1740853" y="1561465"/>
            <a:ext cx="473075" cy="473075"/>
          </a:xfrm>
          <a:custGeom>
            <a:avLst/>
            <a:gdLst>
              <a:gd name="txL" fmla="*/ 0 w 720080"/>
              <a:gd name="txT" fmla="*/ 0 h 720080"/>
              <a:gd name="txR" fmla="*/ 720080 w 720080"/>
              <a:gd name="txB" fmla="*/ 720080 h 720080"/>
            </a:gdLst>
            <a:ahLst/>
            <a:cxnLst>
              <a:cxn ang="0">
                <a:pos x="51724" y="20454"/>
              </a:cxn>
              <a:cxn ang="0">
                <a:pos x="48016" y="21990"/>
              </a:cxn>
              <a:cxn ang="0">
                <a:pos x="48016" y="29407"/>
              </a:cxn>
              <a:cxn ang="0">
                <a:pos x="57537" y="38928"/>
              </a:cxn>
              <a:cxn ang="0">
                <a:pos x="18515" y="38928"/>
              </a:cxn>
              <a:cxn ang="0">
                <a:pos x="13270" y="44172"/>
              </a:cxn>
              <a:cxn ang="0">
                <a:pos x="18515" y="49416"/>
              </a:cxn>
              <a:cxn ang="0">
                <a:pos x="57179" y="49416"/>
              </a:cxn>
              <a:cxn ang="0">
                <a:pos x="47871" y="58724"/>
              </a:cxn>
              <a:cxn ang="0">
                <a:pos x="47871" y="66140"/>
              </a:cxn>
              <a:cxn ang="0">
                <a:pos x="55287" y="66140"/>
              </a:cxn>
              <a:cxn ang="0">
                <a:pos x="73077" y="48349"/>
              </a:cxn>
              <a:cxn ang="0">
                <a:pos x="73856" y="47543"/>
              </a:cxn>
              <a:cxn ang="0">
                <a:pos x="74127" y="47200"/>
              </a:cxn>
              <a:cxn ang="0">
                <a:pos x="74329" y="46729"/>
              </a:cxn>
              <a:cxn ang="0">
                <a:pos x="74860" y="44057"/>
              </a:cxn>
              <a:cxn ang="0">
                <a:pos x="74329" y="41386"/>
              </a:cxn>
              <a:cxn ang="0">
                <a:pos x="73995" y="40763"/>
              </a:cxn>
              <a:cxn ang="0">
                <a:pos x="73911" y="40611"/>
              </a:cxn>
              <a:cxn ang="0">
                <a:pos x="73223" y="39781"/>
              </a:cxn>
              <a:cxn ang="0">
                <a:pos x="55432" y="21990"/>
              </a:cxn>
              <a:cxn ang="0">
                <a:pos x="51724" y="20454"/>
              </a:cxn>
              <a:cxn ang="0">
                <a:pos x="44065" y="0"/>
              </a:cxn>
              <a:cxn ang="0">
                <a:pos x="88131" y="44065"/>
              </a:cxn>
              <a:cxn ang="0">
                <a:pos x="44065" y="88131"/>
              </a:cxn>
              <a:cxn ang="0">
                <a:pos x="0" y="44065"/>
              </a:cxn>
              <a:cxn ang="0">
                <a:pos x="44065" y="0"/>
              </a:cxn>
            </a:cxnLst>
            <a:rect l="txL" t="txT" r="txR" b="txB"/>
            <a:pathLst>
              <a:path w="720080" h="720080">
                <a:moveTo>
                  <a:pt x="422617" y="167125"/>
                </a:moveTo>
                <a:cubicBezTo>
                  <a:pt x="411652" y="167125"/>
                  <a:pt x="400686" y="171308"/>
                  <a:pt x="392320" y="179675"/>
                </a:cubicBezTo>
                <a:cubicBezTo>
                  <a:pt x="375587" y="196408"/>
                  <a:pt x="375587" y="223537"/>
                  <a:pt x="392320" y="240270"/>
                </a:cubicBezTo>
                <a:lnTo>
                  <a:pt x="470117" y="318067"/>
                </a:lnTo>
                <a:lnTo>
                  <a:pt x="151276" y="318067"/>
                </a:lnTo>
                <a:cubicBezTo>
                  <a:pt x="127612" y="318067"/>
                  <a:pt x="108429" y="337251"/>
                  <a:pt x="108429" y="360915"/>
                </a:cubicBezTo>
                <a:cubicBezTo>
                  <a:pt x="108429" y="384578"/>
                  <a:pt x="127612" y="403762"/>
                  <a:pt x="151276" y="403762"/>
                </a:cubicBezTo>
                <a:lnTo>
                  <a:pt x="467182" y="403762"/>
                </a:lnTo>
                <a:lnTo>
                  <a:pt x="391132" y="479811"/>
                </a:lnTo>
                <a:cubicBezTo>
                  <a:pt x="374399" y="496544"/>
                  <a:pt x="374399" y="523674"/>
                  <a:pt x="391132" y="540406"/>
                </a:cubicBezTo>
                <a:cubicBezTo>
                  <a:pt x="407865" y="557139"/>
                  <a:pt x="434994" y="557139"/>
                  <a:pt x="451727" y="540406"/>
                </a:cubicBezTo>
                <a:lnTo>
                  <a:pt x="597086" y="395048"/>
                </a:lnTo>
                <a:cubicBezTo>
                  <a:pt x="599177" y="392957"/>
                  <a:pt x="601484" y="390703"/>
                  <a:pt x="603450" y="388459"/>
                </a:cubicBezTo>
                <a:lnTo>
                  <a:pt x="605656" y="385654"/>
                </a:lnTo>
                <a:lnTo>
                  <a:pt x="607314" y="381802"/>
                </a:lnTo>
                <a:cubicBezTo>
                  <a:pt x="610052" y="375572"/>
                  <a:pt x="611651" y="368060"/>
                  <a:pt x="611651" y="359975"/>
                </a:cubicBezTo>
                <a:cubicBezTo>
                  <a:pt x="611651" y="351890"/>
                  <a:pt x="610052" y="344378"/>
                  <a:pt x="607314" y="338148"/>
                </a:cubicBezTo>
                <a:lnTo>
                  <a:pt x="604581" y="333055"/>
                </a:lnTo>
                <a:lnTo>
                  <a:pt x="603896" y="331821"/>
                </a:lnTo>
                <a:cubicBezTo>
                  <a:pt x="602248" y="329405"/>
                  <a:pt x="600365" y="327125"/>
                  <a:pt x="598273" y="325033"/>
                </a:cubicBezTo>
                <a:lnTo>
                  <a:pt x="452915" y="179675"/>
                </a:lnTo>
                <a:cubicBezTo>
                  <a:pt x="444548" y="171308"/>
                  <a:pt x="433583" y="167125"/>
                  <a:pt x="422617" y="167125"/>
                </a:cubicBezTo>
                <a:close/>
                <a:moveTo>
                  <a:pt x="360040" y="0"/>
                </a:moveTo>
                <a:cubicBezTo>
                  <a:pt x="558885" y="0"/>
                  <a:pt x="720080" y="161195"/>
                  <a:pt x="720080" y="360040"/>
                </a:cubicBezTo>
                <a:cubicBezTo>
                  <a:pt x="720080" y="558885"/>
                  <a:pt x="558885" y="720080"/>
                  <a:pt x="360040" y="720080"/>
                </a:cubicBezTo>
                <a:cubicBezTo>
                  <a:pt x="161195" y="720080"/>
                  <a:pt x="0" y="558885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rgbClr val="C00000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4360" name="KSO_Shape"/>
          <p:cNvSpPr/>
          <p:nvPr/>
        </p:nvSpPr>
        <p:spPr>
          <a:xfrm>
            <a:off x="1707515" y="5708015"/>
            <a:ext cx="473075" cy="474663"/>
          </a:xfrm>
          <a:custGeom>
            <a:avLst/>
            <a:gdLst>
              <a:gd name="txL" fmla="*/ 0 w 720080"/>
              <a:gd name="txT" fmla="*/ 0 h 720080"/>
              <a:gd name="txR" fmla="*/ 720080 w 720080"/>
              <a:gd name="txB" fmla="*/ 720080 h 720080"/>
            </a:gdLst>
            <a:ahLst/>
            <a:cxnLst>
              <a:cxn ang="0">
                <a:pos x="51724" y="20800"/>
              </a:cxn>
              <a:cxn ang="0">
                <a:pos x="48016" y="22362"/>
              </a:cxn>
              <a:cxn ang="0">
                <a:pos x="48016" y="29904"/>
              </a:cxn>
              <a:cxn ang="0">
                <a:pos x="57537" y="39586"/>
              </a:cxn>
              <a:cxn ang="0">
                <a:pos x="18515" y="39586"/>
              </a:cxn>
              <a:cxn ang="0">
                <a:pos x="13270" y="44919"/>
              </a:cxn>
              <a:cxn ang="0">
                <a:pos x="18515" y="50251"/>
              </a:cxn>
              <a:cxn ang="0">
                <a:pos x="57179" y="50251"/>
              </a:cxn>
              <a:cxn ang="0">
                <a:pos x="47871" y="59717"/>
              </a:cxn>
              <a:cxn ang="0">
                <a:pos x="47871" y="67258"/>
              </a:cxn>
              <a:cxn ang="0">
                <a:pos x="55287" y="67258"/>
              </a:cxn>
              <a:cxn ang="0">
                <a:pos x="73077" y="49167"/>
              </a:cxn>
              <a:cxn ang="0">
                <a:pos x="73856" y="48347"/>
              </a:cxn>
              <a:cxn ang="0">
                <a:pos x="74127" y="47998"/>
              </a:cxn>
              <a:cxn ang="0">
                <a:pos x="74329" y="47518"/>
              </a:cxn>
              <a:cxn ang="0">
                <a:pos x="74860" y="44802"/>
              </a:cxn>
              <a:cxn ang="0">
                <a:pos x="74329" y="42085"/>
              </a:cxn>
              <a:cxn ang="0">
                <a:pos x="73995" y="41451"/>
              </a:cxn>
              <a:cxn ang="0">
                <a:pos x="73911" y="41298"/>
              </a:cxn>
              <a:cxn ang="0">
                <a:pos x="73223" y="40453"/>
              </a:cxn>
              <a:cxn ang="0">
                <a:pos x="55432" y="22362"/>
              </a:cxn>
              <a:cxn ang="0">
                <a:pos x="51724" y="20800"/>
              </a:cxn>
              <a:cxn ang="0">
                <a:pos x="44065" y="0"/>
              </a:cxn>
              <a:cxn ang="0">
                <a:pos x="88131" y="44810"/>
              </a:cxn>
              <a:cxn ang="0">
                <a:pos x="44065" y="89620"/>
              </a:cxn>
              <a:cxn ang="0">
                <a:pos x="0" y="44810"/>
              </a:cxn>
              <a:cxn ang="0">
                <a:pos x="44065" y="0"/>
              </a:cxn>
            </a:cxnLst>
            <a:rect l="txL" t="txT" r="txR" b="txB"/>
            <a:pathLst>
              <a:path w="720080" h="720080">
                <a:moveTo>
                  <a:pt x="422617" y="167125"/>
                </a:moveTo>
                <a:cubicBezTo>
                  <a:pt x="411652" y="167125"/>
                  <a:pt x="400686" y="171308"/>
                  <a:pt x="392320" y="179675"/>
                </a:cubicBezTo>
                <a:cubicBezTo>
                  <a:pt x="375587" y="196408"/>
                  <a:pt x="375587" y="223537"/>
                  <a:pt x="392320" y="240270"/>
                </a:cubicBezTo>
                <a:lnTo>
                  <a:pt x="470117" y="318067"/>
                </a:lnTo>
                <a:lnTo>
                  <a:pt x="151276" y="318067"/>
                </a:lnTo>
                <a:cubicBezTo>
                  <a:pt x="127612" y="318067"/>
                  <a:pt x="108429" y="337251"/>
                  <a:pt x="108429" y="360915"/>
                </a:cubicBezTo>
                <a:cubicBezTo>
                  <a:pt x="108429" y="384578"/>
                  <a:pt x="127612" y="403762"/>
                  <a:pt x="151276" y="403762"/>
                </a:cubicBezTo>
                <a:lnTo>
                  <a:pt x="467182" y="403762"/>
                </a:lnTo>
                <a:lnTo>
                  <a:pt x="391132" y="479811"/>
                </a:lnTo>
                <a:cubicBezTo>
                  <a:pt x="374399" y="496544"/>
                  <a:pt x="374399" y="523674"/>
                  <a:pt x="391132" y="540406"/>
                </a:cubicBezTo>
                <a:cubicBezTo>
                  <a:pt x="407865" y="557139"/>
                  <a:pt x="434994" y="557139"/>
                  <a:pt x="451727" y="540406"/>
                </a:cubicBezTo>
                <a:lnTo>
                  <a:pt x="597086" y="395048"/>
                </a:lnTo>
                <a:cubicBezTo>
                  <a:pt x="599177" y="392957"/>
                  <a:pt x="601484" y="390703"/>
                  <a:pt x="603450" y="388459"/>
                </a:cubicBezTo>
                <a:lnTo>
                  <a:pt x="605656" y="385654"/>
                </a:lnTo>
                <a:lnTo>
                  <a:pt x="607314" y="381802"/>
                </a:lnTo>
                <a:cubicBezTo>
                  <a:pt x="610052" y="375572"/>
                  <a:pt x="611651" y="368060"/>
                  <a:pt x="611651" y="359975"/>
                </a:cubicBezTo>
                <a:cubicBezTo>
                  <a:pt x="611651" y="351890"/>
                  <a:pt x="610052" y="344378"/>
                  <a:pt x="607314" y="338148"/>
                </a:cubicBezTo>
                <a:lnTo>
                  <a:pt x="604581" y="333055"/>
                </a:lnTo>
                <a:lnTo>
                  <a:pt x="603896" y="331821"/>
                </a:lnTo>
                <a:cubicBezTo>
                  <a:pt x="602248" y="329405"/>
                  <a:pt x="600365" y="327125"/>
                  <a:pt x="598273" y="325033"/>
                </a:cubicBezTo>
                <a:lnTo>
                  <a:pt x="452915" y="179675"/>
                </a:lnTo>
                <a:cubicBezTo>
                  <a:pt x="444548" y="171308"/>
                  <a:pt x="433583" y="167125"/>
                  <a:pt x="422617" y="167125"/>
                </a:cubicBezTo>
                <a:close/>
                <a:moveTo>
                  <a:pt x="360040" y="0"/>
                </a:moveTo>
                <a:cubicBezTo>
                  <a:pt x="558885" y="0"/>
                  <a:pt x="720080" y="161195"/>
                  <a:pt x="720080" y="360040"/>
                </a:cubicBezTo>
                <a:cubicBezTo>
                  <a:pt x="720080" y="558885"/>
                  <a:pt x="558885" y="720080"/>
                  <a:pt x="360040" y="720080"/>
                </a:cubicBezTo>
                <a:cubicBezTo>
                  <a:pt x="161195" y="720080"/>
                  <a:pt x="0" y="558885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rgbClr val="C00000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4361" name="KSO_Shape"/>
          <p:cNvSpPr/>
          <p:nvPr/>
        </p:nvSpPr>
        <p:spPr>
          <a:xfrm flipH="1">
            <a:off x="10397490" y="1561465"/>
            <a:ext cx="474663" cy="473075"/>
          </a:xfrm>
          <a:custGeom>
            <a:avLst/>
            <a:gdLst>
              <a:gd name="txL" fmla="*/ 0 w 720080"/>
              <a:gd name="txT" fmla="*/ 0 h 720080"/>
              <a:gd name="txR" fmla="*/ 720080 w 720080"/>
              <a:gd name="txB" fmla="*/ 720080 h 720080"/>
            </a:gdLst>
            <a:ahLst/>
            <a:cxnLst>
              <a:cxn ang="0">
                <a:pos x="52598" y="20454"/>
              </a:cxn>
              <a:cxn ang="0">
                <a:pos x="48828" y="21990"/>
              </a:cxn>
              <a:cxn ang="0">
                <a:pos x="48828" y="29407"/>
              </a:cxn>
              <a:cxn ang="0">
                <a:pos x="58510" y="38928"/>
              </a:cxn>
              <a:cxn ang="0">
                <a:pos x="18828" y="38928"/>
              </a:cxn>
              <a:cxn ang="0">
                <a:pos x="13495" y="44172"/>
              </a:cxn>
              <a:cxn ang="0">
                <a:pos x="18828" y="49416"/>
              </a:cxn>
              <a:cxn ang="0">
                <a:pos x="58144" y="49416"/>
              </a:cxn>
              <a:cxn ang="0">
                <a:pos x="48680" y="58724"/>
              </a:cxn>
              <a:cxn ang="0">
                <a:pos x="48680" y="66140"/>
              </a:cxn>
              <a:cxn ang="0">
                <a:pos x="56221" y="66140"/>
              </a:cxn>
              <a:cxn ang="0">
                <a:pos x="74312" y="48349"/>
              </a:cxn>
              <a:cxn ang="0">
                <a:pos x="75104" y="47543"/>
              </a:cxn>
              <a:cxn ang="0">
                <a:pos x="75379" y="47200"/>
              </a:cxn>
              <a:cxn ang="0">
                <a:pos x="75585" y="46729"/>
              </a:cxn>
              <a:cxn ang="0">
                <a:pos x="76125" y="44057"/>
              </a:cxn>
              <a:cxn ang="0">
                <a:pos x="75585" y="41386"/>
              </a:cxn>
              <a:cxn ang="0">
                <a:pos x="75245" y="40763"/>
              </a:cxn>
              <a:cxn ang="0">
                <a:pos x="75160" y="40611"/>
              </a:cxn>
              <a:cxn ang="0">
                <a:pos x="74460" y="39781"/>
              </a:cxn>
              <a:cxn ang="0">
                <a:pos x="56369" y="21990"/>
              </a:cxn>
              <a:cxn ang="0">
                <a:pos x="52598" y="20454"/>
              </a:cxn>
              <a:cxn ang="0">
                <a:pos x="44810" y="0"/>
              </a:cxn>
              <a:cxn ang="0">
                <a:pos x="89620" y="44065"/>
              </a:cxn>
              <a:cxn ang="0">
                <a:pos x="44810" y="88131"/>
              </a:cxn>
              <a:cxn ang="0">
                <a:pos x="0" y="44065"/>
              </a:cxn>
              <a:cxn ang="0">
                <a:pos x="44810" y="0"/>
              </a:cxn>
            </a:cxnLst>
            <a:rect l="txL" t="txT" r="txR" b="txB"/>
            <a:pathLst>
              <a:path w="720080" h="720080">
                <a:moveTo>
                  <a:pt x="422617" y="167125"/>
                </a:moveTo>
                <a:cubicBezTo>
                  <a:pt x="411652" y="167125"/>
                  <a:pt x="400686" y="171308"/>
                  <a:pt x="392320" y="179675"/>
                </a:cubicBezTo>
                <a:cubicBezTo>
                  <a:pt x="375587" y="196408"/>
                  <a:pt x="375587" y="223537"/>
                  <a:pt x="392320" y="240270"/>
                </a:cubicBezTo>
                <a:lnTo>
                  <a:pt x="470117" y="318067"/>
                </a:lnTo>
                <a:lnTo>
                  <a:pt x="151276" y="318067"/>
                </a:lnTo>
                <a:cubicBezTo>
                  <a:pt x="127612" y="318067"/>
                  <a:pt x="108429" y="337251"/>
                  <a:pt x="108429" y="360915"/>
                </a:cubicBezTo>
                <a:cubicBezTo>
                  <a:pt x="108429" y="384578"/>
                  <a:pt x="127612" y="403762"/>
                  <a:pt x="151276" y="403762"/>
                </a:cubicBezTo>
                <a:lnTo>
                  <a:pt x="467182" y="403762"/>
                </a:lnTo>
                <a:lnTo>
                  <a:pt x="391132" y="479811"/>
                </a:lnTo>
                <a:cubicBezTo>
                  <a:pt x="374399" y="496544"/>
                  <a:pt x="374399" y="523674"/>
                  <a:pt x="391132" y="540406"/>
                </a:cubicBezTo>
                <a:cubicBezTo>
                  <a:pt x="407865" y="557139"/>
                  <a:pt x="434994" y="557139"/>
                  <a:pt x="451727" y="540406"/>
                </a:cubicBezTo>
                <a:lnTo>
                  <a:pt x="597086" y="395048"/>
                </a:lnTo>
                <a:cubicBezTo>
                  <a:pt x="599177" y="392957"/>
                  <a:pt x="601484" y="390703"/>
                  <a:pt x="603450" y="388459"/>
                </a:cubicBezTo>
                <a:lnTo>
                  <a:pt x="605656" y="385654"/>
                </a:lnTo>
                <a:lnTo>
                  <a:pt x="607314" y="381802"/>
                </a:lnTo>
                <a:cubicBezTo>
                  <a:pt x="610052" y="375572"/>
                  <a:pt x="611651" y="368060"/>
                  <a:pt x="611651" y="359975"/>
                </a:cubicBezTo>
                <a:cubicBezTo>
                  <a:pt x="611651" y="351890"/>
                  <a:pt x="610052" y="344378"/>
                  <a:pt x="607314" y="338148"/>
                </a:cubicBezTo>
                <a:lnTo>
                  <a:pt x="604581" y="333055"/>
                </a:lnTo>
                <a:lnTo>
                  <a:pt x="603896" y="331821"/>
                </a:lnTo>
                <a:cubicBezTo>
                  <a:pt x="602248" y="329405"/>
                  <a:pt x="600365" y="327125"/>
                  <a:pt x="598273" y="325033"/>
                </a:cubicBezTo>
                <a:lnTo>
                  <a:pt x="452915" y="179675"/>
                </a:lnTo>
                <a:cubicBezTo>
                  <a:pt x="444548" y="171308"/>
                  <a:pt x="433583" y="167125"/>
                  <a:pt x="422617" y="167125"/>
                </a:cubicBezTo>
                <a:close/>
                <a:moveTo>
                  <a:pt x="360040" y="0"/>
                </a:moveTo>
                <a:cubicBezTo>
                  <a:pt x="558885" y="0"/>
                  <a:pt x="720080" y="161195"/>
                  <a:pt x="720080" y="360040"/>
                </a:cubicBezTo>
                <a:cubicBezTo>
                  <a:pt x="720080" y="558885"/>
                  <a:pt x="558885" y="720080"/>
                  <a:pt x="360040" y="720080"/>
                </a:cubicBezTo>
                <a:cubicBezTo>
                  <a:pt x="161195" y="720080"/>
                  <a:pt x="0" y="558885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rgbClr val="96A787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4362" name="KSO_Shape"/>
          <p:cNvSpPr/>
          <p:nvPr/>
        </p:nvSpPr>
        <p:spPr>
          <a:xfrm flipH="1">
            <a:off x="10711815" y="5742940"/>
            <a:ext cx="473075" cy="473075"/>
          </a:xfrm>
          <a:custGeom>
            <a:avLst/>
            <a:gdLst>
              <a:gd name="txL" fmla="*/ 0 w 720080"/>
              <a:gd name="txT" fmla="*/ 0 h 720080"/>
              <a:gd name="txR" fmla="*/ 720080 w 720080"/>
              <a:gd name="txB" fmla="*/ 720080 h 720080"/>
            </a:gdLst>
            <a:ahLst/>
            <a:cxnLst>
              <a:cxn ang="0">
                <a:pos x="51724" y="20454"/>
              </a:cxn>
              <a:cxn ang="0">
                <a:pos x="48016" y="21990"/>
              </a:cxn>
              <a:cxn ang="0">
                <a:pos x="48016" y="29407"/>
              </a:cxn>
              <a:cxn ang="0">
                <a:pos x="57537" y="38928"/>
              </a:cxn>
              <a:cxn ang="0">
                <a:pos x="18515" y="38928"/>
              </a:cxn>
              <a:cxn ang="0">
                <a:pos x="13270" y="44172"/>
              </a:cxn>
              <a:cxn ang="0">
                <a:pos x="18515" y="49416"/>
              </a:cxn>
              <a:cxn ang="0">
                <a:pos x="57179" y="49416"/>
              </a:cxn>
              <a:cxn ang="0">
                <a:pos x="47871" y="58724"/>
              </a:cxn>
              <a:cxn ang="0">
                <a:pos x="47871" y="66140"/>
              </a:cxn>
              <a:cxn ang="0">
                <a:pos x="55287" y="66140"/>
              </a:cxn>
              <a:cxn ang="0">
                <a:pos x="73077" y="48349"/>
              </a:cxn>
              <a:cxn ang="0">
                <a:pos x="73856" y="47543"/>
              </a:cxn>
              <a:cxn ang="0">
                <a:pos x="74127" y="47200"/>
              </a:cxn>
              <a:cxn ang="0">
                <a:pos x="74329" y="46729"/>
              </a:cxn>
              <a:cxn ang="0">
                <a:pos x="74860" y="44057"/>
              </a:cxn>
              <a:cxn ang="0">
                <a:pos x="74329" y="41386"/>
              </a:cxn>
              <a:cxn ang="0">
                <a:pos x="73995" y="40763"/>
              </a:cxn>
              <a:cxn ang="0">
                <a:pos x="73911" y="40611"/>
              </a:cxn>
              <a:cxn ang="0">
                <a:pos x="73223" y="39781"/>
              </a:cxn>
              <a:cxn ang="0">
                <a:pos x="55432" y="21990"/>
              </a:cxn>
              <a:cxn ang="0">
                <a:pos x="51724" y="20454"/>
              </a:cxn>
              <a:cxn ang="0">
                <a:pos x="44065" y="0"/>
              </a:cxn>
              <a:cxn ang="0">
                <a:pos x="88131" y="44065"/>
              </a:cxn>
              <a:cxn ang="0">
                <a:pos x="44065" y="88131"/>
              </a:cxn>
              <a:cxn ang="0">
                <a:pos x="0" y="44065"/>
              </a:cxn>
              <a:cxn ang="0">
                <a:pos x="44065" y="0"/>
              </a:cxn>
            </a:cxnLst>
            <a:rect l="txL" t="txT" r="txR" b="txB"/>
            <a:pathLst>
              <a:path w="720080" h="720080">
                <a:moveTo>
                  <a:pt x="422617" y="167125"/>
                </a:moveTo>
                <a:cubicBezTo>
                  <a:pt x="411652" y="167125"/>
                  <a:pt x="400686" y="171308"/>
                  <a:pt x="392320" y="179675"/>
                </a:cubicBezTo>
                <a:cubicBezTo>
                  <a:pt x="375587" y="196408"/>
                  <a:pt x="375587" y="223537"/>
                  <a:pt x="392320" y="240270"/>
                </a:cubicBezTo>
                <a:lnTo>
                  <a:pt x="470117" y="318067"/>
                </a:lnTo>
                <a:lnTo>
                  <a:pt x="151276" y="318067"/>
                </a:lnTo>
                <a:cubicBezTo>
                  <a:pt x="127612" y="318067"/>
                  <a:pt x="108429" y="337251"/>
                  <a:pt x="108429" y="360915"/>
                </a:cubicBezTo>
                <a:cubicBezTo>
                  <a:pt x="108429" y="384578"/>
                  <a:pt x="127612" y="403762"/>
                  <a:pt x="151276" y="403762"/>
                </a:cubicBezTo>
                <a:lnTo>
                  <a:pt x="467182" y="403762"/>
                </a:lnTo>
                <a:lnTo>
                  <a:pt x="391132" y="479811"/>
                </a:lnTo>
                <a:cubicBezTo>
                  <a:pt x="374399" y="496544"/>
                  <a:pt x="374399" y="523674"/>
                  <a:pt x="391132" y="540406"/>
                </a:cubicBezTo>
                <a:cubicBezTo>
                  <a:pt x="407865" y="557139"/>
                  <a:pt x="434994" y="557139"/>
                  <a:pt x="451727" y="540406"/>
                </a:cubicBezTo>
                <a:lnTo>
                  <a:pt x="597086" y="395048"/>
                </a:lnTo>
                <a:cubicBezTo>
                  <a:pt x="599177" y="392957"/>
                  <a:pt x="601484" y="390703"/>
                  <a:pt x="603450" y="388459"/>
                </a:cubicBezTo>
                <a:lnTo>
                  <a:pt x="605656" y="385654"/>
                </a:lnTo>
                <a:lnTo>
                  <a:pt x="607314" y="381802"/>
                </a:lnTo>
                <a:cubicBezTo>
                  <a:pt x="610052" y="375572"/>
                  <a:pt x="611651" y="368060"/>
                  <a:pt x="611651" y="359975"/>
                </a:cubicBezTo>
                <a:cubicBezTo>
                  <a:pt x="611651" y="351890"/>
                  <a:pt x="610052" y="344378"/>
                  <a:pt x="607314" y="338148"/>
                </a:cubicBezTo>
                <a:lnTo>
                  <a:pt x="604581" y="333055"/>
                </a:lnTo>
                <a:lnTo>
                  <a:pt x="603896" y="331821"/>
                </a:lnTo>
                <a:cubicBezTo>
                  <a:pt x="602248" y="329405"/>
                  <a:pt x="600365" y="327125"/>
                  <a:pt x="598273" y="325033"/>
                </a:cubicBezTo>
                <a:lnTo>
                  <a:pt x="452915" y="179675"/>
                </a:lnTo>
                <a:cubicBezTo>
                  <a:pt x="444548" y="171308"/>
                  <a:pt x="433583" y="167125"/>
                  <a:pt x="422617" y="167125"/>
                </a:cubicBezTo>
                <a:close/>
                <a:moveTo>
                  <a:pt x="360040" y="0"/>
                </a:moveTo>
                <a:cubicBezTo>
                  <a:pt x="558885" y="0"/>
                  <a:pt x="720080" y="161195"/>
                  <a:pt x="720080" y="360040"/>
                </a:cubicBezTo>
                <a:cubicBezTo>
                  <a:pt x="720080" y="558885"/>
                  <a:pt x="558885" y="720080"/>
                  <a:pt x="360040" y="720080"/>
                </a:cubicBezTo>
                <a:cubicBezTo>
                  <a:pt x="161195" y="720080"/>
                  <a:pt x="0" y="558885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rgbClr val="96A787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4363" name="文本框 46"/>
          <p:cNvSpPr/>
          <p:nvPr/>
        </p:nvSpPr>
        <p:spPr>
          <a:xfrm>
            <a:off x="2352040" y="1316990"/>
            <a:ext cx="13258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5pPr>
          </a:lstStyle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b="1" dirty="0" smtClean="0">
                <a:solidFill>
                  <a:srgbClr val="8B0012"/>
                </a:solidFill>
                <a:cs typeface="+mn-ea"/>
                <a:sym typeface="+mn-lt"/>
              </a:rPr>
              <a:t>请输入标题</a:t>
            </a:r>
            <a:endParaRPr lang="zh-CN" altLang="en-US" sz="1800" b="1" dirty="0">
              <a:solidFill>
                <a:srgbClr val="DB6344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4364" name="TextBox 15"/>
          <p:cNvSpPr/>
          <p:nvPr/>
        </p:nvSpPr>
        <p:spPr>
          <a:xfrm>
            <a:off x="2352040" y="1588453"/>
            <a:ext cx="3295650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单击此处输入你的正文，文字是您思想的提炼，为了最终演示发布的良好效果，请尽量言简意赅的阐述观点</a:t>
            </a:r>
            <a:endParaRPr lang="zh-CN" altLang="en-US" sz="12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4365" name="文本框 48"/>
          <p:cNvSpPr/>
          <p:nvPr/>
        </p:nvSpPr>
        <p:spPr>
          <a:xfrm>
            <a:off x="2288540" y="5433378"/>
            <a:ext cx="13258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5pPr>
          </a:lstStyle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b="1" dirty="0" smtClean="0">
                <a:solidFill>
                  <a:srgbClr val="8B0012"/>
                </a:solidFill>
                <a:cs typeface="+mn-ea"/>
                <a:sym typeface="+mn-lt"/>
              </a:rPr>
              <a:t>请输入标题</a:t>
            </a:r>
            <a:endParaRPr lang="zh-CN" altLang="en-US" sz="1800" b="1" dirty="0">
              <a:solidFill>
                <a:srgbClr val="DB6344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4366" name="TextBox 15"/>
          <p:cNvSpPr/>
          <p:nvPr/>
        </p:nvSpPr>
        <p:spPr>
          <a:xfrm>
            <a:off x="2288540" y="5704840"/>
            <a:ext cx="3295650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单击此处输入你的正文，文字是您思想的提炼，为了最终演示发布的良好效果，请尽量言简意赅的阐述观点</a:t>
            </a:r>
            <a:endParaRPr lang="zh-CN" altLang="en-US" sz="12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4367" name="文本框 50"/>
          <p:cNvSpPr/>
          <p:nvPr/>
        </p:nvSpPr>
        <p:spPr>
          <a:xfrm>
            <a:off x="8796973" y="1316990"/>
            <a:ext cx="13258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b="1" dirty="0" smtClean="0">
                <a:solidFill>
                  <a:srgbClr val="96A787"/>
                </a:solidFill>
                <a:cs typeface="+mn-ea"/>
                <a:sym typeface="+mn-lt"/>
              </a:rPr>
              <a:t>请输入标题</a:t>
            </a:r>
            <a:endParaRPr lang="zh-CN" altLang="en-US" sz="1800" b="1" dirty="0" smtClean="0">
              <a:solidFill>
                <a:srgbClr val="96A787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4368" name="TextBox 15"/>
          <p:cNvSpPr/>
          <p:nvPr/>
        </p:nvSpPr>
        <p:spPr>
          <a:xfrm>
            <a:off x="6889115" y="1588453"/>
            <a:ext cx="3233738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5pPr>
          </a:lstStyle>
          <a:p>
            <a:pPr marL="0" lvl="0" indent="0" algn="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单击此处输入你的正文，文字是您思想的提炼，为了最终演示发布的良好效果，请尽量言简意赅的阐述观点</a:t>
            </a:r>
            <a:endParaRPr lang="zh-CN" altLang="en-US" sz="12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4369" name="文本框 52"/>
          <p:cNvSpPr/>
          <p:nvPr/>
        </p:nvSpPr>
        <p:spPr>
          <a:xfrm>
            <a:off x="9143048" y="5452428"/>
            <a:ext cx="13258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5pPr>
          </a:lstStyle>
          <a:p>
            <a:pPr marL="0" lvl="0" algn="r" eaLnBrk="1" hangingPunct="1">
              <a:lnSpc>
                <a:spcPct val="100000"/>
              </a:lnSpc>
              <a:buNone/>
            </a:pPr>
            <a:r>
              <a:rPr lang="zh-CN" altLang="en-US" sz="1800" b="1" dirty="0" smtClean="0">
                <a:solidFill>
                  <a:srgbClr val="96A787"/>
                </a:solidFill>
                <a:cs typeface="+mn-ea"/>
                <a:sym typeface="+mn-lt"/>
              </a:rPr>
              <a:t>请输入标题</a:t>
            </a:r>
            <a:endParaRPr lang="zh-CN" altLang="en-US" sz="1800" b="1" dirty="0" smtClean="0">
              <a:solidFill>
                <a:srgbClr val="96A787"/>
              </a:solidFill>
              <a:cs typeface="+mn-ea"/>
              <a:sym typeface="微软雅黑" panose="020B0503020204020204" charset="-122"/>
            </a:endParaRPr>
          </a:p>
        </p:txBody>
      </p:sp>
      <p:sp>
        <p:nvSpPr>
          <p:cNvPr id="14370" name="TextBox 15"/>
          <p:cNvSpPr/>
          <p:nvPr/>
        </p:nvSpPr>
        <p:spPr>
          <a:xfrm>
            <a:off x="7235190" y="5723890"/>
            <a:ext cx="3233738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5pPr>
          </a:lstStyle>
          <a:p>
            <a:pPr marL="0" lvl="0" indent="0" algn="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单击此处输入你的正文，文字是您思想的提炼，为了最终演示发布的良好效果，请尽量言简意赅的阐述观点</a:t>
            </a:r>
            <a:endParaRPr lang="zh-CN" altLang="en-US" sz="12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41000"/>
          </a:blip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1026480" y="335054"/>
            <a:ext cx="4440139" cy="703107"/>
            <a:chOff x="1451102" y="1726100"/>
            <a:chExt cx="4440139" cy="703107"/>
          </a:xfrm>
        </p:grpSpPr>
        <p:grpSp>
          <p:nvGrpSpPr>
            <p:cNvPr id="40" name="组合 39"/>
            <p:cNvGrpSpPr/>
            <p:nvPr/>
          </p:nvGrpSpPr>
          <p:grpSpPr>
            <a:xfrm>
              <a:off x="1451102" y="1726100"/>
              <a:ext cx="2514754" cy="460375"/>
              <a:chOff x="5906988" y="1943814"/>
              <a:chExt cx="2514754" cy="460375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6410062" y="1943814"/>
                <a:ext cx="2011680" cy="46037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sz="2400" b="1" dirty="0">
                    <a:solidFill>
                      <a:schemeClr val="accent6"/>
                    </a:solidFill>
                  </a:rPr>
                  <a:t>活动内容构成</a:t>
                </a:r>
                <a:endParaRPr lang="zh-CN" altLang="en-US" sz="2400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5906988" y="1943814"/>
                <a:ext cx="573316" cy="46037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400" b="1" dirty="0">
                    <a:solidFill>
                      <a:schemeClr val="accent6"/>
                    </a:solidFill>
                  </a:rPr>
                  <a:t>02.</a:t>
                </a:r>
                <a:endParaRPr lang="en-US" altLang="zh-CN" sz="2400" b="1" dirty="0">
                  <a:solidFill>
                    <a:schemeClr val="accent6"/>
                  </a:solidFill>
                </a:endParaRPr>
              </a:p>
            </p:txBody>
          </p:sp>
        </p:grpSp>
        <p:sp>
          <p:nvSpPr>
            <p:cNvPr id="41" name="文本框 40"/>
            <p:cNvSpPr txBox="1"/>
            <p:nvPr/>
          </p:nvSpPr>
          <p:spPr>
            <a:xfrm>
              <a:off x="1481913" y="2163142"/>
              <a:ext cx="4409328" cy="2660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print the presentation and make it into a film to a wider field</a:t>
              </a:r>
              <a:endParaRPr lang="en-US" altLang="zh-CN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14" name="图片 13" descr="51b46152d3c55a4f26d83e1edf96a5d7"/>
          <p:cNvPicPr>
            <a:picLocks noChangeAspect="1"/>
          </p:cNvPicPr>
          <p:nvPr/>
        </p:nvPicPr>
        <p:blipFill>
          <a:blip r:embed="rId2"/>
          <a:srcRect r="44466"/>
          <a:stretch>
            <a:fillRect/>
          </a:stretch>
        </p:blipFill>
        <p:spPr>
          <a:xfrm rot="10800000">
            <a:off x="-3810" y="-8255"/>
            <a:ext cx="1030605" cy="1224280"/>
          </a:xfrm>
          <a:prstGeom prst="rect">
            <a:avLst/>
          </a:prstGeom>
        </p:spPr>
      </p:pic>
      <p:sp>
        <p:nvSpPr>
          <p:cNvPr id="3" name="Donut 37"/>
          <p:cNvSpPr/>
          <p:nvPr/>
        </p:nvSpPr>
        <p:spPr>
          <a:xfrm>
            <a:off x="4554688" y="2165836"/>
            <a:ext cx="3041984" cy="3041984"/>
          </a:xfrm>
          <a:prstGeom prst="donut">
            <a:avLst>
              <a:gd name="adj" fmla="val 522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onut 38"/>
          <p:cNvSpPr/>
          <p:nvPr/>
        </p:nvSpPr>
        <p:spPr>
          <a:xfrm>
            <a:off x="4793789" y="2411357"/>
            <a:ext cx="2557362" cy="2557362"/>
          </a:xfrm>
          <a:prstGeom prst="donut">
            <a:avLst>
              <a:gd name="adj" fmla="val 641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Donut 39"/>
          <p:cNvSpPr/>
          <p:nvPr/>
        </p:nvSpPr>
        <p:spPr>
          <a:xfrm>
            <a:off x="5066030" y="2670758"/>
            <a:ext cx="2025720" cy="2025720"/>
          </a:xfrm>
          <a:prstGeom prst="donut">
            <a:avLst>
              <a:gd name="adj" fmla="val 721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Donut 1"/>
          <p:cNvSpPr/>
          <p:nvPr/>
        </p:nvSpPr>
        <p:spPr>
          <a:xfrm>
            <a:off x="4307840" y="1918988"/>
            <a:ext cx="3535680" cy="3535680"/>
          </a:xfrm>
          <a:prstGeom prst="donut">
            <a:avLst>
              <a:gd name="adj" fmla="val 431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Block Arc 32"/>
          <p:cNvSpPr/>
          <p:nvPr/>
        </p:nvSpPr>
        <p:spPr>
          <a:xfrm flipH="1">
            <a:off x="4434840" y="2045988"/>
            <a:ext cx="3535680" cy="3535680"/>
          </a:xfrm>
          <a:prstGeom prst="blockArc">
            <a:avLst>
              <a:gd name="adj1" fmla="val 3787504"/>
              <a:gd name="adj2" fmla="val 16202892"/>
              <a:gd name="adj3" fmla="val 420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Block Arc 33"/>
          <p:cNvSpPr/>
          <p:nvPr/>
        </p:nvSpPr>
        <p:spPr>
          <a:xfrm flipH="1">
            <a:off x="4681688" y="2292836"/>
            <a:ext cx="3041984" cy="3041984"/>
          </a:xfrm>
          <a:prstGeom prst="blockArc">
            <a:avLst>
              <a:gd name="adj1" fmla="val 1427478"/>
              <a:gd name="adj2" fmla="val 16202949"/>
              <a:gd name="adj3" fmla="val 5085"/>
            </a:avLst>
          </a:prstGeom>
          <a:solidFill>
            <a:srgbClr val="72A1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Block Arc 34"/>
          <p:cNvSpPr/>
          <p:nvPr/>
        </p:nvSpPr>
        <p:spPr>
          <a:xfrm flipH="1">
            <a:off x="4800209" y="2411357"/>
            <a:ext cx="2550942" cy="2550942"/>
          </a:xfrm>
          <a:prstGeom prst="blockArc">
            <a:avLst>
              <a:gd name="adj1" fmla="val 18246226"/>
              <a:gd name="adj2" fmla="val 16212231"/>
              <a:gd name="adj3" fmla="val 6142"/>
            </a:avLst>
          </a:prstGeom>
          <a:solidFill>
            <a:srgbClr val="B29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Block Arc 35"/>
          <p:cNvSpPr/>
          <p:nvPr/>
        </p:nvSpPr>
        <p:spPr>
          <a:xfrm flipH="1">
            <a:off x="5066030" y="2677178"/>
            <a:ext cx="2019300" cy="2019300"/>
          </a:xfrm>
          <a:prstGeom prst="blockArc">
            <a:avLst>
              <a:gd name="adj1" fmla="val 21030407"/>
              <a:gd name="adj2" fmla="val 16212547"/>
              <a:gd name="adj3" fmla="val 7246"/>
            </a:avLst>
          </a:prstGeom>
          <a:solidFill>
            <a:srgbClr val="EAC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 41"/>
          <p:cNvSpPr/>
          <p:nvPr/>
        </p:nvSpPr>
        <p:spPr>
          <a:xfrm>
            <a:off x="8534897" y="2369024"/>
            <a:ext cx="585787" cy="58578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600" dirty="0">
                <a:solidFill>
                  <a:schemeClr val="bg1"/>
                </a:solidFill>
                <a:latin typeface="FontAwesome" pitchFamily="2" charset="0"/>
              </a:rPr>
              <a:t></a:t>
            </a:r>
            <a:endParaRPr lang="en-US" sz="1600" dirty="0"/>
          </a:p>
        </p:txBody>
      </p:sp>
      <p:sp>
        <p:nvSpPr>
          <p:cNvPr id="2" name="Text Placeholder 32"/>
          <p:cNvSpPr txBox="1"/>
          <p:nvPr/>
        </p:nvSpPr>
        <p:spPr>
          <a:xfrm>
            <a:off x="9194165" y="2649220"/>
            <a:ext cx="1889760" cy="108013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单击此处输入你的正文，文字是您思想的提炼，为了最终演示发布的良好效果，请尽量言简意赅的阐述观点</a:t>
            </a:r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4" name="Text Placeholder 33"/>
          <p:cNvSpPr txBox="1"/>
          <p:nvPr/>
        </p:nvSpPr>
        <p:spPr>
          <a:xfrm>
            <a:off x="9342802" y="2369023"/>
            <a:ext cx="1738528" cy="28017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AU" sz="2400" b="1" dirty="0" smtClean="0">
                <a:solidFill>
                  <a:schemeClr val="tx1"/>
                </a:solidFill>
                <a:latin typeface="Lato" panose="020F0502020204030203" pitchFamily="34" charset="0"/>
              </a:rPr>
              <a:t>04</a:t>
            </a:r>
            <a:endParaRPr lang="en-US" altLang="en-AU" sz="2400" b="1" dirty="0" smtClean="0">
              <a:solidFill>
                <a:schemeClr val="tx1"/>
              </a:solidFill>
              <a:latin typeface="Lato" panose="020F0502020204030203" pitchFamily="34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8537016" y="4087283"/>
            <a:ext cx="585787" cy="585787"/>
          </a:xfrm>
          <a:prstGeom prst="ellipse">
            <a:avLst/>
          </a:prstGeom>
          <a:solidFill>
            <a:srgbClr val="72A1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rgbClr val="FFFFFF"/>
                </a:solidFill>
                <a:latin typeface="FontAwesome" pitchFamily="2" charset="0"/>
              </a:rPr>
              <a:t></a:t>
            </a:r>
            <a:endParaRPr lang="en-AU" sz="1600" dirty="0">
              <a:solidFill>
                <a:srgbClr val="FFFFFF"/>
              </a:solidFill>
              <a:latin typeface="FontAwesome" pitchFamily="2" charset="0"/>
            </a:endParaRPr>
          </a:p>
        </p:txBody>
      </p:sp>
      <p:sp>
        <p:nvSpPr>
          <p:cNvPr id="46" name="Text Placeholder 32"/>
          <p:cNvSpPr txBox="1"/>
          <p:nvPr/>
        </p:nvSpPr>
        <p:spPr>
          <a:xfrm>
            <a:off x="9196070" y="4367530"/>
            <a:ext cx="1889760" cy="108013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单击此处输入你的正文，文字是您思想的提炼，为了最终演示发布的良好效果，请尽量言简意赅的阐述观点</a:t>
            </a:r>
            <a:endParaRPr lang="zh-CN" altLang="en-US" sz="1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7" name="Text Placeholder 33"/>
          <p:cNvSpPr txBox="1"/>
          <p:nvPr/>
        </p:nvSpPr>
        <p:spPr>
          <a:xfrm>
            <a:off x="9344921" y="4087282"/>
            <a:ext cx="1738528" cy="28017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AU" sz="2400" b="1" dirty="0" smtClean="0">
                <a:solidFill>
                  <a:schemeClr val="tx1"/>
                </a:solidFill>
                <a:latin typeface="Lato" panose="020F0502020204030203" pitchFamily="34" charset="0"/>
              </a:rPr>
              <a:t>03</a:t>
            </a:r>
            <a:endParaRPr lang="en-US" altLang="en-AU" sz="2400" b="1" dirty="0" smtClean="0">
              <a:solidFill>
                <a:schemeClr val="tx1"/>
              </a:solidFill>
              <a:latin typeface="Lato" panose="020F0502020204030203" pitchFamily="34" charset="0"/>
            </a:endParaRPr>
          </a:p>
        </p:txBody>
      </p:sp>
      <p:cxnSp>
        <p:nvCxnSpPr>
          <p:cNvPr id="15" name="Straight Arrow Connector 5"/>
          <p:cNvCxnSpPr/>
          <p:nvPr/>
        </p:nvCxnSpPr>
        <p:spPr>
          <a:xfrm>
            <a:off x="7413600" y="2663007"/>
            <a:ext cx="863413" cy="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  <a:alpha val="50000"/>
              </a:schemeClr>
            </a:solidFill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7351151" y="4373263"/>
            <a:ext cx="925862" cy="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  <a:alpha val="50000"/>
              </a:schemeClr>
            </a:solidFill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 flipH="1">
            <a:off x="3013655" y="2373984"/>
            <a:ext cx="585787" cy="585787"/>
          </a:xfrm>
          <a:prstGeom prst="ellipse">
            <a:avLst/>
          </a:prstGeom>
          <a:solidFill>
            <a:srgbClr val="EAC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bg1"/>
                </a:solidFill>
                <a:latin typeface="FontAwesome" pitchFamily="2" charset="0"/>
              </a:rPr>
              <a:t></a:t>
            </a:r>
            <a:endParaRPr lang="en-US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78" name="Text Placeholder 32"/>
          <p:cNvSpPr txBox="1"/>
          <p:nvPr/>
        </p:nvSpPr>
        <p:spPr>
          <a:xfrm flipH="1">
            <a:off x="887730" y="2654300"/>
            <a:ext cx="1889760" cy="108013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单击此处输入你的正文，文字是您思想的提炼，为了最终演示发布的良好效果，请尽量言简意赅的阐述观点</a:t>
            </a:r>
            <a:endParaRPr lang="zh-CN" altLang="en-US" sz="1200" dirty="0" smtClean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9" name="Text Placeholder 33"/>
          <p:cNvSpPr txBox="1"/>
          <p:nvPr/>
        </p:nvSpPr>
        <p:spPr>
          <a:xfrm flipH="1">
            <a:off x="1053009" y="2373983"/>
            <a:ext cx="1738528" cy="28017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en-AU" sz="2400" b="1" dirty="0" smtClean="0">
                <a:solidFill>
                  <a:schemeClr val="tx1"/>
                </a:solidFill>
                <a:latin typeface="Lato" panose="020F0502020204030203" pitchFamily="34" charset="0"/>
              </a:rPr>
              <a:t>01</a:t>
            </a:r>
            <a:endParaRPr lang="en-US" altLang="en-AU" sz="2400" b="1" dirty="0" smtClean="0">
              <a:solidFill>
                <a:schemeClr val="tx1"/>
              </a:solidFill>
              <a:latin typeface="Lato" panose="020F0502020204030203" pitchFamily="34" charset="0"/>
            </a:endParaRPr>
          </a:p>
        </p:txBody>
      </p:sp>
      <p:sp>
        <p:nvSpPr>
          <p:cNvPr id="80" name="Oval 79"/>
          <p:cNvSpPr/>
          <p:nvPr/>
        </p:nvSpPr>
        <p:spPr>
          <a:xfrm flipH="1">
            <a:off x="3013655" y="4087283"/>
            <a:ext cx="585787" cy="585787"/>
          </a:xfrm>
          <a:prstGeom prst="ellipse">
            <a:avLst/>
          </a:prstGeom>
          <a:solidFill>
            <a:srgbClr val="B29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AU" sz="1600" dirty="0">
                <a:solidFill>
                  <a:srgbClr val="FFFFFF"/>
                </a:solidFill>
                <a:latin typeface="FontAwesome" pitchFamily="2" charset="0"/>
              </a:rPr>
              <a:t></a:t>
            </a:r>
            <a:endParaRPr lang="en-US" sz="1600" dirty="0"/>
          </a:p>
        </p:txBody>
      </p:sp>
      <p:sp>
        <p:nvSpPr>
          <p:cNvPr id="81" name="Text Placeholder 32"/>
          <p:cNvSpPr txBox="1"/>
          <p:nvPr/>
        </p:nvSpPr>
        <p:spPr>
          <a:xfrm flipH="1">
            <a:off x="887730" y="4367530"/>
            <a:ext cx="1889760" cy="1295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单击此处输入你的正文，文字是您思想的提炼，为了最终演示发布的良好效果，请尽量言简意赅的阐述观点</a:t>
            </a:r>
            <a:endParaRPr lang="zh-CN" altLang="en-US" sz="1200" dirty="0">
              <a:solidFill>
                <a:schemeClr val="bg2">
                  <a:lumMod val="50000"/>
                </a:schemeClr>
              </a:solidFill>
              <a:latin typeface="Lato Light" charset="0"/>
              <a:cs typeface="+mn-ea"/>
              <a:sym typeface="+mn-lt"/>
            </a:endParaRPr>
          </a:p>
        </p:txBody>
      </p:sp>
      <p:sp>
        <p:nvSpPr>
          <p:cNvPr id="82" name="Text Placeholder 33"/>
          <p:cNvSpPr txBox="1"/>
          <p:nvPr/>
        </p:nvSpPr>
        <p:spPr>
          <a:xfrm flipH="1">
            <a:off x="1053009" y="4087282"/>
            <a:ext cx="1738528" cy="28017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en-AU" sz="2400" b="1" dirty="0" smtClean="0">
                <a:solidFill>
                  <a:schemeClr val="tx1"/>
                </a:solidFill>
                <a:latin typeface="Lato" panose="020F0502020204030203" pitchFamily="34" charset="0"/>
              </a:rPr>
              <a:t>02</a:t>
            </a:r>
            <a:endParaRPr lang="en-US" altLang="en-AU" sz="2400" b="1" dirty="0" smtClean="0">
              <a:solidFill>
                <a:schemeClr val="tx1"/>
              </a:solidFill>
              <a:latin typeface="Lato" panose="020F0502020204030203" pitchFamily="34" charset="0"/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 flipH="1">
            <a:off x="3848129" y="4373263"/>
            <a:ext cx="1217901" cy="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  <a:alpha val="50000"/>
              </a:schemeClr>
            </a:solidFill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/>
          <p:nvPr/>
        </p:nvCxnSpPr>
        <p:spPr>
          <a:xfrm rot="10800000">
            <a:off x="3848129" y="2670759"/>
            <a:ext cx="1276764" cy="1190605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95000"/>
                <a:lumOff val="5000"/>
                <a:alpha val="5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2" grpId="0"/>
      <p:bldP spid="44" grpId="0"/>
      <p:bldP spid="45" grpId="0" bldLvl="0" animBg="1"/>
      <p:bldP spid="46" grpId="0"/>
      <p:bldP spid="47" grpId="0"/>
      <p:bldP spid="77" grpId="0" bldLvl="0" animBg="1"/>
      <p:bldP spid="78" grpId="0"/>
      <p:bldP spid="79" grpId="0"/>
      <p:bldP spid="80" grpId="0" bldLvl="0" animBg="1"/>
      <p:bldP spid="81" grpId="0"/>
      <p:bldP spid="82" grpId="0"/>
    </p:bldLst>
  </p:timing>
</p:sld>
</file>

<file path=ppt/tags/tag1.xml><?xml version="1.0" encoding="utf-8"?>
<p:tagLst xmlns:p="http://schemas.openxmlformats.org/presentationml/2006/main">
  <p:tag name="COMMONDATA" val="eyJoZGlkIjoiMWFiNWU5MDZkOTdhOTkwZmU2NDUwMzRjY2M4ZTJjMzQifQ=="/>
  <p:tag name="KSO_WPP_MARK_KEY" val="4238cd7e-173f-4323-ae7e-0a0144bbf2ce"/>
</p:tagLst>
</file>

<file path=ppt/theme/theme1.xml><?xml version="1.0" encoding="utf-8"?>
<a:theme xmlns:a="http://schemas.openxmlformats.org/drawingml/2006/main" name="包图主题2">
  <a:themeElements>
    <a:clrScheme name="自定义 15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A5A6F"/>
      </a:accent1>
      <a:accent2>
        <a:srgbClr val="E06741"/>
      </a:accent2>
      <a:accent3>
        <a:srgbClr val="4A5A6F"/>
      </a:accent3>
      <a:accent4>
        <a:srgbClr val="E06741"/>
      </a:accent4>
      <a:accent5>
        <a:srgbClr val="4A5A6F"/>
      </a:accent5>
      <a:accent6>
        <a:srgbClr val="E06741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0</TotalTime>
  <Words>5939</Words>
  <Application>WPS 演示</Application>
  <PresentationFormat>宽屏</PresentationFormat>
  <Paragraphs>598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6" baseType="lpstr">
      <vt:lpstr>Arial</vt:lpstr>
      <vt:lpstr>宋体</vt:lpstr>
      <vt:lpstr>Wingdings</vt:lpstr>
      <vt:lpstr>Calibri</vt:lpstr>
      <vt:lpstr>Arial Unicode MS</vt:lpstr>
      <vt:lpstr>微软雅黑</vt:lpstr>
      <vt:lpstr>Lato Light</vt:lpstr>
      <vt:lpstr>Segoe Print</vt:lpstr>
      <vt:lpstr>华文中宋</vt:lpstr>
      <vt:lpstr>FontAwesome</vt:lpstr>
      <vt:lpstr>Neris Thin</vt:lpstr>
      <vt:lpstr>Roboto Black</vt:lpstr>
      <vt:lpstr>Lato</vt:lpstr>
      <vt:lpstr>Vrinda</vt:lpstr>
      <vt:lpstr>Arial Unicode MS</vt:lpstr>
      <vt:lpstr>等线</vt:lpstr>
      <vt:lpstr>Lato Bold</vt:lpstr>
      <vt:lpstr>方正兰亭黑_GBK</vt:lpstr>
      <vt:lpstr>Raleway</vt:lpstr>
      <vt:lpstr>Open Sans</vt:lpstr>
      <vt:lpstr>黑体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>http:/www.ypppt.com</cp:keywords>
  <dc:description>http://www.ypppt.com/</dc:description>
  <cp:lastModifiedBy>臣又貝</cp:lastModifiedBy>
  <cp:revision>42</cp:revision>
  <dcterms:created xsi:type="dcterms:W3CDTF">2017-09-04T07:53:00Z</dcterms:created>
  <dcterms:modified xsi:type="dcterms:W3CDTF">2023-04-04T11:38:05Z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DA1B67B5EA3C427DAEEB61EE6638C4AB_11</vt:lpwstr>
  </property>
  <property fmtid="{D5CDD505-2E9C-101B-9397-08002B2CF9AE}" pid="4" name="KSOTemplateUUID">
    <vt:lpwstr>v1.0_mb_6d088iK3KtrN6h8MSwA9zg==</vt:lpwstr>
  </property>
</Properties>
</file>