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64" autoAdjust="0"/>
  </p:normalViewPr>
  <p:slideViewPr>
    <p:cSldViewPr snapToGrid="0">
      <p:cViewPr varScale="1">
        <p:scale>
          <a:sx n="71" d="100"/>
          <a:sy n="71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32247-0B6E-4D61-A0AE-065A31A2899F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9E469-05D5-42D3-9667-57A91DA7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r>
              <a:rPr lang="en-US" altLang="zh-CN"/>
              <a:t>https://cloud.tencent.com/developer/article/2375312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9E469-05D5-42D3-9667-57A91DA74E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78BA-DC59-067A-1588-06136CD3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FC5AC-4F0D-DD49-6E62-F50B48B5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A83A1-8C62-B808-9C6D-43A42537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F5CD7-2742-F331-9F51-94A7173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E62A-50CE-3E3E-765C-40AF11C0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85E5-064D-A335-D610-8DDF8F5A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4679A-5B65-6D31-250F-65A21239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01710-6CA0-16CF-F7B6-F978082F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EC4D9-A93C-BD7B-2F16-723DEB3C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8AFC1-0792-1CAC-C754-E712F044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7645D-99D2-8DE0-922B-0785549D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AFD3A2-8433-5B58-E151-F5B4AE0F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C650B-EE98-BDEA-D769-FF2A964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AC10-260F-4516-5D2D-45EC5E9D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C7A0A-20DE-EFFA-58CD-B5A7ADA4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8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88145-8CCD-84AA-5AB2-A05F2D75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2F82D-FB77-E766-8023-80372F18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55052-2309-AE98-1BA0-28CC555F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A0606-05EC-F311-B0CB-9409CF8F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0DA87-2108-8639-4006-EF9658BD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2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9EAB-D133-08FD-70FB-483CA311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AE425-579A-FB9B-F0C5-03E97B56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597AE-471D-B8D3-C0FB-C610262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3FF2B-CFE9-163C-CDDC-C76A571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FD0A8-F72B-EF25-F245-DD99DD54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781C-968C-1F27-B5CC-21506B8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1307F-F38B-C05A-6AD7-95037BF43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96994-C065-7605-40B1-B002CD1A4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09195-CE05-87EB-D996-4BEF777D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E62CA-568B-94FE-AC84-B17F46A1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810DB-686F-F87C-16BF-ED5AED06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C096-2BE4-560A-FDE1-D1DD0FBE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45D92-5E42-7950-5100-4E1DAEBA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60811-B1A5-A645-82D0-DF865FCE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EE4-7D55-F18B-900E-B9470B83F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2AC57-80F2-41EC-F468-59BCC5B0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60EFA-E9DA-FD50-5B4B-0AA5FFF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53501-7746-3674-86CD-82ED138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9B113C-F6DA-284E-4B91-999B09E7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C4B7-B4A9-7523-E7E0-3DEB7E37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2F5923-5C67-8ADE-1174-80884036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87E84-4190-F80D-1796-7090C98D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8D4FE-5A17-BBF8-6838-D70C1E30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EBF49-4814-3365-1F35-FC5A4D0E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24263-71C8-0B84-17D7-91E3FD5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BFA3D-B3FF-C3F9-52E3-A0950D38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7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8053C-9E1A-A8CC-1029-3BCE70A8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AC789-88D4-D019-E989-F05734FE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9A715-9EF7-1466-205A-FF3CAA5B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3CF51-72A3-FA7A-72EC-CCA98A2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251F3-B927-BF15-79D3-5386B70A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DB917-815C-AEF0-CEB8-766CC807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DCCB4-9AFE-DBCA-77A4-4068DFBA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9F049-220D-8AEA-CF74-EB2598E3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447C9-94A1-8C65-9E4A-24299D93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36AB5-341A-0CF0-10C1-ECB541F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9513E-D934-E0E9-9362-77DDE39E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C530B-B541-4064-3A8D-66EFB0A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8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E8508-96F1-9982-7DC7-EDF0BDBE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5C24C-9B0D-3C9B-328B-94893BA8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977F-B0B9-7548-1430-4B03E7D3A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D9D9-7589-4448-8B33-398653AB1F2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DFE8-15F9-62C7-EF35-02CF9A34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11812-BEDB-1AEA-8986-833834F2D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DA7D-39B1-4EA1-BFF2-6286F806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C81F6C-5A75-AF84-2CAD-A477F44EC5D5}"/>
              </a:ext>
            </a:extLst>
          </p:cNvPr>
          <p:cNvSpPr txBox="1"/>
          <p:nvPr/>
        </p:nvSpPr>
        <p:spPr>
          <a:xfrm>
            <a:off x="1285460" y="1669774"/>
            <a:ext cx="8905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Collective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mainloop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CUTLASS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中用于执行集合矩阵乘累加（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）操作的关键组件。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Collective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mainloop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（集合主循环）是一个循环结构，用于在多个线程中执行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操作。它负责将输入矩阵切分成小块，并在多个线程之间协调数据传输和计算操作。主循环使用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指令对这些小块执行矩阵乘累加操作，利用硬件的并行性和局部性来加速计算。主循环还处理线程同步和通信，以确保正确的数据依赖关系和结果的一致性。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（收尾）是主循环之后的一系列操作，用于处理主循环的输出结果。它可以执行各种操作，如对结果进行修正、缩放、舍入等。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的目的是将主循环的输出转换为最终的矩阵乘累加结果。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CUTLASS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提供了不同类型的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，可以根据具体需求选择适当的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类型。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通过将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Collective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mainloop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Epilogue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组合在一起，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CUTLASS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能够高效地执行集合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操作，利用硬件的并行性和局部性来提高计算效率。这种组合的灵活性使得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CUTLASS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可以适应不同的硬件架构和应用需求，并提供高性能的矩阵乘累加功能。</a:t>
            </a:r>
          </a:p>
        </p:txBody>
      </p:sp>
    </p:spTree>
    <p:extLst>
      <p:ext uri="{BB962C8B-B14F-4D97-AF65-F5344CB8AC3E}">
        <p14:creationId xmlns:p14="http://schemas.microsoft.com/office/powerpoint/2010/main" val="38223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2</cp:revision>
  <dcterms:created xsi:type="dcterms:W3CDTF">2024-01-30T13:22:37Z</dcterms:created>
  <dcterms:modified xsi:type="dcterms:W3CDTF">2024-01-30T13:24:09Z</dcterms:modified>
</cp:coreProperties>
</file>