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32D2F-8389-1919-CE7B-303ADF64C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E9B401-850C-9D59-4B81-B16EEBD14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39395-87DD-7277-2676-B61C1E4F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8AB5-17CA-4CF5-8E26-EE0EE6BA1A1E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A9AA3-F3F3-1625-D3F5-4274A76F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58680D-9492-259E-6E2E-3EC61486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1FD0-0517-4527-82B2-2E5EC4EB7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48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A4A4F-12C4-348B-6036-248E85D1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E7FE4C-3369-4BE7-008F-BD0655E21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CE372-A8F7-6406-B6D6-C1E4FE20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8AB5-17CA-4CF5-8E26-EE0EE6BA1A1E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CDD94-2901-03E1-5248-0208AD66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FC0245-6270-17B2-3A78-56E216C73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1FD0-0517-4527-82B2-2E5EC4EB7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19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D1E58B-5B8D-34D8-65F7-FE8FEFA0E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69F99E-AE50-8AE3-676A-ECB94C1A5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31C51-EF61-39BC-6236-D12639BD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8AB5-17CA-4CF5-8E26-EE0EE6BA1A1E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1D0189-5B51-0625-40AA-519D22EB8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DA474-E742-907B-3F16-9CC895C3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1FD0-0517-4527-82B2-2E5EC4EB7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18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01A5B-A067-6EF6-E865-0B8BCB07E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A0C33A-3B36-3925-2FCD-19D970D5A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A4C34B-8C47-38B3-9E49-FCC76C91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8AB5-17CA-4CF5-8E26-EE0EE6BA1A1E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BE676-000A-B2B5-0A5C-337387DE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39FADF-F217-7DC1-B9D0-859720B0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1FD0-0517-4527-82B2-2E5EC4EB7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22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34494-D88F-B90A-B28B-CCA205FD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529C5C-76FA-0EDF-4506-4B2779853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D1EC6F-27A9-4800-6BAF-34B100E2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8AB5-17CA-4CF5-8E26-EE0EE6BA1A1E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22E39-7994-3B17-C36D-AD90F824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489621-26DC-82C8-D62B-9145213C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1FD0-0517-4527-82B2-2E5EC4EB7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7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B9921-4051-3507-6040-F171CD41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DF16F-7EC1-1112-288D-1B6EE1D39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EF0EDB-E0C6-9F5E-ACFB-F9D2A8AB4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306C40-97B5-2B37-9A98-5359D177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8AB5-17CA-4CF5-8E26-EE0EE6BA1A1E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32F19A-DEBE-6F55-E5C2-7C206DB1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0C355D-8032-5B8A-8296-AB50F0D7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1FD0-0517-4527-82B2-2E5EC4EB7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06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F17A2-0C00-D77D-A2A7-E864F31F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D90EF9-C626-8619-CE5B-A17F41819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857F8C-6E0D-D4E8-CCE1-085E6313E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6A49BD-FF19-3E6D-A83F-D4F5A17E7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775F01-7CA0-2149-BB92-EEDA4CD4A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D2CA43-85A6-D450-F1FB-D46104B9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8AB5-17CA-4CF5-8E26-EE0EE6BA1A1E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904F3F-C1C3-A387-84A5-749FCEBB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D74214-92E1-C3FD-FCBE-E4D5C96B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1FD0-0517-4527-82B2-2E5EC4EB7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61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AC3CC-EABF-0A1E-6246-A943BF0D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19D2E8-DC4B-FF36-A9D7-0FEF5199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8AB5-17CA-4CF5-8E26-EE0EE6BA1A1E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183797-F9DC-7125-C75D-B3F26EED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A4FE32-1F19-38BF-8676-FD62EFF2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1FD0-0517-4527-82B2-2E5EC4EB7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8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624EEE-E036-74BB-1AA6-5CFD9864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8AB5-17CA-4CF5-8E26-EE0EE6BA1A1E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8CD401-02A6-1A50-7E3D-4EC77415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B7655A-8373-34A9-F3E1-3C28147B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1FD0-0517-4527-82B2-2E5EC4EB7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10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BACBE-314E-E1B1-8025-581553519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A218D-D813-B782-E9DE-54613600D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ABC742-190B-1737-2ECF-C00340765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033944-0D7A-F7F5-0CD5-F474BF22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8AB5-17CA-4CF5-8E26-EE0EE6BA1A1E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ECA92B-5848-D60A-ADEE-E389013F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798E20-09B4-C0AE-99DC-600C63A9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1FD0-0517-4527-82B2-2E5EC4EB7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38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0ADAC-EE5C-B680-F813-924A891F6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7DF0A-A81D-BCD6-96B3-79CAC72CB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38C9C8-9751-C886-58CB-4D4F49C08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5CF59-B128-C0BF-307F-CE7026BA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8AB5-17CA-4CF5-8E26-EE0EE6BA1A1E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C5924B-41F3-C30A-E05E-E8C4AA2F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962DF8-6C3A-458E-3264-BADF5F44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1FD0-0517-4527-82B2-2E5EC4EB7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93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EA5B14-B16A-D13F-F658-4A06B223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72E641-C0CB-67AD-9648-A9EF5C14E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446050-90C9-33DE-2824-EEEF91FE5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A8AB5-17CA-4CF5-8E26-EE0EE6BA1A1E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89483B-8F37-EF9F-A65C-1FA035A67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A76D0-6A0E-A9AB-2E11-08E3E6B71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C1FD0-0517-4527-82B2-2E5EC4EB7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1149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458B59-855F-50BA-D639-81E78007F229}"/>
              </a:ext>
            </a:extLst>
          </p:cNvPr>
          <p:cNvSpPr txBox="1"/>
          <p:nvPr/>
        </p:nvSpPr>
        <p:spPr>
          <a:xfrm>
            <a:off x="241540" y="310550"/>
            <a:ext cx="4433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Horizontal Fusion</a:t>
            </a:r>
            <a:endParaRPr lang="zh-CN" altLang="en-US" sz="4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B3110D-7FC4-7ECD-2833-2C6C98383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170" y="3363423"/>
            <a:ext cx="7430219" cy="272957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25F92F3-EA1A-426E-19CA-A4DA86E4E4BE}"/>
              </a:ext>
            </a:extLst>
          </p:cNvPr>
          <p:cNvSpPr txBox="1"/>
          <p:nvPr/>
        </p:nvSpPr>
        <p:spPr>
          <a:xfrm>
            <a:off x="793630" y="1391729"/>
            <a:ext cx="9506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将不同分支的代码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fuse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到一个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kernel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，可以减少多次启动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kernel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带来的开销并提高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GPU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的利用率。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Brainstorm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在此基础上进一步跳过那些没有输入的分支，同时根据对数据流的分析，预测各个分支上的输入数据规模，并预先根据输入规模生成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fine-tune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kernel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实现。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765585-33B6-9951-D532-122D962B3C04}"/>
              </a:ext>
            </a:extLst>
          </p:cNvPr>
          <p:cNvSpPr txBox="1"/>
          <p:nvPr/>
        </p:nvSpPr>
        <p:spPr>
          <a:xfrm>
            <a:off x="230037" y="2454167"/>
            <a:ext cx="10633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以减少 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kernel </a:t>
            </a:r>
            <a:r>
              <a:rPr lang="en-US" altLang="zh-CN" b="0" i="0" dirty="0" err="1">
                <a:solidFill>
                  <a:srgbClr val="191B1F"/>
                </a:solidFill>
                <a:effectLst/>
                <a:latin typeface="-apple-system"/>
              </a:rPr>
              <a:t>lanuch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开销，同时增加 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GPU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的 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kernel </a:t>
            </a:r>
            <a:r>
              <a:rPr lang="en-US" altLang="zh-CN" b="0" i="0" dirty="0" err="1">
                <a:solidFill>
                  <a:srgbClr val="191B1F"/>
                </a:solidFill>
                <a:effectLst/>
                <a:latin typeface="-apple-system"/>
              </a:rPr>
              <a:t>lanuch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维度。例如，考虑具有单独输入 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shape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的乘法运算和加法运算，但它们的输出被一个公共运算所使用。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93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007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3306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3037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83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01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18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323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673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34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75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6596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418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107</Words>
  <Application>Microsoft Office PowerPoint</Application>
  <PresentationFormat>宽屏</PresentationFormat>
  <Paragraphs>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Jeff Lucas</dc:creator>
  <cp:lastModifiedBy>Jeff Lucas</cp:lastModifiedBy>
  <cp:revision>3</cp:revision>
  <dcterms:created xsi:type="dcterms:W3CDTF">2024-01-30T12:10:47Z</dcterms:created>
  <dcterms:modified xsi:type="dcterms:W3CDTF">2024-01-30T13:03:41Z</dcterms:modified>
</cp:coreProperties>
</file>