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38" autoAdjust="0"/>
  </p:normalViewPr>
  <p:slideViewPr>
    <p:cSldViewPr snapToGrid="0">
      <p:cViewPr varScale="1">
        <p:scale>
          <a:sx n="73" d="100"/>
          <a:sy n="73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7231F-3E3C-455A-83CA-99B21F0E1D0C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3419E-482C-4375-A2FE-86605D8F8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3419E-482C-4375-A2FE-86605D8F84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D31D-0AE9-CE35-E380-6BC8E54E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06190-8199-766A-F642-463597034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38EE0-FC80-2321-65BA-8E3DD99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D3A18-D820-ABD5-F07D-997F6A0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30B0F-406E-0A3F-385B-DADEB4E0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A737E-3672-B93E-31BE-FDCA1229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EAE6D-D82E-5B2C-338D-8033D2CA6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C78A8-E4CF-2BCA-74F9-5705168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03B02-1DC0-5EF0-17CC-54A7BE8E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CA5A6-7A68-4F8F-5052-BB691620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8810C-27BC-969E-4A7C-AABED6042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F2703-0C3D-4377-376B-90331A6C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3E2BE-5AEA-657C-52CC-D730154B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2FC49-0C90-0D49-72C8-681B838F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99A4B-058F-29DA-0190-9C4F7185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07FAE-BABF-E7FC-5D00-54AC0545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7B5E2-8C3D-59A7-1AEB-43D1F5BE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96B23-BF0F-BA1F-6132-62C3E8DD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F4133-4B02-E491-D70E-5711E788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C7D7B-D029-CE27-CCAD-041D65DE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055C3-3E44-5091-E5FB-1EB89942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AD3A8-F258-2286-82E9-36615758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0DB0B-5F8F-D064-AD3D-BEE3A463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166B7-A998-BD64-D88E-0F61522E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0C040-9BCF-B472-0FF9-9599986A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4BD7-99B4-3BE5-1868-8964F8F0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EF59E-012E-82D6-EAEA-9BC8624F0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9860B-3D96-5491-B3EE-6835011D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D654C-3401-1C4E-4BC2-B0A813D3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1FF3B-9896-63EC-E65B-3C8F9D53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E8188-4D4C-779F-2078-6780FC7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2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6EEC-ECA3-AF23-F193-82E7DFEC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66EDF-DD87-11C5-4F76-6653FAA1D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751D9-C2CB-3CA5-4D01-9127E5D5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BED048-6924-F994-BEFF-1CA9EDB6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BF39F-EACB-CDC1-B954-14809439F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2FD90-9EE7-96A3-DBA2-7111F9BE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8C744B-3A8C-7557-5F6E-DCFDF98F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7B7A2-4559-A533-DF87-637B50B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0779-7114-6EB3-9632-46ED3C2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752E2-1A8C-AE0D-22D0-0107DA48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0E41F-0D00-F379-A14F-5B2B4701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FFA55-E522-A181-C251-83A0862F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06D221-E2A2-A3D6-DC12-116BC149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AB0C46-E519-F330-359B-72A9B5E4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15C6E-9720-CD56-4077-4BB03CC0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0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AD01-F3A4-24E4-31CE-573B4F1F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792C2-28BB-0331-9404-7FF0E105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07193-21E0-B22D-6C99-BE338AAD8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CC98CC-1194-D61A-57DF-73FB70C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FC3F2-4B2F-86A2-73C9-F2693537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29B12-AB03-D7E1-6DB5-C2D6318E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7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EA8C9-4BA5-535A-C946-93F580E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4B2F14-F204-CB29-8DBC-13B8E6904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E09A0-DB6D-F3CF-6D00-ED605C2B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15170-BFDD-B988-3B5F-CF9DF8FD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F5CB4-E6E9-D36B-8274-B7D10C56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E3D84-2C9D-D181-F7A4-8A16252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8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02F9DD-5CD0-B523-A527-F926748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5AA94-2891-A2E9-6772-6E6290E9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6862F-967F-79B2-4FA2-9E5B1DB2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19EF-D35D-416E-9ECA-26764F58567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4DE62-0648-0EDA-5C1C-013C72481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F9349-C0CF-95DB-C53E-34BE312E0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FEC8-4C00-48EA-985D-745D42DB5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2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1967D3-ADC0-9D85-6CAD-14208AA1EECE}"/>
              </a:ext>
            </a:extLst>
          </p:cNvPr>
          <p:cNvSpPr txBox="1"/>
          <p:nvPr/>
        </p:nvSpPr>
        <p:spPr>
          <a:xfrm>
            <a:off x="1121865" y="2351782"/>
            <a:ext cx="9948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(De/Re)-Compositions Expressed Systematically via MDH-Based Schedules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5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F79502-C7B0-064E-6D41-96CB3D522C52}"/>
              </a:ext>
            </a:extLst>
          </p:cNvPr>
          <p:cNvSpPr txBox="1"/>
          <p:nvPr/>
        </p:nvSpPr>
        <p:spPr>
          <a:xfrm>
            <a:off x="2193984" y="1331631"/>
            <a:ext cx="7804031" cy="419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CUDA, OpenCL, OpenMP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这些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scheduling languages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用于表达性能专家的优化决策，以便生成性能良好的低级代码。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但是，这些语言在低抽象级别上运行，并且由细粒度的低级命令组成，这些命令需要以复杂的方式组合以表达性能良好的优化。这使得性能专家的优化过程变得复杂、繁琐且容易出错。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此外，现有的调度语言在表现力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(expressivity)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和自动调优功能方面通常存在局限性。例如，它们可能仅支持对一组限制性优化进行自动调整，或者可能无法自动选择优化的内存访问模式。这些限制可能会阻碍实现高性能结果的能力，并使优化过程对专家来说更具挑战性。</a:t>
            </a:r>
          </a:p>
        </p:txBody>
      </p:sp>
    </p:spTree>
    <p:extLst>
      <p:ext uri="{BB962C8B-B14F-4D97-AF65-F5344CB8AC3E}">
        <p14:creationId xmlns:p14="http://schemas.microsoft.com/office/powerpoint/2010/main" val="40652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6FCF34-8845-FAB0-62AC-29B2A832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31" y="1457003"/>
            <a:ext cx="10703537" cy="22178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D99E3E-C02A-36EE-F402-7E6856C54DE1}"/>
              </a:ext>
            </a:extLst>
          </p:cNvPr>
          <p:cNvSpPr txBox="1"/>
          <p:nvPr/>
        </p:nvSpPr>
        <p:spPr>
          <a:xfrm>
            <a:off x="372114" y="4317274"/>
            <a:ext cx="1144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MDH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Representation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：一种在调度语言中表达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computations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和优化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computations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8C11A-6DC9-E1F5-B3E7-92495A82B6D5}"/>
              </a:ext>
            </a:extLst>
          </p:cNvPr>
          <p:cNvSpPr txBox="1"/>
          <p:nvPr/>
        </p:nvSpPr>
        <p:spPr>
          <a:xfrm>
            <a:off x="372113" y="5098194"/>
            <a:ext cx="1127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md_poly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novel compiler that automatically generates portable high-performance code for CPU and GPU from sequential C programs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0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3D0EDD-97DC-4A6E-CD84-D14D2A61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90" y="2220357"/>
            <a:ext cx="6179019" cy="2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132968-6043-5003-5225-6C8F72D4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20" y="2059508"/>
            <a:ext cx="6485159" cy="27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CF12BF-96FA-6FD0-E1AB-BB86B3C9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33" y="0"/>
            <a:ext cx="3211286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A2EAE8-3403-CFA8-D80B-98682CFE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96" y="2155022"/>
            <a:ext cx="4186268" cy="25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FD2C83-49A5-6F48-0492-1A5D7B4F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43" y="510999"/>
            <a:ext cx="5657713" cy="8332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A6D7CB-3D7B-37D9-060C-7A3073A1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42" y="1782373"/>
            <a:ext cx="4482066" cy="42101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ACF907-6894-5DCE-F75B-9B5DF60C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94" y="1782373"/>
            <a:ext cx="4489545" cy="37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286063-98E9-F241-EBCF-0356AA6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03" y="396812"/>
            <a:ext cx="4119593" cy="762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73E0E9-E815-1573-64E3-F25991DE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1" y="1963168"/>
            <a:ext cx="4424395" cy="4024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350BC1-CCF3-BE80-D615-C8A37987A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722" y="1320226"/>
            <a:ext cx="4452970" cy="53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191</Words>
  <Application>Microsoft Office PowerPoint</Application>
  <PresentationFormat>宽屏</PresentationFormat>
  <Paragraphs>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19</cp:revision>
  <dcterms:created xsi:type="dcterms:W3CDTF">2023-11-13T10:47:50Z</dcterms:created>
  <dcterms:modified xsi:type="dcterms:W3CDTF">2024-02-04T07:12:01Z</dcterms:modified>
</cp:coreProperties>
</file>