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62" autoAdjust="0"/>
  </p:normalViewPr>
  <p:slideViewPr>
    <p:cSldViewPr snapToGrid="0">
      <p:cViewPr varScale="1">
        <p:scale>
          <a:sx n="71" d="100"/>
          <a:sy n="71" d="100"/>
        </p:scale>
        <p:origin x="86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AD1A-408E-4115-BA29-18A7B6AD399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58F55-5594-44F9-9B27-D9BE5362B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This paper introduces 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PingFangSC-Regular"/>
              </a:rPr>
              <a:t>MetaSchedule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, a domain-specific probabilistic programming language abstraction to construct a rich search space of tensor programs.</a:t>
            </a:r>
          </a:p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本文介绍了 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PingFangSC-Regular"/>
              </a:rPr>
              <a:t>MetaSchedule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，这是一种特定领域的概率编程语言抽象，用于构建张量程序的丰富搜索空间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6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Execution tracing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3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End-to-end 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3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Expressiveness to Cover Common Optimization Techniques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5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Optimizing End-to-End Deep Learning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9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Search Space Composition and Hardware-Specific Modules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58F55-5594-44F9-9B27-D9BE5362B9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5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D8B1-33A5-2695-F5D2-940176C9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A718E-BD84-E91E-B782-4EC01460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B23B7-922F-C257-FC09-291A90E8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87CFE-E448-5103-281D-216BE87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3F019-E088-F316-7D98-45AFFF8D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7BFD6-1501-FA66-B3AA-E516D92C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68176-26EC-C345-8A25-D8B1EEEC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09A1-C321-1415-BDF9-D9272007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0E795-896B-83F1-91BA-7FB512E9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856AA-11E0-BC3A-1283-32A80669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8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5B0599-B826-108B-7EAB-65556A962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B3670-B1EC-750F-09A5-F613DA5E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9ED0-6356-686F-0663-D74CFE45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52821-EE0A-A383-3AB5-1736193B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712DA-A1BE-31C5-FE86-CC559CC3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685B1-B1AB-8279-9D91-6A0C973E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9D056-8FCD-30AE-6854-D359682B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3D6A-8097-9660-7F49-5615D371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D9547-9D2F-DBA0-E3F6-1B37A423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D816E-1B1E-616C-A66D-E9BB6A6D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FD94-2F99-C988-D7E3-69CE2923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07184-C9FF-0D71-F2BE-CEF82E8F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2907-318F-F4F1-A3EC-7BA2DB49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B6548-5189-AA3D-B858-067ABB4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99BD1-9778-0772-4918-1AF27AAB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69D3-F4D1-D05C-8A27-B2F45B9B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3D00-F1D2-F471-90A2-FFD086DAF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1413F-207D-FB04-ABF8-1DE2E502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72314-2313-5D8B-9223-F68A8ADF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02CF2-DDBB-A45E-C719-9576C318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DD411-22E8-B5F4-4C88-E3155C54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4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BEC1-7BF1-2622-2CA1-68AA519E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B4A6A-85EB-4754-CA1F-0EFE8C72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6C3C0-40E8-A787-D7B1-CE0D11A2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A1060-900A-2B58-268F-85384B2CE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B6EAD6-A7DD-6BA1-4C96-1728394AD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A0DF9-24EC-2FC3-C270-AC18EDC0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C6D9B-F8B9-CB4D-9D18-6065E87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87F9E-FE98-BFC7-23EC-4A5319F6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65713-885F-F30E-9068-0428247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0EA1D-7427-6805-3C3A-3DAE4FB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00F56-1EF9-01A1-D685-073D12F3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4D407-DA18-03CD-4CE3-7B2FF3D5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CF4369-529B-8F04-05BF-13F9DB2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5B783-9F5C-78C9-F3D7-918C1E67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3AA6B-C26C-31F8-0336-B1A584D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6E14-D1E1-45DC-644A-84377C6F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922CE-FA24-6AC7-5161-BD4AA08D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18046-4D01-B118-6A1B-01843AE7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7940D-91E1-644E-B15D-F830D6E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87A9A-C40B-2469-7860-07D3968D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1DBAB-C7F0-C3CE-D0FE-3D351A87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8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D6B4-19E6-2B7D-C3CA-FB80591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C76DA-00C6-9D2D-1607-3E19C6E96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8939C-E7B5-C311-F011-249C3FE2C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325A-A125-82A5-5F1C-28CBF4F0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EE5B3-F435-B636-F5C0-6B93C16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2D800-2004-C7CC-185E-C94AF7A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346C4-15A2-3EC7-262F-ABE9F8B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F3BF6-E439-6113-181B-D359BAC9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D23F3-9B22-C5F1-CF21-EB1211A31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B612-D157-4513-9391-07917312E11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17F3F-DCDF-8EA8-366D-69151948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EF709-7468-0855-08F9-C75B5F1A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7D6E-72D6-4438-85B9-2DEBF06B5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F25874-A750-7493-F6B5-3DF390B3C3C7}"/>
              </a:ext>
            </a:extLst>
          </p:cNvPr>
          <p:cNvSpPr txBox="1"/>
          <p:nvPr/>
        </p:nvSpPr>
        <p:spPr>
          <a:xfrm>
            <a:off x="934527" y="1680031"/>
            <a:ext cx="1032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Program Optimization with Probabilistic Programs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A4C6FB-14DD-4CD0-5EE4-B26C2B94AB82}"/>
              </a:ext>
            </a:extLst>
          </p:cNvPr>
          <p:cNvSpPr txBox="1"/>
          <p:nvPr/>
        </p:nvSpPr>
        <p:spPr>
          <a:xfrm>
            <a:off x="2271421" y="5827327"/>
            <a:ext cx="764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36th Conference on Neural Information Processing Systems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5DEEC-9471-B936-78F2-C7B376D2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53" y="3303356"/>
            <a:ext cx="4062090" cy="21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F647A9-6CF9-8CAF-6AE8-A173A23FCDA3}"/>
              </a:ext>
            </a:extLst>
          </p:cNvPr>
          <p:cNvSpPr txBox="1"/>
          <p:nvPr/>
        </p:nvSpPr>
        <p:spPr>
          <a:xfrm>
            <a:off x="246491" y="204948"/>
            <a:ext cx="457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Learning-driven Search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0DC3B9-6899-FB2F-5746-C914C062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0" y="1690739"/>
            <a:ext cx="10505700" cy="41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F647A9-6CF9-8CAF-6AE8-A173A23FCDA3}"/>
              </a:ext>
            </a:extLst>
          </p:cNvPr>
          <p:cNvSpPr txBox="1"/>
          <p:nvPr/>
        </p:nvSpPr>
        <p:spPr>
          <a:xfrm>
            <a:off x="246491" y="204948"/>
            <a:ext cx="457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Learning-driven Search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D32F3C-3CE4-11FB-C825-5C58E21B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20" y="2090603"/>
            <a:ext cx="10203159" cy="38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1" y="204948"/>
            <a:ext cx="286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70740-8F91-8593-753C-1F60FCF7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" y="1392004"/>
            <a:ext cx="10747433" cy="40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1" y="204948"/>
            <a:ext cx="286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0325A-D50A-7933-C908-56D4E5CA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10" y="1810924"/>
            <a:ext cx="10339179" cy="28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1" y="204948"/>
            <a:ext cx="286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312E7-0221-97CE-D60C-2C607C6C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8" y="1525962"/>
            <a:ext cx="10028364" cy="38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5A2BC1-F965-2719-6810-61888591F973}"/>
              </a:ext>
            </a:extLst>
          </p:cNvPr>
          <p:cNvSpPr txBox="1"/>
          <p:nvPr/>
        </p:nvSpPr>
        <p:spPr>
          <a:xfrm>
            <a:off x="246491" y="204948"/>
            <a:ext cx="314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ABABF5-75FA-56DF-08F2-7DB579526313}"/>
              </a:ext>
            </a:extLst>
          </p:cNvPr>
          <p:cNvSpPr txBox="1"/>
          <p:nvPr/>
        </p:nvSpPr>
        <p:spPr>
          <a:xfrm>
            <a:off x="246491" y="2703847"/>
            <a:ext cx="898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current approaches use pre-defined search spaces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93782A-FE00-E480-49E9-0C7A1F0E0BEE}"/>
              </a:ext>
            </a:extLst>
          </p:cNvPr>
          <p:cNvSpPr txBox="1"/>
          <p:nvPr/>
        </p:nvSpPr>
        <p:spPr>
          <a:xfrm>
            <a:off x="246491" y="1132171"/>
            <a:ext cx="983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vital elements of automatic tensor program optimizations: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search algorithms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85C3B-5241-0C6A-FDD7-433ABD6EDFC3}"/>
              </a:ext>
            </a:extLst>
          </p:cNvPr>
          <p:cNvSpPr txBox="1"/>
          <p:nvPr/>
        </p:nvSpPr>
        <p:spPr>
          <a:xfrm>
            <a:off x="246490" y="3692489"/>
            <a:ext cx="9955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powerful probabilistic language abstraction for tensor program search space construction.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learning-driven framework to find optimized tensor programs specified by the search space constructed using our abstraction.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system that can take prior knowledge from domain experts to construct optimization search space to optimize deep learning deployment on multiple platforms.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1" y="204948"/>
            <a:ext cx="595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Overview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1EB41-9537-8A0D-CCCC-81635529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1" y="1032661"/>
            <a:ext cx="9253659" cy="3429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E232F9-4B5F-77A1-BD84-2F1AB5746610}"/>
              </a:ext>
            </a:extLst>
          </p:cNvPr>
          <p:cNvSpPr txBox="1"/>
          <p:nvPr/>
        </p:nvSpPr>
        <p:spPr>
          <a:xfrm>
            <a:off x="1043281" y="4826443"/>
            <a:ext cx="392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Expressiveness.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learning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0" y="204948"/>
            <a:ext cx="857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Composable Search Space Parameterization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2E363-D2B0-9EDF-2994-4B4081A8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" y="1640915"/>
            <a:ext cx="11771117" cy="46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0" y="204948"/>
            <a:ext cx="64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Search Space Construction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9692D-6871-6EA6-B0B9-10CE5033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" y="934493"/>
            <a:ext cx="10803509" cy="56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0" y="204948"/>
            <a:ext cx="772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Search Space Composition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C0C3E-8BA0-9527-4C20-27570B32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2" y="1775739"/>
            <a:ext cx="10805235" cy="40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0" y="204948"/>
            <a:ext cx="772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Search Space Composition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2BC6B5-2D22-598A-B716-B0921B62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47" y="1664747"/>
            <a:ext cx="10103906" cy="39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5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0" y="204948"/>
            <a:ext cx="1023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Existing Tensor Program Optimization Methods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EEAD2-DD6E-1031-0049-C398B3490D6E}"/>
              </a:ext>
            </a:extLst>
          </p:cNvPr>
          <p:cNvSpPr txBox="1"/>
          <p:nvPr/>
        </p:nvSpPr>
        <p:spPr>
          <a:xfrm>
            <a:off x="286246" y="1630018"/>
            <a:ext cx="987552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languages for program transformations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Halide, TVM, Tiramisu, etc.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Template-guided auto-tuning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Chameleon,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AdaTune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Auto-scheduling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FlexTensor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Protuner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6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CEB3-13B9-A2B3-CBFE-FBABFAEDA14B}"/>
              </a:ext>
            </a:extLst>
          </p:cNvPr>
          <p:cNvSpPr txBox="1"/>
          <p:nvPr/>
        </p:nvSpPr>
        <p:spPr>
          <a:xfrm>
            <a:off x="246491" y="204948"/>
            <a:ext cx="457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Learning-driven Search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5235D5-CC74-25C1-721D-088614997510}"/>
                  </a:ext>
                </a:extLst>
              </p:cNvPr>
              <p:cNvSpPr txBox="1"/>
              <p:nvPr/>
            </p:nvSpPr>
            <p:spPr>
              <a:xfrm>
                <a:off x="246490" y="1470991"/>
                <a:ext cx="11688417" cy="418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formalization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g(e0, τ ) to be the tensor program after applying transformation τ to e0. Let f (e) be the latency of the particular program e on the hardware environment.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 tracing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End-to-end search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model: tree-boosting-based cost model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Trace validation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introduce a validator that validates the correctness of the trace.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5235D5-CC74-25C1-721D-088614997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" y="1470991"/>
                <a:ext cx="11688417" cy="4186980"/>
              </a:xfrm>
              <a:prstGeom prst="rect">
                <a:avLst/>
              </a:prstGeom>
              <a:blipFill>
                <a:blip r:embed="rId2"/>
                <a:stretch>
                  <a:fillRect l="-782" b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83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316</Words>
  <Application>Microsoft Office PowerPoint</Application>
  <PresentationFormat>宽屏</PresentationFormat>
  <Paragraphs>52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PingFangSC-Regular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25</cp:revision>
  <dcterms:created xsi:type="dcterms:W3CDTF">2023-11-28T09:39:38Z</dcterms:created>
  <dcterms:modified xsi:type="dcterms:W3CDTF">2023-11-28T14:47:11Z</dcterms:modified>
</cp:coreProperties>
</file>