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0" r:id="rId5"/>
    <p:sldId id="261" r:id="rId6"/>
    <p:sldId id="742" r:id="rId7"/>
    <p:sldId id="743" r:id="rId8"/>
    <p:sldId id="744" r:id="rId9"/>
    <p:sldId id="745" r:id="rId10"/>
    <p:sldId id="74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6E6E6"/>
    <a:srgbClr val="1C1E26"/>
    <a:srgbClr val="303342"/>
    <a:srgbClr val="485F74"/>
    <a:srgbClr val="354655"/>
    <a:srgbClr val="C80000"/>
    <a:srgbClr val="85B31F"/>
    <a:srgbClr val="3C4052"/>
    <a:srgbClr val="D8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584" autoAdjust="0"/>
  </p:normalViewPr>
  <p:slideViewPr>
    <p:cSldViewPr snapToGrid="0">
      <p:cViewPr varScale="1">
        <p:scale>
          <a:sx n="72" d="100"/>
          <a:sy n="72" d="100"/>
        </p:scale>
        <p:origin x="534" y="-48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4264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421010-3731-422F-8CF1-CD47B2D7C9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56080-143A-4905-932A-5C7754887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20ABC-E11D-42B4-A428-76B2C5BC0052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9276-DB8D-43B4-8029-4A695209B9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9EE0F-113C-45AB-9877-4A16FFA6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89D3-056A-4F4C-8125-EA71262895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27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EED04-A4F0-49ED-B42E-211B56474E8D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CB7-DCA5-4E5B-97F1-300CDD8D2A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3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70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46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00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0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1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8A1A3-5BFE-4E68-81F1-F5246277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46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1EF1-BFC9-4361-B215-2D83B16A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6709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48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1FFE5-84D8-43BD-9B0D-76C497F5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325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6" name="Rectangle 15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en-US" sz="1200" b="0" i="0" strike="noStrike" spc="0" noProof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/>
              <a:t>‹#›</a:t>
            </a:fld>
            <a:endParaRPr lang="en-US" sz="8000" b="0" i="0" strike="noStrike" spc="0" noProof="0" dirty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" y="6528300"/>
            <a:ext cx="168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>
                <a:solidFill>
                  <a:schemeClr val="accent1"/>
                </a:solidFill>
                <a:latin typeface="+mn-lt"/>
              </a:rPr>
              <a:t>Your </a:t>
            </a:r>
            <a:r>
              <a:rPr lang="en-US" sz="1200" b="1" baseline="0" noProof="0" dirty="0">
                <a:solidFill>
                  <a:schemeClr val="accent1"/>
                </a:solidFill>
                <a:latin typeface="+mn-lt"/>
              </a:rPr>
              <a:t>Coffee Shop</a:t>
            </a:r>
            <a:endParaRPr lang="en-US" sz="1200" b="1" noProof="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81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781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Placeholder 1" descr="Coffee shop artwork and icons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6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Illustration of a coffee cup and saucer with steam coming out and the wording &quot;Coffee Shop&quot; within the steam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47" y="329709"/>
            <a:ext cx="2792701" cy="40230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586055" y="4658381"/>
            <a:ext cx="5019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CHICAGO COFFEE SHOPS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16878" y="6423298"/>
            <a:ext cx="6758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ANALYZING THE COFFEE SHOP INDUSTRY</a:t>
            </a:r>
          </a:p>
        </p:txBody>
      </p:sp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repeatCount="4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hotograph of coffee mug filled, on a table and surrounded by coffee bea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61229" y="966073"/>
            <a:ext cx="362347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SCOPE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61229" y="1737926"/>
            <a:ext cx="5134771" cy="1837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analyze the coffee shop industry in downtown Chicago and provide business insights for a major European coffee brand planning to enter the US market.</a:t>
            </a:r>
          </a:p>
          <a:p>
            <a:pPr algn="just">
              <a:lnSpc>
                <a:spcPct val="120000"/>
              </a:lnSpc>
            </a:pPr>
            <a:r>
              <a:rPr lang="en-US" sz="16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Starbucks business will be analyzed in more details being the industry leader</a:t>
            </a:r>
            <a:endParaRPr lang="en-US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8" name="Picture 37" descr="Illustration of a coffee cup and saucer with steam coming out and the wording &quot;Coffee Shop&quot; within the steam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29" y="3899962"/>
            <a:ext cx="1907451" cy="2747780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99C03C8-BF33-4C27-9832-97127EEB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350305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2" decel="3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hotograph of coffee mug filled, on a table and surrounded by coffee bea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99C03C8-BF33-4C27-9832-97127EEB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73FFE-31F6-4A1E-B25D-4BC95749439E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DATA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C3165C-174F-4279-9D29-A4A225C3F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A1D487-92E2-46F6-B45C-2B61B699DCB2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72FD51-B0D3-4F66-9893-72652F6C532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10E01B4-3449-41CE-B44B-B68788316114}"/>
              </a:ext>
            </a:extLst>
          </p:cNvPr>
          <p:cNvSpPr txBox="1"/>
          <p:nvPr/>
        </p:nvSpPr>
        <p:spPr>
          <a:xfrm>
            <a:off x="434340" y="1038341"/>
            <a:ext cx="5860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CHICAGO NEIBOURHOOD FROM GEOPY.GEOCODERS LIBRARY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A52FAA2-4F9F-4908-AB35-FCFC3B673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49" y="368706"/>
            <a:ext cx="37719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FC0877-A089-4934-B674-8321AD6F5E65}"/>
              </a:ext>
            </a:extLst>
          </p:cNvPr>
          <p:cNvSpPr txBox="1"/>
          <p:nvPr/>
        </p:nvSpPr>
        <p:spPr>
          <a:xfrm>
            <a:off x="434340" y="1864707"/>
            <a:ext cx="5250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CHICAGO COFFEE SHOPS DATA EXTRACTED USING FOURSQUARE API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26358A72-5B39-48EA-9F9C-170FC1D1B0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0" t="48560" r="15974" b="29320"/>
          <a:stretch/>
        </p:blipFill>
        <p:spPr bwMode="auto">
          <a:xfrm>
            <a:off x="434340" y="3575050"/>
            <a:ext cx="11331759" cy="186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A33CE31-AED2-48B5-97F5-2C40179019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0" t="10759" r="65098" b="82007"/>
          <a:stretch/>
        </p:blipFill>
        <p:spPr>
          <a:xfrm>
            <a:off x="591766" y="5909952"/>
            <a:ext cx="6142270" cy="7317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38D19FD-70D7-4EC5-AD23-8E9145B2643F}"/>
              </a:ext>
            </a:extLst>
          </p:cNvPr>
          <p:cNvSpPr txBox="1"/>
          <p:nvPr/>
        </p:nvSpPr>
        <p:spPr>
          <a:xfrm>
            <a:off x="434340" y="2593491"/>
            <a:ext cx="5250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STARBUCKS AND ITS NEIBOURING VENUES DATA USING FOURSQUARE API</a:t>
            </a:r>
          </a:p>
        </p:txBody>
      </p:sp>
    </p:spTree>
    <p:extLst>
      <p:ext uri="{BB962C8B-B14F-4D97-AF65-F5344CB8AC3E}">
        <p14:creationId xmlns:p14="http://schemas.microsoft.com/office/powerpoint/2010/main" val="344930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hotograph of coffee mug filled, on a table and surrounded by coffee bea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" y="267232"/>
            <a:ext cx="12192001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99C03C8-BF33-4C27-9832-97127EEB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73FFE-31F6-4A1E-B25D-4BC95749439E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METHODOLOGY – PART 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C3165C-174F-4279-9D29-A4A225C3F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A1D487-92E2-46F6-B45C-2B61B699DCB2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72FD51-B0D3-4F66-9893-72652F6C532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10E01B4-3449-41CE-B44B-B68788316114}"/>
              </a:ext>
            </a:extLst>
          </p:cNvPr>
          <p:cNvSpPr txBox="1"/>
          <p:nvPr/>
        </p:nvSpPr>
        <p:spPr>
          <a:xfrm>
            <a:off x="434340" y="1038341"/>
            <a:ext cx="5860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EXTRACTION USING FOURSQUARE API AND CREATING A PANDAS DATAFRAME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FC0877-A089-4934-B674-8321AD6F5E65}"/>
              </a:ext>
            </a:extLst>
          </p:cNvPr>
          <p:cNvSpPr txBox="1"/>
          <p:nvPr/>
        </p:nvSpPr>
        <p:spPr>
          <a:xfrm>
            <a:off x="434340" y="1864707"/>
            <a:ext cx="5250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EXPLORATION AND VISUALIZATION USING LIBRARIES LIKE FOLIUM, MATPLOTLIB, PANDAS, NUMPY… TO DETERMINE  COFFEE SHOPS BY FOURSQUARE RATINGS AND OTHER INFORMATION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8D19FD-70D7-4EC5-AD23-8E9145B2643F}"/>
              </a:ext>
            </a:extLst>
          </p:cNvPr>
          <p:cNvSpPr txBox="1"/>
          <p:nvPr/>
        </p:nvSpPr>
        <p:spPr>
          <a:xfrm>
            <a:off x="434340" y="3209157"/>
            <a:ext cx="5250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APPLYING K-MEANS MACHINE LEARNING ALGORITHM TO UNDERSTAND STARBUCKS COFFEE SHOPS LOCATION SELECTION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A30250D-8407-4F4D-A591-851EBA218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5" t="33295" r="43885" b="9864"/>
          <a:stretch/>
        </p:blipFill>
        <p:spPr bwMode="auto">
          <a:xfrm>
            <a:off x="7141029" y="1217339"/>
            <a:ext cx="4455885" cy="52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57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hotograph of coffee mug filled, on a table and surrounded by coffee bea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" y="267232"/>
            <a:ext cx="12192001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99C03C8-BF33-4C27-9832-97127EEB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73FFE-31F6-4A1E-B25D-4BC95749439E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METHODOLOGY – PART II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C3165C-174F-4279-9D29-A4A225C3F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A1D487-92E2-46F6-B45C-2B61B699DCB2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72FD51-B0D3-4F66-9893-72652F6C532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437D21-52B9-4ABE-BBEE-28A04C83CA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5" t="28430" r="12770" b="15693"/>
          <a:stretch/>
        </p:blipFill>
        <p:spPr bwMode="auto">
          <a:xfrm>
            <a:off x="6396643" y="2859583"/>
            <a:ext cx="5498177" cy="351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F04DAAA-673E-4061-B989-CAEA55BEB0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5" t="23853" r="30408" b="16189"/>
          <a:stretch/>
        </p:blipFill>
        <p:spPr bwMode="auto">
          <a:xfrm>
            <a:off x="297180" y="1210295"/>
            <a:ext cx="5838009" cy="344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82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hotograph of coffee mug filled, on a table and surrounded by coffee bea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" y="267232"/>
            <a:ext cx="12192001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99C03C8-BF33-4C27-9832-97127EEB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73FFE-31F6-4A1E-B25D-4BC95749439E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METHODOLOGY – PART III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C3165C-174F-4279-9D29-A4A225C3F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A1D487-92E2-46F6-B45C-2B61B699DCB2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72FD51-B0D3-4F66-9893-72652F6C532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33247435-FAB2-4FA0-9290-C25FC3221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820" y="1436048"/>
            <a:ext cx="3425371" cy="452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CD16B48-DF22-44F9-8EBB-0784E8EB09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49"/>
          <a:stretch/>
        </p:blipFill>
        <p:spPr bwMode="auto">
          <a:xfrm>
            <a:off x="2025237" y="1981572"/>
            <a:ext cx="3578388" cy="342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34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hotograph of coffee mug filled, on a table and surrounded by coffee bea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" y="267232"/>
            <a:ext cx="12192001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99C03C8-BF33-4C27-9832-97127EEB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73FFE-31F6-4A1E-B25D-4BC95749439E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RESULTS 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C3165C-174F-4279-9D29-A4A225C3F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A1D487-92E2-46F6-B45C-2B61B699DCB2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72FD51-B0D3-4F66-9893-72652F6C532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7FC0877-A089-4934-B674-8321AD6F5E65}"/>
              </a:ext>
            </a:extLst>
          </p:cNvPr>
          <p:cNvSpPr txBox="1"/>
          <p:nvPr/>
        </p:nvSpPr>
        <p:spPr>
          <a:xfrm>
            <a:off x="458814" y="1303370"/>
            <a:ext cx="66677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105 coffee shops are found on Foursquare in Downtown Chicago and its surroundings.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 Starbucks branches were found.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Starbucks is not among the 5 top rated coffee shops and its average customer rating is 7.25/10 after ignoring the outlier branches.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Applying K-means clustering model on Starbucks branches considering their top neighboring venues, help us identify the best type of locations to open a coffee shops. It is mainly at the Loop, Chicago.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also discovered that Starbucks branches located at </a:t>
            </a:r>
            <a:r>
              <a:rPr lang="en-US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Streeterville</a:t>
            </a:r>
            <a:r>
              <a:rPr lang="en-US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Chicago had an unusual low rating on Foursquare.</a:t>
            </a:r>
          </a:p>
        </p:txBody>
      </p:sp>
    </p:spTree>
    <p:extLst>
      <p:ext uri="{BB962C8B-B14F-4D97-AF65-F5344CB8AC3E}">
        <p14:creationId xmlns:p14="http://schemas.microsoft.com/office/powerpoint/2010/main" val="107659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84_Coffee Shop Business Pitch Deck_RVA_v3.potx" id="{C1322C9F-FF28-439C-83B3-ADD70030630F}" vid="{FE0D3DD2-3091-4F75-9007-330AA7DC69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BCEF3AB-10D4-49E3-B75C-776D60141D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510E7F-70F5-4475-850F-7F9C0A821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C98A6E-22EC-4DD4-9EEB-7896057C12A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Coffee Shop Business Pitch Deck</Template>
  <TotalTime>78</TotalTime>
  <Words>253</Words>
  <Application>Microsoft Office PowerPoint</Application>
  <PresentationFormat>Widescreen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Lato Black</vt:lpstr>
      <vt:lpstr>Office Theme</vt:lpstr>
      <vt:lpstr>Slide 1</vt:lpstr>
      <vt:lpstr>Slide 2</vt:lpstr>
      <vt:lpstr>Slide 2</vt:lpstr>
      <vt:lpstr>Slide 2</vt:lpstr>
      <vt:lpstr>Slide 2</vt:lpstr>
      <vt:lpstr>Slide 2</vt:lpstr>
      <vt:lpstr>Slide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elie</dc:creator>
  <cp:lastModifiedBy>elie</cp:lastModifiedBy>
  <cp:revision>1</cp:revision>
  <dcterms:created xsi:type="dcterms:W3CDTF">2021-08-24T19:44:11Z</dcterms:created>
  <dcterms:modified xsi:type="dcterms:W3CDTF">2021-08-24T21:02:12Z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