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B8D2-7A78-4985-8135-1683FDC6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E483E-DBB1-4985-B3C2-0916A945B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36D1-8255-4729-A6B2-11158DCB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445B-6DAB-4A74-A46B-1734A7A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7B2D-EBA0-4C6D-B3FD-199A8ED1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D312-184E-4622-8E4A-0DCFBE0E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8F8D6-2B0E-490A-875E-2528A7D5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BFE4-A56C-49C7-AD67-AB78A91D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9F9B-1C0D-4773-B407-23DB5A6B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4C55-FD98-4A81-905E-9EDB4A68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45EA3-70C2-4BCB-AF4D-79E781AA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E258B-25ED-406C-B504-B689082A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F0CB-D991-4FA4-BA57-597E5BBB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ABBF4-5937-4739-8058-C3A02A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3D4F-C9F4-491D-948E-D5B3BAA4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8EA-4421-424C-BE5F-BFF4DDA0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D592-7AE9-41B2-9CFA-985C59A3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F184-23E4-48CB-90A0-C7EAF1FA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A637-6588-4136-B689-84EC22A4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5F77-95C4-42AC-87D6-B979B7EC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2BF0-95C0-4C57-9023-E8447BBC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B50A-34EF-45F6-9DA8-C83741F9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BF25-EA0B-4229-81C3-33376E5F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0559-F9EC-4537-B5D3-D4E1AED8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57BD-FA37-4C8C-83EE-339B9313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BCB6-A47E-48A7-A44D-2FC783B6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A58F-CA99-4114-B188-3CDC6B96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AC07-C9DB-4E27-8264-DA0424172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58C05-C5C6-4D10-A822-6E827E8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96A43-8581-45FD-B0AF-16E60790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27516-4B78-4D8F-8BB9-CBFC8D6F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2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9B36-F631-4DC6-BFD4-7EC234B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082F-8B90-47BB-8457-C4F9FC1A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38A8D-A201-48F5-9B0D-5FBFB0B0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7E4E2-6B95-4AD7-AB42-BC99B957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56763-D9AF-4ADB-92D6-3FA75DCE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9D6F1-2DE2-48EC-BFD6-F2B988EA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5B431-2110-48C0-A52E-9E73EE66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F950A-82AE-43BD-ABFF-CABD1397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4BAA-4A72-4866-929A-21C51E63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115F4-218C-440D-8407-4416B78A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FB064-8959-42AF-A56C-F1B79609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F22AC-C78D-4D81-8E2F-D13EE2DE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CE82D-2D3F-43E9-BD25-6D545D51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B04F8-0A1D-4479-8E47-489F4A5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5DB59-71A0-4262-B515-75FD5C1E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B0B4-8C71-4D90-BF9B-1601A63A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10A0-C2E6-448F-85E0-8E07A380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D6D4-E397-4CB3-916C-DBA7F54D8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2F9B-1C5A-4C62-A367-9158AAB1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D1E3B-3908-49D0-8CDA-0C5A2A36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10DB-FDBA-433A-8C42-FEF37BE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A2AF-F480-41B7-9C98-29377B5E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65169-4439-409B-AF31-F175820EE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1CF41-9FC6-40EE-A137-BABF19E4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3993-6273-4FCC-A106-F8BBFC3A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9E3B-4259-4A90-AF46-AFA0D4ED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7E010-59A8-4123-9DF9-60795B3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041AB-F646-4856-A32A-C216FC2C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2C05-98AA-4232-878C-52833092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B97D-7413-4BF3-BA1D-A25F4B085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BD6F-A9B4-48B6-9372-1D37E3BEED7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F50F-D322-47EB-948C-903646853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B78-5568-4BD7-B6E9-F30E1419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32000" contrast="24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BD08B5-15D3-4DAD-8730-671872E06AA5}"/>
              </a:ext>
            </a:extLst>
          </p:cNvPr>
          <p:cNvSpPr/>
          <p:nvPr/>
        </p:nvSpPr>
        <p:spPr>
          <a:xfrm>
            <a:off x="1" y="610076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Wireless Networks </a:t>
            </a:r>
            <a:endParaRPr lang="en-US" sz="60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F5887-662C-4F93-83CA-F5D21808B8F9}"/>
              </a:ext>
            </a:extLst>
          </p:cNvPr>
          <p:cNvSpPr/>
          <p:nvPr/>
        </p:nvSpPr>
        <p:spPr>
          <a:xfrm>
            <a:off x="-1" y="153697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63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WIRELESS COMMUNICATIONS 371-1-1903 - SPRING 2020  </a:t>
            </a:r>
            <a:endParaRPr lang="en-US" sz="2000" dirty="0">
              <a:ln w="635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B53CB-9C5A-4300-BE5E-14992D39E9AC}"/>
              </a:ext>
            </a:extLst>
          </p:cNvPr>
          <p:cNvSpPr/>
          <p:nvPr/>
        </p:nvSpPr>
        <p:spPr>
          <a:xfrm>
            <a:off x="-1" y="296559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LAB 1 - Digital Wireless Communication </a:t>
            </a:r>
          </a:p>
          <a:p>
            <a:pPr algn="ctr"/>
            <a:r>
              <a:rPr lang="en-US" sz="48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 </a:t>
            </a:r>
            <a:endParaRPr lang="en-US" sz="48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8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7253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Efi Dvirf</dc:creator>
  <cp:lastModifiedBy>Efi Dvirf</cp:lastModifiedBy>
  <cp:revision>4</cp:revision>
  <dcterms:created xsi:type="dcterms:W3CDTF">2019-08-13T10:16:57Z</dcterms:created>
  <dcterms:modified xsi:type="dcterms:W3CDTF">2019-08-18T11:19:09Z</dcterms:modified>
</cp:coreProperties>
</file>