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B8D2-7A78-4985-8135-1683FDC60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E483E-DBB1-4985-B3C2-0916A945B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A36D1-8255-4729-A6B2-11158DCB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445B-6DAB-4A74-A46B-1734A7A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67B2D-EBA0-4C6D-B3FD-199A8ED1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1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D312-184E-4622-8E4A-0DCFBE0E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8F8D6-2B0E-490A-875E-2528A7D50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BFE4-A56C-49C7-AD67-AB78A91D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9F9B-1C0D-4773-B407-23DB5A6B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4C55-FD98-4A81-905E-9EDB4A68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45EA3-70C2-4BCB-AF4D-79E781AAE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E258B-25ED-406C-B504-B689082AC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5F0CB-D991-4FA4-BA57-597E5BBB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ABBF4-5937-4739-8058-C3A02AF3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13D4F-C9F4-491D-948E-D5B3BAA4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3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A8EA-4421-424C-BE5F-BFF4DDA0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D592-7AE9-41B2-9CFA-985C59A32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F184-23E4-48CB-90A0-C7EAF1FA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9A637-6588-4136-B689-84EC22A4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5F77-95C4-42AC-87D6-B979B7EC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2BF0-95C0-4C57-9023-E8447BBC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9B50A-34EF-45F6-9DA8-C83741F96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BF25-EA0B-4229-81C3-33376E5F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F0559-F9EC-4537-B5D3-D4E1AED8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957BD-FA37-4C8C-83EE-339B9313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BCB6-A47E-48A7-A44D-2FC783B6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A58F-CA99-4114-B188-3CDC6B96B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0AC07-C9DB-4E27-8264-DA0424172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58C05-C5C6-4D10-A822-6E827E8B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96A43-8581-45FD-B0AF-16E60790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27516-4B78-4D8F-8BB9-CBFC8D6F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2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9B36-F631-4DC6-BFD4-7EC234BD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B082F-8B90-47BB-8457-C4F9FC1AF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38A8D-A201-48F5-9B0D-5FBFB0B0B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7E4E2-6B95-4AD7-AB42-BC99B957B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56763-D9AF-4ADB-92D6-3FA75DCE9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9D6F1-2DE2-48EC-BFD6-F2B988EA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5B431-2110-48C0-A52E-9E73EE66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6F950A-82AE-43BD-ABFF-CABD1397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4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4BAA-4A72-4866-929A-21C51E63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115F4-218C-440D-8407-4416B78A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FB064-8959-42AF-A56C-F1B79609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F22AC-C78D-4D81-8E2F-D13EE2DE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1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CE82D-2D3F-43E9-BD25-6D545D51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B04F8-0A1D-4479-8E47-489F4A51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5DB59-71A0-4262-B515-75FD5C1E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9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B0B4-8C71-4D90-BF9B-1601A63A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10A0-C2E6-448F-85E0-8E07A3801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6D6D4-E397-4CB3-916C-DBA7F54D8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2F9B-1C5A-4C62-A367-9158AAB1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D1E3B-3908-49D0-8CDA-0C5A2A36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410DB-FDBA-433A-8C42-FEF37BE7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A2AF-F480-41B7-9C98-29377B5E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65169-4439-409B-AF31-F175820EE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1CF41-9FC6-40EE-A137-BABF19E4D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D3993-6273-4FCC-A106-F8BBFC3A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C9E3B-4259-4A90-AF46-AFA0D4ED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7E010-59A8-4123-9DF9-60795B35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9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041AB-F646-4856-A32A-C216FC2C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62C05-98AA-4232-878C-528330922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BB97D-7413-4BF3-BA1D-A25F4B085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0BD6F-A9B4-48B6-9372-1D37E3BEED7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F50F-D322-47EB-948C-903646853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3B78-5568-4BD7-B6E9-F30E14190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4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microsoft.com/office/2007/relationships/hdphoto" Target="../media/hdphoto4.wdp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8A97F-E121-4470-9D4F-81B563533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32000" contrast="24000"/>
                    </a14:imgEffect>
                  </a14:imgLayer>
                </a14:imgProps>
              </a:ext>
            </a:extLst>
          </a:blip>
          <a:srcRect t="10249" b="102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BD08B5-15D3-4DAD-8730-671872E06AA5}"/>
              </a:ext>
            </a:extLst>
          </p:cNvPr>
          <p:cNvSpPr/>
          <p:nvPr/>
        </p:nvSpPr>
        <p:spPr>
          <a:xfrm>
            <a:off x="0" y="2921168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n w="28575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/>
                </a:solidFill>
                <a:latin typeface="Segoe UI" panose="020B0502040204020203" pitchFamily="34" charset="0"/>
                <a:ea typeface="Tw Cen MT" panose="020B0602020104020603" pitchFamily="34" charset="0"/>
              </a:rPr>
              <a:t>Wireless Networks </a:t>
            </a:r>
            <a:endParaRPr lang="en-US" sz="6000" dirty="0">
              <a:ln w="28575">
                <a:solidFill>
                  <a:schemeClr val="accent1">
                    <a:lumMod val="50000"/>
                  </a:schemeClr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F5887-662C-4F93-83CA-F5D21808B8F9}"/>
              </a:ext>
            </a:extLst>
          </p:cNvPr>
          <p:cNvSpPr/>
          <p:nvPr/>
        </p:nvSpPr>
        <p:spPr>
          <a:xfrm>
            <a:off x="0" y="3936831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n w="63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/>
                </a:solidFill>
                <a:latin typeface="Segoe UI" panose="020B0502040204020203" pitchFamily="34" charset="0"/>
                <a:ea typeface="Tw Cen MT" panose="020B0602020104020603" pitchFamily="34" charset="0"/>
              </a:rPr>
              <a:t>WIRELESS COMMUNICATIONS 371-1-1903 - SPRING 2020  </a:t>
            </a:r>
            <a:endParaRPr lang="en-US" sz="2000" dirty="0">
              <a:ln w="6350">
                <a:solidFill>
                  <a:schemeClr val="accent1">
                    <a:lumMod val="50000"/>
                  </a:schemeClr>
                </a:solidFill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7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8A97F-E121-4470-9D4F-81B563533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32000" contrast="24000"/>
                    </a14:imgEffect>
                  </a14:imgLayer>
                </a14:imgProps>
              </a:ext>
            </a:extLst>
          </a:blip>
          <a:srcRect t="10249" b="102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BD08B5-15D3-4DAD-8730-671872E06AA5}"/>
              </a:ext>
            </a:extLst>
          </p:cNvPr>
          <p:cNvSpPr/>
          <p:nvPr/>
        </p:nvSpPr>
        <p:spPr>
          <a:xfrm>
            <a:off x="1" y="610076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n w="28575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/>
                </a:solidFill>
                <a:latin typeface="Segoe UI" panose="020B0502040204020203" pitchFamily="34" charset="0"/>
                <a:ea typeface="Tw Cen MT" panose="020B0602020104020603" pitchFamily="34" charset="0"/>
              </a:rPr>
              <a:t>Wireless Networks </a:t>
            </a:r>
            <a:endParaRPr lang="en-US" sz="6000" dirty="0">
              <a:ln w="28575">
                <a:solidFill>
                  <a:schemeClr val="accent1">
                    <a:lumMod val="50000"/>
                  </a:schemeClr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F5887-662C-4F93-83CA-F5D21808B8F9}"/>
              </a:ext>
            </a:extLst>
          </p:cNvPr>
          <p:cNvSpPr/>
          <p:nvPr/>
        </p:nvSpPr>
        <p:spPr>
          <a:xfrm>
            <a:off x="-1" y="153697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n w="63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/>
                </a:solidFill>
                <a:latin typeface="Segoe UI" panose="020B0502040204020203" pitchFamily="34" charset="0"/>
                <a:ea typeface="Tw Cen MT" panose="020B0602020104020603" pitchFamily="34" charset="0"/>
              </a:rPr>
              <a:t>WIRELESS COMMUNICATIONS 371-1-1903 - SPRING 2020  </a:t>
            </a:r>
            <a:endParaRPr lang="en-US" sz="2000" dirty="0">
              <a:ln w="6350">
                <a:solidFill>
                  <a:schemeClr val="accent1">
                    <a:lumMod val="50000"/>
                  </a:schemeClr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AB53CB-9C5A-4300-BE5E-14992D39E9AC}"/>
              </a:ext>
            </a:extLst>
          </p:cNvPr>
          <p:cNvSpPr/>
          <p:nvPr/>
        </p:nvSpPr>
        <p:spPr>
          <a:xfrm>
            <a:off x="-1" y="296559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 w="28575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Tw Cen MT" panose="020B0602020104020603" pitchFamily="34" charset="0"/>
              </a:rPr>
              <a:t>LAB 1 - Digital Wireless Communication </a:t>
            </a:r>
          </a:p>
          <a:p>
            <a:pPr algn="ctr"/>
            <a:r>
              <a:rPr lang="en-US" sz="4800" b="1" dirty="0">
                <a:ln w="28575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Tw Cen MT" panose="020B0602020104020603" pitchFamily="34" charset="0"/>
              </a:rPr>
              <a:t> </a:t>
            </a:r>
            <a:endParaRPr lang="en-US" sz="4800" dirty="0">
              <a:ln w="28575"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3B6137-B995-4BEF-AD2F-8122B3226EAF}"/>
              </a:ext>
            </a:extLst>
          </p:cNvPr>
          <p:cNvPicPr/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51" y="4273947"/>
            <a:ext cx="8577898" cy="2094150"/>
          </a:xfrm>
          <a:prstGeom prst="rect">
            <a:avLst/>
          </a:prstGeom>
          <a:noFill/>
        </p:spPr>
      </p:pic>
      <p:pic>
        <p:nvPicPr>
          <p:cNvPr id="1026" name="Picture 2" descr="Image result for alice in wonderland">
            <a:extLst>
              <a:ext uri="{FF2B5EF4-FFF2-40B4-BE49-F238E27FC236}">
                <a16:creationId xmlns:a16="http://schemas.microsoft.com/office/drawing/2014/main" id="{5487C8AA-61D6-42E1-BB7F-198935847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065" b="94289" l="10000" r="90000">
                        <a14:foregroundMark x1="51136" y1="9483" x2="44545" y2="10022"/>
                        <a14:foregroundMark x1="53750" y1="8513" x2="56023" y2="7974"/>
                        <a14:foregroundMark x1="51023" y1="5927" x2="50568" y2="5172"/>
                        <a14:foregroundMark x1="51591" y1="89224" x2="51364" y2="89978"/>
                        <a14:foregroundMark x1="50227" y1="93858" x2="50795" y2="94289"/>
                        <a14:foregroundMark x1="43409" y1="8513" x2="42386" y2="105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4" y="4902200"/>
            <a:ext cx="627402" cy="66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alice in wonderland">
            <a:extLst>
              <a:ext uri="{FF2B5EF4-FFF2-40B4-BE49-F238E27FC236}">
                <a16:creationId xmlns:a16="http://schemas.microsoft.com/office/drawing/2014/main" id="{16675ED7-F52A-4432-85AF-507A769A6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065" b="94289" l="10000" r="90000">
                        <a14:foregroundMark x1="51136" y1="9483" x2="44545" y2="10022"/>
                        <a14:foregroundMark x1="53750" y1="8513" x2="56023" y2="7974"/>
                        <a14:foregroundMark x1="51023" y1="5927" x2="50568" y2="5172"/>
                        <a14:foregroundMark x1="51591" y1="89224" x2="51364" y2="89978"/>
                        <a14:foregroundMark x1="50227" y1="93858" x2="50795" y2="94289"/>
                        <a14:foregroundMark x1="43409" y1="8513" x2="42386" y2="10560"/>
                      </a14:backgroundRemoval>
                    </a14:imgEffect>
                    <a14:imgEffect>
                      <a14:artisticGlass scaling="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847" y="4902200"/>
            <a:ext cx="627402" cy="66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4D15DE-E15D-4056-A860-AC4DFE8D93F4}"/>
              </a:ext>
            </a:extLst>
          </p:cNvPr>
          <p:cNvSpPr/>
          <p:nvPr/>
        </p:nvSpPr>
        <p:spPr>
          <a:xfrm>
            <a:off x="2949625" y="1971819"/>
            <a:ext cx="62927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63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/>
                </a:solidFill>
                <a:latin typeface="Segoe UI" panose="020B0502040204020203" pitchFamily="34" charset="0"/>
              </a:rPr>
              <a:t>Practical Laboratory Session</a:t>
            </a:r>
          </a:p>
        </p:txBody>
      </p:sp>
    </p:spTree>
    <p:extLst>
      <p:ext uri="{BB962C8B-B14F-4D97-AF65-F5344CB8AC3E}">
        <p14:creationId xmlns:p14="http://schemas.microsoft.com/office/powerpoint/2010/main" val="244558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8A97F-E121-4470-9D4F-81B563533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60000" contrast="50000"/>
                    </a14:imgEffect>
                  </a14:imgLayer>
                </a14:imgProps>
              </a:ext>
            </a:extLst>
          </a:blip>
          <a:srcRect t="10249" b="102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Using VNC Connect to Mirror Classroom Teacher's CPU to Low Vision ...">
            <a:extLst>
              <a:ext uri="{FF2B5EF4-FFF2-40B4-BE49-F238E27FC236}">
                <a16:creationId xmlns:a16="http://schemas.microsoft.com/office/drawing/2014/main" id="{3B2DE507-5CE8-4C66-BEDC-5A20BC080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06" b="97500" l="10000" r="90000">
                        <a14:foregroundMark x1="26328" y1="4306" x2="70859" y2="9167"/>
                        <a14:foregroundMark x1="31953" y1="97500" x2="67266" y2="93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346" y="1866160"/>
            <a:ext cx="1850130" cy="10406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09111B-2685-486B-AA1A-6F61FDDAB8B3}"/>
              </a:ext>
            </a:extLst>
          </p:cNvPr>
          <p:cNvPicPr/>
          <p:nvPr/>
        </p:nvPicPr>
        <p:blipFill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21" y="607554"/>
            <a:ext cx="8577898" cy="2094150"/>
          </a:xfrm>
          <a:prstGeom prst="rect">
            <a:avLst/>
          </a:prstGeom>
          <a:noFill/>
        </p:spPr>
      </p:pic>
      <p:pic>
        <p:nvPicPr>
          <p:cNvPr id="7" name="Picture 2" descr="Image result for alice in wonderland">
            <a:extLst>
              <a:ext uri="{FF2B5EF4-FFF2-40B4-BE49-F238E27FC236}">
                <a16:creationId xmlns:a16="http://schemas.microsoft.com/office/drawing/2014/main" id="{07C3CA2B-BA41-4417-9AB2-3D874E897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065" b="94289" l="10000" r="90000">
                        <a14:foregroundMark x1="51136" y1="9483" x2="44545" y2="10022"/>
                        <a14:foregroundMark x1="53750" y1="8513" x2="56023" y2="7974"/>
                        <a14:foregroundMark x1="51023" y1="5927" x2="50568" y2="5172"/>
                        <a14:foregroundMark x1="51591" y1="89224" x2="51364" y2="89978"/>
                        <a14:foregroundMark x1="50227" y1="93858" x2="50795" y2="94289"/>
                        <a14:foregroundMark x1="43409" y1="8513" x2="42386" y2="105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184" y="1235807"/>
            <a:ext cx="627402" cy="66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alice in wonderland">
            <a:extLst>
              <a:ext uri="{FF2B5EF4-FFF2-40B4-BE49-F238E27FC236}">
                <a16:creationId xmlns:a16="http://schemas.microsoft.com/office/drawing/2014/main" id="{176FFF5D-10ED-4ED2-9F68-5D474C4D0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065" b="94289" l="10000" r="90000">
                        <a14:foregroundMark x1="51136" y1="9483" x2="44545" y2="10022"/>
                        <a14:foregroundMark x1="53750" y1="8513" x2="56023" y2="7974"/>
                        <a14:foregroundMark x1="51023" y1="5927" x2="50568" y2="5172"/>
                        <a14:foregroundMark x1="51591" y1="89224" x2="51364" y2="89978"/>
                        <a14:foregroundMark x1="50227" y1="93858" x2="50795" y2="94289"/>
                        <a14:foregroundMark x1="43409" y1="8513" x2="42386" y2="10560"/>
                      </a14:backgroundRemoval>
                    </a14:imgEffect>
                    <a14:imgEffect>
                      <a14:artisticGlass scaling="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017" y="1235807"/>
            <a:ext cx="627402" cy="66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Using VNC Connect to Mirror Classroom Teacher's CPU to Low Vision ...">
            <a:extLst>
              <a:ext uri="{FF2B5EF4-FFF2-40B4-BE49-F238E27FC236}">
                <a16:creationId xmlns:a16="http://schemas.microsoft.com/office/drawing/2014/main" id="{8F1FA5F5-D29F-443F-8887-C6ABC4D13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06" b="97500" l="10000" r="90000">
                        <a14:foregroundMark x1="26328" y1="4306" x2="70859" y2="9167"/>
                        <a14:foregroundMark x1="31953" y1="97500" x2="67266" y2="93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" y="1897359"/>
            <a:ext cx="1850130" cy="10406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ptop - Free computer icons">
            <a:extLst>
              <a:ext uri="{FF2B5EF4-FFF2-40B4-BE49-F238E27FC236}">
                <a16:creationId xmlns:a16="http://schemas.microsoft.com/office/drawing/2014/main" id="{B3F9AF4B-F98C-4B7C-89AF-C10DB5A9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025" y="5187461"/>
            <a:ext cx="1321720" cy="132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aptop - Free computer icons">
            <a:extLst>
              <a:ext uri="{FF2B5EF4-FFF2-40B4-BE49-F238E27FC236}">
                <a16:creationId xmlns:a16="http://schemas.microsoft.com/office/drawing/2014/main" id="{B80B0805-F7C4-4E59-A4BB-168334487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858" y="5187461"/>
            <a:ext cx="1321720" cy="132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2B22DAC7-5E4B-48F1-A28B-3F63008C29BC}"/>
              </a:ext>
            </a:extLst>
          </p:cNvPr>
          <p:cNvSpPr/>
          <p:nvPr/>
        </p:nvSpPr>
        <p:spPr>
          <a:xfrm rot="4425834">
            <a:off x="619706" y="3912025"/>
            <a:ext cx="2312377" cy="610277"/>
          </a:xfrm>
          <a:prstGeom prst="leftRightArrow">
            <a:avLst>
              <a:gd name="adj1" fmla="val 29462"/>
              <a:gd name="adj2" fmla="val 835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VPN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0D8CE6E3-E1A7-4030-A54B-16E1E20FDC00}"/>
              </a:ext>
            </a:extLst>
          </p:cNvPr>
          <p:cNvSpPr/>
          <p:nvPr/>
        </p:nvSpPr>
        <p:spPr>
          <a:xfrm rot="6558986" flipH="1" flipV="1">
            <a:off x="8760240" y="3895470"/>
            <a:ext cx="2312377" cy="610277"/>
          </a:xfrm>
          <a:prstGeom prst="leftRightArrow">
            <a:avLst>
              <a:gd name="adj1" fmla="val 29462"/>
              <a:gd name="adj2" fmla="val 835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59089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8A97F-E121-4470-9D4F-81B563533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60000" contrast="50000"/>
                    </a14:imgEffect>
                  </a14:imgLayer>
                </a14:imgProps>
              </a:ext>
            </a:extLst>
          </a:blip>
          <a:srcRect t="10249" b="102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40123-2D8C-49B7-AE23-5E6C5FDC3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426" y="2444416"/>
            <a:ext cx="5872573" cy="44044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250242-7CC3-499D-8811-1D6EF04F0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-1"/>
            <a:ext cx="6858001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5A6D07-A578-452A-BED6-4D258A28AEB9}"/>
              </a:ext>
            </a:extLst>
          </p:cNvPr>
          <p:cNvSpPr/>
          <p:nvPr/>
        </p:nvSpPr>
        <p:spPr>
          <a:xfrm>
            <a:off x="118905" y="6406719"/>
            <a:ext cx="7874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https://www.youtube.com/watch?v=cygDXeZaiOM&amp;feature=emb_logo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FFE335-E46C-4318-8D84-F9C82D2B0D30}"/>
              </a:ext>
            </a:extLst>
          </p:cNvPr>
          <p:cNvSpPr/>
          <p:nvPr/>
        </p:nvSpPr>
        <p:spPr>
          <a:xfrm>
            <a:off x="284084" y="353254"/>
            <a:ext cx="30941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NI USRP B210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8FC0C0-56FC-46EE-B948-50599EC2232F}"/>
              </a:ext>
            </a:extLst>
          </p:cNvPr>
          <p:cNvSpPr/>
          <p:nvPr/>
        </p:nvSpPr>
        <p:spPr>
          <a:xfrm>
            <a:off x="6641960" y="-1"/>
            <a:ext cx="5550039" cy="2517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C9A8AF-F629-4114-9615-5C2511DF237C}"/>
              </a:ext>
            </a:extLst>
          </p:cNvPr>
          <p:cNvSpPr/>
          <p:nvPr/>
        </p:nvSpPr>
        <p:spPr>
          <a:xfrm>
            <a:off x="8834604" y="2444416"/>
            <a:ext cx="21723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Lime SDR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30C1A-FA88-45A0-87CF-86B387DA0E42}"/>
              </a:ext>
            </a:extLst>
          </p:cNvPr>
          <p:cNvCxnSpPr/>
          <p:nvPr/>
        </p:nvCxnSpPr>
        <p:spPr>
          <a:xfrm flipH="1">
            <a:off x="3494942" y="1258555"/>
            <a:ext cx="1173773" cy="24166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B6BFE6-727B-48D9-9B96-F0934F46A009}"/>
              </a:ext>
            </a:extLst>
          </p:cNvPr>
          <p:cNvCxnSpPr>
            <a:cxnSpLocks/>
          </p:cNvCxnSpPr>
          <p:nvPr/>
        </p:nvCxnSpPr>
        <p:spPr>
          <a:xfrm>
            <a:off x="6941527" y="1943861"/>
            <a:ext cx="401416" cy="25189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2.4GHz Duck Antenna RP-SMA Australia">
            <a:extLst>
              <a:ext uri="{FF2B5EF4-FFF2-40B4-BE49-F238E27FC236}">
                <a16:creationId xmlns:a16="http://schemas.microsoft.com/office/drawing/2014/main" id="{9AFC995D-E202-4BBC-A9AA-0D106D88C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918" y="15064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87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8A97F-E121-4470-9D4F-81B563533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60000" contrast="50000"/>
                    </a14:imgEffect>
                  </a14:imgLayer>
                </a14:imgProps>
              </a:ext>
            </a:extLst>
          </a:blip>
          <a:srcRect t="10249" b="102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8123E9C-DC31-4B18-8439-E90A28020B57}"/>
              </a:ext>
            </a:extLst>
          </p:cNvPr>
          <p:cNvSpPr/>
          <p:nvPr/>
        </p:nvSpPr>
        <p:spPr>
          <a:xfrm>
            <a:off x="998931" y="420924"/>
            <a:ext cx="104057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n w="28575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/>
                </a:solidFill>
                <a:latin typeface="Segoe UI" panose="020B0502040204020203" pitchFamily="34" charset="0"/>
              </a:rPr>
              <a:t>Send “Alice”, receive “Bob”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1CA439-B3EF-4E19-A154-2A117B49EB20}"/>
              </a:ext>
            </a:extLst>
          </p:cNvPr>
          <p:cNvSpPr/>
          <p:nvPr/>
        </p:nvSpPr>
        <p:spPr>
          <a:xfrm>
            <a:off x="1381145" y="1857511"/>
            <a:ext cx="96413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6350"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FF0000"/>
                </a:solidFill>
                <a:latin typeface="Segoe UI" panose="020B0502040204020203" pitchFamily="34" charset="0"/>
              </a:rPr>
              <a:t>1.Open:</a:t>
            </a:r>
          </a:p>
          <a:p>
            <a:r>
              <a:rPr lang="en-US" sz="4000" b="1" dirty="0">
                <a:ln w="63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/>
                </a:solidFill>
                <a:latin typeface="Segoe UI" panose="020B0502040204020203" pitchFamily="34" charset="0"/>
              </a:rPr>
              <a:t>LAB1 - Digital Wireless Communication Practical Laboratory Session</a:t>
            </a:r>
          </a:p>
          <a:p>
            <a:r>
              <a:rPr lang="en-US" sz="4000" b="1" dirty="0">
                <a:ln w="6350"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FF0000"/>
                </a:solidFill>
                <a:latin typeface="Segoe UI" panose="020B0502040204020203" pitchFamily="34" charset="0"/>
              </a:rPr>
              <a:t>(Moodle)</a:t>
            </a:r>
          </a:p>
          <a:p>
            <a:endParaRPr lang="en-US" sz="4000" b="1" dirty="0">
              <a:ln w="6350">
                <a:solidFill>
                  <a:schemeClr val="accent1">
                    <a:lumMod val="50000"/>
                  </a:schemeClr>
                </a:solidFill>
              </a:ln>
              <a:solidFill>
                <a:schemeClr val="accent1"/>
              </a:solidFill>
              <a:latin typeface="Segoe UI" panose="020B0502040204020203" pitchFamily="34" charset="0"/>
            </a:endParaRPr>
          </a:p>
          <a:p>
            <a:r>
              <a:rPr lang="en-US" sz="4000" b="1" dirty="0">
                <a:ln w="6350"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FF0000"/>
                </a:solidFill>
                <a:latin typeface="Segoe UI" panose="020B0502040204020203" pitchFamily="34" charset="0"/>
              </a:rPr>
              <a:t>2. Self Work</a:t>
            </a:r>
          </a:p>
        </p:txBody>
      </p:sp>
    </p:spTree>
    <p:extLst>
      <p:ext uri="{BB962C8B-B14F-4D97-AF65-F5344CB8AC3E}">
        <p14:creationId xmlns:p14="http://schemas.microsoft.com/office/powerpoint/2010/main" val="20241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Efi Dvirf</dc:creator>
  <cp:lastModifiedBy>Efi Dvir</cp:lastModifiedBy>
  <cp:revision>11</cp:revision>
  <dcterms:created xsi:type="dcterms:W3CDTF">2019-08-13T10:16:57Z</dcterms:created>
  <dcterms:modified xsi:type="dcterms:W3CDTF">2020-03-29T11:04:07Z</dcterms:modified>
</cp:coreProperties>
</file>