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4" r:id="rId6"/>
    <p:sldId id="263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B8D2-7A78-4985-8135-1683FDC6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483E-DBB1-4985-B3C2-0916A945B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36D1-8255-4729-A6B2-11158DCB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445B-6DAB-4A74-A46B-1734A7A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B2D-EBA0-4C6D-B3FD-199A8ED1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D312-184E-4622-8E4A-0DCFBE0E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8F8D6-2B0E-490A-875E-2528A7D5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BFE4-A56C-49C7-AD67-AB78A91D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9F9B-1C0D-4773-B407-23DB5A6B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4C55-FD98-4A81-905E-9EDB4A68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45EA3-70C2-4BCB-AF4D-79E781AA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E258B-25ED-406C-B504-B689082AC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F0CB-D991-4FA4-BA57-597E5BBB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ABBF4-5937-4739-8058-C3A02AF3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3D4F-C9F4-491D-948E-D5B3BAA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8EA-4421-424C-BE5F-BFF4DDA0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D592-7AE9-41B2-9CFA-985C59A32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F184-23E4-48CB-90A0-C7EAF1FA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A637-6588-4136-B689-84EC22A4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5F77-95C4-42AC-87D6-B979B7EC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2BF0-95C0-4C57-9023-E8447BBC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B50A-34EF-45F6-9DA8-C83741F9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BF25-EA0B-4229-81C3-33376E5F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0559-F9EC-4537-B5D3-D4E1AED8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57BD-FA37-4C8C-83EE-339B9313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CB6-A47E-48A7-A44D-2FC783B6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A58F-CA99-4114-B188-3CDC6B96B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0AC07-C9DB-4E27-8264-DA0424172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58C05-C5C6-4D10-A822-6E827E8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6A43-8581-45FD-B0AF-16E6079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27516-4B78-4D8F-8BB9-CBFC8D6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B36-F631-4DC6-BFD4-7EC234BD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082F-8B90-47BB-8457-C4F9FC1A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38A8D-A201-48F5-9B0D-5FBFB0B0B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7E4E2-6B95-4AD7-AB42-BC99B957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56763-D9AF-4ADB-92D6-3FA75DCE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6F1-2DE2-48EC-BFD6-F2B988EA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5B431-2110-48C0-A52E-9E73EE66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F950A-82AE-43BD-ABFF-CABD1397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BAA-4A72-4866-929A-21C51E63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115F4-218C-440D-8407-4416B78A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FB064-8959-42AF-A56C-F1B7960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22AC-C78D-4D81-8E2F-D13EE2DE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CE82D-2D3F-43E9-BD25-6D545D5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B04F8-0A1D-4479-8E47-489F4A51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5DB59-71A0-4262-B515-75FD5C1E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B0B4-8C71-4D90-BF9B-1601A63A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10A0-C2E6-448F-85E0-8E07A380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D6D4-E397-4CB3-916C-DBA7F54D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2F9B-1C5A-4C62-A367-9158AAB1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D1E3B-3908-49D0-8CDA-0C5A2A36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10DB-FDBA-433A-8C42-FEF37BE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2AF-F480-41B7-9C98-29377B5E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65169-4439-409B-AF31-F175820EE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1CF41-9FC6-40EE-A137-BABF19E4D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993-6273-4FCC-A106-F8BBFC3A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9E3B-4259-4A90-AF46-AFA0D4ED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E010-59A8-4123-9DF9-60795B3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041AB-F646-4856-A32A-C216FC2C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62C05-98AA-4232-878C-52833092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BB97D-7413-4BF3-BA1D-A25F4B085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BD6F-A9B4-48B6-9372-1D37E3BEED76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F50F-D322-47EB-948C-90364685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B78-5568-4BD7-B6E9-F30E14190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5FA1-0B58-4594-B3DD-45646818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A4257-CC88-48E9-8C23-AC38F287D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</a:blip>
          <a:srcRect l="-7380" r="-1"/>
          <a:stretch/>
        </p:blipFill>
        <p:spPr>
          <a:xfrm>
            <a:off x="-2237014" y="-30081"/>
            <a:ext cx="17498787" cy="7799906"/>
          </a:xfrm>
          <a:prstGeom prst="rect">
            <a:avLst/>
          </a:prstGeom>
          <a:ln>
            <a:noFill/>
          </a:ln>
          <a:effectLst>
            <a:softEdge rad="6731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7000"/>
                    </a14:imgEffect>
                    <a14:imgEffect>
                      <a14:brightnessContrast bright="32000" contrast="24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BD08B5-15D3-4DAD-8730-671872E06AA5}"/>
              </a:ext>
            </a:extLst>
          </p:cNvPr>
          <p:cNvSpPr/>
          <p:nvPr/>
        </p:nvSpPr>
        <p:spPr>
          <a:xfrm>
            <a:off x="0" y="-3079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Networks </a:t>
            </a:r>
            <a:endParaRPr lang="en-US" sz="60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F5887-662C-4F93-83CA-F5D21808B8F9}"/>
              </a:ext>
            </a:extLst>
          </p:cNvPr>
          <p:cNvSpPr/>
          <p:nvPr/>
        </p:nvSpPr>
        <p:spPr>
          <a:xfrm>
            <a:off x="0" y="98486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635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WIRELESS COMMUNICATIONS 371-1-1903 - SPRING 2020  </a:t>
            </a:r>
            <a:endParaRPr lang="en-US" sz="2000" dirty="0">
              <a:ln w="6350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1B680-914E-4B0C-8CE2-E1BBDC03B0A6}"/>
              </a:ext>
            </a:extLst>
          </p:cNvPr>
          <p:cNvSpPr/>
          <p:nvPr/>
        </p:nvSpPr>
        <p:spPr>
          <a:xfrm>
            <a:off x="0" y="292116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Cellular Networks</a:t>
            </a:r>
            <a:endParaRPr lang="en-US" sz="60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7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RFcell- Cellular antennas">
            <a:extLst>
              <a:ext uri="{FF2B5EF4-FFF2-40B4-BE49-F238E27FC236}">
                <a16:creationId xmlns:a16="http://schemas.microsoft.com/office/drawing/2014/main" id="{D180D510-5E52-48D5-8B9A-2A6D0328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780"/>
            <a:ext cx="3804557" cy="68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ellphone icon cartoon Royalty Free Vector Image">
            <a:extLst>
              <a:ext uri="{FF2B5EF4-FFF2-40B4-BE49-F238E27FC236}">
                <a16:creationId xmlns:a16="http://schemas.microsoft.com/office/drawing/2014/main" id="{083B2956-F1ED-497C-BE14-3013FE398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8229373" y="1774708"/>
            <a:ext cx="2623267" cy="3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7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Cellphone icon cartoon Royalty Free Vector Image">
            <a:extLst>
              <a:ext uri="{FF2B5EF4-FFF2-40B4-BE49-F238E27FC236}">
                <a16:creationId xmlns:a16="http://schemas.microsoft.com/office/drawing/2014/main" id="{2DA466AD-C4A3-4EAE-B1BB-A089BECF1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9379762" y="-26911"/>
            <a:ext cx="1428372" cy="19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ellphone icon cartoon Royalty Free Vector Image">
            <a:extLst>
              <a:ext uri="{FF2B5EF4-FFF2-40B4-BE49-F238E27FC236}">
                <a16:creationId xmlns:a16="http://schemas.microsoft.com/office/drawing/2014/main" id="{8037B3AA-60D3-4DE1-887C-B8C50497C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8111719" y="114478"/>
            <a:ext cx="1428372" cy="195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ellphone icon cartoon Royalty Free Vector Image">
            <a:extLst>
              <a:ext uri="{FF2B5EF4-FFF2-40B4-BE49-F238E27FC236}">
                <a16:creationId xmlns:a16="http://schemas.microsoft.com/office/drawing/2014/main" id="{64152B54-04CA-4841-A0BA-65B7EC6E5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9695650" y="931206"/>
            <a:ext cx="1826670" cy="24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ellphone icon cartoon Royalty Free Vector Image">
            <a:extLst>
              <a:ext uri="{FF2B5EF4-FFF2-40B4-BE49-F238E27FC236}">
                <a16:creationId xmlns:a16="http://schemas.microsoft.com/office/drawing/2014/main" id="{2CF0595C-A48F-48B6-8517-C2DDF10D2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7230456" y="1496229"/>
            <a:ext cx="1826670" cy="249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Fcell- Cellular antennas">
            <a:extLst>
              <a:ext uri="{FF2B5EF4-FFF2-40B4-BE49-F238E27FC236}">
                <a16:creationId xmlns:a16="http://schemas.microsoft.com/office/drawing/2014/main" id="{D180D510-5E52-48D5-8B9A-2A6D0328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780"/>
            <a:ext cx="3804557" cy="68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ellphone icon cartoon Royalty Free Vector Image">
            <a:extLst>
              <a:ext uri="{FF2B5EF4-FFF2-40B4-BE49-F238E27FC236}">
                <a16:creationId xmlns:a16="http://schemas.microsoft.com/office/drawing/2014/main" id="{083B2956-F1ED-497C-BE14-3013FE398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8229373" y="1774708"/>
            <a:ext cx="2623267" cy="3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llphone icon cartoon Royalty Free Vector Image">
            <a:extLst>
              <a:ext uri="{FF2B5EF4-FFF2-40B4-BE49-F238E27FC236}">
                <a16:creationId xmlns:a16="http://schemas.microsoft.com/office/drawing/2014/main" id="{F52AA4EE-DE15-4A8F-89CD-B87103BC6F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5764179" y="2993908"/>
            <a:ext cx="2623267" cy="3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ellphone icon cartoon Royalty Free Vector Image">
            <a:extLst>
              <a:ext uri="{FF2B5EF4-FFF2-40B4-BE49-F238E27FC236}">
                <a16:creationId xmlns:a16="http://schemas.microsoft.com/office/drawing/2014/main" id="{6221E594-995B-403D-BE41-BA3F7D66F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9568733" y="3120908"/>
            <a:ext cx="2623267" cy="358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CFB8F2-08CC-4394-BA73-0E337DCFC4E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709543">
            <a:off x="1417852" y="468889"/>
            <a:ext cx="8350494" cy="1953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FC571A-3E92-4888-A8D3-5A84C92966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2049545">
            <a:off x="873243" y="1839172"/>
            <a:ext cx="8350494" cy="1953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1F3F43-5302-4A14-AD17-1A01970AD6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709543">
            <a:off x="2294559" y="1358653"/>
            <a:ext cx="8350494" cy="19531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C85CD8-280E-4BE5-A759-FC29CC2447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301742">
            <a:off x="1588931" y="-35439"/>
            <a:ext cx="8350494" cy="1953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5D18C4-F5E9-4FAF-83F9-0730C3D513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21342227">
            <a:off x="2288973" y="-212596"/>
            <a:ext cx="8350494" cy="19531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CEEBDF-0044-441C-ADBD-B7F6D77105ED}"/>
              </a:ext>
            </a:extLst>
          </p:cNvPr>
          <p:cNvSpPr/>
          <p:nvPr/>
        </p:nvSpPr>
        <p:spPr>
          <a:xfrm>
            <a:off x="175847" y="3970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Multiple Access</a:t>
            </a:r>
            <a:endParaRPr lang="en-US" sz="8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Pentagon 10">
            <a:extLst>
              <a:ext uri="{FF2B5EF4-FFF2-40B4-BE49-F238E27FC236}">
                <a16:creationId xmlns:a16="http://schemas.microsoft.com/office/drawing/2014/main" id="{DDE923F1-8AA7-473A-AC18-FD213F5A4436}"/>
              </a:ext>
            </a:extLst>
          </p:cNvPr>
          <p:cNvSpPr/>
          <p:nvPr/>
        </p:nvSpPr>
        <p:spPr>
          <a:xfrm rot="271389">
            <a:off x="-2611525" y="2867708"/>
            <a:ext cx="9680541" cy="6295291"/>
          </a:xfrm>
          <a:prstGeom prst="pentagon">
            <a:avLst/>
          </a:prstGeom>
          <a:solidFill>
            <a:srgbClr val="00B0F0"/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RFcell- Cellular antennas">
            <a:extLst>
              <a:ext uri="{FF2B5EF4-FFF2-40B4-BE49-F238E27FC236}">
                <a16:creationId xmlns:a16="http://schemas.microsoft.com/office/drawing/2014/main" id="{D180D510-5E52-48D5-8B9A-2A6D0328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780"/>
            <a:ext cx="3804557" cy="68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 20">
            <a:extLst>
              <a:ext uri="{FF2B5EF4-FFF2-40B4-BE49-F238E27FC236}">
                <a16:creationId xmlns:a16="http://schemas.microsoft.com/office/drawing/2014/main" id="{C57C66EE-FDE4-453F-BF28-15BFE1479102}"/>
              </a:ext>
            </a:extLst>
          </p:cNvPr>
          <p:cNvSpPr/>
          <p:nvPr/>
        </p:nvSpPr>
        <p:spPr>
          <a:xfrm rot="242754" flipV="1">
            <a:off x="5537375" y="3079211"/>
            <a:ext cx="9680541" cy="6295291"/>
          </a:xfrm>
          <a:prstGeom prst="pentagon">
            <a:avLst/>
          </a:prstGeom>
          <a:solidFill>
            <a:srgbClr val="00B0F0"/>
          </a:soli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RFcell- Cellular antennas">
            <a:extLst>
              <a:ext uri="{FF2B5EF4-FFF2-40B4-BE49-F238E27FC236}">
                <a16:creationId xmlns:a16="http://schemas.microsoft.com/office/drawing/2014/main" id="{8C4DC571-D724-45B1-972E-E8A84C9E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43" y="173949"/>
            <a:ext cx="3804557" cy="68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CEEBDF-0044-441C-ADBD-B7F6D77105ED}"/>
              </a:ext>
            </a:extLst>
          </p:cNvPr>
          <p:cNvSpPr/>
          <p:nvPr/>
        </p:nvSpPr>
        <p:spPr>
          <a:xfrm>
            <a:off x="-386860" y="39975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Cellular Concept</a:t>
            </a:r>
            <a:endParaRPr lang="en-US" sz="8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7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AF7D97-C12A-4C95-BC46-7D65D5D575BE}"/>
              </a:ext>
            </a:extLst>
          </p:cNvPr>
          <p:cNvGrpSpPr/>
          <p:nvPr/>
        </p:nvGrpSpPr>
        <p:grpSpPr>
          <a:xfrm>
            <a:off x="846694" y="5965882"/>
            <a:ext cx="10498612" cy="892118"/>
            <a:chOff x="846694" y="5965882"/>
            <a:chExt cx="10498612" cy="89211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EAFF24-40B2-4727-A281-C4B2F4C4FADD}"/>
                </a:ext>
              </a:extLst>
            </p:cNvPr>
            <p:cNvSpPr/>
            <p:nvPr/>
          </p:nvSpPr>
          <p:spPr>
            <a:xfrm>
              <a:off x="846694" y="5965882"/>
              <a:ext cx="10498612" cy="892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FD8535-60B0-40D3-A90C-526E4DEE3B9C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0692" t="75950" r="-46032"/>
            <a:stretch/>
          </p:blipFill>
          <p:spPr bwMode="auto">
            <a:xfrm>
              <a:off x="846694" y="5965882"/>
              <a:ext cx="10498612" cy="8921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2050" name="Picture 2" descr="1: Cellular network architecture">
            <a:extLst>
              <a:ext uri="{FF2B5EF4-FFF2-40B4-BE49-F238E27FC236}">
                <a16:creationId xmlns:a16="http://schemas.microsoft.com/office/drawing/2014/main" id="{61F4A153-EA29-40E7-BC1B-4FCCD3288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4" y="940536"/>
            <a:ext cx="10498612" cy="502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7CEEBDF-0044-441C-ADBD-B7F6D77105ED}"/>
              </a:ext>
            </a:extLst>
          </p:cNvPr>
          <p:cNvSpPr/>
          <p:nvPr/>
        </p:nvSpPr>
        <p:spPr>
          <a:xfrm>
            <a:off x="0" y="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  <a:ea typeface="Tw Cen MT" panose="020B0602020104020603" pitchFamily="34" charset="0"/>
              </a:rPr>
              <a:t>Network Architecture</a:t>
            </a:r>
            <a:endParaRPr lang="en-US" sz="8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371C05-2576-45B9-BDE7-AD2A24C958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2" y="0"/>
            <a:ext cx="1111347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63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SM Protocol Stack Diagram ">
            <a:extLst>
              <a:ext uri="{FF2B5EF4-FFF2-40B4-BE49-F238E27FC236}">
                <a16:creationId xmlns:a16="http://schemas.microsoft.com/office/drawing/2014/main" id="{E2236979-FED0-4DF4-91A7-784AF1F4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277"/>
            <a:ext cx="12181567" cy="611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Using VNC Connect to Mirror Classroom Teacher's CPU to Low Vision ...">
            <a:extLst>
              <a:ext uri="{FF2B5EF4-FFF2-40B4-BE49-F238E27FC236}">
                <a16:creationId xmlns:a16="http://schemas.microsoft.com/office/drawing/2014/main" id="{3B2DE507-5CE8-4C66-BEDC-5A20BC080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06" b="97500" l="10000" r="90000">
                        <a14:foregroundMark x1="26328" y1="4306" x2="70859" y2="9167"/>
                        <a14:foregroundMark x1="31953" y1="97500" x2="67266" y2="9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346" y="1866160"/>
            <a:ext cx="1850130" cy="10406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9111B-2685-486B-AA1A-6F61FDDAB8B3}"/>
              </a:ext>
            </a:extLst>
          </p:cNvPr>
          <p:cNvPicPr/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88"/>
          <a:stretch/>
        </p:blipFill>
        <p:spPr bwMode="auto">
          <a:xfrm>
            <a:off x="5871411" y="607554"/>
            <a:ext cx="4315708" cy="2094150"/>
          </a:xfrm>
          <a:prstGeom prst="rect">
            <a:avLst/>
          </a:prstGeom>
          <a:noFill/>
        </p:spPr>
      </p:pic>
      <p:pic>
        <p:nvPicPr>
          <p:cNvPr id="11" name="Picture 4" descr="Laptop - Free computer icons">
            <a:extLst>
              <a:ext uri="{FF2B5EF4-FFF2-40B4-BE49-F238E27FC236}">
                <a16:creationId xmlns:a16="http://schemas.microsoft.com/office/drawing/2014/main" id="{B80B0805-F7C4-4E59-A4BB-16833448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58" y="5187461"/>
            <a:ext cx="1321720" cy="13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0D8CE6E3-E1A7-4030-A54B-16E1E20FDC00}"/>
              </a:ext>
            </a:extLst>
          </p:cNvPr>
          <p:cNvSpPr/>
          <p:nvPr/>
        </p:nvSpPr>
        <p:spPr>
          <a:xfrm rot="6558986" flipH="1" flipV="1">
            <a:off x="8760240" y="3895470"/>
            <a:ext cx="2312377" cy="610277"/>
          </a:xfrm>
          <a:prstGeom prst="leftRightArrow">
            <a:avLst>
              <a:gd name="adj1" fmla="val 29462"/>
              <a:gd name="adj2" fmla="val 835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VPN</a:t>
            </a:r>
          </a:p>
        </p:txBody>
      </p:sp>
      <p:pic>
        <p:nvPicPr>
          <p:cNvPr id="12" name="Picture 2" descr="RFcell- Cellular antennas">
            <a:extLst>
              <a:ext uri="{FF2B5EF4-FFF2-40B4-BE49-F238E27FC236}">
                <a16:creationId xmlns:a16="http://schemas.microsoft.com/office/drawing/2014/main" id="{455C0A2C-342E-4BB1-94ED-12088441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8780"/>
            <a:ext cx="3804557" cy="685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Cellphone icon cartoon Royalty Free Vector Image">
            <a:extLst>
              <a:ext uri="{FF2B5EF4-FFF2-40B4-BE49-F238E27FC236}">
                <a16:creationId xmlns:a16="http://schemas.microsoft.com/office/drawing/2014/main" id="{5399CAFC-9966-4098-B832-D9E8BA6BC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1"/>
          <a:stretch/>
        </p:blipFill>
        <p:spPr bwMode="auto">
          <a:xfrm>
            <a:off x="5650780" y="3153533"/>
            <a:ext cx="1531480" cy="20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0C6F9A-3B36-4E87-A166-79D0BC93291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t="46312" b="30298"/>
          <a:stretch/>
        </p:blipFill>
        <p:spPr>
          <a:xfrm rot="2049545">
            <a:off x="920853" y="1684219"/>
            <a:ext cx="6038602" cy="14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8A97F-E121-4470-9D4F-81B563533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60000" contrast="50000"/>
                    </a14:imgEffect>
                  </a14:imgLayer>
                </a14:imgProps>
              </a:ext>
            </a:extLst>
          </a:blip>
          <a:srcRect t="10249" b="1024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123E9C-DC31-4B18-8439-E90A28020B57}"/>
              </a:ext>
            </a:extLst>
          </p:cNvPr>
          <p:cNvSpPr/>
          <p:nvPr/>
        </p:nvSpPr>
        <p:spPr>
          <a:xfrm>
            <a:off x="501625" y="2795155"/>
            <a:ext cx="76737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latin typeface="Segoe UI" panose="020B0502040204020203" pitchFamily="34" charset="0"/>
              </a:rPr>
              <a:t>Let’s see the work…  </a:t>
            </a:r>
          </a:p>
        </p:txBody>
      </p:sp>
    </p:spTree>
    <p:extLst>
      <p:ext uri="{BB962C8B-B14F-4D97-AF65-F5344CB8AC3E}">
        <p14:creationId xmlns:p14="http://schemas.microsoft.com/office/powerpoint/2010/main" val="20241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Efi Dvirf</dc:creator>
  <cp:lastModifiedBy>Efi Dvirf</cp:lastModifiedBy>
  <cp:revision>21</cp:revision>
  <dcterms:created xsi:type="dcterms:W3CDTF">2019-08-13T10:16:57Z</dcterms:created>
  <dcterms:modified xsi:type="dcterms:W3CDTF">2020-05-09T15:31:03Z</dcterms:modified>
</cp:coreProperties>
</file>