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6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4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016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5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64FB1-54D2-4304-B2BB-321C160AF921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E44A-0CC6-4EDA-9B86-AB5860F6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4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695-3F9F-47B5-BBBD-1A776EA7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L</a:t>
            </a:r>
            <a:r>
              <a:rPr lang="en-US" i="1" dirty="0"/>
              <a:t>ong </a:t>
            </a:r>
            <a:r>
              <a:rPr lang="en-US" b="1" i="1" dirty="0"/>
              <a:t>T</a:t>
            </a:r>
            <a:r>
              <a:rPr lang="en-US" i="1" dirty="0"/>
              <a:t>erm </a:t>
            </a:r>
            <a:r>
              <a:rPr lang="en-US" b="1" i="1" dirty="0"/>
              <a:t>E</a:t>
            </a:r>
            <a:r>
              <a:rPr lang="en-US" i="1" dirty="0"/>
              <a:t>volution</a:t>
            </a:r>
            <a:br>
              <a:rPr lang="en-US" sz="8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E767-E00D-45CA-BD82-4CCB5101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7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0A2-4909-4162-B75D-4D90A233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2" y="4304665"/>
            <a:ext cx="9912355" cy="819355"/>
          </a:xfrm>
        </p:spPr>
        <p:txBody>
          <a:bodyPr>
            <a:noAutofit/>
          </a:bodyPr>
          <a:lstStyle/>
          <a:p>
            <a:pPr algn="ctr"/>
            <a:br>
              <a:rPr lang="en-US" sz="3600" b="1" i="1" dirty="0"/>
            </a:br>
            <a:br>
              <a:rPr lang="en-US" sz="3600" b="1" i="1" dirty="0"/>
            </a:br>
            <a:br>
              <a:rPr lang="en-US" sz="3600" b="1" i="1" dirty="0"/>
            </a:br>
            <a:r>
              <a:rPr lang="en-US" sz="3600" b="1" i="1" dirty="0"/>
              <a:t>L</a:t>
            </a:r>
            <a:r>
              <a:rPr lang="en-US" sz="3600" i="1" dirty="0"/>
              <a:t>ong </a:t>
            </a:r>
            <a:r>
              <a:rPr lang="en-US" sz="3600" b="1" i="1" dirty="0"/>
              <a:t>T</a:t>
            </a:r>
            <a:r>
              <a:rPr lang="en-US" sz="3600" i="1" dirty="0"/>
              <a:t>erm </a:t>
            </a:r>
            <a:r>
              <a:rPr lang="en-US" sz="4000" b="1" i="1" dirty="0"/>
              <a:t>E</a:t>
            </a:r>
            <a:r>
              <a:rPr lang="en-US" sz="4000" i="1" dirty="0"/>
              <a:t>volution</a:t>
            </a:r>
            <a:br>
              <a:rPr lang="en-US" sz="88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7E2F4-2CFD-40BA-8FA1-013C1D39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1354B-CDA5-4096-8471-FB3B9D1E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211813"/>
            <a:ext cx="5186362" cy="37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9874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Long Term Evolution </vt:lpstr>
      <vt:lpstr>   Long Term Evolution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EFI</dc:creator>
  <cp:lastModifiedBy>EFI</cp:lastModifiedBy>
  <cp:revision>2</cp:revision>
  <dcterms:created xsi:type="dcterms:W3CDTF">2019-02-28T18:45:56Z</dcterms:created>
  <dcterms:modified xsi:type="dcterms:W3CDTF">2019-03-07T15:20:12Z</dcterms:modified>
</cp:coreProperties>
</file>