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AEAE-38F1-4666-A11B-234DC5B50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57B40-4736-4008-8D60-68C856DA5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E7D7-B9C0-4DDE-BC8B-3D9DA78A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022C-CC2D-4231-AD6C-074FC754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DA02D-C93E-4618-B829-65210F0A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9BD7-B8C3-49FA-868B-59949BFD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C4856-CEE3-4821-9ED0-15103CC4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2B46-5AC9-4F4B-83CB-1C603440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48A3E-1D84-4244-9176-244685BD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FD56C-D8DF-4227-9E5A-A32C2017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6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A8E2F-0266-4BFD-9CCF-B14FB5456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A8F6B-57B7-4980-A7B6-B896A434F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F7DB6-C746-4D67-A6C3-4C98235D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ED10-E47A-4603-9880-54F0BECA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D4DD0-114C-4DD6-B9BB-CFD1E455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F437-775F-40D3-8D5D-F5181406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3C24-B181-44A7-9641-797B90563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4A0E-4BAB-445C-AAA1-FF55899C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56BB0-9E4B-4363-94D1-08AB3D83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8CE8-D380-4D67-B13D-19F96FC9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4FDF-D37F-46D9-BE01-E3098CE4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9B546-E254-43FF-A142-54D977F85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BC649-DF14-4B1B-80CD-C11167B8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1E62-7338-4A27-9159-507549A1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3516-93C4-40A9-96A2-F280A111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CE7B-38D6-4D23-A5FB-91B9F2AF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DD0C-60BB-4F30-9D00-A723592F4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C0CAA-1EB5-4A2A-9335-3246AE4A7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42D11-080C-4A21-BC60-F15067FD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C7361-6D3B-4362-9E27-5BA18BA2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D7F16-FC53-4740-A6AC-6C8D425A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4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8A83-AB92-4292-A42B-7A1D8B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A3D3F-EA70-45DF-8592-A2CDB9341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9A32E-34D5-451E-9CD5-2F9F6E396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3029E-B9BA-4BA8-92FD-DCD39EF65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E457B-9138-4E60-9916-388F77EC5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7EE305-E620-4B42-85D7-E43ECB25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F8EB1-BFBE-4E03-993A-315BA7EA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E6757-AF40-4BBB-AF6E-145FBED1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1CEE-00BB-40B6-B370-56853C9C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DC46E-12F5-43A7-85D2-FC2BF850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BA6C0-14DC-4ADD-A4A6-DCF967B4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926E9-E336-4143-B06B-8345F706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E6661-87DB-4FBA-AABF-1CAA4360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45DC4-C328-4F1B-A5E5-819CE09E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DE0A-FBD5-44D0-8D4C-152D01CE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AE8D-400B-4794-8D58-55D6E8AB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17D1-7DF9-4067-A1B1-3052E0C0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6B55B-8824-4448-9B9E-6479C7F00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7A47F-3A13-4FF4-8C14-58BE0540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6F7F2-1E6D-4B90-BB80-28503398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42C8B-1F7C-4F49-942C-B591774F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1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1610-5638-4AFC-8C65-A9A9E3F1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D8825-DA1A-4DAE-9C73-2E8455751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455F2-39CD-4959-B736-874FDA7B8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190CC-872B-43BC-9FC3-B7B29598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07E5B-A831-45C0-BC5B-FE76B5B9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78A6F-A362-471E-BE33-2ADAB217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0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B444F-B268-4FD6-A452-76160124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DA5A7-2ACA-4808-9125-4CE0D66D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00760-D3EC-4AD9-9946-A7E58F041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54DC-5661-417D-B7C7-C81BD4791878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4D6DC-6369-4C8D-830D-6E10E62EF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559-CBA8-4E49-83DF-FF80D81A6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85B0-2F1F-4BAC-91E0-9DFC97914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in a Name?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53D51-22F1-4429-99F9-ADABA4A3B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Gabriel Alves</a:t>
            </a:r>
          </a:p>
          <a:p>
            <a:r>
              <a:rPr lang="en-US" dirty="0"/>
              <a:t>Scott Boxberger</a:t>
            </a:r>
          </a:p>
          <a:p>
            <a:r>
              <a:rPr lang="en-US" dirty="0"/>
              <a:t>Erik </a:t>
            </a:r>
            <a:r>
              <a:rPr lang="en-US" dirty="0" err="1"/>
              <a:t>Figge</a:t>
            </a:r>
            <a:endParaRPr lang="en-US" dirty="0"/>
          </a:p>
          <a:p>
            <a:r>
              <a:rPr lang="en-US" dirty="0"/>
              <a:t>Rajeev </a:t>
            </a:r>
            <a:r>
              <a:rPr lang="en-US" dirty="0" err="1"/>
              <a:t>Kulshrestha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6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937D-A083-458B-85F8-D4346A42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did we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EACD-4327-4227-93BE-46CC9285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have baby names changed in popularity over the years?</a:t>
            </a:r>
          </a:p>
          <a:p>
            <a:pPr lvl="1"/>
            <a:r>
              <a:rPr lang="en-US" dirty="0"/>
              <a:t>Is there a difference in Male vs Female trends?</a:t>
            </a:r>
          </a:p>
          <a:p>
            <a:pPr lvl="1"/>
            <a:endParaRPr lang="en-US" dirty="0"/>
          </a:p>
          <a:p>
            <a:r>
              <a:rPr lang="en-US" dirty="0"/>
              <a:t>Are there state/regional differences in name popularity?</a:t>
            </a:r>
          </a:p>
          <a:p>
            <a:endParaRPr lang="en-US" dirty="0"/>
          </a:p>
          <a:p>
            <a:r>
              <a:rPr lang="en-US" dirty="0"/>
              <a:t>Have names shifted in gender popularity?</a:t>
            </a:r>
          </a:p>
          <a:p>
            <a:endParaRPr lang="en-US" dirty="0"/>
          </a:p>
          <a:p>
            <a:r>
              <a:rPr lang="en-US" dirty="0"/>
              <a:t>Does Pop Culture, Sports, etc. influence name selection?</a:t>
            </a:r>
          </a:p>
        </p:txBody>
      </p:sp>
    </p:spTree>
    <p:extLst>
      <p:ext uri="{BB962C8B-B14F-4D97-AF65-F5344CB8AC3E}">
        <p14:creationId xmlns:p14="http://schemas.microsoft.com/office/powerpoint/2010/main" val="279544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2858-BF9F-4722-80B8-18070790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F17C-089A-46BF-9FEA-B27FB02C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 Kaggle.com dataset (extracted from data.gov, via US Social Security Administration)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C87A6-B119-41C2-B791-56F26D3A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72" y="3011899"/>
            <a:ext cx="4889292" cy="296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3DDD65-1279-4D23-A2A3-520C5A378B4A}"/>
              </a:ext>
            </a:extLst>
          </p:cNvPr>
          <p:cNvSpPr txBox="1"/>
          <p:nvPr/>
        </p:nvSpPr>
        <p:spPr>
          <a:xfrm>
            <a:off x="5365904" y="2575099"/>
            <a:ext cx="138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National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BB7049-8735-40F8-A1D3-53639F60BA0B}"/>
              </a:ext>
            </a:extLst>
          </p:cNvPr>
          <p:cNvCxnSpPr>
            <a:cxnSpLocks/>
          </p:cNvCxnSpPr>
          <p:nvPr/>
        </p:nvCxnSpPr>
        <p:spPr>
          <a:xfrm flipH="1">
            <a:off x="3119718" y="3308809"/>
            <a:ext cx="2841813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0FF61B-81B3-4A4A-B71E-A405098F77A0}"/>
              </a:ext>
            </a:extLst>
          </p:cNvPr>
          <p:cNvCxnSpPr>
            <a:cxnSpLocks/>
          </p:cNvCxnSpPr>
          <p:nvPr/>
        </p:nvCxnSpPr>
        <p:spPr>
          <a:xfrm>
            <a:off x="5961529" y="3308809"/>
            <a:ext cx="2613212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A24AA-96CF-4AFA-B176-A9C70090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7" y="3996638"/>
            <a:ext cx="5773622" cy="2681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9D2692-E0F4-45BB-A064-6F155034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17" y="4005051"/>
            <a:ext cx="5773622" cy="2681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20603C-7F95-44F1-9856-86CC60474CC1}"/>
              </a:ext>
            </a:extLst>
          </p:cNvPr>
          <p:cNvSpPr txBox="1"/>
          <p:nvPr/>
        </p:nvSpPr>
        <p:spPr>
          <a:xfrm rot="20932438">
            <a:off x="4321087" y="3473221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CC669-251F-4AA7-9389-71B027587AE9}"/>
              </a:ext>
            </a:extLst>
          </p:cNvPr>
          <p:cNvSpPr txBox="1"/>
          <p:nvPr/>
        </p:nvSpPr>
        <p:spPr>
          <a:xfrm rot="794368">
            <a:off x="6455778" y="3444652"/>
            <a:ext cx="9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DEA64E8-7C15-4609-8DEF-F3DEE2E6B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389" y="5125473"/>
            <a:ext cx="4589930" cy="3347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410F868-9857-45AB-B476-EF9CF9D76412}"/>
              </a:ext>
            </a:extLst>
          </p:cNvPr>
          <p:cNvSpPr txBox="1"/>
          <p:nvPr/>
        </p:nvSpPr>
        <p:spPr>
          <a:xfrm>
            <a:off x="5405486" y="4722402"/>
            <a:ext cx="138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427248-5F24-4356-8BE3-B16259C2B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07" y="6241961"/>
            <a:ext cx="4747451" cy="2996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660EC8F-1BD8-42B9-8A87-489106962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955" y="6236580"/>
            <a:ext cx="4749196" cy="29873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1A8817-1BFB-4E10-B61F-C0FDA7D16940}"/>
              </a:ext>
            </a:extLst>
          </p:cNvPr>
          <p:cNvCxnSpPr>
            <a:cxnSpLocks/>
          </p:cNvCxnSpPr>
          <p:nvPr/>
        </p:nvCxnSpPr>
        <p:spPr>
          <a:xfrm>
            <a:off x="6056417" y="5452567"/>
            <a:ext cx="3257912" cy="75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EF0FC2-A067-4758-9DF8-22BDF77F8BAF}"/>
              </a:ext>
            </a:extLst>
          </p:cNvPr>
          <p:cNvCxnSpPr>
            <a:cxnSpLocks/>
          </p:cNvCxnSpPr>
          <p:nvPr/>
        </p:nvCxnSpPr>
        <p:spPr>
          <a:xfrm flipH="1">
            <a:off x="3003936" y="5460269"/>
            <a:ext cx="3015634" cy="76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7DC6FB-147D-422E-8FDB-A2EC9AED13D7}"/>
              </a:ext>
            </a:extLst>
          </p:cNvPr>
          <p:cNvSpPr txBox="1"/>
          <p:nvPr/>
        </p:nvSpPr>
        <p:spPr>
          <a:xfrm rot="20932438">
            <a:off x="4501941" y="5711180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AA88AE-F720-48C8-9DC5-8B064447AFCF}"/>
              </a:ext>
            </a:extLst>
          </p:cNvPr>
          <p:cNvSpPr txBox="1"/>
          <p:nvPr/>
        </p:nvSpPr>
        <p:spPr>
          <a:xfrm rot="794368">
            <a:off x="6698837" y="5657772"/>
            <a:ext cx="9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2383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/>
          <a:lstStyle/>
          <a:p>
            <a:r>
              <a:rPr lang="en-US" dirty="0"/>
              <a:t>Baby Name Popularity over Time (Male)</a:t>
            </a:r>
          </a:p>
        </p:txBody>
      </p:sp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A725F75-CA96-4FCD-8929-18D1CD683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39765"/>
            <a:ext cx="4105373" cy="3172334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2496CECF-24E9-4F70-A1CC-B175E38EA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994" y="632829"/>
            <a:ext cx="4105373" cy="3172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E22E50-CADD-485E-BA9F-E0BA5E718DE5}"/>
              </a:ext>
            </a:extLst>
          </p:cNvPr>
          <p:cNvSpPr txBox="1"/>
          <p:nvPr/>
        </p:nvSpPr>
        <p:spPr>
          <a:xfrm>
            <a:off x="4561961" y="2928000"/>
            <a:ext cx="3403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in any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 Male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popularity duration in early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volatile in later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0924B5B1-26B3-419F-8806-281932009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829"/>
            <a:ext cx="4105373" cy="3172334"/>
          </a:xfrm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F392535-8D43-46F3-AFA5-868BBA00E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79" y="3582186"/>
            <a:ext cx="4239288" cy="32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1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/>
          <a:lstStyle/>
          <a:p>
            <a:r>
              <a:rPr lang="en-US" dirty="0"/>
              <a:t>Baby Name Popularity over Time (Female)</a:t>
            </a:r>
          </a:p>
        </p:txBody>
      </p:sp>
      <p:pic>
        <p:nvPicPr>
          <p:cNvPr id="8" name="Content Placeholder 7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7B437F0E-F898-410C-8E2A-5AD85D8E1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8535"/>
            <a:ext cx="3997147" cy="3088704"/>
          </a:xfrm>
        </p:spPr>
      </p:pic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859E5D4A-DA4F-4B76-A2F4-CA62D63AC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09" y="3702101"/>
            <a:ext cx="3936152" cy="3041572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A500A281-D003-4676-A469-D05FAB0FC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926"/>
            <a:ext cx="3997147" cy="3088704"/>
          </a:xfrm>
          <a:prstGeom prst="rect">
            <a:avLst/>
          </a:prstGeom>
        </p:spPr>
      </p:pic>
      <p:pic>
        <p:nvPicPr>
          <p:cNvPr id="15" name="Picture 1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BA750E6C-EEFA-413F-9C11-E7FA85BFD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14" y="638283"/>
            <a:ext cx="3997147" cy="30887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BEE31E-E182-4294-A083-6FB54604A71B}"/>
              </a:ext>
            </a:extLst>
          </p:cNvPr>
          <p:cNvSpPr txBox="1"/>
          <p:nvPr/>
        </p:nvSpPr>
        <p:spPr>
          <a:xfrm>
            <a:off x="4432169" y="2547939"/>
            <a:ext cx="3403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in any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 Female Names (over twice as many as male)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popularity duration in early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volatile in later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Talk About Linda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3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/>
          <a:lstStyle/>
          <a:p>
            <a:r>
              <a:rPr lang="en-US" dirty="0"/>
              <a:t>Team/Instructor Name Popularity</a:t>
            </a:r>
          </a:p>
        </p:txBody>
      </p:sp>
      <p:pic>
        <p:nvPicPr>
          <p:cNvPr id="6" name="Content Placeholder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AC3D40B-5D29-4D64-BEB2-822A5B800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41" y="1304423"/>
            <a:ext cx="6178957" cy="4774649"/>
          </a:xfrm>
        </p:spPr>
      </p:pic>
      <p:pic>
        <p:nvPicPr>
          <p:cNvPr id="9" name="Picture 8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996E77F-E1F7-4746-97FD-918B5EFFF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" y="1304423"/>
            <a:ext cx="6178958" cy="47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/>
          <a:lstStyle/>
          <a:p>
            <a:r>
              <a:rPr lang="en-US"/>
              <a:t>Class Name Popularity</a:t>
            </a:r>
            <a:endParaRPr lang="en-US" dirty="0"/>
          </a:p>
        </p:txBody>
      </p:sp>
      <p:pic>
        <p:nvPicPr>
          <p:cNvPr id="7" name="Content Placeholder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0DDBD47-98B7-401A-8BC7-22AE3F576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319"/>
            <a:ext cx="5999116" cy="4635681"/>
          </a:xfrm>
        </p:spPr>
      </p:pic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CD7CCFEB-998F-4D7A-A6D1-FDF6568B0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84" y="2222320"/>
            <a:ext cx="5999116" cy="46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3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What’s in a Name?</vt:lpstr>
      <vt:lpstr>What questions did we address?</vt:lpstr>
      <vt:lpstr>Data Cleanup</vt:lpstr>
      <vt:lpstr>Baby Name Popularity over Time (Male)</vt:lpstr>
      <vt:lpstr>Baby Name Popularity over Time (Female)</vt:lpstr>
      <vt:lpstr>Team/Instructor Name Popularity</vt:lpstr>
      <vt:lpstr>Class Name Popularity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a Name?</dc:title>
  <dc:creator>Jenna M. Boxberger</dc:creator>
  <cp:lastModifiedBy>Jenna Boxberger</cp:lastModifiedBy>
  <cp:revision>13</cp:revision>
  <dcterms:created xsi:type="dcterms:W3CDTF">2018-02-07T01:50:57Z</dcterms:created>
  <dcterms:modified xsi:type="dcterms:W3CDTF">2018-02-07T03:11:50Z</dcterms:modified>
</cp:coreProperties>
</file>