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9" r:id="rId2"/>
    <p:sldId id="272" r:id="rId3"/>
    <p:sldId id="273" r:id="rId4"/>
    <p:sldId id="274" r:id="rId5"/>
    <p:sldId id="275" r:id="rId6"/>
    <p:sldId id="276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746B-6400-45AA-AF44-9379984BCB5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6385-A244-4AB4-9DA8-24CE4A34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CAC6F186-990E-4A9E-9C75-88580953E2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2A1E0-30D2-4EDE-8C74-38117FC97871}"/>
              </a:ext>
            </a:extLst>
          </p:cNvPr>
          <p:cNvSpPr txBox="1"/>
          <p:nvPr/>
        </p:nvSpPr>
        <p:spPr>
          <a:xfrm>
            <a:off x="7830219" y="1350091"/>
            <a:ext cx="3569209" cy="308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Gabriel Alves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Scott Boxberger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Erik </a:t>
            </a:r>
            <a:r>
              <a:rPr lang="en-US" sz="2800" dirty="0" err="1"/>
              <a:t>Figge</a:t>
            </a: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9EC1-6A34-40CC-A408-EB2FDD137686}"/>
              </a:ext>
            </a:extLst>
          </p:cNvPr>
          <p:cNvSpPr txBox="1"/>
          <p:nvPr/>
        </p:nvSpPr>
        <p:spPr>
          <a:xfrm>
            <a:off x="1066800" y="5006786"/>
            <a:ext cx="1048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Kobe Bryant.  He Shoots.  He Scores?</a:t>
            </a:r>
          </a:p>
        </p:txBody>
      </p:sp>
    </p:spTree>
    <p:extLst>
      <p:ext uri="{BB962C8B-B14F-4D97-AF65-F5344CB8AC3E}">
        <p14:creationId xmlns:p14="http://schemas.microsoft.com/office/powerpoint/2010/main" val="35957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3BDF-4B4B-4F1D-A13D-840E2EC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Kobe Clutch?</a:t>
            </a:r>
          </a:p>
        </p:txBody>
      </p:sp>
    </p:spTree>
    <p:extLst>
      <p:ext uri="{BB962C8B-B14F-4D97-AF65-F5344CB8AC3E}">
        <p14:creationId xmlns:p14="http://schemas.microsoft.com/office/powerpoint/2010/main" val="7989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D8C7FC-EF2C-4D14-A453-B724138F4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4D474-CDDC-4B67-9802-49E1D61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61166-C816-4EB3-9339-A11FC3BD6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" r="1598" b="-1"/>
          <a:stretch/>
        </p:blipFill>
        <p:spPr>
          <a:xfrm>
            <a:off x="643467" y="643467"/>
            <a:ext cx="5372097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533E23-646B-417C-A0E8-F420DD29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sport, athletic game, player&#10;&#10;Description generated with very high confidence">
            <a:extLst>
              <a:ext uri="{FF2B5EF4-FFF2-40B4-BE49-F238E27FC236}">
                <a16:creationId xmlns:a16="http://schemas.microsoft.com/office/drawing/2014/main" id="{B1279A1A-9D33-4114-A7C1-53AE03F2B2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48"/>
          <a:stretch/>
        </p:blipFill>
        <p:spPr>
          <a:xfrm>
            <a:off x="6176432" y="643467"/>
            <a:ext cx="537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3BDF-4B4B-4F1D-A13D-840E2EC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kobe</a:t>
            </a:r>
            <a:r>
              <a:rPr lang="en-US" dirty="0"/>
              <a:t> shoot a lot?</a:t>
            </a:r>
          </a:p>
        </p:txBody>
      </p:sp>
    </p:spTree>
    <p:extLst>
      <p:ext uri="{BB962C8B-B14F-4D97-AF65-F5344CB8AC3E}">
        <p14:creationId xmlns:p14="http://schemas.microsoft.com/office/powerpoint/2010/main" val="369461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908DA0-EE9A-4FAF-8919-2D29413D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67CFD-2211-4E4F-981D-960548757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" b="-1"/>
          <a:stretch/>
        </p:blipFill>
        <p:spPr>
          <a:xfrm>
            <a:off x="643467" y="643466"/>
            <a:ext cx="5372100" cy="5410199"/>
          </a:xfrm>
          <a:prstGeom prst="rect">
            <a:avLst/>
          </a:prstGeom>
        </p:spPr>
      </p:pic>
      <p:pic>
        <p:nvPicPr>
          <p:cNvPr id="6" name="Picture 5" descr="A person holding a basketball&#10;&#10;Description generated with very high confidence">
            <a:extLst>
              <a:ext uri="{FF2B5EF4-FFF2-40B4-BE49-F238E27FC236}">
                <a16:creationId xmlns:a16="http://schemas.microsoft.com/office/drawing/2014/main" id="{1A0B179C-58BD-4C34-B271-1AC6B1AB9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21485"/>
          <a:stretch/>
        </p:blipFill>
        <p:spPr>
          <a:xfrm>
            <a:off x="6176434" y="643466"/>
            <a:ext cx="537209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6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3BDF-4B4B-4F1D-A13D-840E2ECE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B4113-83CB-41F9-B7A5-B0F153AB7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670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F0C-FB19-461B-91BE-D0AB4C49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5E607-0336-4A67-8102-61369D48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09419"/>
              </p:ext>
            </p:extLst>
          </p:nvPr>
        </p:nvGraphicFramePr>
        <p:xfrm>
          <a:off x="1063752" y="2008089"/>
          <a:ext cx="5493930" cy="4828216"/>
        </p:xfrm>
        <a:graphic>
          <a:graphicData uri="http://schemas.openxmlformats.org/drawingml/2006/table">
            <a:tbl>
              <a:tblPr/>
              <a:tblGrid>
                <a:gridCol w="1702345">
                  <a:extLst>
                    <a:ext uri="{9D8B030D-6E8A-4147-A177-3AD203B41FA5}">
                      <a16:colId xmlns:a16="http://schemas.microsoft.com/office/drawing/2014/main" val="476046257"/>
                    </a:ext>
                  </a:extLst>
                </a:gridCol>
                <a:gridCol w="2140827">
                  <a:extLst>
                    <a:ext uri="{9D8B030D-6E8A-4147-A177-3AD203B41FA5}">
                      <a16:colId xmlns:a16="http://schemas.microsoft.com/office/drawing/2014/main" val="3333149464"/>
                    </a:ext>
                  </a:extLst>
                </a:gridCol>
                <a:gridCol w="864069">
                  <a:extLst>
                    <a:ext uri="{9D8B030D-6E8A-4147-A177-3AD203B41FA5}">
                      <a16:colId xmlns:a16="http://schemas.microsoft.com/office/drawing/2014/main" val="3769586606"/>
                    </a:ext>
                  </a:extLst>
                </a:gridCol>
                <a:gridCol w="786689">
                  <a:extLst>
                    <a:ext uri="{9D8B030D-6E8A-4147-A177-3AD203B41FA5}">
                      <a16:colId xmlns:a16="http://schemas.microsoft.com/office/drawing/2014/main" val="2225043662"/>
                    </a:ext>
                  </a:extLst>
                </a:gridCol>
              </a:tblGrid>
              <a:tr h="176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Comments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Kaggle Score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92858"/>
                  </a:ext>
                </a:extLst>
              </a:tr>
              <a:tr h="352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Neural Network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hidden layers (100 nodes each)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Activation: relu, softmax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0.682645914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7.11766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26200"/>
                  </a:ext>
                </a:extLst>
              </a:tr>
              <a:tr h="352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n_estimators=50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max_features=sqrt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0.631284047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1.98653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81080"/>
                  </a:ext>
                </a:extLst>
              </a:tr>
              <a:tr h="881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max_depth: 4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max_features: log2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min_samples_leaf: 4 min_samples_split: 7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n_estimators: 50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0.679495661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0.90566 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32170"/>
                  </a:ext>
                </a:extLst>
              </a:tr>
              <a:tr h="1763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C=1.0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class_weight=None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dual=False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fit_intercept=True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intercept_scaling=1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max_iter=100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multi_class=ovr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penalty=l2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solver=liblinear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tol=0.0001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0.682645914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0.97507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287291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(all 4)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0.97544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47782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(all except NN)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0.96848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95648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(GB &amp; LR)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0.93108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270851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 (GB &amp; LR)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80-20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0.91434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8791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 (GB &amp; LR)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0.90977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1528"/>
                  </a:ext>
                </a:extLst>
              </a:tr>
              <a:tr h="17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 (GB &amp; LR)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95-5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0.90766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53989"/>
                  </a:ext>
                </a:extLst>
              </a:tr>
              <a:tr h="179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 (GB &amp; LR)</a:t>
                      </a:r>
                    </a:p>
                  </a:txBody>
                  <a:tcPr marL="3124" marR="3124" marT="3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99-1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0.90605</a:t>
                      </a:r>
                    </a:p>
                  </a:txBody>
                  <a:tcPr marL="3124" marR="3124" marT="31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01625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person, man, indoor&#10;&#10;Description generated with very high confidence">
            <a:extLst>
              <a:ext uri="{FF2B5EF4-FFF2-40B4-BE49-F238E27FC236}">
                <a16:creationId xmlns:a16="http://schemas.microsoft.com/office/drawing/2014/main" id="{1F6E7113-9BEF-4148-9E8E-BC1F71B51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7" y="2008089"/>
            <a:ext cx="1237130" cy="895888"/>
          </a:xfrm>
          <a:prstGeom prst="rect">
            <a:avLst/>
          </a:prstGeom>
        </p:spPr>
      </p:pic>
      <p:pic>
        <p:nvPicPr>
          <p:cNvPr id="13" name="Picture 12" descr="A person holding a basketball&#10;&#10;Description generated with high confidence">
            <a:extLst>
              <a:ext uri="{FF2B5EF4-FFF2-40B4-BE49-F238E27FC236}">
                <a16:creationId xmlns:a16="http://schemas.microsoft.com/office/drawing/2014/main" id="{6A0B13B7-57C5-4261-A36B-0F774E08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7" y="2903977"/>
            <a:ext cx="1443318" cy="865991"/>
          </a:xfrm>
          <a:prstGeom prst="rect">
            <a:avLst/>
          </a:prstGeom>
        </p:spPr>
      </p:pic>
      <p:pic>
        <p:nvPicPr>
          <p:cNvPr id="15" name="Picture 14" descr="A person holding a basketball&#10;&#10;Description generated with very high confidence">
            <a:extLst>
              <a:ext uri="{FF2B5EF4-FFF2-40B4-BE49-F238E27FC236}">
                <a16:creationId xmlns:a16="http://schemas.microsoft.com/office/drawing/2014/main" id="{61A7B0A5-D19E-4BEE-9B68-DD2BD6F6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7" y="4059152"/>
            <a:ext cx="1855694" cy="1238119"/>
          </a:xfrm>
          <a:prstGeom prst="rect">
            <a:avLst/>
          </a:prstGeom>
        </p:spPr>
      </p:pic>
      <p:pic>
        <p:nvPicPr>
          <p:cNvPr id="17" name="Picture 16" descr="A picture containing person, sport, athletic game, player&#10;&#10;Description generated with very high confidence">
            <a:extLst>
              <a:ext uri="{FF2B5EF4-FFF2-40B4-BE49-F238E27FC236}">
                <a16:creationId xmlns:a16="http://schemas.microsoft.com/office/drawing/2014/main" id="{9AF5D143-2548-4F3E-AFBC-8A61321B6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7" y="5548210"/>
            <a:ext cx="1077904" cy="12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7186-D6C7-4E49-B836-B55A4BD8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65E6D1-8E72-4855-B497-429DE8F48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57482"/>
              </p:ext>
            </p:extLst>
          </p:nvPr>
        </p:nvGraphicFramePr>
        <p:xfrm>
          <a:off x="227164" y="2093976"/>
          <a:ext cx="7002871" cy="3334870"/>
        </p:xfrm>
        <a:graphic>
          <a:graphicData uri="http://schemas.openxmlformats.org/drawingml/2006/table">
            <a:tbl>
              <a:tblPr/>
              <a:tblGrid>
                <a:gridCol w="5359004">
                  <a:extLst>
                    <a:ext uri="{9D8B030D-6E8A-4147-A177-3AD203B41FA5}">
                      <a16:colId xmlns:a16="http://schemas.microsoft.com/office/drawing/2014/main" val="1092980597"/>
                    </a:ext>
                  </a:extLst>
                </a:gridCol>
                <a:gridCol w="1643867">
                  <a:extLst>
                    <a:ext uri="{9D8B030D-6E8A-4147-A177-3AD203B41FA5}">
                      <a16:colId xmlns:a16="http://schemas.microsoft.com/office/drawing/2014/main" val="67202419"/>
                    </a:ext>
                  </a:extLst>
                </a:gridCol>
              </a:tblGrid>
              <a:tr h="812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Kaggle Top Score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8144"/>
                  </a:ext>
                </a:extLst>
              </a:tr>
              <a:tr h="88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Best Result (Gradient Boosting)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57580"/>
                  </a:ext>
                </a:extLst>
              </a:tr>
              <a:tr h="812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25346"/>
                  </a:ext>
                </a:extLst>
              </a:tr>
              <a:tr h="829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Participants (Closed)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52860"/>
                  </a:ext>
                </a:extLst>
              </a:tr>
            </a:tbl>
          </a:graphicData>
        </a:graphic>
      </p:graphicFrame>
      <p:pic>
        <p:nvPicPr>
          <p:cNvPr id="6" name="Picture 5" descr="A person holding a basketball&#10;&#10;Description generated with very high confidence">
            <a:extLst>
              <a:ext uri="{FF2B5EF4-FFF2-40B4-BE49-F238E27FC236}">
                <a16:creationId xmlns:a16="http://schemas.microsoft.com/office/drawing/2014/main" id="{76F85AEC-2783-4D88-9E84-741F6700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81" y="2420471"/>
            <a:ext cx="4879040" cy="27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1559</TotalTime>
  <Words>178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Wood Type</vt:lpstr>
      <vt:lpstr>PowerPoint Presentation</vt:lpstr>
      <vt:lpstr>Is Kobe Clutch?</vt:lpstr>
      <vt:lpstr>PowerPoint Presentation</vt:lpstr>
      <vt:lpstr>Does kobe shoot a lot?</vt:lpstr>
      <vt:lpstr>PowerPoint Presentation</vt:lpstr>
      <vt:lpstr>The end</vt:lpstr>
      <vt:lpstr>Model Results</vt:lpstr>
      <vt:lpstr>Competition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Jenna Boxberger</cp:lastModifiedBy>
  <cp:revision>58</cp:revision>
  <dcterms:created xsi:type="dcterms:W3CDTF">2018-02-07T01:50:57Z</dcterms:created>
  <dcterms:modified xsi:type="dcterms:W3CDTF">2018-06-08T00:49:39Z</dcterms:modified>
</cp:coreProperties>
</file>