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3" r:id="rId4"/>
    <p:sldId id="266" r:id="rId5"/>
    <p:sldId id="265" r:id="rId6"/>
    <p:sldId id="270" r:id="rId7"/>
    <p:sldId id="267" r:id="rId8"/>
    <p:sldId id="271" r:id="rId9"/>
    <p:sldId id="272" r:id="rId10"/>
    <p:sldId id="262" r:id="rId11"/>
    <p:sldId id="259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A630F-8809-430F-860C-2C7554521C0F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D40D1080-8D83-4CF1-9C55-86BC512440D7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Handle</a:t>
          </a:r>
          <a:endParaRPr lang="zh-CN" altLang="en-US" dirty="0"/>
        </a:p>
      </dgm:t>
    </dgm:pt>
    <dgm:pt modelId="{EE41E6EB-7D94-4FE5-8DEB-8A959D35455B}" type="parTrans" cxnId="{75ACFF4D-87C7-4DF9-9095-C290B976EC4C}">
      <dgm:prSet/>
      <dgm:spPr/>
      <dgm:t>
        <a:bodyPr/>
        <a:lstStyle/>
        <a:p>
          <a:endParaRPr lang="zh-CN" altLang="en-US"/>
        </a:p>
      </dgm:t>
    </dgm:pt>
    <dgm:pt modelId="{6CA308CB-645B-40FE-A03B-49F42981F500}" type="sibTrans" cxnId="{75ACFF4D-87C7-4DF9-9095-C290B976EC4C}">
      <dgm:prSet/>
      <dgm:spPr/>
      <dgm:t>
        <a:bodyPr/>
        <a:lstStyle/>
        <a:p>
          <a:endParaRPr lang="zh-CN" altLang="en-US"/>
        </a:p>
      </dgm:t>
    </dgm:pt>
    <dgm:pt modelId="{EBB7409B-BCC4-4705-B855-841F9BB14B59}">
      <dgm:prSet phldrT="[文本]"/>
      <dgm:spPr/>
      <dgm:t>
        <a:bodyPr/>
        <a:lstStyle/>
        <a:p>
          <a:r>
            <a:rPr lang="en-US" altLang="zh-CN" dirty="0"/>
            <a:t>Q &amp; A</a:t>
          </a:r>
          <a:endParaRPr lang="zh-CN" altLang="en-US" dirty="0"/>
        </a:p>
      </dgm:t>
    </dgm:pt>
    <dgm:pt modelId="{868B8CE3-0534-46DA-800B-13CB814223E3}" type="parTrans" cxnId="{89683433-F704-44FF-9868-C7F6CB1A74E8}">
      <dgm:prSet/>
      <dgm:spPr/>
      <dgm:t>
        <a:bodyPr/>
        <a:lstStyle/>
        <a:p>
          <a:endParaRPr lang="zh-CN" altLang="en-US"/>
        </a:p>
      </dgm:t>
    </dgm:pt>
    <dgm:pt modelId="{0916B8D6-A367-402C-8BDA-5BBCD9656B4C}" type="sibTrans" cxnId="{89683433-F704-44FF-9868-C7F6CB1A74E8}">
      <dgm:prSet/>
      <dgm:spPr/>
      <dgm:t>
        <a:bodyPr/>
        <a:lstStyle/>
        <a:p>
          <a:endParaRPr lang="zh-CN" altLang="en-US"/>
        </a:p>
      </dgm:t>
    </dgm:pt>
    <dgm:pt modelId="{4812905B-4CB1-4AAC-A285-986A59600202}" type="pres">
      <dgm:prSet presAssocID="{EDCA630F-8809-430F-860C-2C7554521C0F}" presName="Name0" presStyleCnt="0">
        <dgm:presLayoutVars>
          <dgm:dir/>
          <dgm:resizeHandles val="exact"/>
        </dgm:presLayoutVars>
      </dgm:prSet>
      <dgm:spPr/>
    </dgm:pt>
    <dgm:pt modelId="{7E45D481-EF96-46B6-9785-5A44352F04C1}" type="pres">
      <dgm:prSet presAssocID="{D40D1080-8D83-4CF1-9C55-86BC512440D7}" presName="node" presStyleLbl="node1" presStyleIdx="0" presStyleCnt="2">
        <dgm:presLayoutVars>
          <dgm:bulletEnabled val="1"/>
        </dgm:presLayoutVars>
      </dgm:prSet>
      <dgm:spPr/>
    </dgm:pt>
    <dgm:pt modelId="{5983D3E2-0B76-4DFA-ADC6-848969C40AC6}" type="pres">
      <dgm:prSet presAssocID="{6CA308CB-645B-40FE-A03B-49F42981F500}" presName="sibTrans" presStyleLbl="sibTrans2D1" presStyleIdx="0" presStyleCnt="1"/>
      <dgm:spPr/>
    </dgm:pt>
    <dgm:pt modelId="{FE40A453-119F-4659-85F5-E8BEC8330925}" type="pres">
      <dgm:prSet presAssocID="{6CA308CB-645B-40FE-A03B-49F42981F500}" presName="connectorText" presStyleLbl="sibTrans2D1" presStyleIdx="0" presStyleCnt="1"/>
      <dgm:spPr/>
    </dgm:pt>
    <dgm:pt modelId="{4B3C4315-843A-4471-A64E-97DA4BCFE6B8}" type="pres">
      <dgm:prSet presAssocID="{EBB7409B-BCC4-4705-B855-841F9BB14B59}" presName="node" presStyleLbl="node1" presStyleIdx="1" presStyleCnt="2">
        <dgm:presLayoutVars>
          <dgm:bulletEnabled val="1"/>
        </dgm:presLayoutVars>
      </dgm:prSet>
      <dgm:spPr/>
    </dgm:pt>
  </dgm:ptLst>
  <dgm:cxnLst>
    <dgm:cxn modelId="{03FCE3A0-15F6-457B-AD82-DC881C3A933A}" type="presOf" srcId="{EBB7409B-BCC4-4705-B855-841F9BB14B59}" destId="{4B3C4315-843A-4471-A64E-97DA4BCFE6B8}" srcOrd="0" destOrd="0" presId="urn:microsoft.com/office/officeart/2005/8/layout/process1"/>
    <dgm:cxn modelId="{70D27B37-33BF-4601-9320-184F45B43DF2}" type="presOf" srcId="{6CA308CB-645B-40FE-A03B-49F42981F500}" destId="{5983D3E2-0B76-4DFA-ADC6-848969C40AC6}" srcOrd="0" destOrd="0" presId="urn:microsoft.com/office/officeart/2005/8/layout/process1"/>
    <dgm:cxn modelId="{89683433-F704-44FF-9868-C7F6CB1A74E8}" srcId="{EDCA630F-8809-430F-860C-2C7554521C0F}" destId="{EBB7409B-BCC4-4705-B855-841F9BB14B59}" srcOrd="1" destOrd="0" parTransId="{868B8CE3-0534-46DA-800B-13CB814223E3}" sibTransId="{0916B8D6-A367-402C-8BDA-5BBCD9656B4C}"/>
    <dgm:cxn modelId="{0BE5F1F2-6550-41CC-98E4-3B5D5AB52F1A}" type="presOf" srcId="{6CA308CB-645B-40FE-A03B-49F42981F500}" destId="{FE40A453-119F-4659-85F5-E8BEC8330925}" srcOrd="1" destOrd="0" presId="urn:microsoft.com/office/officeart/2005/8/layout/process1"/>
    <dgm:cxn modelId="{75ACFF4D-87C7-4DF9-9095-C290B976EC4C}" srcId="{EDCA630F-8809-430F-860C-2C7554521C0F}" destId="{D40D1080-8D83-4CF1-9C55-86BC512440D7}" srcOrd="0" destOrd="0" parTransId="{EE41E6EB-7D94-4FE5-8DEB-8A959D35455B}" sibTransId="{6CA308CB-645B-40FE-A03B-49F42981F500}"/>
    <dgm:cxn modelId="{9DB8AE25-5BAC-4656-B4B4-2BD5E5DF58CB}" type="presOf" srcId="{EDCA630F-8809-430F-860C-2C7554521C0F}" destId="{4812905B-4CB1-4AAC-A285-986A59600202}" srcOrd="0" destOrd="0" presId="urn:microsoft.com/office/officeart/2005/8/layout/process1"/>
    <dgm:cxn modelId="{C62E0471-F6AE-4995-8027-D1850CA3BE6A}" type="presOf" srcId="{D40D1080-8D83-4CF1-9C55-86BC512440D7}" destId="{7E45D481-EF96-46B6-9785-5A44352F04C1}" srcOrd="0" destOrd="0" presId="urn:microsoft.com/office/officeart/2005/8/layout/process1"/>
    <dgm:cxn modelId="{3758B7FB-8EA0-4F7C-8D7E-E29683D1C01D}" type="presParOf" srcId="{4812905B-4CB1-4AAC-A285-986A59600202}" destId="{7E45D481-EF96-46B6-9785-5A44352F04C1}" srcOrd="0" destOrd="0" presId="urn:microsoft.com/office/officeart/2005/8/layout/process1"/>
    <dgm:cxn modelId="{0A29B110-27F8-4B5F-8DE0-945E0F008500}" type="presParOf" srcId="{4812905B-4CB1-4AAC-A285-986A59600202}" destId="{5983D3E2-0B76-4DFA-ADC6-848969C40AC6}" srcOrd="1" destOrd="0" presId="urn:microsoft.com/office/officeart/2005/8/layout/process1"/>
    <dgm:cxn modelId="{6C8CA7BC-06B1-4F0E-BAE9-AE1322C0E5BE}" type="presParOf" srcId="{5983D3E2-0B76-4DFA-ADC6-848969C40AC6}" destId="{FE40A453-119F-4659-85F5-E8BEC8330925}" srcOrd="0" destOrd="0" presId="urn:microsoft.com/office/officeart/2005/8/layout/process1"/>
    <dgm:cxn modelId="{B0970C4A-4C8D-427B-A6BB-93FC68B3B7F9}" type="presParOf" srcId="{4812905B-4CB1-4AAC-A285-986A59600202}" destId="{4B3C4315-843A-4471-A64E-97DA4BCFE6B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83EAB-F124-40A1-8CEF-D143F4F6C413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3766500F-2104-4187-ABB2-7BB80A798B1A}">
      <dgm:prSet phldrT="[文本]"/>
      <dgm:spPr/>
      <dgm:t>
        <a:bodyPr/>
        <a:lstStyle/>
        <a:p>
          <a:r>
            <a:rPr lang="en-US" altLang="zh-CN" dirty="0"/>
            <a:t>UEFI</a:t>
          </a:r>
          <a:r>
            <a:rPr lang="zh-CN" altLang="en-US" dirty="0"/>
            <a:t>句柄</a:t>
          </a:r>
        </a:p>
      </dgm:t>
    </dgm:pt>
    <dgm:pt modelId="{6A23747E-FB54-4078-A6AE-627DEC674222}" type="parTrans" cxnId="{CD62BEAA-955B-45D0-9735-B655C5AE02C3}">
      <dgm:prSet/>
      <dgm:spPr/>
      <dgm:t>
        <a:bodyPr/>
        <a:lstStyle/>
        <a:p>
          <a:endParaRPr lang="zh-CN" altLang="en-US"/>
        </a:p>
      </dgm:t>
    </dgm:pt>
    <dgm:pt modelId="{8FDB3067-DB56-41CE-8136-48C3D10810CE}" type="sibTrans" cxnId="{CD62BEAA-955B-45D0-9735-B655C5AE02C3}">
      <dgm:prSet/>
      <dgm:spPr/>
      <dgm:t>
        <a:bodyPr/>
        <a:lstStyle/>
        <a:p>
          <a:endParaRPr lang="zh-CN" altLang="en-US"/>
        </a:p>
      </dgm:t>
    </dgm:pt>
    <dgm:pt modelId="{2D6C31E7-2E58-4C87-B21A-58566B185458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Q &amp; A</a:t>
          </a:r>
          <a:endParaRPr lang="zh-CN" altLang="en-US" dirty="0"/>
        </a:p>
      </dgm:t>
    </dgm:pt>
    <dgm:pt modelId="{D7F37FF3-6097-4B17-B9C1-795618BBD517}" type="parTrans" cxnId="{C331C780-ECD0-4849-9BBD-77E9F97012CF}">
      <dgm:prSet/>
      <dgm:spPr/>
      <dgm:t>
        <a:bodyPr/>
        <a:lstStyle/>
        <a:p>
          <a:endParaRPr lang="zh-CN" altLang="en-US"/>
        </a:p>
      </dgm:t>
    </dgm:pt>
    <dgm:pt modelId="{7E765CD1-5038-4B80-8D9C-FE44094F865D}" type="sibTrans" cxnId="{C331C780-ECD0-4849-9BBD-77E9F97012CF}">
      <dgm:prSet/>
      <dgm:spPr/>
      <dgm:t>
        <a:bodyPr/>
        <a:lstStyle/>
        <a:p>
          <a:endParaRPr lang="zh-CN" altLang="en-US"/>
        </a:p>
      </dgm:t>
    </dgm:pt>
    <dgm:pt modelId="{A2EF166C-4742-4FCE-B810-F6B1B9BD0AF5}" type="pres">
      <dgm:prSet presAssocID="{CCE83EAB-F124-40A1-8CEF-D143F4F6C413}" presName="Name0" presStyleCnt="0">
        <dgm:presLayoutVars>
          <dgm:dir/>
          <dgm:resizeHandles val="exact"/>
        </dgm:presLayoutVars>
      </dgm:prSet>
      <dgm:spPr/>
    </dgm:pt>
    <dgm:pt modelId="{AC5FDFFF-7732-4244-B2CA-7D3F03394DE9}" type="pres">
      <dgm:prSet presAssocID="{3766500F-2104-4187-ABB2-7BB80A798B1A}" presName="node" presStyleLbl="node1" presStyleIdx="0" presStyleCnt="2">
        <dgm:presLayoutVars>
          <dgm:bulletEnabled val="1"/>
        </dgm:presLayoutVars>
      </dgm:prSet>
      <dgm:spPr/>
    </dgm:pt>
    <dgm:pt modelId="{8D0B312E-F7C1-4451-8C51-FE14EF672AD6}" type="pres">
      <dgm:prSet presAssocID="{8FDB3067-DB56-41CE-8136-48C3D10810CE}" presName="sibTrans" presStyleLbl="sibTrans2D1" presStyleIdx="0" presStyleCnt="1"/>
      <dgm:spPr/>
    </dgm:pt>
    <dgm:pt modelId="{D035321F-3F14-4FFA-83B5-E57EB240B6F7}" type="pres">
      <dgm:prSet presAssocID="{8FDB3067-DB56-41CE-8136-48C3D10810CE}" presName="connectorText" presStyleLbl="sibTrans2D1" presStyleIdx="0" presStyleCnt="1"/>
      <dgm:spPr/>
    </dgm:pt>
    <dgm:pt modelId="{2D72CFE3-FDD2-42E8-972C-48809B00FACA}" type="pres">
      <dgm:prSet presAssocID="{2D6C31E7-2E58-4C87-B21A-58566B185458}" presName="node" presStyleLbl="node1" presStyleIdx="1" presStyleCnt="2">
        <dgm:presLayoutVars>
          <dgm:bulletEnabled val="1"/>
        </dgm:presLayoutVars>
      </dgm:prSet>
      <dgm:spPr/>
    </dgm:pt>
  </dgm:ptLst>
  <dgm:cxnLst>
    <dgm:cxn modelId="{97BB37A8-9C6F-4367-A343-EC91A3564ACE}" type="presOf" srcId="{CCE83EAB-F124-40A1-8CEF-D143F4F6C413}" destId="{A2EF166C-4742-4FCE-B810-F6B1B9BD0AF5}" srcOrd="0" destOrd="0" presId="urn:microsoft.com/office/officeart/2005/8/layout/process1"/>
    <dgm:cxn modelId="{35B87514-22A6-4B97-BE51-7C3CD0107033}" type="presOf" srcId="{3766500F-2104-4187-ABB2-7BB80A798B1A}" destId="{AC5FDFFF-7732-4244-B2CA-7D3F03394DE9}" srcOrd="0" destOrd="0" presId="urn:microsoft.com/office/officeart/2005/8/layout/process1"/>
    <dgm:cxn modelId="{C331C780-ECD0-4849-9BBD-77E9F97012CF}" srcId="{CCE83EAB-F124-40A1-8CEF-D143F4F6C413}" destId="{2D6C31E7-2E58-4C87-B21A-58566B185458}" srcOrd="1" destOrd="0" parTransId="{D7F37FF3-6097-4B17-B9C1-795618BBD517}" sibTransId="{7E765CD1-5038-4B80-8D9C-FE44094F865D}"/>
    <dgm:cxn modelId="{943180FA-16B4-4C06-8E0A-CA0E5C2A5FF6}" type="presOf" srcId="{8FDB3067-DB56-41CE-8136-48C3D10810CE}" destId="{D035321F-3F14-4FFA-83B5-E57EB240B6F7}" srcOrd="1" destOrd="0" presId="urn:microsoft.com/office/officeart/2005/8/layout/process1"/>
    <dgm:cxn modelId="{CD62BEAA-955B-45D0-9735-B655C5AE02C3}" srcId="{CCE83EAB-F124-40A1-8CEF-D143F4F6C413}" destId="{3766500F-2104-4187-ABB2-7BB80A798B1A}" srcOrd="0" destOrd="0" parTransId="{6A23747E-FB54-4078-A6AE-627DEC674222}" sibTransId="{8FDB3067-DB56-41CE-8136-48C3D10810CE}"/>
    <dgm:cxn modelId="{FDE9F9F8-1FC3-4C80-A12A-574C1D7F893E}" type="presOf" srcId="{2D6C31E7-2E58-4C87-B21A-58566B185458}" destId="{2D72CFE3-FDD2-42E8-972C-48809B00FACA}" srcOrd="0" destOrd="0" presId="urn:microsoft.com/office/officeart/2005/8/layout/process1"/>
    <dgm:cxn modelId="{AB60A158-6107-46AB-AEF5-9C05D5F2BFD1}" type="presOf" srcId="{8FDB3067-DB56-41CE-8136-48C3D10810CE}" destId="{8D0B312E-F7C1-4451-8C51-FE14EF672AD6}" srcOrd="0" destOrd="0" presId="urn:microsoft.com/office/officeart/2005/8/layout/process1"/>
    <dgm:cxn modelId="{6074DEED-E262-4DEB-8AA6-54B001E9CF95}" type="presParOf" srcId="{A2EF166C-4742-4FCE-B810-F6B1B9BD0AF5}" destId="{AC5FDFFF-7732-4244-B2CA-7D3F03394DE9}" srcOrd="0" destOrd="0" presId="urn:microsoft.com/office/officeart/2005/8/layout/process1"/>
    <dgm:cxn modelId="{D0BA46D6-998D-4D7F-9AEE-7E4658621456}" type="presParOf" srcId="{A2EF166C-4742-4FCE-B810-F6B1B9BD0AF5}" destId="{8D0B312E-F7C1-4451-8C51-FE14EF672AD6}" srcOrd="1" destOrd="0" presId="urn:microsoft.com/office/officeart/2005/8/layout/process1"/>
    <dgm:cxn modelId="{29FE7F8F-5ECA-4260-8152-295BF3D44063}" type="presParOf" srcId="{8D0B312E-F7C1-4451-8C51-FE14EF672AD6}" destId="{D035321F-3F14-4FFA-83B5-E57EB240B6F7}" srcOrd="0" destOrd="0" presId="urn:microsoft.com/office/officeart/2005/8/layout/process1"/>
    <dgm:cxn modelId="{2142F848-942B-4DD9-87C0-991ACD662759}" type="presParOf" srcId="{A2EF166C-4742-4FCE-B810-F6B1B9BD0AF5}" destId="{2D72CFE3-FDD2-42E8-972C-48809B00FAC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5D481-EF96-46B6-9785-5A44352F04C1}">
      <dsp:nvSpPr>
        <dsp:cNvPr id="0" name=""/>
        <dsp:cNvSpPr/>
      </dsp:nvSpPr>
      <dsp:spPr>
        <a:xfrm>
          <a:off x="1282" y="1442366"/>
          <a:ext cx="2735384" cy="16412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500" kern="1200" dirty="0"/>
            <a:t>Handle</a:t>
          </a:r>
          <a:endParaRPr lang="zh-CN" altLang="en-US" sz="5500" kern="1200" dirty="0"/>
        </a:p>
      </dsp:txBody>
      <dsp:txXfrm>
        <a:off x="49352" y="1490436"/>
        <a:ext cx="2639244" cy="1545090"/>
      </dsp:txXfrm>
    </dsp:sp>
    <dsp:sp modelId="{5983D3E2-0B76-4DFA-ADC6-848969C40AC6}">
      <dsp:nvSpPr>
        <dsp:cNvPr id="0" name=""/>
        <dsp:cNvSpPr/>
      </dsp:nvSpPr>
      <dsp:spPr>
        <a:xfrm>
          <a:off x="3010205" y="1923793"/>
          <a:ext cx="579901" cy="67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3010205" y="2059468"/>
        <a:ext cx="405931" cy="407025"/>
      </dsp:txXfrm>
    </dsp:sp>
    <dsp:sp modelId="{4B3C4315-843A-4471-A64E-97DA4BCFE6B8}">
      <dsp:nvSpPr>
        <dsp:cNvPr id="0" name=""/>
        <dsp:cNvSpPr/>
      </dsp:nvSpPr>
      <dsp:spPr>
        <a:xfrm>
          <a:off x="3830820" y="1442366"/>
          <a:ext cx="2735384" cy="16412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500" kern="1200" dirty="0"/>
            <a:t>Q &amp; A</a:t>
          </a:r>
          <a:endParaRPr lang="zh-CN" altLang="en-US" sz="5500" kern="1200" dirty="0"/>
        </a:p>
      </dsp:txBody>
      <dsp:txXfrm>
        <a:off x="3878890" y="1490436"/>
        <a:ext cx="2639244" cy="1545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FDFFF-7732-4244-B2CA-7D3F03394DE9}">
      <dsp:nvSpPr>
        <dsp:cNvPr id="0" name=""/>
        <dsp:cNvSpPr/>
      </dsp:nvSpPr>
      <dsp:spPr>
        <a:xfrm>
          <a:off x="1282" y="1442366"/>
          <a:ext cx="2735384" cy="16412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UEFI</a:t>
          </a:r>
          <a:r>
            <a:rPr lang="zh-CN" altLang="en-US" sz="4200" kern="1200" dirty="0"/>
            <a:t>句柄</a:t>
          </a:r>
        </a:p>
      </dsp:txBody>
      <dsp:txXfrm>
        <a:off x="49352" y="1490436"/>
        <a:ext cx="2639244" cy="1545090"/>
      </dsp:txXfrm>
    </dsp:sp>
    <dsp:sp modelId="{8D0B312E-F7C1-4451-8C51-FE14EF672AD6}">
      <dsp:nvSpPr>
        <dsp:cNvPr id="0" name=""/>
        <dsp:cNvSpPr/>
      </dsp:nvSpPr>
      <dsp:spPr>
        <a:xfrm>
          <a:off x="3010205" y="1923793"/>
          <a:ext cx="579901" cy="678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3010205" y="2059468"/>
        <a:ext cx="405931" cy="407025"/>
      </dsp:txXfrm>
    </dsp:sp>
    <dsp:sp modelId="{2D72CFE3-FDD2-42E8-972C-48809B00FACA}">
      <dsp:nvSpPr>
        <dsp:cNvPr id="0" name=""/>
        <dsp:cNvSpPr/>
      </dsp:nvSpPr>
      <dsp:spPr>
        <a:xfrm>
          <a:off x="3830820" y="1442366"/>
          <a:ext cx="2735384" cy="16412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Q &amp; A</a:t>
          </a:r>
          <a:endParaRPr lang="zh-CN" altLang="en-US" sz="4200" kern="1200" dirty="0"/>
        </a:p>
      </dsp:txBody>
      <dsp:txXfrm>
        <a:off x="3878890" y="1490436"/>
        <a:ext cx="2639244" cy="1545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118C6-7951-426E-AF6B-FE89DCC9FCBD}" type="datetimeFigureOut">
              <a:rPr lang="zh-CN" altLang="en-US" smtClean="0"/>
              <a:t>2016.08.25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98C55-48C3-49BF-BC10-C0112441C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9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005E6-A2C4-43A3-B202-B748EB2A2D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0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封面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14338"/>
            <a:ext cx="12192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52464" y="2786058"/>
            <a:ext cx="10363200" cy="1470025"/>
          </a:xfrm>
          <a:prstGeom prst="rect">
            <a:avLst/>
          </a:prstGeom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议题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52464" y="4572008"/>
            <a:ext cx="10344163" cy="99535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/>
            </a:lvl1pPr>
          </a:lstStyle>
          <a:p>
            <a:r>
              <a:rPr lang="zh-CN" altLang="en-US" dirty="0"/>
              <a:t>作者信息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7810512" y="6143644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24232" y="6143644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76D40-7E4E-46C6-828A-1FCD8DDA0B5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126166"/>
            <a:ext cx="288057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8703257" y="6126166"/>
            <a:ext cx="2879143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17036" y="6126166"/>
            <a:ext cx="2159358" cy="47625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SmartArt 占位符 2"/>
          <p:cNvSpPr>
            <a:spLocks noGrp="1"/>
          </p:cNvSpPr>
          <p:nvPr>
            <p:ph type="dgm" sz="quarter" idx="14" hasCustomPrompt="1"/>
          </p:nvPr>
        </p:nvSpPr>
        <p:spPr>
          <a:xfrm>
            <a:off x="609600" y="1600204"/>
            <a:ext cx="10972800" cy="4525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dirty="0"/>
              <a:t>主标题</a:t>
            </a:r>
          </a:p>
        </p:txBody>
      </p:sp>
    </p:spTree>
    <p:extLst>
      <p:ext uri="{BB962C8B-B14F-4D97-AF65-F5344CB8AC3E}">
        <p14:creationId xmlns:p14="http://schemas.microsoft.com/office/powerpoint/2010/main" val="353884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126166"/>
            <a:ext cx="288057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8703257" y="6126166"/>
            <a:ext cx="2879143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17036" y="6126166"/>
            <a:ext cx="2159358" cy="47625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02454" y="1600203"/>
            <a:ext cx="4279945" cy="4525963"/>
          </a:xfrm>
          <a:prstGeom prst="rect">
            <a:avLst/>
          </a:prstGeo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sz="2400">
                <a:solidFill>
                  <a:srgbClr val="00B0F0"/>
                </a:solidFill>
              </a:defRPr>
            </a:lvl1pPr>
            <a:lvl2pPr>
              <a:defRPr sz="2000">
                <a:solidFill>
                  <a:srgbClr val="00B0F0"/>
                </a:solidFill>
              </a:defRPr>
            </a:lvl2pPr>
            <a:lvl3pPr marL="1142971" indent="-228594">
              <a:buFont typeface="Arial" panose="020B0604020202020204" pitchFamily="34" charset="0"/>
              <a:buChar char="»"/>
              <a:defRPr sz="1800">
                <a:solidFill>
                  <a:srgbClr val="00B0F0"/>
                </a:solidFill>
              </a:defRPr>
            </a:lvl3pPr>
            <a:lvl4pPr>
              <a:defRPr sz="1600">
                <a:solidFill>
                  <a:srgbClr val="00B0F0"/>
                </a:solidFill>
              </a:defRPr>
            </a:lvl4pPr>
            <a:lvl5pPr>
              <a:defRPr sz="1600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副标题的子标题</a:t>
            </a:r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5" name="SmartArt 占位符 4"/>
          <p:cNvSpPr>
            <a:spLocks noGrp="1"/>
          </p:cNvSpPr>
          <p:nvPr>
            <p:ph type="dgm" sz="quarter" idx="15" hasCustomPrompt="1"/>
          </p:nvPr>
        </p:nvSpPr>
        <p:spPr>
          <a:xfrm>
            <a:off x="609598" y="1600202"/>
            <a:ext cx="6566796" cy="45259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zh-CN" altLang="en-US" dirty="0"/>
              <a:t>主标题 </a:t>
            </a:r>
            <a:r>
              <a:rPr lang="en-US" altLang="zh-CN" dirty="0"/>
              <a:t>-- </a:t>
            </a:r>
            <a:r>
              <a:rPr lang="zh-CN" altLang="en-US" dirty="0"/>
              <a:t>副标题激活</a:t>
            </a:r>
          </a:p>
        </p:txBody>
      </p:sp>
    </p:spTree>
    <p:extLst>
      <p:ext uri="{BB962C8B-B14F-4D97-AF65-F5344CB8AC3E}">
        <p14:creationId xmlns:p14="http://schemas.microsoft.com/office/powerpoint/2010/main" val="234901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8501" y="115910"/>
            <a:ext cx="9083899" cy="100455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子标题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2971" indent="-228594">
              <a:buFont typeface="Arial" panose="020B0604020202020204" pitchFamily="34" charset="0"/>
              <a:buChar char="»"/>
              <a:defRPr sz="18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en-US" altLang="zh-CN" dirty="0"/>
          </a:p>
          <a:p>
            <a:pPr lvl="4"/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126166"/>
            <a:ext cx="288057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8703257" y="6126166"/>
            <a:ext cx="2879143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 algn="r"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Byosoft</a:t>
            </a:r>
            <a:r>
              <a:rPr lang="en-US" altLang="zh-CN" dirty="0">
                <a:solidFill>
                  <a:srgbClr val="000000"/>
                </a:solidFill>
              </a:rPr>
              <a:t>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17036" y="6126166"/>
            <a:ext cx="2159358" cy="47625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5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latin typeface="+mn-ea"/>
                <a:ea typeface="+mn-ea"/>
              </a:defRPr>
            </a:lvl2pPr>
            <a:lvl3pPr marL="1142971" indent="-228594">
              <a:lnSpc>
                <a:spcPct val="150000"/>
              </a:lnSpc>
              <a:buFont typeface="Arial" panose="020B0604020202020204" pitchFamily="34" charset="0"/>
              <a:buChar char="»"/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6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latin typeface="+mn-ea"/>
                <a:ea typeface="+mn-ea"/>
              </a:defRPr>
            </a:lvl2pPr>
            <a:lvl3pPr marL="1142971" indent="-228594">
              <a:lnSpc>
                <a:spcPct val="150000"/>
              </a:lnSpc>
              <a:buFont typeface="Arial" panose="020B0604020202020204" pitchFamily="34" charset="0"/>
              <a:buChar char="»"/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6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126166"/>
            <a:ext cx="288057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8703257" y="6126166"/>
            <a:ext cx="2879143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17036" y="6126166"/>
            <a:ext cx="2159358" cy="47625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498501" y="115910"/>
            <a:ext cx="9083899" cy="100455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子标题</a:t>
            </a:r>
          </a:p>
        </p:txBody>
      </p:sp>
    </p:spTree>
    <p:extLst>
      <p:ext uri="{BB962C8B-B14F-4D97-AF65-F5344CB8AC3E}">
        <p14:creationId xmlns:p14="http://schemas.microsoft.com/office/powerpoint/2010/main" val="247661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5157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对象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latin typeface="+mn-ea"/>
                <a:ea typeface="+mn-ea"/>
              </a:defRPr>
            </a:lvl2pPr>
            <a:lvl3pPr marL="1142971" indent="-228594">
              <a:lnSpc>
                <a:spcPct val="150000"/>
              </a:lnSpc>
              <a:buFont typeface="Arial" panose="020B0604020202020204" pitchFamily="34" charset="0"/>
              <a:buChar char="»"/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5157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对象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latin typeface="+mn-ea"/>
                <a:ea typeface="+mn-ea"/>
              </a:defRPr>
            </a:lvl2pPr>
            <a:lvl3pPr marL="1142971" indent="-228594">
              <a:lnSpc>
                <a:spcPct val="150000"/>
              </a:lnSpc>
              <a:buFont typeface="Arial" panose="020B0604020202020204" pitchFamily="34" charset="0"/>
              <a:buChar char="»"/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2498501" y="115910"/>
            <a:ext cx="9083899" cy="100455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子标题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126166"/>
            <a:ext cx="288057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8703257" y="6126166"/>
            <a:ext cx="2879143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17036" y="6126166"/>
            <a:ext cx="2159358" cy="47625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0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7035" y="1535113"/>
            <a:ext cx="6565367" cy="4591050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0">
                <a:latin typeface="+mn-ea"/>
                <a:ea typeface="+mn-ea"/>
              </a:defRPr>
            </a:lvl2pPr>
            <a:lvl3pPr marL="1142971" indent="-228594">
              <a:lnSpc>
                <a:spcPct val="150000"/>
              </a:lnSpc>
              <a:buFont typeface="Arial" panose="020B0604020202020204" pitchFamily="34" charset="0"/>
              <a:buChar char="»"/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2498501" y="115910"/>
            <a:ext cx="9083899" cy="100455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子标题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126166"/>
            <a:ext cx="288057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8703257" y="6126166"/>
            <a:ext cx="2879143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omic Sans MS" panose="030F0702030302020204" pitchFamily="66" charset="0"/>
                <a:cs typeface="Arial" panose="020B0604020202020204" pitchFamily="34" charset="0"/>
              </a:defRPr>
            </a:lvl1pPr>
          </a:lstStyle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17036" y="6126166"/>
            <a:ext cx="2159358" cy="47625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9599" y="1535113"/>
            <a:ext cx="4407433" cy="4591050"/>
          </a:xfrm>
          <a:prstGeom prst="rect">
            <a:avLst/>
          </a:prstGeo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sz="2400"/>
            </a:lvl1pPr>
            <a:lvl2pPr>
              <a:defRPr sz="2000"/>
            </a:lvl2pPr>
            <a:lvl3pPr marL="1142971" indent="-228594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  <a:p>
            <a:pPr lvl="3"/>
            <a:endParaRPr lang="zh-CN" altLang="en-US" dirty="0"/>
          </a:p>
          <a:p>
            <a:pPr lvl="4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8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PPT内页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8839200" y="65532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1" i="1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31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62" r:id="rId4"/>
    <p:sldLayoutId id="2147483663" r:id="rId5"/>
    <p:sldLayoutId id="2147483664" r:id="rId6"/>
    <p:sldLayoutId id="2147483670" r:id="rId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/>
              <a:t>UEFI Handle</a:t>
            </a:r>
            <a:endParaRPr lang="zh-CN" altLang="en-US" sz="3600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952464" y="4572008"/>
            <a:ext cx="10344163" cy="995354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作者：刘意</a:t>
            </a:r>
            <a:endParaRPr lang="en-US" altLang="zh-CN" sz="2800" dirty="0">
              <a:latin typeface="+mj-lt"/>
            </a:endParaRPr>
          </a:p>
          <a:p>
            <a:r>
              <a:rPr lang="zh-CN" altLang="en-US" sz="2800" dirty="0">
                <a:latin typeface="+mj-lt"/>
              </a:rPr>
              <a:t>时间：</a:t>
            </a:r>
            <a:r>
              <a:rPr lang="en-US" altLang="zh-CN" sz="2800" dirty="0">
                <a:latin typeface="+mj-lt"/>
              </a:rPr>
              <a:t>2016</a:t>
            </a:r>
            <a:r>
              <a:rPr lang="zh-CN" altLang="en-US" sz="2800" dirty="0">
                <a:latin typeface="+mj-lt"/>
              </a:rPr>
              <a:t>年 第</a:t>
            </a:r>
            <a:r>
              <a:rPr lang="en-US" altLang="zh-CN" sz="2800" dirty="0">
                <a:latin typeface="+mj-lt"/>
              </a:rPr>
              <a:t>35</a:t>
            </a:r>
            <a:r>
              <a:rPr lang="zh-CN" altLang="en-US" sz="2800" dirty="0">
                <a:latin typeface="+mj-lt"/>
              </a:rPr>
              <a:t>周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594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句柄是什么？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SmartArt 占位符 7"/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451865777"/>
              </p:ext>
            </p:extLst>
          </p:nvPr>
        </p:nvGraphicFramePr>
        <p:xfrm>
          <a:off x="609600" y="1600200"/>
          <a:ext cx="65674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9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句柄是什么？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句柄是对资源引用的抽象。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UEFI </a:t>
            </a:r>
            <a:r>
              <a:rPr lang="zh-CN" altLang="en-US" dirty="0"/>
              <a:t>中，它是一组相关协议接口的集合。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单谈句柄是没有什么意义的，句柄的价值在于句柄数据库。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句柄数据库将资源相互联系，使资源方便索引与分类，便于创建与销毁。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8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 algn="ctr">
              <a:buNone/>
            </a:pPr>
            <a:r>
              <a:rPr lang="en-US" altLang="zh-CN" sz="3200" b="1" dirty="0"/>
              <a:t>That’s all!</a:t>
            </a:r>
          </a:p>
          <a:p>
            <a:pPr marL="0" indent="0">
              <a:buNone/>
            </a:pPr>
            <a:endParaRPr lang="en-US" altLang="zh-CN" sz="3200" b="1" dirty="0"/>
          </a:p>
          <a:p>
            <a:pPr marL="0" indent="0" algn="ctr">
              <a:buNone/>
            </a:pPr>
            <a:r>
              <a:rPr lang="en-US" altLang="zh-CN" sz="3200" b="1" dirty="0"/>
              <a:t>Thanks!</a:t>
            </a:r>
            <a:endParaRPr lang="zh-CN" altLang="en-US" sz="32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UEFI</a:t>
            </a:r>
            <a:r>
              <a:rPr lang="zh-CN" altLang="en-US" dirty="0"/>
              <a:t>句柄的定义</a:t>
            </a:r>
            <a:endParaRPr lang="en-US" altLang="zh-CN" dirty="0"/>
          </a:p>
          <a:p>
            <a:r>
              <a:rPr lang="en-US" altLang="zh-CN" dirty="0"/>
              <a:t>UEFI</a:t>
            </a:r>
            <a:r>
              <a:rPr lang="zh-CN" altLang="en-US" dirty="0"/>
              <a:t>句柄数据库</a:t>
            </a:r>
            <a:endParaRPr lang="en-US" altLang="zh-CN" dirty="0"/>
          </a:p>
          <a:p>
            <a:r>
              <a:rPr lang="en-US" altLang="zh-CN" dirty="0"/>
              <a:t>UEFI</a:t>
            </a:r>
            <a:r>
              <a:rPr lang="zh-CN" altLang="en-US" dirty="0"/>
              <a:t>句柄的创建</a:t>
            </a:r>
            <a:endParaRPr lang="en-US" altLang="zh-CN" dirty="0"/>
          </a:p>
          <a:p>
            <a:r>
              <a:rPr lang="en-US" altLang="zh-CN" dirty="0"/>
              <a:t>UEFI</a:t>
            </a:r>
            <a:r>
              <a:rPr lang="zh-CN" altLang="en-US" dirty="0"/>
              <a:t>句柄的遍历</a:t>
            </a:r>
            <a:endParaRPr lang="en-US" altLang="zh-CN" dirty="0"/>
          </a:p>
        </p:txBody>
      </p:sp>
      <p:graphicFrame>
        <p:nvGraphicFramePr>
          <p:cNvPr id="21" name="SmartArt 占位符 20"/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179661066"/>
              </p:ext>
            </p:extLst>
          </p:nvPr>
        </p:nvGraphicFramePr>
        <p:xfrm>
          <a:off x="609600" y="1600200"/>
          <a:ext cx="65674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2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UEFI </a:t>
            </a:r>
            <a:r>
              <a:rPr lang="zh-CN" altLang="en-US" dirty="0"/>
              <a:t>句柄的定义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 collection of related interfaces.</a:t>
            </a:r>
          </a:p>
          <a:p>
            <a:pPr lvl="1"/>
            <a:r>
              <a:rPr lang="zh-CN" altLang="en-US" dirty="0"/>
              <a:t>位置：</a:t>
            </a:r>
            <a:endParaRPr lang="en-US" altLang="zh-CN" dirty="0"/>
          </a:p>
          <a:p>
            <a:pPr lvl="2"/>
            <a:r>
              <a:rPr lang="en-US" altLang="zh-CN" dirty="0"/>
              <a:t>TIANO\</a:t>
            </a:r>
            <a:r>
              <a:rPr lang="en-US" altLang="zh-CN" dirty="0" err="1"/>
              <a:t>MdePkg</a:t>
            </a:r>
            <a:r>
              <a:rPr lang="en-US" altLang="zh-CN" dirty="0"/>
              <a:t>\Include\</a:t>
            </a:r>
            <a:r>
              <a:rPr lang="en-US" altLang="zh-CN" dirty="0" err="1"/>
              <a:t>Uefi</a:t>
            </a:r>
            <a:r>
              <a:rPr lang="en-US" altLang="zh-CN" dirty="0"/>
              <a:t>\</a:t>
            </a:r>
            <a:r>
              <a:rPr lang="en-US" altLang="zh-CN" dirty="0" err="1"/>
              <a:t>UefiBaseType.h</a:t>
            </a:r>
            <a:endParaRPr lang="en-US" altLang="zh-CN" dirty="0"/>
          </a:p>
          <a:p>
            <a:pPr lvl="1"/>
            <a:r>
              <a:rPr lang="zh-CN" altLang="en-US" dirty="0"/>
              <a:t>代码：</a:t>
            </a:r>
            <a:endParaRPr lang="en-US" altLang="zh-CN" dirty="0"/>
          </a:p>
          <a:p>
            <a:pPr lvl="2"/>
            <a:r>
              <a:rPr lang="en-US" altLang="zh-CN" dirty="0" err="1"/>
              <a:t>typedef</a:t>
            </a:r>
            <a:r>
              <a:rPr lang="en-US" altLang="zh-CN" dirty="0"/>
              <a:t> VOID *EFI_HANDLE;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类型：</a:t>
            </a:r>
            <a:endParaRPr lang="en-US" altLang="zh-CN" dirty="0"/>
          </a:p>
          <a:p>
            <a:pPr lvl="1"/>
            <a:r>
              <a:rPr lang="zh-CN" altLang="en-US" dirty="0"/>
              <a:t>代理句柄：驱动句柄，驱动镜像句柄，应用镜像句柄；</a:t>
            </a:r>
            <a:endParaRPr lang="en-US" altLang="zh-CN" dirty="0"/>
          </a:p>
          <a:p>
            <a:pPr lvl="1"/>
            <a:r>
              <a:rPr lang="zh-CN" altLang="en-US" dirty="0"/>
              <a:t>设备句柄：物理控制器句柄，虚拟控制器句柄；</a:t>
            </a:r>
            <a:endParaRPr lang="en-US" altLang="zh-CN" dirty="0"/>
          </a:p>
          <a:p>
            <a:pPr lvl="1"/>
            <a:r>
              <a:rPr lang="zh-CN" altLang="en-US" dirty="0"/>
              <a:t>服务句柄。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9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67" y="1558608"/>
            <a:ext cx="5849166" cy="4544059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000" dirty="0">
                <a:latin typeface="+mn-ea"/>
              </a:rPr>
              <a:t>句柄的实际类型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虽然</a:t>
            </a:r>
            <a:r>
              <a:rPr lang="en-US" altLang="zh-CN" sz="2000" dirty="0">
                <a:latin typeface="+mn-ea"/>
              </a:rPr>
              <a:t>(void </a:t>
            </a:r>
            <a:r>
              <a:rPr lang="zh-CN" altLang="en-US" sz="2000" dirty="0">
                <a:latin typeface="+mn-ea"/>
              </a:rPr>
              <a:t>*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类型的指针变量可以接收任意类型的指针，但空指针的引用是没有任何意义的。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   </a:t>
            </a:r>
            <a:r>
              <a:rPr lang="zh-CN" altLang="en-US" sz="2000" dirty="0">
                <a:latin typeface="+mn-ea"/>
              </a:rPr>
              <a:t>在实际的使用中，</a:t>
            </a:r>
            <a:r>
              <a:rPr lang="en-US" altLang="zh-CN" sz="2000" dirty="0">
                <a:latin typeface="+mn-ea"/>
              </a:rPr>
              <a:t>EFI_HANDLE </a:t>
            </a:r>
            <a:r>
              <a:rPr lang="zh-CN" altLang="en-US" sz="2000" dirty="0">
                <a:latin typeface="+mn-ea"/>
              </a:rPr>
              <a:t>变量最终都会被转化为</a:t>
            </a:r>
            <a:r>
              <a:rPr lang="en-US" altLang="zh-CN" sz="2000" dirty="0">
                <a:latin typeface="+mn-ea"/>
              </a:rPr>
              <a:t>(IHANDLE *)</a:t>
            </a:r>
            <a:r>
              <a:rPr lang="zh-CN" altLang="en-US" sz="2000" dirty="0">
                <a:latin typeface="+mn-ea"/>
              </a:rPr>
              <a:t>类型。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句柄示例如右图</a:t>
            </a:r>
            <a:endParaRPr lang="en-US" altLang="zh-CN" sz="1600" dirty="0"/>
          </a:p>
          <a:p>
            <a:endParaRPr lang="en-US" altLang="zh-CN" sz="1600" dirty="0"/>
          </a:p>
          <a:p>
            <a:pPr lvl="1"/>
            <a:r>
              <a:rPr lang="en-US" altLang="zh-CN" sz="1200" dirty="0"/>
              <a:t>EFI_HANDLE  </a:t>
            </a:r>
            <a:r>
              <a:rPr lang="en-US" altLang="zh-CN" sz="1200" dirty="0" err="1"/>
              <a:t>UserHandle</a:t>
            </a:r>
            <a:r>
              <a:rPr lang="en-US" altLang="zh-CN" sz="1200" dirty="0"/>
              <a:t>;</a:t>
            </a:r>
          </a:p>
          <a:p>
            <a:pPr lvl="1"/>
            <a:r>
              <a:rPr lang="en-US" altLang="zh-CN" sz="1200" dirty="0"/>
              <a:t>IHANDLE         *Handle;</a:t>
            </a:r>
          </a:p>
          <a:p>
            <a:pPr lvl="1"/>
            <a:r>
              <a:rPr lang="en-US" altLang="zh-CN" sz="1200" dirty="0"/>
              <a:t>Handle = (</a:t>
            </a:r>
            <a:r>
              <a:rPr lang="en-US" altLang="zh-CN" sz="1200" dirty="0">
                <a:sym typeface="Wingdings" panose="05000000000000000000" pitchFamily="2" charset="2"/>
              </a:rPr>
              <a:t>IHANDLE *) </a:t>
            </a:r>
            <a:r>
              <a:rPr lang="en-US" altLang="zh-CN" sz="1200" dirty="0" err="1">
                <a:sym typeface="Wingdings" panose="05000000000000000000" pitchFamily="2" charset="2"/>
              </a:rPr>
              <a:t>UserHandle</a:t>
            </a:r>
            <a:r>
              <a:rPr lang="en-US" altLang="zh-CN" sz="1200" dirty="0">
                <a:sym typeface="Wingdings" panose="05000000000000000000" pitchFamily="2" charset="2"/>
              </a:rPr>
              <a:t>;</a:t>
            </a:r>
          </a:p>
          <a:p>
            <a:pPr lvl="1"/>
            <a:endParaRPr lang="en-US" altLang="zh-CN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00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UEFI</a:t>
            </a:r>
            <a:r>
              <a:rPr lang="zh-CN" altLang="en-US" dirty="0"/>
              <a:t>句柄数据库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IHANDLE - contains a list of protocol handles</a:t>
            </a:r>
          </a:p>
          <a:p>
            <a:pPr lvl="1"/>
            <a:r>
              <a:rPr lang="zh-CN" altLang="en-US" dirty="0"/>
              <a:t>位置：</a:t>
            </a:r>
            <a:endParaRPr lang="en-US" altLang="zh-CN" dirty="0"/>
          </a:p>
          <a:p>
            <a:pPr lvl="2"/>
            <a:r>
              <a:rPr lang="en-US" altLang="zh-CN" dirty="0"/>
              <a:t>TIANO\</a:t>
            </a:r>
            <a:r>
              <a:rPr lang="en-US" altLang="zh-CN" dirty="0" err="1"/>
              <a:t>MdeModulePkg</a:t>
            </a:r>
            <a:r>
              <a:rPr lang="en-US" altLang="zh-CN" dirty="0"/>
              <a:t>\Core\</a:t>
            </a:r>
            <a:r>
              <a:rPr lang="en-US" altLang="zh-CN" dirty="0" err="1"/>
              <a:t>Dxe</a:t>
            </a:r>
            <a:r>
              <a:rPr lang="en-US" altLang="zh-CN" dirty="0"/>
              <a:t>\Hand\</a:t>
            </a:r>
            <a:r>
              <a:rPr lang="en-US" altLang="zh-CN" dirty="0" err="1"/>
              <a:t>Handle.h</a:t>
            </a:r>
            <a:endParaRPr lang="en-US" altLang="zh-CN" dirty="0"/>
          </a:p>
          <a:p>
            <a:pPr lvl="1"/>
            <a:r>
              <a:rPr lang="zh-CN" altLang="en-US" dirty="0"/>
              <a:t>代码：</a:t>
            </a:r>
            <a:endParaRPr lang="en-US" altLang="zh-CN" dirty="0"/>
          </a:p>
          <a:p>
            <a:pPr lvl="2"/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lvl="2"/>
            <a:r>
              <a:rPr lang="en-US" altLang="zh-CN" dirty="0"/>
              <a:t>  UINTN           Signature;</a:t>
            </a:r>
          </a:p>
          <a:p>
            <a:pPr lvl="2"/>
            <a:r>
              <a:rPr lang="en-US" altLang="zh-CN" dirty="0"/>
              <a:t>  LIST_ENTRY      </a:t>
            </a:r>
            <a:r>
              <a:rPr lang="en-US" altLang="zh-CN" dirty="0" err="1"/>
              <a:t>AllHandles</a:t>
            </a:r>
            <a:r>
              <a:rPr lang="en-US" altLang="zh-CN" dirty="0"/>
              <a:t>; /// All handles list of IHANDLE</a:t>
            </a:r>
          </a:p>
          <a:p>
            <a:pPr lvl="2"/>
            <a:r>
              <a:rPr lang="en-US" altLang="zh-CN" dirty="0"/>
              <a:t>  LIST_ENTRY      Protocols;  /// List of PROTOCOL_INTERFACE's for this handle</a:t>
            </a:r>
          </a:p>
          <a:p>
            <a:pPr lvl="2"/>
            <a:r>
              <a:rPr lang="en-US" altLang="zh-CN" dirty="0"/>
              <a:t>  UINTN           </a:t>
            </a:r>
            <a:r>
              <a:rPr lang="en-US" altLang="zh-CN" dirty="0" err="1"/>
              <a:t>LocateRequest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  UINT64          Key;        /// Key value for this handle was last modified</a:t>
            </a:r>
          </a:p>
          <a:p>
            <a:pPr lvl="2"/>
            <a:r>
              <a:rPr lang="en-US" altLang="zh-CN" dirty="0"/>
              <a:t>} IHANDLE;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11" y="2300863"/>
            <a:ext cx="6106377" cy="3124636"/>
          </a:xfrm>
        </p:spPr>
      </p:pic>
    </p:spTree>
    <p:extLst>
      <p:ext uri="{BB962C8B-B14F-4D97-AF65-F5344CB8AC3E}">
        <p14:creationId xmlns:p14="http://schemas.microsoft.com/office/powerpoint/2010/main" val="413662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308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3" y="1535113"/>
            <a:ext cx="4839214" cy="459105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UEFI</a:t>
            </a:r>
            <a:r>
              <a:rPr lang="zh-CN" altLang="en-US" dirty="0"/>
              <a:t>句柄的创建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000" dirty="0"/>
              <a:t>位置</a:t>
            </a:r>
            <a:endParaRPr lang="en-US" altLang="zh-CN" sz="2000" dirty="0"/>
          </a:p>
          <a:p>
            <a:pPr lvl="1"/>
            <a:r>
              <a:rPr lang="en-US" altLang="zh-CN" sz="1200" dirty="0"/>
              <a:t>TIANO\</a:t>
            </a:r>
            <a:r>
              <a:rPr lang="en-US" altLang="zh-CN" sz="1200" dirty="0" err="1"/>
              <a:t>MdeModulePkg</a:t>
            </a:r>
            <a:r>
              <a:rPr lang="en-US" altLang="zh-CN" sz="1200" dirty="0"/>
              <a:t>\Core\</a:t>
            </a:r>
            <a:r>
              <a:rPr lang="en-US" altLang="zh-CN" sz="1200" dirty="0" err="1"/>
              <a:t>Dxe</a:t>
            </a:r>
            <a:r>
              <a:rPr lang="en-US" altLang="zh-CN" sz="1200" dirty="0"/>
              <a:t>\Hand\</a:t>
            </a:r>
            <a:r>
              <a:rPr lang="en-US" altLang="zh-CN" sz="1200" dirty="0" err="1"/>
              <a:t>Handle.c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句柄创建步骤</a:t>
            </a:r>
            <a:endParaRPr lang="en-US" altLang="zh-CN" sz="2000" dirty="0"/>
          </a:p>
          <a:p>
            <a:pPr marL="857241" lvl="1" indent="-457200">
              <a:buFont typeface="+mj-lt"/>
              <a:buAutoNum type="arabicPeriod"/>
            </a:pPr>
            <a:r>
              <a:rPr lang="zh-CN" altLang="en-US" sz="1800" dirty="0"/>
              <a:t>为新建句柄分配空间</a:t>
            </a:r>
            <a:endParaRPr lang="en-US" altLang="zh-CN" sz="1800" dirty="0"/>
          </a:p>
          <a:p>
            <a:pPr marL="857241" lvl="1" indent="-457200">
              <a:buFont typeface="+mj-lt"/>
              <a:buAutoNum type="arabicPeriod"/>
            </a:pPr>
            <a:r>
              <a:rPr lang="zh-CN" altLang="en-US" sz="1800" dirty="0"/>
              <a:t>新建句柄的初始化</a:t>
            </a:r>
            <a:endParaRPr lang="en-US" altLang="zh-CN" sz="1800" dirty="0"/>
          </a:p>
          <a:p>
            <a:pPr marL="857241" lvl="1" indent="-457200">
              <a:buFont typeface="+mj-lt"/>
              <a:buAutoNum type="arabicPeriod"/>
            </a:pPr>
            <a:r>
              <a:rPr lang="zh-CN" altLang="en-US" sz="1800" dirty="0"/>
              <a:t>将新建句柄添加到句柄数据库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913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UEFI</a:t>
            </a:r>
            <a:r>
              <a:rPr lang="zh-CN" altLang="en-US" dirty="0"/>
              <a:t>句柄的遍历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普通遍历</a:t>
            </a:r>
            <a:endParaRPr lang="en-US" altLang="zh-CN" dirty="0"/>
          </a:p>
          <a:p>
            <a:pPr lvl="1"/>
            <a:r>
              <a:rPr lang="zh-CN" altLang="en-US" dirty="0"/>
              <a:t>已知：</a:t>
            </a:r>
            <a:endParaRPr lang="en-US" altLang="zh-CN" dirty="0"/>
          </a:p>
          <a:p>
            <a:pPr lvl="2"/>
            <a:r>
              <a:rPr lang="en-US" altLang="zh-CN" dirty="0"/>
              <a:t>IHANDLE *Handle1, *Handle2;</a:t>
            </a:r>
          </a:p>
          <a:p>
            <a:pPr lvl="2"/>
            <a:r>
              <a:rPr lang="en-US" altLang="zh-CN" dirty="0"/>
              <a:t>Handle1-&gt;</a:t>
            </a:r>
            <a:r>
              <a:rPr lang="en-US" altLang="zh-CN" dirty="0" err="1"/>
              <a:t>AllHandles.ForwardLink</a:t>
            </a:r>
            <a:r>
              <a:rPr lang="en-US" altLang="zh-CN" dirty="0"/>
              <a:t> = Handle2; Handle2-&gt;</a:t>
            </a:r>
            <a:r>
              <a:rPr lang="en-US" altLang="zh-CN" dirty="0" err="1"/>
              <a:t>AllHandles.BackLink</a:t>
            </a:r>
            <a:r>
              <a:rPr lang="en-US" altLang="zh-CN" dirty="0"/>
              <a:t> = Handle1;</a:t>
            </a:r>
          </a:p>
          <a:p>
            <a:pPr lvl="1"/>
            <a:r>
              <a:rPr lang="zh-CN" altLang="en-US" dirty="0"/>
              <a:t>现在只给你</a:t>
            </a:r>
            <a:r>
              <a:rPr lang="en-US" altLang="zh-CN" dirty="0"/>
              <a:t>Handle1-&gt;Protocols</a:t>
            </a:r>
            <a:r>
              <a:rPr lang="zh-CN" altLang="en-US" dirty="0"/>
              <a:t>成员，那么如何遍历</a:t>
            </a:r>
            <a:r>
              <a:rPr lang="en-US" altLang="zh-CN" dirty="0"/>
              <a:t>Handle2</a:t>
            </a:r>
            <a:r>
              <a:rPr lang="zh-CN" altLang="en-US" dirty="0"/>
              <a:t>的所有协议接口？</a:t>
            </a:r>
          </a:p>
          <a:p>
            <a:endParaRPr lang="en-US" altLang="zh-CN" dirty="0"/>
          </a:p>
          <a:p>
            <a:r>
              <a:rPr lang="zh-CN" altLang="en-US" dirty="0"/>
              <a:t>方法指引</a:t>
            </a:r>
            <a:endParaRPr lang="en-US" altLang="zh-CN" dirty="0"/>
          </a:p>
          <a:p>
            <a:pPr lvl="1"/>
            <a:r>
              <a:rPr lang="zh-CN" altLang="en-US" dirty="0"/>
              <a:t>已知结构体成员，如何获取结构体地址？</a:t>
            </a:r>
            <a:endParaRPr lang="en-US" altLang="zh-CN" dirty="0"/>
          </a:p>
          <a:p>
            <a:pPr lvl="2"/>
            <a:r>
              <a:rPr lang="en-US" altLang="zh-CN" dirty="0"/>
              <a:t>CR(Record, TYPE, Field, </a:t>
            </a:r>
            <a:r>
              <a:rPr lang="en-US" altLang="zh-CN" dirty="0" err="1"/>
              <a:t>TestSignature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如何遍历双向链表？</a:t>
            </a:r>
            <a:endParaRPr lang="en-US" altLang="zh-CN" dirty="0"/>
          </a:p>
          <a:p>
            <a:pPr lvl="2"/>
            <a:r>
              <a:rPr lang="en-US" altLang="zh-CN" dirty="0"/>
              <a:t>for (Link = </a:t>
            </a:r>
            <a:r>
              <a:rPr lang="en-US" altLang="zh-CN" dirty="0" err="1"/>
              <a:t>HeadNode.ForwardLink</a:t>
            </a:r>
            <a:r>
              <a:rPr lang="en-US" altLang="zh-CN" dirty="0"/>
              <a:t>; Link != &amp;</a:t>
            </a:r>
            <a:r>
              <a:rPr lang="en-US" altLang="zh-CN" dirty="0" err="1"/>
              <a:t>HeadNode</a:t>
            </a:r>
            <a:r>
              <a:rPr lang="en-US" altLang="zh-CN" dirty="0"/>
              <a:t>; Link=Link-&gt;</a:t>
            </a:r>
            <a:r>
              <a:rPr lang="en-US" altLang="zh-CN" dirty="0" err="1"/>
              <a:t>ForwardLink</a:t>
            </a:r>
            <a:r>
              <a:rPr lang="en-US" altLang="zh-CN" dirty="0"/>
              <a:t>) {;}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</a:rPr>
              <a:t>Byosoft Confidential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3199-4326-4B78-B1D6-BFD85880DAF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32075"/>
      </p:ext>
    </p:extLst>
  </p:cSld>
  <p:clrMapOvr>
    <a:masterClrMapping/>
  </p:clrMapOvr>
</p:sld>
</file>

<file path=ppt/theme/theme1.xml><?xml version="1.0" encoding="utf-8"?>
<a:theme xmlns:a="http://schemas.openxmlformats.org/drawingml/2006/main" name="BYOSOFT">
  <a:themeElements>
    <a:clrScheme name="新建 Microsoft PowerPoint 演示文稿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建 Microsoft PowerPoint 演示文稿 (2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新建 Microsoft PowerPoint 演示文稿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1014</TotalTime>
  <Words>439</Words>
  <Application>Microsoft Office PowerPoint</Application>
  <PresentationFormat>宽屏</PresentationFormat>
  <Paragraphs>103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Arial</vt:lpstr>
      <vt:lpstr>Calibri</vt:lpstr>
      <vt:lpstr>Comic Sans MS</vt:lpstr>
      <vt:lpstr>Wingdings</vt:lpstr>
      <vt:lpstr>BYOSOFT</vt:lpstr>
      <vt:lpstr>UEFI Handle</vt:lpstr>
      <vt:lpstr>PowerPoint 演示文稿</vt:lpstr>
      <vt:lpstr>UEFI 句柄的定义</vt:lpstr>
      <vt:lpstr>PowerPoint 演示文稿</vt:lpstr>
      <vt:lpstr>UEFI句柄数据库</vt:lpstr>
      <vt:lpstr>PowerPoint 演示文稿</vt:lpstr>
      <vt:lpstr>PowerPoint 演示文稿</vt:lpstr>
      <vt:lpstr>UEFI句柄的创建</vt:lpstr>
      <vt:lpstr>UEFI句柄的遍历</vt:lpstr>
      <vt:lpstr>PowerPoint 演示文稿</vt:lpstr>
      <vt:lpstr>句柄是什么？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刘意</dc:creator>
  <cp:lastModifiedBy>刘意</cp:lastModifiedBy>
  <cp:revision>117</cp:revision>
  <dcterms:created xsi:type="dcterms:W3CDTF">2016-07-25T07:14:29Z</dcterms:created>
  <dcterms:modified xsi:type="dcterms:W3CDTF">2016-08-25T11:58:49Z</dcterms:modified>
</cp:coreProperties>
</file>