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89C1D-D96E-4F74-AAA1-C39A76FF760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BDC9F76-7F8A-4CD3-9622-4CBAB04BA7B7}">
      <dgm:prSet phldrT="[Text]"/>
      <dgm:spPr/>
      <dgm:t>
        <a:bodyPr/>
        <a:lstStyle/>
        <a:p>
          <a:r>
            <a:rPr lang="de-DE" dirty="0"/>
            <a:t>Identity</a:t>
          </a:r>
        </a:p>
      </dgm:t>
    </dgm:pt>
    <dgm:pt modelId="{0865228F-7126-4B20-B22C-E0F0FB7B3947}" type="parTrans" cxnId="{7C9C7300-B5EA-41DA-AD76-9336FEFED3E4}">
      <dgm:prSet/>
      <dgm:spPr/>
      <dgm:t>
        <a:bodyPr/>
        <a:lstStyle/>
        <a:p>
          <a:endParaRPr lang="de-DE"/>
        </a:p>
      </dgm:t>
    </dgm:pt>
    <dgm:pt modelId="{0BD29BD0-EC93-409F-AA26-BEFBDE7C0342}" type="sibTrans" cxnId="{7C9C7300-B5EA-41DA-AD76-9336FEFED3E4}">
      <dgm:prSet/>
      <dgm:spPr/>
      <dgm:t>
        <a:bodyPr/>
        <a:lstStyle/>
        <a:p>
          <a:endParaRPr lang="de-DE"/>
        </a:p>
      </dgm:t>
    </dgm:pt>
    <dgm:pt modelId="{011E2DB7-EE10-49E0-AFA2-9CDC0813BA16}">
      <dgm:prSet phldrT="[Text]"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sub</a:t>
          </a:r>
          <a:endParaRPr lang="de-DE" dirty="0"/>
        </a:p>
      </dgm:t>
    </dgm:pt>
    <dgm:pt modelId="{630F68DB-25CE-4283-B054-FD78FAADF1FF}" type="parTrans" cxnId="{B7A8659E-2796-43BF-9110-310DD5A1D8A8}">
      <dgm:prSet/>
      <dgm:spPr/>
      <dgm:t>
        <a:bodyPr/>
        <a:lstStyle/>
        <a:p>
          <a:endParaRPr lang="de-DE"/>
        </a:p>
      </dgm:t>
    </dgm:pt>
    <dgm:pt modelId="{6548585F-AF74-4B36-B927-55839627A1CB}" type="sibTrans" cxnId="{B7A8659E-2796-43BF-9110-310DD5A1D8A8}">
      <dgm:prSet/>
      <dgm:spPr/>
      <dgm:t>
        <a:bodyPr/>
        <a:lstStyle/>
        <a:p>
          <a:endParaRPr lang="de-DE"/>
        </a:p>
      </dgm:t>
    </dgm:pt>
    <dgm:pt modelId="{6D0DE337-A52D-462D-B74A-B488B5F33C4A}">
      <dgm:prSet phldrT="[Text]" phldr="1"/>
      <dgm:spPr/>
      <dgm:t>
        <a:bodyPr/>
        <a:lstStyle/>
        <a:p>
          <a:endParaRPr lang="de-DE"/>
        </a:p>
      </dgm:t>
    </dgm:pt>
    <dgm:pt modelId="{916784B3-2EFD-4233-AB8A-50772124D55B}" type="parTrans" cxnId="{01B6275D-414D-43B5-91C4-318E60E2FE7F}">
      <dgm:prSet/>
      <dgm:spPr/>
      <dgm:t>
        <a:bodyPr/>
        <a:lstStyle/>
        <a:p>
          <a:endParaRPr lang="de-DE"/>
        </a:p>
      </dgm:t>
    </dgm:pt>
    <dgm:pt modelId="{3412793D-22B3-4947-A192-AC05FD1F4DB5}" type="sibTrans" cxnId="{01B6275D-414D-43B5-91C4-318E60E2FE7F}">
      <dgm:prSet/>
      <dgm:spPr/>
      <dgm:t>
        <a:bodyPr/>
        <a:lstStyle/>
        <a:p>
          <a:endParaRPr lang="de-DE"/>
        </a:p>
      </dgm:t>
    </dgm:pt>
    <dgm:pt modelId="{14FF1E15-4A33-41F5-BCC6-1B6CD204F7E5}">
      <dgm:prSet phldrT="[Text]"/>
      <dgm:spPr/>
      <dgm:t>
        <a:bodyPr/>
        <a:lstStyle/>
        <a:p>
          <a:r>
            <a:rPr lang="de-DE" dirty="0"/>
            <a:t>Permission</a:t>
          </a:r>
        </a:p>
      </dgm:t>
    </dgm:pt>
    <dgm:pt modelId="{EDBBEE89-CA30-46E7-BD05-4ADBF8B97D17}" type="parTrans" cxnId="{6D705BA2-C07F-4A51-88D7-10A40992F71F}">
      <dgm:prSet/>
      <dgm:spPr/>
      <dgm:t>
        <a:bodyPr/>
        <a:lstStyle/>
        <a:p>
          <a:endParaRPr lang="de-DE"/>
        </a:p>
      </dgm:t>
    </dgm:pt>
    <dgm:pt modelId="{CCD34D68-31ED-4D72-BB17-C0AF74AA3725}" type="sibTrans" cxnId="{6D705BA2-C07F-4A51-88D7-10A40992F71F}">
      <dgm:prSet/>
      <dgm:spPr/>
      <dgm:t>
        <a:bodyPr/>
        <a:lstStyle/>
        <a:p>
          <a:endParaRPr lang="de-DE"/>
        </a:p>
      </dgm:t>
    </dgm:pt>
    <dgm:pt modelId="{EF20AD18-7E88-4D56-876D-5C1D2A454F6D}">
      <dgm:prSet phldrT="[Text]"/>
      <dgm:spPr/>
      <dgm:t>
        <a:bodyPr/>
        <a:lstStyle/>
        <a:p>
          <a:r>
            <a:rPr lang="de-DE" dirty="0" err="1"/>
            <a:t>Assign</a:t>
          </a:r>
          <a:r>
            <a:rPr lang="de-DE" dirty="0"/>
            <a:t> </a:t>
          </a:r>
          <a:r>
            <a:rPr lang="de-DE" dirty="0" err="1"/>
            <a:t>sub</a:t>
          </a:r>
          <a:r>
            <a:rPr lang="de-DE" dirty="0"/>
            <a:t> to User</a:t>
          </a:r>
        </a:p>
      </dgm:t>
    </dgm:pt>
    <dgm:pt modelId="{0B1BAE2A-A7C4-44A4-AC22-D4399D75B273}" type="parTrans" cxnId="{45254435-D86C-4F12-AB60-5E08F0DE0755}">
      <dgm:prSet/>
      <dgm:spPr/>
      <dgm:t>
        <a:bodyPr/>
        <a:lstStyle/>
        <a:p>
          <a:endParaRPr lang="de-DE"/>
        </a:p>
      </dgm:t>
    </dgm:pt>
    <dgm:pt modelId="{DDE16A42-0AEE-4652-9726-3DFC5929B480}" type="sibTrans" cxnId="{45254435-D86C-4F12-AB60-5E08F0DE0755}">
      <dgm:prSet/>
      <dgm:spPr/>
      <dgm:t>
        <a:bodyPr/>
        <a:lstStyle/>
        <a:p>
          <a:endParaRPr lang="de-DE"/>
        </a:p>
      </dgm:t>
    </dgm:pt>
    <dgm:pt modelId="{DA73446B-A422-4326-A348-B0DE7DD44A86}">
      <dgm:prSet phldrT="[Text]"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unknown</a:t>
          </a:r>
          <a:r>
            <a:rPr lang="de-DE" dirty="0"/>
            <a:t> </a:t>
          </a:r>
          <a:r>
            <a:rPr lang="de-DE" dirty="0" err="1"/>
            <a:t>subs</a:t>
          </a:r>
          <a:endParaRPr lang="de-DE" dirty="0"/>
        </a:p>
      </dgm:t>
    </dgm:pt>
    <dgm:pt modelId="{39A951B0-4451-493F-A724-C4865820AF8E}" type="parTrans" cxnId="{A5759AC8-38C3-4BDE-8B0B-A6EA14144250}">
      <dgm:prSet/>
      <dgm:spPr/>
      <dgm:t>
        <a:bodyPr/>
        <a:lstStyle/>
        <a:p>
          <a:endParaRPr lang="de-DE"/>
        </a:p>
      </dgm:t>
    </dgm:pt>
    <dgm:pt modelId="{071B244C-6B66-487D-BB0C-1172F19F5FA7}" type="sibTrans" cxnId="{A5759AC8-38C3-4BDE-8B0B-A6EA14144250}">
      <dgm:prSet/>
      <dgm:spPr/>
      <dgm:t>
        <a:bodyPr/>
        <a:lstStyle/>
        <a:p>
          <a:endParaRPr lang="de-DE"/>
        </a:p>
      </dgm:t>
    </dgm:pt>
    <dgm:pt modelId="{032389D6-946B-4BB3-81F4-2A1644AD0B9A}">
      <dgm:prSet phldrT="[Text]"/>
      <dgm:spPr/>
      <dgm:t>
        <a:bodyPr/>
        <a:lstStyle/>
        <a:p>
          <a:r>
            <a:rPr lang="de-DE" dirty="0"/>
            <a:t>Link </a:t>
          </a:r>
          <a:r>
            <a:rPr lang="de-DE" dirty="0" err="1"/>
            <a:t>sub</a:t>
          </a:r>
          <a:r>
            <a:rPr lang="de-DE" dirty="0"/>
            <a:t> to User</a:t>
          </a:r>
        </a:p>
      </dgm:t>
    </dgm:pt>
    <dgm:pt modelId="{E2EE1F9B-72E8-4DB3-BAFC-A45061F0178A}" type="parTrans" cxnId="{39D1933C-AC0D-4A19-8967-23D3273626B8}">
      <dgm:prSet/>
      <dgm:spPr/>
    </dgm:pt>
    <dgm:pt modelId="{443018FF-26AA-49F0-8355-EF19CDF386BA}" type="sibTrans" cxnId="{39D1933C-AC0D-4A19-8967-23D3273626B8}">
      <dgm:prSet/>
      <dgm:spPr/>
    </dgm:pt>
    <dgm:pt modelId="{53B3501B-D7C1-4FA5-82A0-8B68726C2A70}">
      <dgm:prSet phldrT="[Text]"/>
      <dgm:spPr/>
      <dgm:t>
        <a:bodyPr/>
        <a:lstStyle/>
        <a:p>
          <a:r>
            <a:rPr lang="de-DE" dirty="0"/>
            <a:t>Create User</a:t>
          </a:r>
        </a:p>
      </dgm:t>
    </dgm:pt>
    <dgm:pt modelId="{CFAFB6E5-0F76-4FC4-BA8A-E84684538208}" type="parTrans" cxnId="{245AF684-0789-4A93-AD95-0F28550DC846}">
      <dgm:prSet/>
      <dgm:spPr/>
    </dgm:pt>
    <dgm:pt modelId="{F00BFC95-C6AA-4913-8740-DE8F3637DDBC}" type="sibTrans" cxnId="{245AF684-0789-4A93-AD95-0F28550DC846}">
      <dgm:prSet/>
      <dgm:spPr/>
    </dgm:pt>
    <dgm:pt modelId="{EBAD62C2-1A59-4220-BA35-7FDD8A722DF8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Role</a:t>
          </a:r>
          <a:endParaRPr lang="de-DE" dirty="0"/>
        </a:p>
      </dgm:t>
    </dgm:pt>
    <dgm:pt modelId="{51BF98EF-3EB6-4FFC-891C-E56C8FF2AF17}" type="parTrans" cxnId="{A4831F8C-5A47-477F-867D-C43A17F4DD5F}">
      <dgm:prSet/>
      <dgm:spPr/>
    </dgm:pt>
    <dgm:pt modelId="{D01F124E-784B-48F1-8D2D-44102E52B659}" type="sibTrans" cxnId="{A4831F8C-5A47-477F-867D-C43A17F4DD5F}">
      <dgm:prSet/>
      <dgm:spPr/>
    </dgm:pt>
    <dgm:pt modelId="{2A344502-64AF-4402-875A-4A0DC2775C80}">
      <dgm:prSet phldrT="[Text]"/>
      <dgm:spPr/>
      <dgm:t>
        <a:bodyPr/>
        <a:lstStyle/>
        <a:p>
          <a:r>
            <a:rPr lang="de-DE" dirty="0"/>
            <a:t>Create Permission</a:t>
          </a:r>
        </a:p>
      </dgm:t>
    </dgm:pt>
    <dgm:pt modelId="{BD49D998-0A2D-4855-863D-7F7F819C480B}" type="parTrans" cxnId="{4290EB81-C5D6-4257-B441-05A5CC9152E3}">
      <dgm:prSet/>
      <dgm:spPr/>
    </dgm:pt>
    <dgm:pt modelId="{1C2BF478-2410-47F2-B60A-29C456D15825}" type="sibTrans" cxnId="{4290EB81-C5D6-4257-B441-05A5CC9152E3}">
      <dgm:prSet/>
      <dgm:spPr/>
    </dgm:pt>
    <dgm:pt modelId="{0DE6765B-2DB4-45A7-83E0-08B1E4602B57}">
      <dgm:prSet phldrT="[Text]"/>
      <dgm:spPr/>
      <dgm:t>
        <a:bodyPr/>
        <a:lstStyle/>
        <a:p>
          <a:r>
            <a:rPr lang="de-DE" dirty="0"/>
            <a:t>Link </a:t>
          </a:r>
          <a:r>
            <a:rPr lang="de-DE" dirty="0" err="1"/>
            <a:t>Role</a:t>
          </a:r>
          <a:r>
            <a:rPr lang="de-DE" dirty="0"/>
            <a:t> to User</a:t>
          </a:r>
        </a:p>
      </dgm:t>
    </dgm:pt>
    <dgm:pt modelId="{D85DF57F-C431-4266-93BA-2918140ADAED}" type="parTrans" cxnId="{3D107FC7-4B25-4081-812D-E89CE70F0DB3}">
      <dgm:prSet/>
      <dgm:spPr/>
    </dgm:pt>
    <dgm:pt modelId="{46E43563-55EA-46CB-A941-296D20EAA8A3}" type="sibTrans" cxnId="{3D107FC7-4B25-4081-812D-E89CE70F0DB3}">
      <dgm:prSet/>
      <dgm:spPr/>
    </dgm:pt>
    <dgm:pt modelId="{A231A93F-201C-4772-8931-7BFDBF09EDA5}">
      <dgm:prSet phldrT="[Text]"/>
      <dgm:spPr/>
      <dgm:t>
        <a:bodyPr/>
        <a:lstStyle/>
        <a:p>
          <a:r>
            <a:rPr lang="de-DE" dirty="0"/>
            <a:t>Link Permission to </a:t>
          </a:r>
          <a:r>
            <a:rPr lang="de-DE" dirty="0" err="1"/>
            <a:t>Role</a:t>
          </a:r>
          <a:endParaRPr lang="de-DE" dirty="0"/>
        </a:p>
      </dgm:t>
    </dgm:pt>
    <dgm:pt modelId="{25275D89-D994-43C3-8969-45719DF0AE1B}" type="parTrans" cxnId="{C04DB956-3B74-4A0A-B5B6-0217627F6143}">
      <dgm:prSet/>
      <dgm:spPr/>
    </dgm:pt>
    <dgm:pt modelId="{7A063EE6-CACD-4B95-844B-008C220E5750}" type="sibTrans" cxnId="{C04DB956-3B74-4A0A-B5B6-0217627F6143}">
      <dgm:prSet/>
      <dgm:spPr/>
    </dgm:pt>
    <dgm:pt modelId="{3FDA13BB-5CEF-4BE9-9681-56895241E193}">
      <dgm:prSet phldrT="[Text]"/>
      <dgm:spPr/>
      <dgm:t>
        <a:bodyPr/>
        <a:lstStyle/>
        <a:p>
          <a:r>
            <a:rPr lang="de-DE" dirty="0" err="1"/>
            <a:t>Verify</a:t>
          </a:r>
          <a:r>
            <a:rPr lang="de-DE" dirty="0"/>
            <a:t> </a:t>
          </a:r>
          <a:r>
            <a:rPr lang="de-DE" dirty="0" err="1"/>
            <a:t>sub</a:t>
          </a:r>
          <a:r>
            <a:rPr lang="de-DE" dirty="0"/>
            <a:t> vs. </a:t>
          </a:r>
          <a:r>
            <a:rPr lang="de-DE" dirty="0" err="1"/>
            <a:t>permission</a:t>
          </a:r>
          <a:endParaRPr lang="de-DE" dirty="0"/>
        </a:p>
      </dgm:t>
    </dgm:pt>
    <dgm:pt modelId="{848CAA27-57F9-49C5-8EA8-9ADEC1464C53}" type="parTrans" cxnId="{475BB76E-453D-4312-9E11-A64F489284FD}">
      <dgm:prSet/>
      <dgm:spPr/>
    </dgm:pt>
    <dgm:pt modelId="{9732F404-7F81-4A33-9C8C-023D2488D5FA}" type="sibTrans" cxnId="{475BB76E-453D-4312-9E11-A64F489284FD}">
      <dgm:prSet/>
      <dgm:spPr/>
    </dgm:pt>
    <dgm:pt modelId="{D4A4ADBC-B040-4719-938C-99640A53EC84}" type="pres">
      <dgm:prSet presAssocID="{E2889C1D-D96E-4F74-AAA1-C39A76FF76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36EA4C-D826-4679-9494-B0A413D60919}" type="pres">
      <dgm:prSet presAssocID="{DBDC9F76-7F8A-4CD3-9622-4CBAB04BA7B7}" presName="root" presStyleCnt="0"/>
      <dgm:spPr/>
    </dgm:pt>
    <dgm:pt modelId="{F7D19DB4-A749-420F-A4A3-26F115042F07}" type="pres">
      <dgm:prSet presAssocID="{DBDC9F76-7F8A-4CD3-9622-4CBAB04BA7B7}" presName="rootComposite" presStyleCnt="0"/>
      <dgm:spPr/>
    </dgm:pt>
    <dgm:pt modelId="{EA3CCBCB-72E5-4726-93F5-F4F1892B5CB6}" type="pres">
      <dgm:prSet presAssocID="{DBDC9F76-7F8A-4CD3-9622-4CBAB04BA7B7}" presName="rootText" presStyleLbl="node1" presStyleIdx="0" presStyleCnt="2"/>
      <dgm:spPr/>
    </dgm:pt>
    <dgm:pt modelId="{69D9E8EA-BE0C-4A0F-8AEB-64A8B2CD804A}" type="pres">
      <dgm:prSet presAssocID="{DBDC9F76-7F8A-4CD3-9622-4CBAB04BA7B7}" presName="rootConnector" presStyleLbl="node1" presStyleIdx="0" presStyleCnt="2"/>
      <dgm:spPr/>
    </dgm:pt>
    <dgm:pt modelId="{5225613F-F861-497B-B07E-9F43A96FF111}" type="pres">
      <dgm:prSet presAssocID="{DBDC9F76-7F8A-4CD3-9622-4CBAB04BA7B7}" presName="childShape" presStyleCnt="0"/>
      <dgm:spPr/>
    </dgm:pt>
    <dgm:pt modelId="{A3390386-4FD8-4AFD-92F2-41DB4B93F24F}" type="pres">
      <dgm:prSet presAssocID="{630F68DB-25CE-4283-B054-FD78FAADF1FF}" presName="Name13" presStyleLbl="parChTrans1D2" presStyleIdx="0" presStyleCnt="11"/>
      <dgm:spPr/>
    </dgm:pt>
    <dgm:pt modelId="{7045ACD6-9CD0-4504-BAAC-671A0F558409}" type="pres">
      <dgm:prSet presAssocID="{011E2DB7-EE10-49E0-AFA2-9CDC0813BA16}" presName="childText" presStyleLbl="bgAcc1" presStyleIdx="0" presStyleCnt="11">
        <dgm:presLayoutVars>
          <dgm:bulletEnabled val="1"/>
        </dgm:presLayoutVars>
      </dgm:prSet>
      <dgm:spPr/>
    </dgm:pt>
    <dgm:pt modelId="{3D429404-7F59-4FA7-9170-D8CD3E73363F}" type="pres">
      <dgm:prSet presAssocID="{916784B3-2EFD-4233-AB8A-50772124D55B}" presName="Name13" presStyleLbl="parChTrans1D2" presStyleIdx="1" presStyleCnt="11"/>
      <dgm:spPr/>
    </dgm:pt>
    <dgm:pt modelId="{8141A459-6AF2-4F83-90FF-8F55BE342AA8}" type="pres">
      <dgm:prSet presAssocID="{6D0DE337-A52D-462D-B74A-B488B5F33C4A}" presName="childText" presStyleLbl="bgAcc1" presStyleIdx="1" presStyleCnt="11">
        <dgm:presLayoutVars>
          <dgm:bulletEnabled val="1"/>
        </dgm:presLayoutVars>
      </dgm:prSet>
      <dgm:spPr/>
    </dgm:pt>
    <dgm:pt modelId="{D2F5D96E-65C8-4E54-B704-637DA77EB099}" type="pres">
      <dgm:prSet presAssocID="{14FF1E15-4A33-41F5-BCC6-1B6CD204F7E5}" presName="root" presStyleCnt="0"/>
      <dgm:spPr/>
    </dgm:pt>
    <dgm:pt modelId="{55045D04-A24D-437E-81A1-6CC37CAC53CE}" type="pres">
      <dgm:prSet presAssocID="{14FF1E15-4A33-41F5-BCC6-1B6CD204F7E5}" presName="rootComposite" presStyleCnt="0"/>
      <dgm:spPr/>
    </dgm:pt>
    <dgm:pt modelId="{DE5A7490-39B7-43AD-AA65-1BC0A6FE2215}" type="pres">
      <dgm:prSet presAssocID="{14FF1E15-4A33-41F5-BCC6-1B6CD204F7E5}" presName="rootText" presStyleLbl="node1" presStyleIdx="1" presStyleCnt="2"/>
      <dgm:spPr/>
    </dgm:pt>
    <dgm:pt modelId="{43AFD759-D77E-4E8E-991A-8C48EAE0769A}" type="pres">
      <dgm:prSet presAssocID="{14FF1E15-4A33-41F5-BCC6-1B6CD204F7E5}" presName="rootConnector" presStyleLbl="node1" presStyleIdx="1" presStyleCnt="2"/>
      <dgm:spPr/>
    </dgm:pt>
    <dgm:pt modelId="{D93A3C72-6E82-4949-B0C9-B8AE4AB6287C}" type="pres">
      <dgm:prSet presAssocID="{14FF1E15-4A33-41F5-BCC6-1B6CD204F7E5}" presName="childShape" presStyleCnt="0"/>
      <dgm:spPr/>
    </dgm:pt>
    <dgm:pt modelId="{8A6F4C9C-712D-48F9-82BE-2C20CCADC8F6}" type="pres">
      <dgm:prSet presAssocID="{0B1BAE2A-A7C4-44A4-AC22-D4399D75B273}" presName="Name13" presStyleLbl="parChTrans1D2" presStyleIdx="2" presStyleCnt="11"/>
      <dgm:spPr/>
    </dgm:pt>
    <dgm:pt modelId="{04CAEDEE-4506-4EA3-A5B9-F7FE18C94C0D}" type="pres">
      <dgm:prSet presAssocID="{EF20AD18-7E88-4D56-876D-5C1D2A454F6D}" presName="childText" presStyleLbl="bgAcc1" presStyleIdx="2" presStyleCnt="11">
        <dgm:presLayoutVars>
          <dgm:bulletEnabled val="1"/>
        </dgm:presLayoutVars>
      </dgm:prSet>
      <dgm:spPr/>
    </dgm:pt>
    <dgm:pt modelId="{B14A8BBB-FE6E-4D8B-80B3-357B456E60DF}" type="pres">
      <dgm:prSet presAssocID="{39A951B0-4451-493F-A724-C4865820AF8E}" presName="Name13" presStyleLbl="parChTrans1D2" presStyleIdx="3" presStyleCnt="11"/>
      <dgm:spPr/>
    </dgm:pt>
    <dgm:pt modelId="{A5D71206-83BE-4FE7-9DE2-D60A9F51C7C1}" type="pres">
      <dgm:prSet presAssocID="{DA73446B-A422-4326-A348-B0DE7DD44A86}" presName="childText" presStyleLbl="bgAcc1" presStyleIdx="3" presStyleCnt="11">
        <dgm:presLayoutVars>
          <dgm:bulletEnabled val="1"/>
        </dgm:presLayoutVars>
      </dgm:prSet>
      <dgm:spPr/>
    </dgm:pt>
    <dgm:pt modelId="{3811DC7C-2AAC-4B4F-A431-3554A31D52A6}" type="pres">
      <dgm:prSet presAssocID="{E2EE1F9B-72E8-4DB3-BAFC-A45061F0178A}" presName="Name13" presStyleLbl="parChTrans1D2" presStyleIdx="4" presStyleCnt="11"/>
      <dgm:spPr/>
    </dgm:pt>
    <dgm:pt modelId="{B0C58C55-2F23-450B-9F61-EFDEF57B7CB0}" type="pres">
      <dgm:prSet presAssocID="{032389D6-946B-4BB3-81F4-2A1644AD0B9A}" presName="childText" presStyleLbl="bgAcc1" presStyleIdx="4" presStyleCnt="11">
        <dgm:presLayoutVars>
          <dgm:bulletEnabled val="1"/>
        </dgm:presLayoutVars>
      </dgm:prSet>
      <dgm:spPr/>
    </dgm:pt>
    <dgm:pt modelId="{228B03A3-2B3A-42B2-9343-105EAC161EF4}" type="pres">
      <dgm:prSet presAssocID="{CFAFB6E5-0F76-4FC4-BA8A-E84684538208}" presName="Name13" presStyleLbl="parChTrans1D2" presStyleIdx="5" presStyleCnt="11"/>
      <dgm:spPr/>
    </dgm:pt>
    <dgm:pt modelId="{AE9B91B1-8DBD-49E8-BEA5-44131E256BFE}" type="pres">
      <dgm:prSet presAssocID="{53B3501B-D7C1-4FA5-82A0-8B68726C2A70}" presName="childText" presStyleLbl="bgAcc1" presStyleIdx="5" presStyleCnt="11">
        <dgm:presLayoutVars>
          <dgm:bulletEnabled val="1"/>
        </dgm:presLayoutVars>
      </dgm:prSet>
      <dgm:spPr/>
    </dgm:pt>
    <dgm:pt modelId="{0334BB62-7C44-4B2C-97B0-C439A955419F}" type="pres">
      <dgm:prSet presAssocID="{51BF98EF-3EB6-4FFC-891C-E56C8FF2AF17}" presName="Name13" presStyleLbl="parChTrans1D2" presStyleIdx="6" presStyleCnt="11"/>
      <dgm:spPr/>
    </dgm:pt>
    <dgm:pt modelId="{0635709C-4513-4C46-B527-E7B451CE1404}" type="pres">
      <dgm:prSet presAssocID="{EBAD62C2-1A59-4220-BA35-7FDD8A722DF8}" presName="childText" presStyleLbl="bgAcc1" presStyleIdx="6" presStyleCnt="11">
        <dgm:presLayoutVars>
          <dgm:bulletEnabled val="1"/>
        </dgm:presLayoutVars>
      </dgm:prSet>
      <dgm:spPr/>
    </dgm:pt>
    <dgm:pt modelId="{02E7D88D-A90D-4AC0-9B23-5B6D16EE3521}" type="pres">
      <dgm:prSet presAssocID="{BD49D998-0A2D-4855-863D-7F7F819C480B}" presName="Name13" presStyleLbl="parChTrans1D2" presStyleIdx="7" presStyleCnt="11"/>
      <dgm:spPr/>
    </dgm:pt>
    <dgm:pt modelId="{E9C8C426-8DF9-45C6-87E0-A3E7E04BE621}" type="pres">
      <dgm:prSet presAssocID="{2A344502-64AF-4402-875A-4A0DC2775C80}" presName="childText" presStyleLbl="bgAcc1" presStyleIdx="7" presStyleCnt="11">
        <dgm:presLayoutVars>
          <dgm:bulletEnabled val="1"/>
        </dgm:presLayoutVars>
      </dgm:prSet>
      <dgm:spPr/>
    </dgm:pt>
    <dgm:pt modelId="{5F9CC2CC-D7A7-4216-96A9-2C5A0525D273}" type="pres">
      <dgm:prSet presAssocID="{D85DF57F-C431-4266-93BA-2918140ADAED}" presName="Name13" presStyleLbl="parChTrans1D2" presStyleIdx="8" presStyleCnt="11"/>
      <dgm:spPr/>
    </dgm:pt>
    <dgm:pt modelId="{C06D055B-B263-4363-9A11-95D10D3B56C4}" type="pres">
      <dgm:prSet presAssocID="{0DE6765B-2DB4-45A7-83E0-08B1E4602B57}" presName="childText" presStyleLbl="bgAcc1" presStyleIdx="8" presStyleCnt="11">
        <dgm:presLayoutVars>
          <dgm:bulletEnabled val="1"/>
        </dgm:presLayoutVars>
      </dgm:prSet>
      <dgm:spPr/>
    </dgm:pt>
    <dgm:pt modelId="{53F4F833-FF02-45F6-8C5E-CB9C03FE0D2E}" type="pres">
      <dgm:prSet presAssocID="{25275D89-D994-43C3-8969-45719DF0AE1B}" presName="Name13" presStyleLbl="parChTrans1D2" presStyleIdx="9" presStyleCnt="11"/>
      <dgm:spPr/>
    </dgm:pt>
    <dgm:pt modelId="{960B81BF-FD31-4B50-BF35-FBC3AAC089E5}" type="pres">
      <dgm:prSet presAssocID="{A231A93F-201C-4772-8931-7BFDBF09EDA5}" presName="childText" presStyleLbl="bgAcc1" presStyleIdx="9" presStyleCnt="11">
        <dgm:presLayoutVars>
          <dgm:bulletEnabled val="1"/>
        </dgm:presLayoutVars>
      </dgm:prSet>
      <dgm:spPr/>
    </dgm:pt>
    <dgm:pt modelId="{E37019A9-5E9A-4B27-94A8-96874D2EB6C3}" type="pres">
      <dgm:prSet presAssocID="{848CAA27-57F9-49C5-8EA8-9ADEC1464C53}" presName="Name13" presStyleLbl="parChTrans1D2" presStyleIdx="10" presStyleCnt="11"/>
      <dgm:spPr/>
    </dgm:pt>
    <dgm:pt modelId="{A16CFCC3-3CB3-455C-A747-751DF5DC9BD6}" type="pres">
      <dgm:prSet presAssocID="{3FDA13BB-5CEF-4BE9-9681-56895241E193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7C9C7300-B5EA-41DA-AD76-9336FEFED3E4}" srcId="{E2889C1D-D96E-4F74-AAA1-C39A76FF760E}" destId="{DBDC9F76-7F8A-4CD3-9622-4CBAB04BA7B7}" srcOrd="0" destOrd="0" parTransId="{0865228F-7126-4B20-B22C-E0F0FB7B3947}" sibTransId="{0BD29BD0-EC93-409F-AA26-BEFBDE7C0342}"/>
    <dgm:cxn modelId="{D07DCC00-046C-4E45-9C35-2C58D149768C}" type="presOf" srcId="{630F68DB-25CE-4283-B054-FD78FAADF1FF}" destId="{A3390386-4FD8-4AFD-92F2-41DB4B93F24F}" srcOrd="0" destOrd="0" presId="urn:microsoft.com/office/officeart/2005/8/layout/hierarchy3"/>
    <dgm:cxn modelId="{76D2B70F-DC6E-4927-990F-71C4B2E56C6D}" type="presOf" srcId="{25275D89-D994-43C3-8969-45719DF0AE1B}" destId="{53F4F833-FF02-45F6-8C5E-CB9C03FE0D2E}" srcOrd="0" destOrd="0" presId="urn:microsoft.com/office/officeart/2005/8/layout/hierarchy3"/>
    <dgm:cxn modelId="{8180D813-BB41-4784-B9FD-FE398A345DC3}" type="presOf" srcId="{DBDC9F76-7F8A-4CD3-9622-4CBAB04BA7B7}" destId="{EA3CCBCB-72E5-4726-93F5-F4F1892B5CB6}" srcOrd="0" destOrd="0" presId="urn:microsoft.com/office/officeart/2005/8/layout/hierarchy3"/>
    <dgm:cxn modelId="{9294951B-7B99-41D9-8AD3-1DFFDB923140}" type="presOf" srcId="{EF20AD18-7E88-4D56-876D-5C1D2A454F6D}" destId="{04CAEDEE-4506-4EA3-A5B9-F7FE18C94C0D}" srcOrd="0" destOrd="0" presId="urn:microsoft.com/office/officeart/2005/8/layout/hierarchy3"/>
    <dgm:cxn modelId="{33B60C25-3E02-45BC-80EF-3B60A0CB9855}" type="presOf" srcId="{D85DF57F-C431-4266-93BA-2918140ADAED}" destId="{5F9CC2CC-D7A7-4216-96A9-2C5A0525D273}" srcOrd="0" destOrd="0" presId="urn:microsoft.com/office/officeart/2005/8/layout/hierarchy3"/>
    <dgm:cxn modelId="{78EF7733-2236-407B-8930-311649B38F64}" type="presOf" srcId="{14FF1E15-4A33-41F5-BCC6-1B6CD204F7E5}" destId="{DE5A7490-39B7-43AD-AA65-1BC0A6FE2215}" srcOrd="0" destOrd="0" presId="urn:microsoft.com/office/officeart/2005/8/layout/hierarchy3"/>
    <dgm:cxn modelId="{45254435-D86C-4F12-AB60-5E08F0DE0755}" srcId="{14FF1E15-4A33-41F5-BCC6-1B6CD204F7E5}" destId="{EF20AD18-7E88-4D56-876D-5C1D2A454F6D}" srcOrd="0" destOrd="0" parTransId="{0B1BAE2A-A7C4-44A4-AC22-D4399D75B273}" sibTransId="{DDE16A42-0AEE-4652-9726-3DFC5929B480}"/>
    <dgm:cxn modelId="{39D1933C-AC0D-4A19-8967-23D3273626B8}" srcId="{14FF1E15-4A33-41F5-BCC6-1B6CD204F7E5}" destId="{032389D6-946B-4BB3-81F4-2A1644AD0B9A}" srcOrd="2" destOrd="0" parTransId="{E2EE1F9B-72E8-4DB3-BAFC-A45061F0178A}" sibTransId="{443018FF-26AA-49F0-8355-EF19CDF386BA}"/>
    <dgm:cxn modelId="{01B6275D-414D-43B5-91C4-318E60E2FE7F}" srcId="{DBDC9F76-7F8A-4CD3-9622-4CBAB04BA7B7}" destId="{6D0DE337-A52D-462D-B74A-B488B5F33C4A}" srcOrd="1" destOrd="0" parTransId="{916784B3-2EFD-4233-AB8A-50772124D55B}" sibTransId="{3412793D-22B3-4947-A192-AC05FD1F4DB5}"/>
    <dgm:cxn modelId="{11EFF044-12A5-4B47-A991-45B07B7B827D}" type="presOf" srcId="{3FDA13BB-5CEF-4BE9-9681-56895241E193}" destId="{A16CFCC3-3CB3-455C-A747-751DF5DC9BD6}" srcOrd="0" destOrd="0" presId="urn:microsoft.com/office/officeart/2005/8/layout/hierarchy3"/>
    <dgm:cxn modelId="{3A45E966-85DA-48F6-B4D2-09C9ED92757F}" type="presOf" srcId="{032389D6-946B-4BB3-81F4-2A1644AD0B9A}" destId="{B0C58C55-2F23-450B-9F61-EFDEF57B7CB0}" srcOrd="0" destOrd="0" presId="urn:microsoft.com/office/officeart/2005/8/layout/hierarchy3"/>
    <dgm:cxn modelId="{A65C7047-8412-4FD3-9330-C7331DE0B993}" type="presOf" srcId="{39A951B0-4451-493F-A724-C4865820AF8E}" destId="{B14A8BBB-FE6E-4D8B-80B3-357B456E60DF}" srcOrd="0" destOrd="0" presId="urn:microsoft.com/office/officeart/2005/8/layout/hierarchy3"/>
    <dgm:cxn modelId="{E00E9B6C-4A39-4347-A824-A0F3BC52F18C}" type="presOf" srcId="{14FF1E15-4A33-41F5-BCC6-1B6CD204F7E5}" destId="{43AFD759-D77E-4E8E-991A-8C48EAE0769A}" srcOrd="1" destOrd="0" presId="urn:microsoft.com/office/officeart/2005/8/layout/hierarchy3"/>
    <dgm:cxn modelId="{475BB76E-453D-4312-9E11-A64F489284FD}" srcId="{14FF1E15-4A33-41F5-BCC6-1B6CD204F7E5}" destId="{3FDA13BB-5CEF-4BE9-9681-56895241E193}" srcOrd="8" destOrd="0" parTransId="{848CAA27-57F9-49C5-8EA8-9ADEC1464C53}" sibTransId="{9732F404-7F81-4A33-9C8C-023D2488D5FA}"/>
    <dgm:cxn modelId="{C04DB956-3B74-4A0A-B5B6-0217627F6143}" srcId="{14FF1E15-4A33-41F5-BCC6-1B6CD204F7E5}" destId="{A231A93F-201C-4772-8931-7BFDBF09EDA5}" srcOrd="7" destOrd="0" parTransId="{25275D89-D994-43C3-8969-45719DF0AE1B}" sibTransId="{7A063EE6-CACD-4B95-844B-008C220E5750}"/>
    <dgm:cxn modelId="{4290EB81-C5D6-4257-B441-05A5CC9152E3}" srcId="{14FF1E15-4A33-41F5-BCC6-1B6CD204F7E5}" destId="{2A344502-64AF-4402-875A-4A0DC2775C80}" srcOrd="5" destOrd="0" parTransId="{BD49D998-0A2D-4855-863D-7F7F819C480B}" sibTransId="{1C2BF478-2410-47F2-B60A-29C456D15825}"/>
    <dgm:cxn modelId="{245AF684-0789-4A93-AD95-0F28550DC846}" srcId="{14FF1E15-4A33-41F5-BCC6-1B6CD204F7E5}" destId="{53B3501B-D7C1-4FA5-82A0-8B68726C2A70}" srcOrd="3" destOrd="0" parTransId="{CFAFB6E5-0F76-4FC4-BA8A-E84684538208}" sibTransId="{F00BFC95-C6AA-4913-8740-DE8F3637DDBC}"/>
    <dgm:cxn modelId="{A4831F8C-5A47-477F-867D-C43A17F4DD5F}" srcId="{14FF1E15-4A33-41F5-BCC6-1B6CD204F7E5}" destId="{EBAD62C2-1A59-4220-BA35-7FDD8A722DF8}" srcOrd="4" destOrd="0" parTransId="{51BF98EF-3EB6-4FFC-891C-E56C8FF2AF17}" sibTransId="{D01F124E-784B-48F1-8D2D-44102E52B659}"/>
    <dgm:cxn modelId="{234B1B91-EDD1-4B8A-98D4-9A79FE01A957}" type="presOf" srcId="{53B3501B-D7C1-4FA5-82A0-8B68726C2A70}" destId="{AE9B91B1-8DBD-49E8-BEA5-44131E256BFE}" srcOrd="0" destOrd="0" presId="urn:microsoft.com/office/officeart/2005/8/layout/hierarchy3"/>
    <dgm:cxn modelId="{C578F897-BC53-4D31-B8F1-56F33064ECF8}" type="presOf" srcId="{DBDC9F76-7F8A-4CD3-9622-4CBAB04BA7B7}" destId="{69D9E8EA-BE0C-4A0F-8AEB-64A8B2CD804A}" srcOrd="1" destOrd="0" presId="urn:microsoft.com/office/officeart/2005/8/layout/hierarchy3"/>
    <dgm:cxn modelId="{F8F6699D-6924-481F-B2D7-A318FA92EE7B}" type="presOf" srcId="{BD49D998-0A2D-4855-863D-7F7F819C480B}" destId="{02E7D88D-A90D-4AC0-9B23-5B6D16EE3521}" srcOrd="0" destOrd="0" presId="urn:microsoft.com/office/officeart/2005/8/layout/hierarchy3"/>
    <dgm:cxn modelId="{B7A8659E-2796-43BF-9110-310DD5A1D8A8}" srcId="{DBDC9F76-7F8A-4CD3-9622-4CBAB04BA7B7}" destId="{011E2DB7-EE10-49E0-AFA2-9CDC0813BA16}" srcOrd="0" destOrd="0" parTransId="{630F68DB-25CE-4283-B054-FD78FAADF1FF}" sibTransId="{6548585F-AF74-4B36-B927-55839627A1CB}"/>
    <dgm:cxn modelId="{6D705BA2-C07F-4A51-88D7-10A40992F71F}" srcId="{E2889C1D-D96E-4F74-AAA1-C39A76FF760E}" destId="{14FF1E15-4A33-41F5-BCC6-1B6CD204F7E5}" srcOrd="1" destOrd="0" parTransId="{EDBBEE89-CA30-46E7-BD05-4ADBF8B97D17}" sibTransId="{CCD34D68-31ED-4D72-BB17-C0AF74AA3725}"/>
    <dgm:cxn modelId="{403DC7A6-1D75-4FC4-B7AA-3F06683F9815}" type="presOf" srcId="{6D0DE337-A52D-462D-B74A-B488B5F33C4A}" destId="{8141A459-6AF2-4F83-90FF-8F55BE342AA8}" srcOrd="0" destOrd="0" presId="urn:microsoft.com/office/officeart/2005/8/layout/hierarchy3"/>
    <dgm:cxn modelId="{F381E3A6-CEB0-442E-AD73-7AEDF09AAF7C}" type="presOf" srcId="{0DE6765B-2DB4-45A7-83E0-08B1E4602B57}" destId="{C06D055B-B263-4363-9A11-95D10D3B56C4}" srcOrd="0" destOrd="0" presId="urn:microsoft.com/office/officeart/2005/8/layout/hierarchy3"/>
    <dgm:cxn modelId="{B271E9AE-7095-4631-B83B-61CE3DB12F6A}" type="presOf" srcId="{E2EE1F9B-72E8-4DB3-BAFC-A45061F0178A}" destId="{3811DC7C-2AAC-4B4F-A431-3554A31D52A6}" srcOrd="0" destOrd="0" presId="urn:microsoft.com/office/officeart/2005/8/layout/hierarchy3"/>
    <dgm:cxn modelId="{862138B4-6CDE-4E5D-A281-2996466457BD}" type="presOf" srcId="{011E2DB7-EE10-49E0-AFA2-9CDC0813BA16}" destId="{7045ACD6-9CD0-4504-BAAC-671A0F558409}" srcOrd="0" destOrd="0" presId="urn:microsoft.com/office/officeart/2005/8/layout/hierarchy3"/>
    <dgm:cxn modelId="{75BA2EB8-41C5-4685-8C51-D95B43C223D5}" type="presOf" srcId="{A231A93F-201C-4772-8931-7BFDBF09EDA5}" destId="{960B81BF-FD31-4B50-BF35-FBC3AAC089E5}" srcOrd="0" destOrd="0" presId="urn:microsoft.com/office/officeart/2005/8/layout/hierarchy3"/>
    <dgm:cxn modelId="{3D107FC7-4B25-4081-812D-E89CE70F0DB3}" srcId="{14FF1E15-4A33-41F5-BCC6-1B6CD204F7E5}" destId="{0DE6765B-2DB4-45A7-83E0-08B1E4602B57}" srcOrd="6" destOrd="0" parTransId="{D85DF57F-C431-4266-93BA-2918140ADAED}" sibTransId="{46E43563-55EA-46CB-A941-296D20EAA8A3}"/>
    <dgm:cxn modelId="{A5759AC8-38C3-4BDE-8B0B-A6EA14144250}" srcId="{14FF1E15-4A33-41F5-BCC6-1B6CD204F7E5}" destId="{DA73446B-A422-4326-A348-B0DE7DD44A86}" srcOrd="1" destOrd="0" parTransId="{39A951B0-4451-493F-A724-C4865820AF8E}" sibTransId="{071B244C-6B66-487D-BB0C-1172F19F5FA7}"/>
    <dgm:cxn modelId="{F8A213CA-78DA-47F2-A995-0EE239761374}" type="presOf" srcId="{DA73446B-A422-4326-A348-B0DE7DD44A86}" destId="{A5D71206-83BE-4FE7-9DE2-D60A9F51C7C1}" srcOrd="0" destOrd="0" presId="urn:microsoft.com/office/officeart/2005/8/layout/hierarchy3"/>
    <dgm:cxn modelId="{476984CA-628D-40CB-84F8-A69C17FDCD82}" type="presOf" srcId="{E2889C1D-D96E-4F74-AAA1-C39A76FF760E}" destId="{D4A4ADBC-B040-4719-938C-99640A53EC84}" srcOrd="0" destOrd="0" presId="urn:microsoft.com/office/officeart/2005/8/layout/hierarchy3"/>
    <dgm:cxn modelId="{F93217CC-1CA6-4E31-9ADC-6D83C6BBC77B}" type="presOf" srcId="{2A344502-64AF-4402-875A-4A0DC2775C80}" destId="{E9C8C426-8DF9-45C6-87E0-A3E7E04BE621}" srcOrd="0" destOrd="0" presId="urn:microsoft.com/office/officeart/2005/8/layout/hierarchy3"/>
    <dgm:cxn modelId="{98CAC4D9-C116-4B98-9AE4-23B5EAE558D3}" type="presOf" srcId="{CFAFB6E5-0F76-4FC4-BA8A-E84684538208}" destId="{228B03A3-2B3A-42B2-9343-105EAC161EF4}" srcOrd="0" destOrd="0" presId="urn:microsoft.com/office/officeart/2005/8/layout/hierarchy3"/>
    <dgm:cxn modelId="{61CF13E3-311A-489B-8D77-33B276A1F488}" type="presOf" srcId="{916784B3-2EFD-4233-AB8A-50772124D55B}" destId="{3D429404-7F59-4FA7-9170-D8CD3E73363F}" srcOrd="0" destOrd="0" presId="urn:microsoft.com/office/officeart/2005/8/layout/hierarchy3"/>
    <dgm:cxn modelId="{D17985E4-F8C0-4B43-8977-E3D09AAA03D6}" type="presOf" srcId="{848CAA27-57F9-49C5-8EA8-9ADEC1464C53}" destId="{E37019A9-5E9A-4B27-94A8-96874D2EB6C3}" srcOrd="0" destOrd="0" presId="urn:microsoft.com/office/officeart/2005/8/layout/hierarchy3"/>
    <dgm:cxn modelId="{432AA4E4-8B61-4536-BEA2-1A653BCB279E}" type="presOf" srcId="{0B1BAE2A-A7C4-44A4-AC22-D4399D75B273}" destId="{8A6F4C9C-712D-48F9-82BE-2C20CCADC8F6}" srcOrd="0" destOrd="0" presId="urn:microsoft.com/office/officeart/2005/8/layout/hierarchy3"/>
    <dgm:cxn modelId="{AD9A40E6-66CC-4BA4-B09B-76FC5502CF6A}" type="presOf" srcId="{51BF98EF-3EB6-4FFC-891C-E56C8FF2AF17}" destId="{0334BB62-7C44-4B2C-97B0-C439A955419F}" srcOrd="0" destOrd="0" presId="urn:microsoft.com/office/officeart/2005/8/layout/hierarchy3"/>
    <dgm:cxn modelId="{F983DBEE-4D4F-4D38-8539-BB914F31E0FF}" type="presOf" srcId="{EBAD62C2-1A59-4220-BA35-7FDD8A722DF8}" destId="{0635709C-4513-4C46-B527-E7B451CE1404}" srcOrd="0" destOrd="0" presId="urn:microsoft.com/office/officeart/2005/8/layout/hierarchy3"/>
    <dgm:cxn modelId="{9FD4F12C-AFF2-4B8C-B20C-053343786FAF}" type="presParOf" srcId="{D4A4ADBC-B040-4719-938C-99640A53EC84}" destId="{A636EA4C-D826-4679-9494-B0A413D60919}" srcOrd="0" destOrd="0" presId="urn:microsoft.com/office/officeart/2005/8/layout/hierarchy3"/>
    <dgm:cxn modelId="{2454FC23-870F-401A-8047-21EED102B129}" type="presParOf" srcId="{A636EA4C-D826-4679-9494-B0A413D60919}" destId="{F7D19DB4-A749-420F-A4A3-26F115042F07}" srcOrd="0" destOrd="0" presId="urn:microsoft.com/office/officeart/2005/8/layout/hierarchy3"/>
    <dgm:cxn modelId="{B3797023-E1C9-4EFD-8F5D-2385C8180D23}" type="presParOf" srcId="{F7D19DB4-A749-420F-A4A3-26F115042F07}" destId="{EA3CCBCB-72E5-4726-93F5-F4F1892B5CB6}" srcOrd="0" destOrd="0" presId="urn:microsoft.com/office/officeart/2005/8/layout/hierarchy3"/>
    <dgm:cxn modelId="{40633BBD-1F43-4A8A-9A14-98D3152867A6}" type="presParOf" srcId="{F7D19DB4-A749-420F-A4A3-26F115042F07}" destId="{69D9E8EA-BE0C-4A0F-8AEB-64A8B2CD804A}" srcOrd="1" destOrd="0" presId="urn:microsoft.com/office/officeart/2005/8/layout/hierarchy3"/>
    <dgm:cxn modelId="{AE0D76BC-F8ED-4307-9DA9-4353ADC8A3B9}" type="presParOf" srcId="{A636EA4C-D826-4679-9494-B0A413D60919}" destId="{5225613F-F861-497B-B07E-9F43A96FF111}" srcOrd="1" destOrd="0" presId="urn:microsoft.com/office/officeart/2005/8/layout/hierarchy3"/>
    <dgm:cxn modelId="{BFCF671A-7BA2-482F-B2A1-A1008AEDB069}" type="presParOf" srcId="{5225613F-F861-497B-B07E-9F43A96FF111}" destId="{A3390386-4FD8-4AFD-92F2-41DB4B93F24F}" srcOrd="0" destOrd="0" presId="urn:microsoft.com/office/officeart/2005/8/layout/hierarchy3"/>
    <dgm:cxn modelId="{DA17EE19-EF33-4E53-AB96-2B53FB33A5BA}" type="presParOf" srcId="{5225613F-F861-497B-B07E-9F43A96FF111}" destId="{7045ACD6-9CD0-4504-BAAC-671A0F558409}" srcOrd="1" destOrd="0" presId="urn:microsoft.com/office/officeart/2005/8/layout/hierarchy3"/>
    <dgm:cxn modelId="{4B8433EF-BCBF-41A8-956C-23D2C08D0B00}" type="presParOf" srcId="{5225613F-F861-497B-B07E-9F43A96FF111}" destId="{3D429404-7F59-4FA7-9170-D8CD3E73363F}" srcOrd="2" destOrd="0" presId="urn:microsoft.com/office/officeart/2005/8/layout/hierarchy3"/>
    <dgm:cxn modelId="{3A41C2D6-CB7E-4345-86D9-AAE4A3EEEEAF}" type="presParOf" srcId="{5225613F-F861-497B-B07E-9F43A96FF111}" destId="{8141A459-6AF2-4F83-90FF-8F55BE342AA8}" srcOrd="3" destOrd="0" presId="urn:microsoft.com/office/officeart/2005/8/layout/hierarchy3"/>
    <dgm:cxn modelId="{444B5031-017D-40EF-835C-65FA62940C6D}" type="presParOf" srcId="{D4A4ADBC-B040-4719-938C-99640A53EC84}" destId="{D2F5D96E-65C8-4E54-B704-637DA77EB099}" srcOrd="1" destOrd="0" presId="urn:microsoft.com/office/officeart/2005/8/layout/hierarchy3"/>
    <dgm:cxn modelId="{DFF0C300-5E7C-439B-9F7F-4611D9C43FAF}" type="presParOf" srcId="{D2F5D96E-65C8-4E54-B704-637DA77EB099}" destId="{55045D04-A24D-437E-81A1-6CC37CAC53CE}" srcOrd="0" destOrd="0" presId="urn:microsoft.com/office/officeart/2005/8/layout/hierarchy3"/>
    <dgm:cxn modelId="{79E89869-240A-4E51-B0D3-F60434B354A6}" type="presParOf" srcId="{55045D04-A24D-437E-81A1-6CC37CAC53CE}" destId="{DE5A7490-39B7-43AD-AA65-1BC0A6FE2215}" srcOrd="0" destOrd="0" presId="urn:microsoft.com/office/officeart/2005/8/layout/hierarchy3"/>
    <dgm:cxn modelId="{56B384A9-4C00-4A3A-979C-DF68871E48DC}" type="presParOf" srcId="{55045D04-A24D-437E-81A1-6CC37CAC53CE}" destId="{43AFD759-D77E-4E8E-991A-8C48EAE0769A}" srcOrd="1" destOrd="0" presId="urn:microsoft.com/office/officeart/2005/8/layout/hierarchy3"/>
    <dgm:cxn modelId="{48929C2F-A1D4-4CA8-A6F7-E8B3BF6F3AF0}" type="presParOf" srcId="{D2F5D96E-65C8-4E54-B704-637DA77EB099}" destId="{D93A3C72-6E82-4949-B0C9-B8AE4AB6287C}" srcOrd="1" destOrd="0" presId="urn:microsoft.com/office/officeart/2005/8/layout/hierarchy3"/>
    <dgm:cxn modelId="{A84E00C5-71AE-4675-8A64-06C515F0775F}" type="presParOf" srcId="{D93A3C72-6E82-4949-B0C9-B8AE4AB6287C}" destId="{8A6F4C9C-712D-48F9-82BE-2C20CCADC8F6}" srcOrd="0" destOrd="0" presId="urn:microsoft.com/office/officeart/2005/8/layout/hierarchy3"/>
    <dgm:cxn modelId="{B6FDB75B-C94A-4E24-9055-DEABCD3076EB}" type="presParOf" srcId="{D93A3C72-6E82-4949-B0C9-B8AE4AB6287C}" destId="{04CAEDEE-4506-4EA3-A5B9-F7FE18C94C0D}" srcOrd="1" destOrd="0" presId="urn:microsoft.com/office/officeart/2005/8/layout/hierarchy3"/>
    <dgm:cxn modelId="{6D5591D0-9F30-4506-9069-60F4993AE98F}" type="presParOf" srcId="{D93A3C72-6E82-4949-B0C9-B8AE4AB6287C}" destId="{B14A8BBB-FE6E-4D8B-80B3-357B456E60DF}" srcOrd="2" destOrd="0" presId="urn:microsoft.com/office/officeart/2005/8/layout/hierarchy3"/>
    <dgm:cxn modelId="{F5E2D17D-882F-4742-9C5B-67D34A624B2F}" type="presParOf" srcId="{D93A3C72-6E82-4949-B0C9-B8AE4AB6287C}" destId="{A5D71206-83BE-4FE7-9DE2-D60A9F51C7C1}" srcOrd="3" destOrd="0" presId="urn:microsoft.com/office/officeart/2005/8/layout/hierarchy3"/>
    <dgm:cxn modelId="{512A1579-48E8-4C39-8BE2-6D7A9B773500}" type="presParOf" srcId="{D93A3C72-6E82-4949-B0C9-B8AE4AB6287C}" destId="{3811DC7C-2AAC-4B4F-A431-3554A31D52A6}" srcOrd="4" destOrd="0" presId="urn:microsoft.com/office/officeart/2005/8/layout/hierarchy3"/>
    <dgm:cxn modelId="{D95CB120-F08B-4A69-8AF7-B224368CAAEA}" type="presParOf" srcId="{D93A3C72-6E82-4949-B0C9-B8AE4AB6287C}" destId="{B0C58C55-2F23-450B-9F61-EFDEF57B7CB0}" srcOrd="5" destOrd="0" presId="urn:microsoft.com/office/officeart/2005/8/layout/hierarchy3"/>
    <dgm:cxn modelId="{D0CDE0DD-B1F7-4619-A88D-8EFFB3B04750}" type="presParOf" srcId="{D93A3C72-6E82-4949-B0C9-B8AE4AB6287C}" destId="{228B03A3-2B3A-42B2-9343-105EAC161EF4}" srcOrd="6" destOrd="0" presId="urn:microsoft.com/office/officeart/2005/8/layout/hierarchy3"/>
    <dgm:cxn modelId="{F715619D-0DC1-44DE-A6E5-B76C611C6B04}" type="presParOf" srcId="{D93A3C72-6E82-4949-B0C9-B8AE4AB6287C}" destId="{AE9B91B1-8DBD-49E8-BEA5-44131E256BFE}" srcOrd="7" destOrd="0" presId="urn:microsoft.com/office/officeart/2005/8/layout/hierarchy3"/>
    <dgm:cxn modelId="{C164FE91-AB4A-4B53-A6BF-AF88D37B5F51}" type="presParOf" srcId="{D93A3C72-6E82-4949-B0C9-B8AE4AB6287C}" destId="{0334BB62-7C44-4B2C-97B0-C439A955419F}" srcOrd="8" destOrd="0" presId="urn:microsoft.com/office/officeart/2005/8/layout/hierarchy3"/>
    <dgm:cxn modelId="{BD1DD130-B627-4816-B9F8-D9E32DF0EA7F}" type="presParOf" srcId="{D93A3C72-6E82-4949-B0C9-B8AE4AB6287C}" destId="{0635709C-4513-4C46-B527-E7B451CE1404}" srcOrd="9" destOrd="0" presId="urn:microsoft.com/office/officeart/2005/8/layout/hierarchy3"/>
    <dgm:cxn modelId="{DE81BFC6-D934-46CC-B005-96DD68EB2991}" type="presParOf" srcId="{D93A3C72-6E82-4949-B0C9-B8AE4AB6287C}" destId="{02E7D88D-A90D-4AC0-9B23-5B6D16EE3521}" srcOrd="10" destOrd="0" presId="urn:microsoft.com/office/officeart/2005/8/layout/hierarchy3"/>
    <dgm:cxn modelId="{E6DA3C32-0DCE-45F5-927E-212D0C135C8E}" type="presParOf" srcId="{D93A3C72-6E82-4949-B0C9-B8AE4AB6287C}" destId="{E9C8C426-8DF9-45C6-87E0-A3E7E04BE621}" srcOrd="11" destOrd="0" presId="urn:microsoft.com/office/officeart/2005/8/layout/hierarchy3"/>
    <dgm:cxn modelId="{19D1694F-B529-4D87-AD99-49C3F2E3DAA5}" type="presParOf" srcId="{D93A3C72-6E82-4949-B0C9-B8AE4AB6287C}" destId="{5F9CC2CC-D7A7-4216-96A9-2C5A0525D273}" srcOrd="12" destOrd="0" presId="urn:microsoft.com/office/officeart/2005/8/layout/hierarchy3"/>
    <dgm:cxn modelId="{335C0CA9-AF75-43E0-9E00-FAE588552636}" type="presParOf" srcId="{D93A3C72-6E82-4949-B0C9-B8AE4AB6287C}" destId="{C06D055B-B263-4363-9A11-95D10D3B56C4}" srcOrd="13" destOrd="0" presId="urn:microsoft.com/office/officeart/2005/8/layout/hierarchy3"/>
    <dgm:cxn modelId="{0ACF0757-EC5F-40F5-A08A-FDF2D547F0DF}" type="presParOf" srcId="{D93A3C72-6E82-4949-B0C9-B8AE4AB6287C}" destId="{53F4F833-FF02-45F6-8C5E-CB9C03FE0D2E}" srcOrd="14" destOrd="0" presId="urn:microsoft.com/office/officeart/2005/8/layout/hierarchy3"/>
    <dgm:cxn modelId="{C4348BB1-C0F1-438F-A1DC-8F8547330B91}" type="presParOf" srcId="{D93A3C72-6E82-4949-B0C9-B8AE4AB6287C}" destId="{960B81BF-FD31-4B50-BF35-FBC3AAC089E5}" srcOrd="15" destOrd="0" presId="urn:microsoft.com/office/officeart/2005/8/layout/hierarchy3"/>
    <dgm:cxn modelId="{CD6EF342-C6C3-478F-A2E8-BBBC5807AD80}" type="presParOf" srcId="{D93A3C72-6E82-4949-B0C9-B8AE4AB6287C}" destId="{E37019A9-5E9A-4B27-94A8-96874D2EB6C3}" srcOrd="16" destOrd="0" presId="urn:microsoft.com/office/officeart/2005/8/layout/hierarchy3"/>
    <dgm:cxn modelId="{AFD1CEED-5322-49FF-A2CE-C8273354A3A9}" type="presParOf" srcId="{D93A3C72-6E82-4949-B0C9-B8AE4AB6287C}" destId="{A16CFCC3-3CB3-455C-A747-751DF5DC9BD6}" srcOrd="1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CCBCB-72E5-4726-93F5-F4F1892B5CB6}">
      <dsp:nvSpPr>
        <dsp:cNvPr id="0" name=""/>
        <dsp:cNvSpPr/>
      </dsp:nvSpPr>
      <dsp:spPr>
        <a:xfrm>
          <a:off x="2282972" y="357"/>
          <a:ext cx="804907" cy="402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Identity</a:t>
          </a:r>
        </a:p>
      </dsp:txBody>
      <dsp:txXfrm>
        <a:off x="2294759" y="12144"/>
        <a:ext cx="781333" cy="378879"/>
      </dsp:txXfrm>
    </dsp:sp>
    <dsp:sp modelId="{A3390386-4FD8-4AFD-92F2-41DB4B93F24F}">
      <dsp:nvSpPr>
        <dsp:cNvPr id="0" name=""/>
        <dsp:cNvSpPr/>
      </dsp:nvSpPr>
      <dsp:spPr>
        <a:xfrm>
          <a:off x="2317743" y="402811"/>
          <a:ext cx="91440" cy="301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840"/>
              </a:lnTo>
              <a:lnTo>
                <a:pt x="126210" y="3018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5ACD6-9CD0-4504-BAAC-671A0F558409}">
      <dsp:nvSpPr>
        <dsp:cNvPr id="0" name=""/>
        <dsp:cNvSpPr/>
      </dsp:nvSpPr>
      <dsp:spPr>
        <a:xfrm>
          <a:off x="2443953" y="503424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Get</a:t>
          </a:r>
          <a:r>
            <a:rPr lang="de-DE" sz="800" kern="1200" dirty="0"/>
            <a:t> </a:t>
          </a:r>
          <a:r>
            <a:rPr lang="de-DE" sz="800" kern="1200" dirty="0" err="1"/>
            <a:t>sub</a:t>
          </a:r>
          <a:endParaRPr lang="de-DE" sz="800" kern="1200" dirty="0"/>
        </a:p>
      </dsp:txBody>
      <dsp:txXfrm>
        <a:off x="2455740" y="515211"/>
        <a:ext cx="620352" cy="378879"/>
      </dsp:txXfrm>
    </dsp:sp>
    <dsp:sp modelId="{3D429404-7F59-4FA7-9170-D8CD3E73363F}">
      <dsp:nvSpPr>
        <dsp:cNvPr id="0" name=""/>
        <dsp:cNvSpPr/>
      </dsp:nvSpPr>
      <dsp:spPr>
        <a:xfrm>
          <a:off x="2317743" y="402811"/>
          <a:ext cx="91440" cy="80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4907"/>
              </a:lnTo>
              <a:lnTo>
                <a:pt x="126210" y="8049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A459-6AF2-4F83-90FF-8F55BE342AA8}">
      <dsp:nvSpPr>
        <dsp:cNvPr id="0" name=""/>
        <dsp:cNvSpPr/>
      </dsp:nvSpPr>
      <dsp:spPr>
        <a:xfrm>
          <a:off x="2443953" y="1006492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455740" y="1018279"/>
        <a:ext cx="620352" cy="378879"/>
      </dsp:txXfrm>
    </dsp:sp>
    <dsp:sp modelId="{DE5A7490-39B7-43AD-AA65-1BC0A6FE2215}">
      <dsp:nvSpPr>
        <dsp:cNvPr id="0" name=""/>
        <dsp:cNvSpPr/>
      </dsp:nvSpPr>
      <dsp:spPr>
        <a:xfrm>
          <a:off x="3289106" y="357"/>
          <a:ext cx="804907" cy="40245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Permission</a:t>
          </a:r>
        </a:p>
      </dsp:txBody>
      <dsp:txXfrm>
        <a:off x="3300893" y="12144"/>
        <a:ext cx="781333" cy="378879"/>
      </dsp:txXfrm>
    </dsp:sp>
    <dsp:sp modelId="{8A6F4C9C-712D-48F9-82BE-2C20CCADC8F6}">
      <dsp:nvSpPr>
        <dsp:cNvPr id="0" name=""/>
        <dsp:cNvSpPr/>
      </dsp:nvSpPr>
      <dsp:spPr>
        <a:xfrm>
          <a:off x="3323877" y="402811"/>
          <a:ext cx="91440" cy="301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840"/>
              </a:lnTo>
              <a:lnTo>
                <a:pt x="126210" y="3018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AEDEE-4506-4EA3-A5B9-F7FE18C94C0D}">
      <dsp:nvSpPr>
        <dsp:cNvPr id="0" name=""/>
        <dsp:cNvSpPr/>
      </dsp:nvSpPr>
      <dsp:spPr>
        <a:xfrm>
          <a:off x="3450088" y="503424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Assign</a:t>
          </a:r>
          <a:r>
            <a:rPr lang="de-DE" sz="800" kern="1200" dirty="0"/>
            <a:t> </a:t>
          </a:r>
          <a:r>
            <a:rPr lang="de-DE" sz="800" kern="1200" dirty="0" err="1"/>
            <a:t>sub</a:t>
          </a:r>
          <a:r>
            <a:rPr lang="de-DE" sz="800" kern="1200" dirty="0"/>
            <a:t> to User</a:t>
          </a:r>
        </a:p>
      </dsp:txBody>
      <dsp:txXfrm>
        <a:off x="3461875" y="515211"/>
        <a:ext cx="620352" cy="378879"/>
      </dsp:txXfrm>
    </dsp:sp>
    <dsp:sp modelId="{B14A8BBB-FE6E-4D8B-80B3-357B456E60DF}">
      <dsp:nvSpPr>
        <dsp:cNvPr id="0" name=""/>
        <dsp:cNvSpPr/>
      </dsp:nvSpPr>
      <dsp:spPr>
        <a:xfrm>
          <a:off x="3323877" y="402811"/>
          <a:ext cx="91440" cy="80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4907"/>
              </a:lnTo>
              <a:lnTo>
                <a:pt x="126210" y="8049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71206-83BE-4FE7-9DE2-D60A9F51C7C1}">
      <dsp:nvSpPr>
        <dsp:cNvPr id="0" name=""/>
        <dsp:cNvSpPr/>
      </dsp:nvSpPr>
      <dsp:spPr>
        <a:xfrm>
          <a:off x="3450088" y="1006492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Get</a:t>
          </a:r>
          <a:r>
            <a:rPr lang="de-DE" sz="800" kern="1200" dirty="0"/>
            <a:t> </a:t>
          </a:r>
          <a:r>
            <a:rPr lang="de-DE" sz="800" kern="1200" dirty="0" err="1"/>
            <a:t>unknown</a:t>
          </a:r>
          <a:r>
            <a:rPr lang="de-DE" sz="800" kern="1200" dirty="0"/>
            <a:t> </a:t>
          </a:r>
          <a:r>
            <a:rPr lang="de-DE" sz="800" kern="1200" dirty="0" err="1"/>
            <a:t>subs</a:t>
          </a:r>
          <a:endParaRPr lang="de-DE" sz="800" kern="1200" dirty="0"/>
        </a:p>
      </dsp:txBody>
      <dsp:txXfrm>
        <a:off x="3461875" y="1018279"/>
        <a:ext cx="620352" cy="378879"/>
      </dsp:txXfrm>
    </dsp:sp>
    <dsp:sp modelId="{3811DC7C-2AAC-4B4F-A431-3554A31D52A6}">
      <dsp:nvSpPr>
        <dsp:cNvPr id="0" name=""/>
        <dsp:cNvSpPr/>
      </dsp:nvSpPr>
      <dsp:spPr>
        <a:xfrm>
          <a:off x="3323877" y="402811"/>
          <a:ext cx="91440" cy="13079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7975"/>
              </a:lnTo>
              <a:lnTo>
                <a:pt x="126210" y="13079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58C55-2F23-450B-9F61-EFDEF57B7CB0}">
      <dsp:nvSpPr>
        <dsp:cNvPr id="0" name=""/>
        <dsp:cNvSpPr/>
      </dsp:nvSpPr>
      <dsp:spPr>
        <a:xfrm>
          <a:off x="3450088" y="1509559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Link </a:t>
          </a:r>
          <a:r>
            <a:rPr lang="de-DE" sz="800" kern="1200" dirty="0" err="1"/>
            <a:t>sub</a:t>
          </a:r>
          <a:r>
            <a:rPr lang="de-DE" sz="800" kern="1200" dirty="0"/>
            <a:t> to User</a:t>
          </a:r>
        </a:p>
      </dsp:txBody>
      <dsp:txXfrm>
        <a:off x="3461875" y="1521346"/>
        <a:ext cx="620352" cy="378879"/>
      </dsp:txXfrm>
    </dsp:sp>
    <dsp:sp modelId="{228B03A3-2B3A-42B2-9343-105EAC161EF4}">
      <dsp:nvSpPr>
        <dsp:cNvPr id="0" name=""/>
        <dsp:cNvSpPr/>
      </dsp:nvSpPr>
      <dsp:spPr>
        <a:xfrm>
          <a:off x="3323877" y="402811"/>
          <a:ext cx="91440" cy="181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1042"/>
              </a:lnTo>
              <a:lnTo>
                <a:pt x="126210" y="18110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B91B1-8DBD-49E8-BEA5-44131E256BFE}">
      <dsp:nvSpPr>
        <dsp:cNvPr id="0" name=""/>
        <dsp:cNvSpPr/>
      </dsp:nvSpPr>
      <dsp:spPr>
        <a:xfrm>
          <a:off x="3450088" y="2012626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Create User</a:t>
          </a:r>
        </a:p>
      </dsp:txBody>
      <dsp:txXfrm>
        <a:off x="3461875" y="2024413"/>
        <a:ext cx="620352" cy="378879"/>
      </dsp:txXfrm>
    </dsp:sp>
    <dsp:sp modelId="{0334BB62-7C44-4B2C-97B0-C439A955419F}">
      <dsp:nvSpPr>
        <dsp:cNvPr id="0" name=""/>
        <dsp:cNvSpPr/>
      </dsp:nvSpPr>
      <dsp:spPr>
        <a:xfrm>
          <a:off x="3323877" y="402811"/>
          <a:ext cx="91440" cy="2314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4109"/>
              </a:lnTo>
              <a:lnTo>
                <a:pt x="126210" y="23141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5709C-4513-4C46-B527-E7B451CE1404}">
      <dsp:nvSpPr>
        <dsp:cNvPr id="0" name=""/>
        <dsp:cNvSpPr/>
      </dsp:nvSpPr>
      <dsp:spPr>
        <a:xfrm>
          <a:off x="3450088" y="2515694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Create </a:t>
          </a:r>
          <a:r>
            <a:rPr lang="de-DE" sz="800" kern="1200" dirty="0" err="1"/>
            <a:t>Role</a:t>
          </a:r>
          <a:endParaRPr lang="de-DE" sz="800" kern="1200" dirty="0"/>
        </a:p>
      </dsp:txBody>
      <dsp:txXfrm>
        <a:off x="3461875" y="2527481"/>
        <a:ext cx="620352" cy="378879"/>
      </dsp:txXfrm>
    </dsp:sp>
    <dsp:sp modelId="{02E7D88D-A90D-4AC0-9B23-5B6D16EE3521}">
      <dsp:nvSpPr>
        <dsp:cNvPr id="0" name=""/>
        <dsp:cNvSpPr/>
      </dsp:nvSpPr>
      <dsp:spPr>
        <a:xfrm>
          <a:off x="3323877" y="402811"/>
          <a:ext cx="91440" cy="2817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7177"/>
              </a:lnTo>
              <a:lnTo>
                <a:pt x="126210" y="28171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8C426-8DF9-45C6-87E0-A3E7E04BE621}">
      <dsp:nvSpPr>
        <dsp:cNvPr id="0" name=""/>
        <dsp:cNvSpPr/>
      </dsp:nvSpPr>
      <dsp:spPr>
        <a:xfrm>
          <a:off x="3450088" y="3018761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Create Permission</a:t>
          </a:r>
        </a:p>
      </dsp:txBody>
      <dsp:txXfrm>
        <a:off x="3461875" y="3030548"/>
        <a:ext cx="620352" cy="378879"/>
      </dsp:txXfrm>
    </dsp:sp>
    <dsp:sp modelId="{5F9CC2CC-D7A7-4216-96A9-2C5A0525D273}">
      <dsp:nvSpPr>
        <dsp:cNvPr id="0" name=""/>
        <dsp:cNvSpPr/>
      </dsp:nvSpPr>
      <dsp:spPr>
        <a:xfrm>
          <a:off x="3323877" y="402811"/>
          <a:ext cx="91440" cy="3320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0244"/>
              </a:lnTo>
              <a:lnTo>
                <a:pt x="126210" y="33202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D055B-B263-4363-9A11-95D10D3B56C4}">
      <dsp:nvSpPr>
        <dsp:cNvPr id="0" name=""/>
        <dsp:cNvSpPr/>
      </dsp:nvSpPr>
      <dsp:spPr>
        <a:xfrm>
          <a:off x="3450088" y="3521828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Link </a:t>
          </a:r>
          <a:r>
            <a:rPr lang="de-DE" sz="800" kern="1200" dirty="0" err="1"/>
            <a:t>Role</a:t>
          </a:r>
          <a:r>
            <a:rPr lang="de-DE" sz="800" kern="1200" dirty="0"/>
            <a:t> to User</a:t>
          </a:r>
        </a:p>
      </dsp:txBody>
      <dsp:txXfrm>
        <a:off x="3461875" y="3533615"/>
        <a:ext cx="620352" cy="378879"/>
      </dsp:txXfrm>
    </dsp:sp>
    <dsp:sp modelId="{53F4F833-FF02-45F6-8C5E-CB9C03FE0D2E}">
      <dsp:nvSpPr>
        <dsp:cNvPr id="0" name=""/>
        <dsp:cNvSpPr/>
      </dsp:nvSpPr>
      <dsp:spPr>
        <a:xfrm>
          <a:off x="3323877" y="402811"/>
          <a:ext cx="91440" cy="38233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3311"/>
              </a:lnTo>
              <a:lnTo>
                <a:pt x="126210" y="38233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B81BF-FD31-4B50-BF35-FBC3AAC089E5}">
      <dsp:nvSpPr>
        <dsp:cNvPr id="0" name=""/>
        <dsp:cNvSpPr/>
      </dsp:nvSpPr>
      <dsp:spPr>
        <a:xfrm>
          <a:off x="3450088" y="4024896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Link Permission to </a:t>
          </a:r>
          <a:r>
            <a:rPr lang="de-DE" sz="800" kern="1200" dirty="0" err="1"/>
            <a:t>Role</a:t>
          </a:r>
          <a:endParaRPr lang="de-DE" sz="800" kern="1200" dirty="0"/>
        </a:p>
      </dsp:txBody>
      <dsp:txXfrm>
        <a:off x="3461875" y="4036683"/>
        <a:ext cx="620352" cy="378879"/>
      </dsp:txXfrm>
    </dsp:sp>
    <dsp:sp modelId="{E37019A9-5E9A-4B27-94A8-96874D2EB6C3}">
      <dsp:nvSpPr>
        <dsp:cNvPr id="0" name=""/>
        <dsp:cNvSpPr/>
      </dsp:nvSpPr>
      <dsp:spPr>
        <a:xfrm>
          <a:off x="3323877" y="402811"/>
          <a:ext cx="91440" cy="4326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6379"/>
              </a:lnTo>
              <a:lnTo>
                <a:pt x="126210" y="43263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CFCC3-3CB3-455C-A747-751DF5DC9BD6}">
      <dsp:nvSpPr>
        <dsp:cNvPr id="0" name=""/>
        <dsp:cNvSpPr/>
      </dsp:nvSpPr>
      <dsp:spPr>
        <a:xfrm>
          <a:off x="3450088" y="4527963"/>
          <a:ext cx="643926" cy="402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Verify</a:t>
          </a:r>
          <a:r>
            <a:rPr lang="de-DE" sz="800" kern="1200" dirty="0"/>
            <a:t> </a:t>
          </a:r>
          <a:r>
            <a:rPr lang="de-DE" sz="800" kern="1200" dirty="0" err="1"/>
            <a:t>sub</a:t>
          </a:r>
          <a:r>
            <a:rPr lang="de-DE" sz="800" kern="1200" dirty="0"/>
            <a:t> vs. </a:t>
          </a:r>
          <a:r>
            <a:rPr lang="de-DE" sz="800" kern="1200" dirty="0" err="1"/>
            <a:t>permission</a:t>
          </a:r>
          <a:endParaRPr lang="de-DE" sz="800" kern="1200" dirty="0"/>
        </a:p>
      </dsp:txBody>
      <dsp:txXfrm>
        <a:off x="3461875" y="4539750"/>
        <a:ext cx="620352" cy="378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273F4-0841-485F-BA8C-92129144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DCFC1D-D182-47BB-8C28-69515F67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FF8E5-EB4B-45F4-BD74-A16E3647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952BE-C72E-4919-90BA-CFCBC39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377F5-2631-4CDF-881A-B6BA9BC6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6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58AC9-8FF6-4155-AD98-AD79DDF3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C7ED99-C4E7-439D-BD86-F6ADC2E7B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0ACA0-9DC7-402A-8E12-75DC9161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1FC96-01E2-46C0-8B8E-2A4183C6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6C343-CE69-45CC-98F0-5EADE2B2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7E02BA-CD40-4A50-A95E-A39F8C93B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3590D-9EE3-4C01-A668-333E7DEC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6DCCE-49AC-44F1-B340-DFC962FD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0238B-0656-4F8F-92E2-D00976A3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2D54A-6FB5-41F5-9E86-2650DDE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6E36-5535-4470-A80A-E6DC97E2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B75B5-2D32-438B-948D-35E11448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32DE7-1E36-4B74-B785-65FA6E8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3A464-1FBD-4581-A631-10E22329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BE7BA-BE4B-4B6C-B4C0-2FCCB6F4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BF001-4027-4857-8DEC-803C7AA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07A2C-0AF4-471D-B6BD-6A5A3D7B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DF618-AC3A-497F-B681-B88855F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B5FC4-D935-4167-8760-740A9C86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E014E-AC1C-498D-9967-ED5B2E41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7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CE8D-F98F-4F81-B0BD-48E92A0C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4414E-7384-40F9-B4CB-6756D54AF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700CEA-5241-46D5-B8EC-202DBB61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E82266-7374-491A-80BA-601F442F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0E0C51-5979-4C22-A001-EEE30AE7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8A909-8022-40DA-85BC-1DF339B4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9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51F1-C482-41F5-9AC6-F9EDEA7E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D6C119-91F0-4DD5-AD71-F18451C9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584FD6-5A20-4A28-8BEF-9861AB54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4C963-421C-4032-8D52-22A4721A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ACF4B4-BF20-4EEC-B8D0-6683B6E82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874C19-6A28-4444-8738-C589D46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E44D6-6625-404F-A2BF-EA8ED326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73E835-BAA7-4AA8-9C16-D9372DDC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6DAED-7D0D-4153-B552-7DD891DE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2CE95B-A3FA-4FD7-9004-992C145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FD94A-2320-48EC-9D96-2E3DBE20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0371D-61E0-4AAB-8C82-5303C69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2A3D22-9D70-4012-98D1-27B72FC1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AEF76B-A539-4711-BF96-391B1BE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1ED314-965D-424F-BE54-FDFA8D4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49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911E5-E1AF-4A96-AD3A-7D0E39FB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977E5-B3A5-448B-B767-B98F7B5B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478C1-2C19-473D-90E5-68369C3EF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ED6FF-6433-4107-87D5-729C0683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171FF7-DD32-4073-952A-C4A7AE40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2765F-371F-4AB5-884E-0B5DE5F5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3E6C-D7BC-4160-B68C-B4AF4C89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5147F9-5D02-40EB-8999-C4D5B25A7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EA116-1CD3-4A14-A675-BDD9FB0E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CE887-7228-4E71-B726-F17CF30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9719E8-4016-41F9-98D5-31293B6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08D8C-0960-47A6-BB37-03102D0B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9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9C0BA-E3A3-459C-BCE4-759A3888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D4517-D5E3-4EB0-AB17-DC9638BF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3FFDD-A8A7-4A47-B0F1-0F1ED6674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C070-2E34-4C3A-B755-DD753BECDD85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3F80B-81E1-4D5A-AB70-041E1412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6F8F6-7D14-45C7-BA75-F8A9F0BA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5094-E629-4725-B81C-0C99B2F5D4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8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B0402DE-7350-4945-A5EF-2347905B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 err="1">
                <a:solidFill>
                  <a:schemeClr val="accent1"/>
                </a:solidFill>
              </a:rPr>
              <a:t>Function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Hierarchy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7C83CB2-0FA0-4DF7-BD1B-D0E4113A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43178"/>
              </p:ext>
            </p:extLst>
          </p:nvPr>
        </p:nvGraphicFramePr>
        <p:xfrm>
          <a:off x="4976813" y="963613"/>
          <a:ext cx="6376987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4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Function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Hierarchy</dc:title>
  <dc:creator>Michael Kolb</dc:creator>
  <cp:lastModifiedBy>Michael Kolb</cp:lastModifiedBy>
  <cp:revision>2</cp:revision>
  <dcterms:created xsi:type="dcterms:W3CDTF">2019-05-04T12:00:06Z</dcterms:created>
  <dcterms:modified xsi:type="dcterms:W3CDTF">2019-05-04T12:04:56Z</dcterms:modified>
</cp:coreProperties>
</file>