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70" r:id="rId8"/>
    <p:sldId id="257" r:id="rId9"/>
    <p:sldId id="259" r:id="rId10"/>
    <p:sldId id="258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/DI</a:t>
            </a:r>
            <a:r>
              <a:rPr lang="ru-RU" dirty="0" smtClean="0"/>
              <a:t> (Часто задаваемые вопросы)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такое </a:t>
            </a:r>
            <a:r>
              <a:rPr lang="en-US" dirty="0" err="1" smtClean="0"/>
              <a:t>IoC</a:t>
            </a:r>
            <a:r>
              <a:rPr lang="ru-RU" dirty="0" smtClean="0"/>
              <a:t>? В чем именно здесь заключается инверсия?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чем преимущества </a:t>
            </a:r>
            <a:r>
              <a:rPr lang="en-US" dirty="0" err="1" smtClean="0"/>
              <a:t>IoC</a:t>
            </a:r>
            <a:r>
              <a:rPr lang="en-US" dirty="0" smtClean="0"/>
              <a:t>/DI</a:t>
            </a:r>
            <a:r>
              <a:rPr lang="ru-RU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Как это связано с последней буквой </a:t>
            </a:r>
            <a:r>
              <a:rPr lang="en-US" dirty="0"/>
              <a:t>D </a:t>
            </a:r>
            <a:r>
              <a:rPr lang="ru-RU" dirty="0"/>
              <a:t>из </a:t>
            </a:r>
            <a:r>
              <a:rPr lang="en-US" dirty="0"/>
              <a:t>SOLID</a:t>
            </a:r>
            <a:r>
              <a:rPr lang="ru-RU" dirty="0" smtClean="0"/>
              <a:t>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этот принцип помогает поддержать принцип </a:t>
            </a:r>
            <a:r>
              <a:rPr lang="en-US" dirty="0" smtClean="0"/>
              <a:t>SRP?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такое механизмом вложенных скоупов (которые предоставляет большинство фреймворков, а если не предоставляет, то это можно обойти и все равно использовать этот подход)?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разрешить зависимость, которой на вход требуются зависимости, не зарегестрированные в контейнере?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контейнеры обрабатывают зависимости, реализующие </a:t>
            </a:r>
            <a:r>
              <a:rPr lang="en-US" dirty="0" err="1" smtClean="0"/>
              <a:t>I</a:t>
            </a:r>
            <a:r>
              <a:rPr lang="en-US" dirty="0" err="1"/>
              <a:t>D</a:t>
            </a:r>
            <a:r>
              <a:rPr lang="en-US" dirty="0" err="1" smtClean="0"/>
              <a:t>isposable</a:t>
            </a:r>
            <a:r>
              <a:rPr lang="ru-RU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Плохо или хорошо инжектировать в качестве зависимости сам контейнер (чтобы потом разрешать из него зависимости)?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14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пример 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Пришли новые требования: теперь </a:t>
            </a:r>
            <a:r>
              <a:rPr lang="en-US" dirty="0" err="1" smtClean="0"/>
              <a:t>HeaderViewModel</a:t>
            </a:r>
            <a:r>
              <a:rPr lang="ru-RU" dirty="0" smtClean="0"/>
              <a:t> должен вести себя по-разному, в зависимости от ввода пользователя. Чтобы поддержать принцип единственной ответственности, мы разместили текст в </a:t>
            </a:r>
            <a:r>
              <a:rPr lang="en-US" dirty="0" err="1" smtClean="0"/>
              <a:t>HeaderTextProvider</a:t>
            </a:r>
            <a:r>
              <a:rPr lang="ru-RU" dirty="0" smtClean="0"/>
              <a:t>. Также мы сделали </a:t>
            </a:r>
            <a:r>
              <a:rPr lang="en-US" dirty="0" err="1" smtClean="0"/>
              <a:t>HeaderTextFormatter</a:t>
            </a:r>
            <a:r>
              <a:rPr lang="ru-RU" dirty="0" smtClean="0"/>
              <a:t>, который делает общую обработку текста и использует специфические форматеры, которые определяются вводом пользователя. Таким образом контекстно-зависимые компоненты распологаются глубоко относительно </a:t>
            </a:r>
            <a:r>
              <a:rPr lang="en-US" dirty="0" err="1" smtClean="0"/>
              <a:t>ChildWindowViewModel</a:t>
            </a:r>
            <a:r>
              <a:rPr lang="ru-RU" dirty="0" smtClean="0"/>
              <a:t> и поэтому создание ее экземпляра становится очень сложным.</a:t>
            </a:r>
          </a:p>
          <a:p>
            <a:pPr marL="0" indent="0">
              <a:buNone/>
            </a:pPr>
            <a:r>
              <a:rPr lang="ru-RU" dirty="0" smtClean="0"/>
              <a:t>Использование вложенных скоупов не добавляет сложности ни в регистрацию, ни в разрешение </a:t>
            </a:r>
            <a:r>
              <a:rPr lang="ru-RU" smtClean="0"/>
              <a:t>зависимостей (ответственность за создание экземпляров полностью на контейнере).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на сервере при создании контекста для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2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механизма очистки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Автоматические фабрики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со временем жизни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8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Disposable&lt;T&gt;. </a:t>
            </a:r>
            <a:r>
              <a:rPr lang="en-US" dirty="0" err="1" smtClean="0"/>
              <a:t>CompositeDisposable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5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1</a:t>
            </a:r>
            <a:r>
              <a:rPr lang="ru-RU" sz="2800" dirty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Что </a:t>
            </a:r>
            <a:r>
              <a:rPr lang="ru-RU" sz="2800" dirty="0"/>
              <a:t>такое </a:t>
            </a:r>
            <a:r>
              <a:rPr lang="en-US" sz="2800" dirty="0" err="1"/>
              <a:t>IoC</a:t>
            </a:r>
            <a:r>
              <a:rPr lang="ru-RU" sz="2800" dirty="0"/>
              <a:t>? В чем именно здесь заключается </a:t>
            </a:r>
            <a:r>
              <a:rPr lang="ru-RU" sz="2800" dirty="0" smtClean="0"/>
              <a:t>инверсия? И 2. В чем преимущества.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153400" cy="384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Инверсия в том, что ответственность за создание экземпляров переносится на отдельный компонент (</a:t>
            </a:r>
            <a:r>
              <a:rPr lang="en-US" sz="2000" dirty="0" err="1" smtClean="0"/>
              <a:t>IoC</a:t>
            </a:r>
            <a:r>
              <a:rPr lang="en-US" sz="2000" dirty="0"/>
              <a:t>-</a:t>
            </a:r>
            <a:r>
              <a:rPr lang="ru-RU" sz="2000" dirty="0" smtClean="0"/>
              <a:t>контейнер).</a:t>
            </a:r>
          </a:p>
          <a:p>
            <a:pPr marL="0" indent="0" algn="ctr">
              <a:buNone/>
            </a:pPr>
            <a:endParaRPr lang="ru-RU" sz="2000" dirty="0" smtClean="0"/>
          </a:p>
          <a:p>
            <a:pPr marL="0" indent="0" algn="ctr">
              <a:buNone/>
            </a:pPr>
            <a:r>
              <a:rPr lang="ru-RU" sz="2000" dirty="0" smtClean="0"/>
              <a:t>Помимо создания, контейнер занимается передачей созданных зависимостей потребителю. А еще управляет временем жизни созданных зависимостей.</a:t>
            </a:r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2000" dirty="0" smtClean="0"/>
              <a:t>И это очень ценно, потому что эти действия занимают время и увеличивают объем кода и его сложность.</a:t>
            </a:r>
          </a:p>
          <a:p>
            <a:pPr marL="0" indent="0" algn="ctr">
              <a:buNone/>
            </a:pPr>
            <a:r>
              <a:rPr lang="ru-RU" sz="2000" dirty="0" smtClean="0"/>
              <a:t>Отсутствие же их очищает бизнес компоненты от дополнительной ответственности.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465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3. Как </a:t>
            </a:r>
            <a:r>
              <a:rPr lang="ru-RU" sz="3600" dirty="0"/>
              <a:t>это связано с последней буквой </a:t>
            </a:r>
            <a:r>
              <a:rPr lang="en-US" sz="3600" dirty="0"/>
              <a:t>D </a:t>
            </a:r>
            <a:r>
              <a:rPr lang="ru-RU" sz="3600" dirty="0"/>
              <a:t>из </a:t>
            </a:r>
            <a:r>
              <a:rPr lang="en-US" sz="3600" dirty="0"/>
              <a:t>SOLID</a:t>
            </a:r>
            <a:r>
              <a:rPr lang="ru-RU" sz="3600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Dependency inversion </a:t>
            </a:r>
            <a:r>
              <a:rPr lang="ru-RU" sz="2400" dirty="0" smtClean="0"/>
              <a:t>(не надо путать с </a:t>
            </a:r>
            <a:r>
              <a:rPr lang="en-US" sz="2400" dirty="0" smtClean="0"/>
              <a:t>Dependency injection)</a:t>
            </a:r>
            <a:r>
              <a:rPr lang="ru-RU" sz="2400" dirty="0" smtClean="0"/>
              <a:t>, говорит о том, что компоненты должны зависеть не от реализаций, а от абстракций. Это подразумевает то, что компоненты не будут заниматься созданием экземпляров (они придут к ним через абстракции).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/>
              <a:t>IoC</a:t>
            </a:r>
            <a:r>
              <a:rPr lang="en-US" sz="2400" dirty="0" smtClean="0"/>
              <a:t>/DI</a:t>
            </a:r>
            <a:r>
              <a:rPr lang="ru-RU" sz="2400" dirty="0" smtClean="0"/>
              <a:t> может работать и без этого принципа, так как мы можем регистрировать реализации и инжектировать их же (без абстракций).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 это частый сценарий, ведь мы используем </a:t>
            </a:r>
            <a:r>
              <a:rPr lang="en-US" sz="2400" dirty="0" err="1" smtClean="0"/>
              <a:t>IoC</a:t>
            </a:r>
            <a:r>
              <a:rPr lang="en-US" sz="2400" dirty="0" smtClean="0"/>
              <a:t> </a:t>
            </a:r>
            <a:r>
              <a:rPr lang="ru-RU" sz="2400" dirty="0" smtClean="0"/>
              <a:t>не только для того, чтобы подменять реализации.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777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 Как </a:t>
            </a:r>
            <a:r>
              <a:rPr lang="ru-RU" dirty="0"/>
              <a:t>этот принцип помогает поддержать принцип </a:t>
            </a:r>
            <a:r>
              <a:rPr lang="en-US" dirty="0"/>
              <a:t>SRP?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Когда бизнес компонент сам создает экземпляры зависимостей, то очевидно, что </a:t>
            </a:r>
            <a:r>
              <a:rPr lang="en-US" dirty="0" smtClean="0"/>
              <a:t>SRP </a:t>
            </a:r>
            <a:r>
              <a:rPr lang="ru-RU" dirty="0" smtClean="0"/>
              <a:t>нарушается.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Это незаметно, когда зависимость создается одной строчкой.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Но часто у зависимости есть свои зависимости и так далее. Вдобавок очистка часто бывает так же нетривиальной.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А </a:t>
            </a:r>
            <a:r>
              <a:rPr lang="en-US" dirty="0" smtClean="0"/>
              <a:t>SRP</a:t>
            </a:r>
            <a:r>
              <a:rPr lang="ru-RU" dirty="0" smtClean="0"/>
              <a:t> - один из ключевых инструментов успешной и быстрой разработки, а также последующей поддержки.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5. Что такое механизм вложенных </a:t>
            </a:r>
            <a:r>
              <a:rPr lang="en-US" dirty="0" smtClean="0"/>
              <a:t>(child)</a:t>
            </a:r>
            <a:r>
              <a:rPr lang="ru-RU" dirty="0" smtClean="0"/>
              <a:t> контейнеров?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800" dirty="0" smtClean="0">
                <a:sym typeface="Wingdings" panose="05000000000000000000" pitchFamily="2" charset="2"/>
              </a:rPr>
              <a:t>Это возможность регистрации зависимостей в отдельных контейнерах, которые в свою очередь могут брать зависимости из родительских контейнеров.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ru-RU" sz="28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sz="2800" dirty="0" smtClean="0">
                <a:sym typeface="Wingdings" panose="05000000000000000000" pitchFamily="2" charset="2"/>
              </a:rPr>
              <a:t>Здесь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-</a:t>
            </a:r>
            <a:r>
              <a:rPr lang="ru-RU" sz="2800" dirty="0" smtClean="0">
                <a:sym typeface="Wingdings" panose="05000000000000000000" pitchFamily="2" charset="2"/>
              </a:rPr>
              <a:t>контейнеры полностью раскрывают свою мощь, потому что позволяют регистрировать зависимости, параметризованные данными времени выполнения. Как следствие – нам не придется возиться с этими данными вручную (передавать в качестве параметров). Так же компоненты не могут иметь доступ друг другу во время выполнения (в отличие от сценария, когда все зарегестрированно в одном контейнере).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sz="2800" dirty="0" smtClean="0">
                <a:sym typeface="Wingdings" panose="05000000000000000000" pitchFamily="2" charset="2"/>
              </a:rPr>
              <a:t>И мы легко можем освободить ресурсы, вызвав </a:t>
            </a:r>
            <a:r>
              <a:rPr lang="en-US" sz="2800" dirty="0" smtClean="0">
                <a:sym typeface="Wingdings" panose="05000000000000000000" pitchFamily="2" charset="2"/>
              </a:rPr>
              <a:t>Dispose</a:t>
            </a:r>
            <a:r>
              <a:rPr lang="ru-RU" sz="2800" dirty="0" smtClean="0">
                <a:sym typeface="Wingdings" panose="05000000000000000000" pitchFamily="2" charset="2"/>
              </a:rPr>
              <a:t> вложенного контейнера.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93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5. Что такое механизм вложенных </a:t>
            </a:r>
            <a:r>
              <a:rPr lang="en-US" dirty="0"/>
              <a:t>(child)</a:t>
            </a:r>
            <a:r>
              <a:rPr lang="ru-RU" dirty="0"/>
              <a:t> контейнеров?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848600" cy="4876800"/>
          </a:xfrm>
        </p:spPr>
        <p:txBody>
          <a:bodyPr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</a:rPr>
              <a:t>Когда использовать:</a:t>
            </a:r>
          </a:p>
          <a:p>
            <a:pPr algn="l"/>
            <a:endParaRPr lang="ru-RU" sz="23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поведение </a:t>
            </a:r>
            <a:r>
              <a:rPr lang="ru-RU" sz="2300" dirty="0" smtClean="0">
                <a:solidFill>
                  <a:schemeClr val="tx1"/>
                </a:solidFill>
              </a:rPr>
              <a:t>компонента </a:t>
            </a:r>
            <a:r>
              <a:rPr lang="ru-RU" sz="2300" dirty="0">
                <a:solidFill>
                  <a:schemeClr val="tx1"/>
                </a:solidFill>
              </a:rPr>
              <a:t>зависит от времени выполнения.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производятся вычисления, принимающие на вход данные времени выполнения.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необходимо произвести очистку ряда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5. Что такое механизм вложенных </a:t>
            </a:r>
            <a:r>
              <a:rPr lang="en-US" dirty="0"/>
              <a:t>(child)</a:t>
            </a:r>
            <a:r>
              <a:rPr lang="ru-RU" dirty="0"/>
              <a:t> контейнеров?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/>
              <a:t>Настольное приложение. Есть главное и дочернее </a:t>
            </a:r>
            <a:r>
              <a:rPr lang="ru-RU"/>
              <a:t>окна</a:t>
            </a:r>
            <a:r>
              <a:rPr lang="ru-RU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зависимости от входных данных (которые задаются на этапе выполнения), поведение окна должно определенным образом различаться.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41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5. Что такое механизм вложенных </a:t>
            </a:r>
            <a:r>
              <a:rPr lang="en-US" dirty="0"/>
              <a:t>(child)</a:t>
            </a:r>
            <a:r>
              <a:rPr lang="ru-RU" dirty="0"/>
              <a:t> контейнеров?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Неудачное решение</a:t>
            </a:r>
          </a:p>
          <a:p>
            <a:pPr marL="0" indent="0">
              <a:buNone/>
            </a:pPr>
            <a:r>
              <a:rPr lang="ru-RU" dirty="0" smtClean="0"/>
              <a:t>Зарегестрировать все зависимости в основном скоупе (контейнере). В зависимости от исходных данных создавать экземпляр дочернего окна</a:t>
            </a:r>
            <a:r>
              <a:rPr lang="en-US" dirty="0" smtClean="0"/>
              <a:t> </a:t>
            </a:r>
            <a:r>
              <a:rPr lang="ru-RU" dirty="0" smtClean="0"/>
              <a:t>явно через конструктор и передавая ему нужные зависимости (исходя из введенных пользователем данных).</a:t>
            </a:r>
          </a:p>
          <a:p>
            <a:pPr marL="0" indent="0">
              <a:buNone/>
            </a:pPr>
            <a:r>
              <a:rPr lang="ru-RU" dirty="0" smtClean="0"/>
              <a:t>Плюсы: </a:t>
            </a:r>
          </a:p>
          <a:p>
            <a:r>
              <a:rPr lang="ru-RU" dirty="0" smtClean="0"/>
              <a:t>Мы решили задачу</a:t>
            </a:r>
          </a:p>
          <a:p>
            <a:r>
              <a:rPr lang="ru-RU" dirty="0" smtClean="0"/>
              <a:t>Зависимости (за исключение одной) мы разрешали через контейнер.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Одну из зависимостей мы все же создали через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Что плохо само по себе, когда мы используем </a:t>
            </a:r>
            <a:r>
              <a:rPr lang="en-US" dirty="0" err="1" smtClean="0"/>
              <a:t>IoC</a:t>
            </a:r>
            <a:r>
              <a:rPr lang="ru-RU" dirty="0" smtClean="0"/>
              <a:t>, потому что его смысл в том, чтобы снять с себя ответственность создания экземпляров зависимостей и тем самым упростить архитектуру.</a:t>
            </a:r>
          </a:p>
          <a:p>
            <a:r>
              <a:rPr lang="ru-RU" dirty="0" smtClean="0"/>
              <a:t>Мы не сможем использовать механизм очистки </a:t>
            </a:r>
            <a:r>
              <a:rPr lang="en-US" dirty="0" err="1" smtClean="0"/>
              <a:t>IDisposable</a:t>
            </a:r>
            <a:r>
              <a:rPr lang="ru-RU" dirty="0" smtClean="0"/>
              <a:t> той</a:t>
            </a:r>
            <a:r>
              <a:rPr lang="en-US" dirty="0" smtClean="0"/>
              <a:t> </a:t>
            </a:r>
            <a:r>
              <a:rPr lang="ru-RU" dirty="0" smtClean="0"/>
              <a:t>зависимости, которая создана через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различие в поведении будет реализовано в нескольких компонентах, то наша ручная процедура разрешения зависимостей будет усложняться.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00B050"/>
                </a:solidFill>
              </a:rPr>
              <a:t>Удачное решение</a:t>
            </a:r>
          </a:p>
          <a:p>
            <a:pPr marL="0" indent="0">
              <a:buNone/>
            </a:pPr>
            <a:r>
              <a:rPr lang="ru-RU" dirty="0" smtClean="0"/>
              <a:t>Использование вложенных скоупов.</a:t>
            </a:r>
          </a:p>
          <a:p>
            <a:pPr marL="0" indent="0">
              <a:buNone/>
            </a:pPr>
            <a:r>
              <a:rPr lang="ru-RU" dirty="0" smtClean="0"/>
              <a:t>Регистрация зависимостей осуществляется в соответсвтующих скоупах. Компоненты дочернего окна регистрируются в отдельном вложенном скоупе. Скоуп конфигурируется на момент выполнения, когда есть все необходимые данные (в отличие от первого решения, где конфигурирование происходит на момент запуска приложения).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На первый взгляд это может показаться довольно сложным и запутанным приемом.</a:t>
            </a:r>
          </a:p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Нет ни одного оператора </a:t>
            </a:r>
            <a:r>
              <a:rPr lang="en-US" dirty="0" smtClean="0"/>
              <a:t>new</a:t>
            </a:r>
          </a:p>
          <a:p>
            <a:r>
              <a:rPr lang="ru-RU" dirty="0" smtClean="0"/>
              <a:t>Нет передачи контекстно-зависимых компонентов через параметры методов</a:t>
            </a:r>
          </a:p>
          <a:p>
            <a:r>
              <a:rPr lang="ru-RU" dirty="0" smtClean="0"/>
              <a:t>Простая регистрация и разрешение зависимостей.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3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882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IoC/DI (Часто задаваемые вопросы)</vt:lpstr>
      <vt:lpstr>1. Что такое IoC? В чем именно здесь заключается инверсия? И 2. В чем преимущества. </vt:lpstr>
      <vt:lpstr>3. Как это связано с последней буквой D из SOLID? </vt:lpstr>
      <vt:lpstr>4. Как этот принцип помогает поддержать принцип SRP? </vt:lpstr>
      <vt:lpstr>5. Что такое механизм вложенных (child) контейнеров?</vt:lpstr>
      <vt:lpstr>5. Что такое механизм вложенных (child) контейнеров?</vt:lpstr>
      <vt:lpstr>5. Что такое механизм вложенных (child) контейнеров?</vt:lpstr>
      <vt:lpstr>5. Что такое механизм вложенных (child) контейнеров?</vt:lpstr>
      <vt:lpstr>Вложенные скоупы</vt:lpstr>
      <vt:lpstr>Вложенные скоупы (пример 2)</vt:lpstr>
      <vt:lpstr>Вложенные скоупы (в разработке)</vt:lpstr>
      <vt:lpstr>Вложенные скоупы (в разработке)</vt:lpstr>
      <vt:lpstr>Автоматические фабрики (в разработке)</vt:lpstr>
      <vt:lpstr>Работа со временем жизни (в разработке)</vt:lpstr>
      <vt:lpstr>Disposable&lt;T&gt;. CompositeDisposable (в разработке)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16</cp:revision>
  <dcterms:created xsi:type="dcterms:W3CDTF">2006-08-16T00:00:00Z</dcterms:created>
  <dcterms:modified xsi:type="dcterms:W3CDTF">2017-01-31T15:48:47Z</dcterms:modified>
</cp:coreProperties>
</file>