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914400"/>
          </a:xfrm>
        </p:spPr>
        <p:txBody>
          <a:bodyPr/>
          <a:lstStyle/>
          <a:p>
            <a:r>
              <a:rPr lang="ru-RU" dirty="0" smtClean="0"/>
              <a:t>Вложенные скоупы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95400"/>
            <a:ext cx="7848600" cy="4876800"/>
          </a:xfrm>
        </p:spPr>
        <p:txBody>
          <a:bodyPr>
            <a:normAutofit/>
          </a:bodyPr>
          <a:lstStyle/>
          <a:p>
            <a:pPr algn="l"/>
            <a:r>
              <a:rPr lang="ru-RU" sz="2300" dirty="0">
                <a:solidFill>
                  <a:schemeClr val="tx1"/>
                </a:solidFill>
              </a:rPr>
              <a:t>Когда использовать:</a:t>
            </a:r>
          </a:p>
          <a:p>
            <a:pPr algn="l"/>
            <a:endParaRPr lang="ru-RU" sz="23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300" dirty="0">
                <a:solidFill>
                  <a:schemeClr val="tx1"/>
                </a:solidFill>
              </a:rPr>
              <a:t>Когда поведение одинаковых компонентов зависит от времени выполнения.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300" dirty="0">
                <a:solidFill>
                  <a:schemeClr val="tx1"/>
                </a:solidFill>
              </a:rPr>
              <a:t>Когда производятся вычисления, принимающие на вход данные времени выполнения.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300" dirty="0">
                <a:solidFill>
                  <a:schemeClr val="tx1"/>
                </a:solidFill>
              </a:rPr>
              <a:t>Когда необходимо произвести очистку ряда объектов.</a:t>
            </a:r>
          </a:p>
          <a:p>
            <a:pPr algn="l"/>
            <a:r>
              <a:rPr lang="ru-RU" sz="2300" dirty="0">
                <a:solidFill>
                  <a:schemeClr val="tx1"/>
                </a:solidFill>
              </a:rPr>
              <a:t>Пример:</a:t>
            </a:r>
          </a:p>
          <a:p>
            <a:pPr algn="l"/>
            <a:r>
              <a:rPr lang="ru-RU" sz="2300" dirty="0">
                <a:solidFill>
                  <a:schemeClr val="tx1"/>
                </a:solidFill>
              </a:rPr>
              <a:t>Настольное приложение. Есть главное и дочернее окна.</a:t>
            </a:r>
          </a:p>
          <a:p>
            <a:pPr algn="l"/>
            <a:r>
              <a:rPr lang="ru-RU" sz="2300" dirty="0">
                <a:solidFill>
                  <a:schemeClr val="tx1"/>
                </a:solidFill>
              </a:rPr>
              <a:t>В зависимости от входных данных (которые задаются на этапе выполнения), поведение окна должно определенным образом различаться.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25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</a:t>
            </a:r>
            <a:r>
              <a:rPr lang="ru-RU" dirty="0" smtClean="0"/>
              <a:t>скоупы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Неудачное решение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Зарегестрировать все зависимости в основном скоупе (контейнере). В зависимости от исходных данных создавать экземпляр дочернего </a:t>
            </a:r>
            <a:r>
              <a:rPr lang="ru-RU" dirty="0" smtClean="0"/>
              <a:t>окна</a:t>
            </a:r>
            <a:r>
              <a:rPr lang="en-US" dirty="0" smtClean="0"/>
              <a:t> </a:t>
            </a:r>
            <a:r>
              <a:rPr lang="ru-RU" dirty="0" smtClean="0"/>
              <a:t>явно </a:t>
            </a:r>
            <a:r>
              <a:rPr lang="ru-RU" dirty="0" smtClean="0"/>
              <a:t>через конструктор и передавая ему нужные зависимости (исходя из введенных пользователем данных).</a:t>
            </a:r>
          </a:p>
          <a:p>
            <a:pPr marL="0" indent="0">
              <a:buNone/>
            </a:pPr>
            <a:r>
              <a:rPr lang="ru-RU" dirty="0" smtClean="0"/>
              <a:t>Плюсы: </a:t>
            </a:r>
          </a:p>
          <a:p>
            <a:r>
              <a:rPr lang="ru-RU" dirty="0" smtClean="0"/>
              <a:t>Мы решили задачу</a:t>
            </a:r>
          </a:p>
          <a:p>
            <a:r>
              <a:rPr lang="ru-RU" dirty="0" smtClean="0"/>
              <a:t>Зависимости (за исключение одной) мы разрешали через контейнер.</a:t>
            </a:r>
          </a:p>
          <a:p>
            <a:pPr marL="0" indent="0">
              <a:buNone/>
            </a:pPr>
            <a:r>
              <a:rPr lang="ru-RU" dirty="0" smtClean="0"/>
              <a:t>Минусы:</a:t>
            </a:r>
          </a:p>
          <a:p>
            <a:r>
              <a:rPr lang="ru-RU" dirty="0" smtClean="0"/>
              <a:t>Одну из зависимостей мы все же создали через </a:t>
            </a:r>
            <a:r>
              <a:rPr lang="en-US" dirty="0" smtClean="0"/>
              <a:t>new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Что плохо само по себе, когда мы используем </a:t>
            </a:r>
            <a:r>
              <a:rPr lang="en-US" dirty="0" err="1" smtClean="0"/>
              <a:t>IoC</a:t>
            </a:r>
            <a:r>
              <a:rPr lang="ru-RU" dirty="0" smtClean="0"/>
              <a:t>, потому что его смысл в том, чтобы </a:t>
            </a:r>
            <a:r>
              <a:rPr lang="ru-RU" dirty="0" smtClean="0"/>
              <a:t>снять с </a:t>
            </a:r>
            <a:r>
              <a:rPr lang="ru-RU" dirty="0" smtClean="0"/>
              <a:t>себя ответственность создания экземпляров зависимостей и тем самым упростить архитектуру.</a:t>
            </a:r>
          </a:p>
          <a:p>
            <a:r>
              <a:rPr lang="ru-RU" dirty="0" smtClean="0"/>
              <a:t>Мы не сможем использовать </a:t>
            </a:r>
            <a:r>
              <a:rPr lang="ru-RU" dirty="0" smtClean="0"/>
              <a:t>механизм очистки </a:t>
            </a:r>
            <a:r>
              <a:rPr lang="en-US" dirty="0" err="1" smtClean="0"/>
              <a:t>IDisposable</a:t>
            </a:r>
            <a:r>
              <a:rPr lang="ru-RU" dirty="0" smtClean="0"/>
              <a:t> </a:t>
            </a:r>
            <a:r>
              <a:rPr lang="ru-RU" dirty="0" smtClean="0"/>
              <a:t>той</a:t>
            </a:r>
            <a:r>
              <a:rPr lang="en-US" dirty="0" smtClean="0"/>
              <a:t> </a:t>
            </a:r>
            <a:r>
              <a:rPr lang="ru-RU" dirty="0" smtClean="0"/>
              <a:t>зависимости, которая создана через </a:t>
            </a:r>
            <a:r>
              <a:rPr lang="en-US" dirty="0" smtClean="0"/>
              <a:t>new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Если различие в поведении будет реализовано в нескольких компонентах, то наша ручная процедура разрешения зависимостей будет усложняться.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90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скоупы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rgbClr val="00B050"/>
                </a:solidFill>
              </a:rPr>
              <a:t>Удачное решение</a:t>
            </a:r>
          </a:p>
          <a:p>
            <a:pPr marL="0" indent="0">
              <a:buNone/>
            </a:pPr>
            <a:r>
              <a:rPr lang="ru-RU" dirty="0" smtClean="0"/>
              <a:t>Использование вложенных скоупов.</a:t>
            </a:r>
          </a:p>
          <a:p>
            <a:pPr marL="0" indent="0">
              <a:buNone/>
            </a:pPr>
            <a:r>
              <a:rPr lang="ru-RU" dirty="0" smtClean="0"/>
              <a:t>Регистрация зависимостей осуществляется в соответсвтующих скоупах. Компоненты дочернего окна регистрируются в отдельном вложенном скоупе. Скоуп конфигурируется на момент выполнения, когда есть все необходимые данные (в отличие от первого решения, где конфигурирование происходит на момент запуска приложения).</a:t>
            </a:r>
          </a:p>
          <a:p>
            <a:pPr marL="0" indent="0">
              <a:buNone/>
            </a:pPr>
            <a:r>
              <a:rPr lang="ru-RU" dirty="0" smtClean="0"/>
              <a:t>Минусы:</a:t>
            </a:r>
          </a:p>
          <a:p>
            <a:r>
              <a:rPr lang="ru-RU" dirty="0" smtClean="0"/>
              <a:t>На первый взгляд это может показаться довольно сложным и запутанным приемом.</a:t>
            </a:r>
          </a:p>
          <a:p>
            <a:pPr marL="0" indent="0">
              <a:buNone/>
            </a:pPr>
            <a:r>
              <a:rPr lang="ru-RU" dirty="0" smtClean="0"/>
              <a:t>Плюсы:</a:t>
            </a:r>
          </a:p>
          <a:p>
            <a:r>
              <a:rPr lang="ru-RU" dirty="0" smtClean="0"/>
              <a:t>Нет ни одного оператора </a:t>
            </a:r>
            <a:r>
              <a:rPr lang="en-US" dirty="0" smtClean="0"/>
              <a:t>new</a:t>
            </a:r>
          </a:p>
          <a:p>
            <a:r>
              <a:rPr lang="ru-RU" dirty="0" smtClean="0"/>
              <a:t>Нет передачи контекстно-зависимых компонентов через параметры методов</a:t>
            </a:r>
          </a:p>
          <a:p>
            <a:r>
              <a:rPr lang="ru-RU" dirty="0" smtClean="0"/>
              <a:t>Простая регистрация и разрешение зависимостей.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33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Вложенные скоупы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пример 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Пришли новые требования: теперь </a:t>
            </a:r>
            <a:r>
              <a:rPr lang="en-US" dirty="0" err="1" smtClean="0"/>
              <a:t>HeaderViewModel</a:t>
            </a:r>
            <a:r>
              <a:rPr lang="ru-RU" dirty="0" smtClean="0"/>
              <a:t> должен вести себя по-разному, в зависимости от ввода пользователя</a:t>
            </a:r>
            <a:r>
              <a:rPr lang="ru-RU" dirty="0" smtClean="0"/>
              <a:t>. </a:t>
            </a:r>
            <a:r>
              <a:rPr lang="ru-RU" dirty="0" smtClean="0"/>
              <a:t>Чтобы поддержать принцип единственной ответственности, мы разместили текст в </a:t>
            </a:r>
            <a:r>
              <a:rPr lang="en-US" dirty="0" err="1" smtClean="0"/>
              <a:t>HeaderTextProvider</a:t>
            </a:r>
            <a:r>
              <a:rPr lang="ru-RU" dirty="0" smtClean="0"/>
              <a:t>. Также мы сделали </a:t>
            </a:r>
            <a:r>
              <a:rPr lang="en-US" dirty="0" err="1" smtClean="0"/>
              <a:t>HeaderTextFormatter</a:t>
            </a:r>
            <a:r>
              <a:rPr lang="ru-RU" dirty="0" smtClean="0"/>
              <a:t>, который делает общую обработку текста и использует специфические форматеры, которые определяются вводом пользователя. Таким образом контекстно-зависимые компоненты распологаются глубоко относительно </a:t>
            </a:r>
            <a:r>
              <a:rPr lang="en-US" dirty="0" err="1" smtClean="0"/>
              <a:t>ChildWindowViewModel</a:t>
            </a:r>
            <a:r>
              <a:rPr lang="ru-RU" dirty="0" smtClean="0"/>
              <a:t> и поэтому создание ее экземпляра становится очень сложным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Использование вложенных скоупов не добавляет сложности ни в регистрацию, ни в разрешение </a:t>
            </a:r>
            <a:r>
              <a:rPr lang="ru-RU" smtClean="0"/>
              <a:t>зависимостей (ответственность за создание экземпляров полностью на контейнере).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28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Вложенные скоупы</a:t>
            </a:r>
            <a:br>
              <a:rPr lang="ru-RU" dirty="0" smtClean="0"/>
            </a:br>
            <a:r>
              <a:rPr lang="ru-RU" dirty="0" smtClean="0"/>
              <a:t>(в разработке)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Использование на сервере при создании контекста для запроса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24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Вложенные скоупы</a:t>
            </a:r>
            <a:br>
              <a:rPr lang="ru-RU" dirty="0" smtClean="0"/>
            </a:br>
            <a:r>
              <a:rPr lang="ru-RU" dirty="0" smtClean="0"/>
              <a:t>(в разработке)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Использование механизма очистки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72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Автоматические фабрики</a:t>
            </a:r>
            <a:br>
              <a:rPr lang="ru-RU" dirty="0" smtClean="0"/>
            </a:br>
            <a:r>
              <a:rPr lang="ru-RU" dirty="0" smtClean="0"/>
              <a:t>(в разработке)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5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со временем жизни</a:t>
            </a:r>
            <a:br>
              <a:rPr lang="ru-RU" dirty="0" smtClean="0"/>
            </a:br>
            <a:r>
              <a:rPr lang="ru-RU" dirty="0" smtClean="0"/>
              <a:t>(в разработке)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87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Disposable&lt;T&gt;. </a:t>
            </a:r>
            <a:r>
              <a:rPr lang="en-US" dirty="0" err="1" smtClean="0"/>
              <a:t>CompositeDisposable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(в разработке)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54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392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Вложенные скоупы</vt:lpstr>
      <vt:lpstr>Вложенные скоупы</vt:lpstr>
      <vt:lpstr>Вложенные скоупы</vt:lpstr>
      <vt:lpstr>Вложенные скоупы (пример 2)</vt:lpstr>
      <vt:lpstr>Вложенные скоупы (в разработке)</vt:lpstr>
      <vt:lpstr>Вложенные скоупы (в разработке)</vt:lpstr>
      <vt:lpstr>Автоматические фабрики (в разработке)</vt:lpstr>
      <vt:lpstr>Работа со временем жизни (в разработке)</vt:lpstr>
      <vt:lpstr>Disposable&lt;T&gt;. CompositeDisposable (в разработке)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Вложенные скоупы</dc:title>
  <dc:creator>Efimov, Ilya</dc:creator>
  <cp:lastModifiedBy>Efimov, Ilya</cp:lastModifiedBy>
  <cp:revision>9</cp:revision>
  <dcterms:created xsi:type="dcterms:W3CDTF">2006-08-16T00:00:00Z</dcterms:created>
  <dcterms:modified xsi:type="dcterms:W3CDTF">2016-12-28T15:58:30Z</dcterms:modified>
</cp:coreProperties>
</file>