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Когда нам необходимо обеспечить контекст.</a:t>
            </a:r>
          </a:p>
          <a:p>
            <a:pPr algn="l"/>
            <a:r>
              <a:rPr lang="ru-RU" dirty="0" smtClean="0"/>
              <a:t>Допустим, есть дочернее окно приложения. В зависимости от входных данных (которые задаются на этапе выполнения), поведение окна должно определенным образом различаться.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Первое решение (неудачное):</a:t>
            </a:r>
          </a:p>
          <a:p>
            <a:pPr marL="0" indent="0">
              <a:buNone/>
            </a:pPr>
            <a:r>
              <a:rPr lang="ru-RU" dirty="0" smtClean="0"/>
              <a:t>Зарегестрировать все зависимости в основном скоупе (контейнере). В зависимости от исходных данных создавать экземпляр дочернего явно через конструктор и передавая ему нужные зависимости (исходя из введенных пользователем данных).</a:t>
            </a:r>
          </a:p>
          <a:p>
            <a:pPr marL="0" indent="0">
              <a:buNone/>
            </a:pPr>
            <a:r>
              <a:rPr lang="ru-RU" dirty="0" smtClean="0"/>
              <a:t>Плюсы: </a:t>
            </a:r>
          </a:p>
          <a:p>
            <a:r>
              <a:rPr lang="ru-RU" dirty="0" smtClean="0"/>
              <a:t>Мы решили задачу</a:t>
            </a:r>
          </a:p>
          <a:p>
            <a:r>
              <a:rPr lang="ru-RU" dirty="0" smtClean="0"/>
              <a:t>Зависимости (за исключение одной) мы разрешали через контейнер.</a:t>
            </a:r>
          </a:p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Одну из зависимостей мы все же создали через </a:t>
            </a:r>
            <a:r>
              <a:rPr lang="en-US" dirty="0" smtClean="0"/>
              <a:t>new</a:t>
            </a:r>
            <a:endParaRPr lang="ru-RU" dirty="0"/>
          </a:p>
          <a:p>
            <a:r>
              <a:rPr lang="ru-RU" dirty="0" smtClean="0"/>
              <a:t>Что плохо само по себе, когда мы используем </a:t>
            </a:r>
            <a:r>
              <a:rPr lang="en-US" dirty="0" err="1" smtClean="0"/>
              <a:t>IoC</a:t>
            </a:r>
            <a:r>
              <a:rPr lang="ru-RU" dirty="0" smtClean="0"/>
              <a:t>, потому что его смысл в том, чтобы снять себя ответственность создания экземпляров зависимостей и тем самым упростить архитектуру.</a:t>
            </a:r>
          </a:p>
          <a:p>
            <a:r>
              <a:rPr lang="ru-RU" dirty="0" smtClean="0"/>
              <a:t>Мы не сможем использовать обработку контейнером тех зависимостей, которые реализуют </a:t>
            </a:r>
            <a:r>
              <a:rPr lang="en-US" dirty="0" err="1" smtClean="0"/>
              <a:t>I</a:t>
            </a:r>
            <a:r>
              <a:rPr lang="en-US" dirty="0" err="1"/>
              <a:t>D</a:t>
            </a:r>
            <a:r>
              <a:rPr lang="en-US" dirty="0" err="1" smtClean="0"/>
              <a:t>isposable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различие в поведении будет реализовано в нескольких компонентах, </a:t>
            </a:r>
            <a:r>
              <a:rPr lang="ru-RU" smtClean="0"/>
              <a:t>то наша ручная процедура разрешения зависимостей будет усложняться.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Пришли новые требования: теперь </a:t>
            </a:r>
            <a:r>
              <a:rPr lang="en-US" dirty="0" err="1" smtClean="0"/>
              <a:t>HeaderViewModel</a:t>
            </a:r>
            <a:r>
              <a:rPr lang="ru-RU" smtClean="0"/>
              <a:t> должен вести себя по-разному, в зависимости от ввода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8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Вложенные скоупы</vt:lpstr>
      <vt:lpstr>Вложенные скопы</vt:lpstr>
      <vt:lpstr>Вложенные скоупы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4</cp:revision>
  <dcterms:created xsi:type="dcterms:W3CDTF">2006-08-16T00:00:00Z</dcterms:created>
  <dcterms:modified xsi:type="dcterms:W3CDTF">2016-12-27T18:42:12Z</dcterms:modified>
</cp:coreProperties>
</file>