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791EAF-F684-4F97-AC4D-CF1E41F89A0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438AD4-D02C-4187-8E79-1CB2BCE34E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Anemone</a:t>
            </a:r>
            <a:br>
              <a:rPr lang="en-US" dirty="0" smtClean="0"/>
            </a:br>
            <a:r>
              <a:rPr lang="en-US" sz="3200" dirty="0" smtClean="0"/>
              <a:t>(Group 3)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Ethan Glassman</a:t>
            </a:r>
          </a:p>
          <a:p>
            <a:r>
              <a:rPr lang="en-US" dirty="0" smtClean="0"/>
              <a:t>Ben Hall</a:t>
            </a:r>
          </a:p>
          <a:p>
            <a:r>
              <a:rPr lang="en-US" dirty="0" smtClean="0"/>
              <a:t>Ryan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Maintain local temperature as read by temp. sensor</a:t>
            </a:r>
          </a:p>
          <a:p>
            <a:pPr lvl="1"/>
            <a:r>
              <a:rPr lang="en-US" dirty="0" smtClean="0"/>
              <a:t>Ensure safe operating speed of fan</a:t>
            </a:r>
          </a:p>
          <a:p>
            <a:pPr lvl="1"/>
            <a:r>
              <a:rPr lang="en-US" dirty="0" smtClean="0"/>
              <a:t>Indicate current wind speed on 3bit display (LEDs)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  <a:endParaRPr lang="en-US" dirty="0" smtClean="0"/>
          </a:p>
          <a:p>
            <a:pPr lvl="1"/>
            <a:r>
              <a:rPr lang="en-US" dirty="0" smtClean="0"/>
              <a:t>Synchronizing LEDs proved difficult at first</a:t>
            </a:r>
          </a:p>
          <a:p>
            <a:pPr lvl="1"/>
            <a:r>
              <a:rPr lang="en-US" dirty="0" smtClean="0"/>
              <a:t>Threading was a coding challenge</a:t>
            </a:r>
            <a:endParaRPr lang="en-US" dirty="0" smtClean="0"/>
          </a:p>
          <a:p>
            <a:pPr lvl="1"/>
            <a:r>
              <a:rPr lang="en-US" dirty="0" smtClean="0"/>
              <a:t>RTD has very little self-heat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ezo Buzzer - PS12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92110"/>
            <a:ext cx="3334898" cy="25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:\FALL 14\ESE444\Projec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34"/>
            <a:ext cx="879331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" y="3962400"/>
            <a:ext cx="3334898" cy="25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5737" y="-1011496"/>
            <a:ext cx="6878167" cy="890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8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53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Team Anemone (Group 3)</vt:lpstr>
      <vt:lpstr>PowerPoint Presentation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Anemone (Group 3)</dc:title>
  <dc:creator>Ryan Ward</dc:creator>
  <cp:lastModifiedBy>Ryan Ward</cp:lastModifiedBy>
  <cp:revision>14</cp:revision>
  <dcterms:created xsi:type="dcterms:W3CDTF">2014-10-16T01:40:56Z</dcterms:created>
  <dcterms:modified xsi:type="dcterms:W3CDTF">2014-12-02T18:40:38Z</dcterms:modified>
</cp:coreProperties>
</file>