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6"/>
      <p:bold r:id="rId7"/>
    </p:embeddedFont>
    <p:embeddedFont>
      <p:font typeface="Fjalla One" panose="020B0604020202020204" charset="0"/>
      <p:regular r:id="rId8"/>
    </p:embeddedFont>
    <p:embeddedFont>
      <p:font typeface="Amatic SC" panose="020B0604020202020204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Database Project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Monica Cabello and Erica Fishberg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Company Background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jalla One"/>
                <a:ea typeface="Fjalla One"/>
                <a:cs typeface="Fjalla One"/>
                <a:sym typeface="Fjalla One"/>
              </a:rPr>
              <a:t>Marriott International is a hotel chain. They have locations across America with many rooms in each hotel. There are also a large number of employees working at each hotel. There are many customers visiting every location every day, and even loyal customers who have visited multiple Marriott locations. </a:t>
            </a:r>
          </a:p>
        </p:txBody>
      </p:sp>
      <p:sp>
        <p:nvSpPr>
          <p:cNvPr id="4" name="Shape 78"/>
          <p:cNvSpPr/>
          <p:nvPr/>
        </p:nvSpPr>
        <p:spPr>
          <a:xfrm>
            <a:off x="-30500" y="4896150"/>
            <a:ext cx="9218306" cy="271275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678275" y="387075"/>
            <a:ext cx="1865100" cy="145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Hotels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Hotel ID (PK)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Address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City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State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08825" y="2416350"/>
            <a:ext cx="2004000" cy="21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Employee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EmployeeID (PK)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HotelID (FK)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FirstName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LastName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JobTitle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HireDate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Gender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3972025" y="491475"/>
            <a:ext cx="1865100" cy="124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Room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Room ID (PK)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Hotel ID (FK)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Room Number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Rate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672075" y="387075"/>
            <a:ext cx="2004000" cy="21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Customer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CustomerID (PK)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FirstName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LastName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BirthDate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Gender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EmailAddress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CreditCardNumber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Phone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972025" y="2416350"/>
            <a:ext cx="1865100" cy="21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Reservation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Reservation ID (PK)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Customer ID (FK)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Hotel ID ( FK)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Room ID (FK)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Check In Date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Check Out Date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Total Payment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Number of Guests</a:t>
            </a:r>
          </a:p>
        </p:txBody>
      </p:sp>
      <p:cxnSp>
        <p:nvCxnSpPr>
          <p:cNvPr id="73" name="Shape 73"/>
          <p:cNvCxnSpPr>
            <a:stCxn id="70" idx="1"/>
            <a:endCxn id="68" idx="3"/>
          </p:cNvCxnSpPr>
          <p:nvPr/>
        </p:nvCxnSpPr>
        <p:spPr>
          <a:xfrm rot="10800000">
            <a:off x="2543425" y="1114725"/>
            <a:ext cx="142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5152200" y="1721850"/>
            <a:ext cx="1800" cy="69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5"/>
          <p:cNvCxnSpPr/>
          <p:nvPr/>
        </p:nvCxnSpPr>
        <p:spPr>
          <a:xfrm rot="10800000">
            <a:off x="1430200" y="1842450"/>
            <a:ext cx="0" cy="57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>
            <a:stCxn id="72" idx="3"/>
            <a:endCxn id="71" idx="2"/>
          </p:cNvCxnSpPr>
          <p:nvPr/>
        </p:nvCxnSpPr>
        <p:spPr>
          <a:xfrm rot="10800000" flipH="1">
            <a:off x="5837125" y="2528700"/>
            <a:ext cx="1836900" cy="958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7" name="Shape 77"/>
          <p:cNvCxnSpPr>
            <a:stCxn id="72" idx="0"/>
            <a:endCxn id="68" idx="2"/>
          </p:cNvCxnSpPr>
          <p:nvPr/>
        </p:nvCxnSpPr>
        <p:spPr>
          <a:xfrm rot="5400000" flipH="1">
            <a:off x="2970775" y="482550"/>
            <a:ext cx="573900" cy="32937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8" name="Shape 78"/>
          <p:cNvSpPr/>
          <p:nvPr/>
        </p:nvSpPr>
        <p:spPr>
          <a:xfrm>
            <a:off x="-30500" y="4896150"/>
            <a:ext cx="9218306" cy="271275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552075" y="7120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692625" y="17661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128650" y="1802250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219175" y="16371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802025" y="24525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119400" y="20712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710200" y="7758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24600" y="20712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158000" y="20712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843800" y="3138075"/>
            <a:ext cx="310800" cy="38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Source Code Pro</vt:lpstr>
      <vt:lpstr>Fjalla One</vt:lpstr>
      <vt:lpstr>Arial</vt:lpstr>
      <vt:lpstr>Amatic SC</vt:lpstr>
      <vt:lpstr>Beach Day</vt:lpstr>
      <vt:lpstr>Database Project</vt:lpstr>
      <vt:lpstr>Company 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Fishberg, Erica</dc:creator>
  <cp:lastModifiedBy>Windows User</cp:lastModifiedBy>
  <cp:revision>1</cp:revision>
  <dcterms:modified xsi:type="dcterms:W3CDTF">2017-10-22T17:50:08Z</dcterms:modified>
</cp:coreProperties>
</file>