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63" r:id="rId3"/>
    <p:sldId id="262" r:id="rId4"/>
    <p:sldId id="286" r:id="rId5"/>
    <p:sldId id="285" r:id="rId6"/>
    <p:sldId id="287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FCA"/>
    <a:srgbClr val="005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2B3C1-55D4-4EC7-96CE-66456574B3C3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BD55-45A5-499E-AFE6-111FB8880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9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64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C5329-552F-47DE-96E3-9461CD9CE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995A0B-BBBB-4ECB-95DE-F0A7D0C28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01A98-F746-4EB3-A375-59AE2BCF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CCC95-04D2-415E-8FFF-B5CA21BE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01633-CB14-4527-8E95-3885CF50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2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F7670-C336-47AF-AFCC-D8110CFD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E2156E-B266-4203-949A-944BDEB7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19CAA-6F79-4480-8CB4-E5BBEAA2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92FD3-093B-4959-B888-05AE6B49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4648A-F5E2-4721-B37E-967AB7DD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9491CB-8D5A-430F-85F1-10474CE13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330064-6923-4FE6-8351-73A0AF4D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DA35F-5F37-40AC-9E5F-B0D845B4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0401A-3A25-4ED9-9249-D9E99F3E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60895-1EEF-4A6E-B90A-1E103373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8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D946D-1829-4C9F-9FC5-D7E0F93A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03043-0414-4E36-9A82-245D64364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5E00B-59E8-4B7D-B60F-12DC4EDC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45591-5F33-4F8E-9F95-ABDFC1B9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12A9D-C021-4254-B1D8-732BD810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1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AF8D8-22B5-44AB-B1FA-58E652F9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D0348-9DDF-4C86-9865-275D3F288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4DCBF-9B52-45D8-BA68-9D9918B5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D3E7E-4A49-47E0-91DB-0BF78F40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C2E3-E0E8-49B4-98BA-F42D93F8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2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EDD68-753E-469C-B9CC-1800F867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3A75E-B64C-48C9-B3A4-AFDF674CA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94F020-7B0C-4B90-97C8-40FD6C1D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3CB60-A96A-4F8C-9ABF-2E02BDC9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DAD79-CE0B-4E6D-ABBF-538E6A00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3A497-E2A6-4341-8B74-A2BB4884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60BB7-24B3-4CF9-B061-90B9932E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1D6A4-0268-40DE-A0A0-AC30627C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D75FFD-4313-4B84-897A-CBD0131A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05E81-AD25-42C3-B5E6-1F4846E42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1C4D8-16E8-4D7A-A4CB-04384996F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46CB05-3DE2-46F1-91D1-377DE0D8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38A671-5145-4BC4-850F-053A652A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66EB14-DC35-4A51-828B-F5912BFF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3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54794-3B7D-4781-A766-9F45608B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AABA78-9BBE-4991-B108-F32E2225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94C0D1-B5B5-480E-8435-45DDEFD5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95F513-3012-4075-AE7C-57284365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2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1B77D1-37B4-4F8C-8CD2-F9889D6F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713F1-7728-4425-BA73-6266FA38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4C42B2-5485-4917-8C99-751F72EB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4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40528-ADE6-4FA5-AFCC-26ACAE8F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9CE5E-4C42-4BF3-8D30-88DC3B75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8A5907-39A0-4E5C-8103-2AF66736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76626A-EB83-44FD-AE0C-765567AA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EAB4A-A425-4148-AC0D-83F31A81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E7CFED-CFFD-47A1-B426-62FF6109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4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55792-4652-4A71-91F3-A7B98E7C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65499E-BEF0-406D-83AB-8C3E70184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B81F7-0D00-4B23-8087-A58F2BDC9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3282B2-B69C-4D0A-8FA6-BC2AF081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9178-6447-4845-A58A-B42B6619DC8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C76D5-EB42-4386-BD89-AE88E806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2FDDE-1609-4A2B-A285-7D7E48DC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D7BDCD-5303-425E-B73C-4383E446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03A32-ADAB-4025-8136-31CBF4AD5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BB1C2-87DE-466C-AC90-D2320D41F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9178-6447-4845-A58A-B42B6619DC8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EE808-6B10-4376-BB4A-C3E61F143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F5958-3FD9-4B5D-BB05-80C8DB7EB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F063-728D-4CE9-A600-8A67DE334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735305" y="1118059"/>
            <a:ext cx="3750675" cy="3668546"/>
            <a:chOff x="1295511" y="1384930"/>
            <a:chExt cx="4015043" cy="4073566"/>
          </a:xfrm>
        </p:grpSpPr>
        <p:sp>
          <p:nvSpPr>
            <p:cNvPr id="5" name="椭圆 4"/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234169" y="2017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/>
            <p:cNvCxnSpPr>
              <a:stCxn id="73" idx="7"/>
              <a:endCxn id="115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endCxn id="74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75" idx="5"/>
              <a:endCxn id="115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75" idx="7"/>
              <a:endCxn id="76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71" idx="6"/>
              <a:endCxn id="70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69" idx="4"/>
              <a:endCxn id="70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16" idx="4"/>
              <a:endCxn id="67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endCxn id="116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16" idx="6"/>
              <a:endCxn id="64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16" idx="7"/>
              <a:endCxn id="63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03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03" idx="7"/>
              <a:endCxn id="121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22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椭圆 172"/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4" name="直接连接符 173"/>
            <p:cNvCxnSpPr>
              <a:stCxn id="173" idx="7"/>
              <a:endCxn id="59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22" idx="5"/>
              <a:endCxn id="57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23" idx="4"/>
              <a:endCxn id="51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52" idx="5"/>
              <a:endCxn id="51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45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41" idx="6"/>
              <a:endCxn id="123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43" idx="7"/>
              <a:endCxn id="125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2" idx="6"/>
              <a:endCxn id="125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38" idx="3"/>
              <a:endCxn id="35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34" idx="5"/>
              <a:endCxn id="35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endCxn id="39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31" idx="6"/>
              <a:endCxn id="35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31" idx="7"/>
              <a:endCxn id="33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35" idx="4"/>
              <a:endCxn id="36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37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4" idx="4"/>
              <a:endCxn id="45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/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连接符 190"/>
            <p:cNvCxnSpPr>
              <a:stCxn id="190" idx="7"/>
              <a:endCxn id="37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45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45" idx="4"/>
              <a:endCxn id="49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47" idx="5"/>
              <a:endCxn id="49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28" idx="4"/>
              <a:endCxn id="109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29" idx="5"/>
              <a:endCxn id="109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25" idx="5"/>
              <a:endCxn id="24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24" idx="6"/>
              <a:endCxn id="109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21" idx="7"/>
              <a:endCxn id="109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09" idx="4"/>
              <a:endCxn id="14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endCxn id="27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30" idx="5"/>
              <a:endCxn id="27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31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31" idx="5"/>
              <a:endCxn id="32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109" idx="5"/>
              <a:endCxn id="10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>
              <a:stCxn id="109" idx="5"/>
              <a:endCxn id="17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>
              <a:stCxn id="22" idx="4"/>
              <a:endCxn id="110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>
              <a:stCxn id="18" idx="4"/>
              <a:endCxn id="110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9" idx="3"/>
              <a:endCxn id="110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10" idx="6"/>
              <a:endCxn id="20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>
              <a:stCxn id="110" idx="5"/>
              <a:endCxn id="90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91" idx="4"/>
              <a:endCxn id="114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88" idx="5"/>
              <a:endCxn id="86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>
              <a:stCxn id="86" idx="7"/>
              <a:endCxn id="89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86" idx="6"/>
              <a:endCxn id="87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84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86" idx="5"/>
              <a:endCxn id="85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84" idx="6"/>
              <a:endCxn id="83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93" idx="6"/>
              <a:endCxn id="94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81" idx="5"/>
              <a:endCxn id="80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113" idx="7"/>
              <a:endCxn id="80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80" idx="4"/>
              <a:endCxn id="82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/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/>
            <p:cNvCxnSpPr>
              <a:stCxn id="96" idx="6"/>
              <a:endCxn id="223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23" idx="4"/>
              <a:endCxn id="95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23" idx="6"/>
              <a:endCxn id="97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2" idx="5"/>
              <a:endCxn id="223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50" idx="6"/>
              <a:endCxn id="118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118" idx="4"/>
              <a:endCxn id="99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117" idx="4"/>
              <a:endCxn id="100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17" idx="6"/>
              <a:endCxn id="101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34"/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66"/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6"/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3"/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39"/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54"/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5"/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9" name="TextBox 42"/>
          <p:cNvSpPr txBox="1"/>
          <p:nvPr/>
        </p:nvSpPr>
        <p:spPr>
          <a:xfrm>
            <a:off x="356218" y="2883974"/>
            <a:ext cx="7089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spc="300" dirty="0" err="1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ZStack</a:t>
            </a:r>
            <a:r>
              <a:rPr lang="zh-CN" altLang="en-US" sz="48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的智能台灯</a:t>
            </a:r>
            <a:endParaRPr lang="zh-CN" altLang="zh-CN" sz="48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6219" y="2766828"/>
            <a:ext cx="6354458" cy="45719"/>
            <a:chOff x="743958" y="3475975"/>
            <a:chExt cx="5761439" cy="0"/>
          </a:xfrm>
        </p:grpSpPr>
        <p:cxnSp>
          <p:nvCxnSpPr>
            <p:cNvPr id="241" name="直接连接符 240"/>
            <p:cNvCxnSpPr/>
            <p:nvPr/>
          </p:nvCxnSpPr>
          <p:spPr>
            <a:xfrm flipH="1">
              <a:off x="1547400" y="3475975"/>
              <a:ext cx="495799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flipH="1" flipV="1">
              <a:off x="743958" y="3475975"/>
              <a:ext cx="14126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组合 244"/>
          <p:cNvGrpSpPr/>
          <p:nvPr/>
        </p:nvGrpSpPr>
        <p:grpSpPr>
          <a:xfrm>
            <a:off x="356219" y="3792342"/>
            <a:ext cx="6369168" cy="45719"/>
            <a:chOff x="1170147" y="2641879"/>
            <a:chExt cx="7973853" cy="0"/>
          </a:xfrm>
        </p:grpSpPr>
        <p:cxnSp>
          <p:nvCxnSpPr>
            <p:cNvPr id="246" name="直接连接符 245"/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文本框 1"/>
          <p:cNvSpPr>
            <a:spLocks noChangeArrowheads="1"/>
          </p:cNvSpPr>
          <p:nvPr/>
        </p:nvSpPr>
        <p:spPr bwMode="auto">
          <a:xfrm>
            <a:off x="507812" y="2297296"/>
            <a:ext cx="587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物联网控制课程答辩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4F55EE-6C3E-4127-9334-32E933D72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75" y="287472"/>
            <a:ext cx="1163335" cy="1163335"/>
          </a:xfrm>
          <a:prstGeom prst="rect">
            <a:avLst/>
          </a:prstGeom>
        </p:spPr>
      </p:pic>
      <p:sp>
        <p:nvSpPr>
          <p:cNvPr id="260" name="文本框 259">
            <a:extLst>
              <a:ext uri="{FF2B5EF4-FFF2-40B4-BE49-F238E27FC236}">
                <a16:creationId xmlns:a16="http://schemas.microsoft.com/office/drawing/2014/main" id="{54F769D2-A47F-4CCD-8C7E-294EF0DBB1DF}"/>
              </a:ext>
            </a:extLst>
          </p:cNvPr>
          <p:cNvSpPr txBox="1"/>
          <p:nvPr/>
        </p:nvSpPr>
        <p:spPr>
          <a:xfrm>
            <a:off x="885960" y="4291085"/>
            <a:ext cx="382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组长：刘港</a:t>
            </a: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83DC1846-0C90-4331-B629-C29E25DCFFC3}"/>
              </a:ext>
            </a:extLst>
          </p:cNvPr>
          <p:cNvSpPr txBox="1"/>
          <p:nvPr/>
        </p:nvSpPr>
        <p:spPr>
          <a:xfrm>
            <a:off x="908875" y="5068636"/>
            <a:ext cx="382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组员：林源、朱维肖、周晨辉</a:t>
            </a:r>
          </a:p>
        </p:txBody>
      </p:sp>
    </p:spTree>
    <p:extLst>
      <p:ext uri="{BB962C8B-B14F-4D97-AF65-F5344CB8AC3E}">
        <p14:creationId xmlns:p14="http://schemas.microsoft.com/office/powerpoint/2010/main" val="181742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9" grpId="0"/>
      <p:bldP spid="260" grpId="0"/>
      <p:bldP spid="2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A81B27D-22A4-45BA-80DA-52200AE96BF7}"/>
              </a:ext>
            </a:extLst>
          </p:cNvPr>
          <p:cNvCxnSpPr>
            <a:cxnSpLocks/>
          </p:cNvCxnSpPr>
          <p:nvPr/>
        </p:nvCxnSpPr>
        <p:spPr>
          <a:xfrm>
            <a:off x="4445540" y="571500"/>
            <a:ext cx="7962360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B3D78C2-C147-4BF1-89DA-FC991E593CC5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931F22B5-C0BE-4969-B98A-F92FD0851585}"/>
              </a:ext>
            </a:extLst>
          </p:cNvPr>
          <p:cNvGrpSpPr/>
          <p:nvPr/>
        </p:nvGrpSpPr>
        <p:grpSpPr>
          <a:xfrm>
            <a:off x="666819" y="300264"/>
            <a:ext cx="3778721" cy="523220"/>
            <a:chOff x="666819" y="300264"/>
            <a:chExt cx="3257149" cy="523220"/>
          </a:xfrm>
        </p:grpSpPr>
        <p:sp>
          <p:nvSpPr>
            <p:cNvPr id="5" name="圆角矩形 34">
              <a:extLst>
                <a:ext uri="{FF2B5EF4-FFF2-40B4-BE49-F238E27FC236}">
                  <a16:creationId xmlns:a16="http://schemas.microsoft.com/office/drawing/2014/main" id="{BBAA9FB9-4B6A-4957-8E2C-331870B75C59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1">
              <a:extLst>
                <a:ext uri="{FF2B5EF4-FFF2-40B4-BE49-F238E27FC236}">
                  <a16:creationId xmlns:a16="http://schemas.microsoft.com/office/drawing/2014/main" id="{2341018B-748C-4CFD-B19B-8B9F7C470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</a:t>
              </a:r>
              <a:r>
                <a:rPr lang="zh-CN" altLang="en-US" sz="24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智能台灯总体概述</a:t>
              </a:r>
              <a:endParaRPr lang="zh-CN" altLang="en-US" sz="28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8D7129F-CFEC-4C0A-B8AE-29ACF540278D}"/>
              </a:ext>
            </a:extLst>
          </p:cNvPr>
          <p:cNvSpPr txBox="1"/>
          <p:nvPr/>
        </p:nvSpPr>
        <p:spPr>
          <a:xfrm>
            <a:off x="984262" y="1116725"/>
            <a:ext cx="902803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概述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82F621-82D6-4CE1-92B2-CCE81CE88ADD}"/>
              </a:ext>
            </a:extLst>
          </p:cNvPr>
          <p:cNvSpPr txBox="1"/>
          <p:nvPr/>
        </p:nvSpPr>
        <p:spPr>
          <a:xfrm>
            <a:off x="984262" y="1535729"/>
            <a:ext cx="856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这是一个基于</a:t>
            </a:r>
            <a:r>
              <a:rPr lang="en-US" altLang="zh-CN" sz="1600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Zstack</a:t>
            </a: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协议栈的智能台灯，它具有温湿度、距离的采集和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智能控制的功能。实现了通过</a:t>
            </a:r>
            <a:r>
              <a:rPr lang="en-US" altLang="zh-CN" sz="1600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Zstack</a:t>
            </a: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协议栈进行数据无线通信和台灯的智能控制。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3308A0-6788-4BAB-8C2B-11C9BAEDB2A1}"/>
              </a:ext>
            </a:extLst>
          </p:cNvPr>
          <p:cNvSpPr txBox="1"/>
          <p:nvPr/>
        </p:nvSpPr>
        <p:spPr>
          <a:xfrm>
            <a:off x="984262" y="2161510"/>
            <a:ext cx="1467060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工具和器材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A3D7DE-6ADE-4526-8FC9-60523EEF3836}"/>
              </a:ext>
            </a:extLst>
          </p:cNvPr>
          <p:cNvSpPr txBox="1"/>
          <p:nvPr/>
        </p:nvSpPr>
        <p:spPr>
          <a:xfrm>
            <a:off x="984262" y="2623658"/>
            <a:ext cx="819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CC2530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开发板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*2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、温湿度传感器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*1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、测距传感器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*1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IAR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集成开发环境</a:t>
            </a:r>
            <a:endParaRPr lang="en-US" altLang="zh-CN" sz="16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7DCDF1-5D5E-44E2-AE37-00B62A7F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380" y="18078"/>
            <a:ext cx="1163335" cy="116333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D8045E-E7B2-44DD-AA66-3CC8ED3E1EC5}"/>
              </a:ext>
            </a:extLst>
          </p:cNvPr>
          <p:cNvGrpSpPr/>
          <p:nvPr/>
        </p:nvGrpSpPr>
        <p:grpSpPr>
          <a:xfrm>
            <a:off x="4689974" y="2742967"/>
            <a:ext cx="1388981" cy="1372065"/>
            <a:chOff x="4237790" y="2093189"/>
            <a:chExt cx="1757290" cy="1757290"/>
          </a:xfrm>
        </p:grpSpPr>
        <p:sp>
          <p:nvSpPr>
            <p:cNvPr id="18" name="泪滴形 17">
              <a:extLst>
                <a:ext uri="{FF2B5EF4-FFF2-40B4-BE49-F238E27FC236}">
                  <a16:creationId xmlns:a16="http://schemas.microsoft.com/office/drawing/2014/main" id="{01012025-F786-430B-88D6-41F6CA99BB80}"/>
                </a:ext>
              </a:extLst>
            </p:cNvPr>
            <p:cNvSpPr/>
            <p:nvPr/>
          </p:nvSpPr>
          <p:spPr>
            <a:xfrm flipH="1">
              <a:off x="4237790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F55F5217-4306-41FB-9D8E-682E3DFFE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638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D970F70-A022-466B-A170-7F8A0E7485C2}"/>
                </a:ext>
              </a:extLst>
            </p:cNvPr>
            <p:cNvSpPr txBox="1"/>
            <p:nvPr/>
          </p:nvSpPr>
          <p:spPr>
            <a:xfrm>
              <a:off x="4791078" y="2642136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rPr>
                <a:t>01</a:t>
              </a:r>
              <a:endParaRPr lang="zh-CN" altLang="en-US" sz="28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skoola Pota" panose="020B0502040204020203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55AE413-124A-4B33-B6B8-FFA99B48ED08}"/>
              </a:ext>
            </a:extLst>
          </p:cNvPr>
          <p:cNvGrpSpPr/>
          <p:nvPr/>
        </p:nvGrpSpPr>
        <p:grpSpPr>
          <a:xfrm>
            <a:off x="6251942" y="2742967"/>
            <a:ext cx="1388981" cy="1372065"/>
            <a:chOff x="6198593" y="2093189"/>
            <a:chExt cx="1757290" cy="1757290"/>
          </a:xfrm>
        </p:grpSpPr>
        <p:sp>
          <p:nvSpPr>
            <p:cNvPr id="22" name="泪滴形 21">
              <a:extLst>
                <a:ext uri="{FF2B5EF4-FFF2-40B4-BE49-F238E27FC236}">
                  <a16:creationId xmlns:a16="http://schemas.microsoft.com/office/drawing/2014/main" id="{11856C3D-427B-4845-B996-15C5F42A4BFD}"/>
                </a:ext>
              </a:extLst>
            </p:cNvPr>
            <p:cNvSpPr/>
            <p:nvPr/>
          </p:nvSpPr>
          <p:spPr>
            <a:xfrm>
              <a:off x="6198593" y="2093189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B33BDF23-7BB6-406D-A057-022C6648C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2901" y="2532708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55ECE2-FEFC-4758-9D1B-15E7CE0EE562}"/>
                </a:ext>
              </a:extLst>
            </p:cNvPr>
            <p:cNvSpPr txBox="1"/>
            <p:nvPr/>
          </p:nvSpPr>
          <p:spPr>
            <a:xfrm>
              <a:off x="6799768" y="2656650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altLang="zh-CN" dirty="0"/>
                <a:t>02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9A2C916-40E9-46BD-94F6-FCDB641F9893}"/>
              </a:ext>
            </a:extLst>
          </p:cNvPr>
          <p:cNvGrpSpPr/>
          <p:nvPr/>
        </p:nvGrpSpPr>
        <p:grpSpPr>
          <a:xfrm>
            <a:off x="4689974" y="4355857"/>
            <a:ext cx="1388981" cy="1372065"/>
            <a:chOff x="4237790" y="4017366"/>
            <a:chExt cx="1757290" cy="1757290"/>
          </a:xfrm>
        </p:grpSpPr>
        <p:sp>
          <p:nvSpPr>
            <p:cNvPr id="26" name="泪滴形 25">
              <a:extLst>
                <a:ext uri="{FF2B5EF4-FFF2-40B4-BE49-F238E27FC236}">
                  <a16:creationId xmlns:a16="http://schemas.microsoft.com/office/drawing/2014/main" id="{E4F14AA4-BE61-476F-BB36-F260B9089F5D}"/>
                </a:ext>
              </a:extLst>
            </p:cNvPr>
            <p:cNvSpPr/>
            <p:nvPr/>
          </p:nvSpPr>
          <p:spPr>
            <a:xfrm flipH="1" flipV="1">
              <a:off x="4237790" y="4017366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50F8A6AE-C37A-4082-A8F9-99F1EF6CE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638" y="4505887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4923349-08A6-4FC1-A28F-22071BB561B9}"/>
                </a:ext>
              </a:extLst>
            </p:cNvPr>
            <p:cNvSpPr txBox="1"/>
            <p:nvPr/>
          </p:nvSpPr>
          <p:spPr>
            <a:xfrm>
              <a:off x="4786268" y="4632596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altLang="zh-CN" dirty="0"/>
                <a:t>03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AD518AF-9605-4982-93BF-D56E573A5E43}"/>
              </a:ext>
            </a:extLst>
          </p:cNvPr>
          <p:cNvGrpSpPr/>
          <p:nvPr/>
        </p:nvGrpSpPr>
        <p:grpSpPr>
          <a:xfrm>
            <a:off x="6281122" y="4355857"/>
            <a:ext cx="1388981" cy="1372065"/>
            <a:chOff x="6198593" y="4017366"/>
            <a:chExt cx="1757290" cy="1757290"/>
          </a:xfrm>
        </p:grpSpPr>
        <p:sp>
          <p:nvSpPr>
            <p:cNvPr id="30" name="泪滴形 29">
              <a:extLst>
                <a:ext uri="{FF2B5EF4-FFF2-40B4-BE49-F238E27FC236}">
                  <a16:creationId xmlns:a16="http://schemas.microsoft.com/office/drawing/2014/main" id="{7874FD19-3DE4-489B-BE90-C825F17A40EC}"/>
                </a:ext>
              </a:extLst>
            </p:cNvPr>
            <p:cNvSpPr/>
            <p:nvPr/>
          </p:nvSpPr>
          <p:spPr>
            <a:xfrm flipV="1">
              <a:off x="6198593" y="4017366"/>
              <a:ext cx="1757290" cy="1757290"/>
            </a:xfrm>
            <a:prstGeom prst="teardrop">
              <a:avLst/>
            </a:pr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200000"/>
                </a:lnSpc>
                <a:spcBef>
                  <a:spcPct val="20000"/>
                </a:spcBef>
              </a:pPr>
              <a:endParaRPr lang="zh-CN" altLang="en-US" sz="2000">
                <a:solidFill>
                  <a:schemeClr val="tx2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9CEDCCFE-5D80-483E-99B3-6B9CCCD20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2901" y="4505887"/>
              <a:ext cx="744537" cy="744538"/>
            </a:xfrm>
            <a:prstGeom prst="ellipse">
              <a:avLst/>
            </a:prstGeom>
            <a:solidFill>
              <a:schemeClr val="bg1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33405E3-3B72-42A0-A54A-73E25F8A61F8}"/>
                </a:ext>
              </a:extLst>
            </p:cNvPr>
            <p:cNvSpPr txBox="1"/>
            <p:nvPr/>
          </p:nvSpPr>
          <p:spPr>
            <a:xfrm>
              <a:off x="6786335" y="4631511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Iskoola Pota" panose="020B0502040204020203" pitchFamily="34" charset="0"/>
                </a:defRPr>
              </a:lvl1pPr>
            </a:lstStyle>
            <a:p>
              <a:r>
                <a:rPr lang="en-US" altLang="zh-CN" dirty="0"/>
                <a:t>04</a:t>
              </a:r>
              <a:endParaRPr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5A81A26-7939-40BC-A3E0-F1AA2B887663}"/>
              </a:ext>
            </a:extLst>
          </p:cNvPr>
          <p:cNvGrpSpPr/>
          <p:nvPr/>
        </p:nvGrpSpPr>
        <p:grpSpPr>
          <a:xfrm>
            <a:off x="1297401" y="2623658"/>
            <a:ext cx="3040762" cy="1298810"/>
            <a:chOff x="858581" y="2071132"/>
            <a:chExt cx="3040762" cy="129881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ABB1176-EADB-4C70-A59C-4DB7BDB147F0}"/>
                </a:ext>
              </a:extLst>
            </p:cNvPr>
            <p:cNvSpPr/>
            <p:nvPr/>
          </p:nvSpPr>
          <p:spPr>
            <a:xfrm>
              <a:off x="858581" y="2479253"/>
              <a:ext cx="3040762" cy="890689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它应用专用的数字模块采集技术和温湿度传感技术，通过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P0_7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口进行温湿度采集。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主要通过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DHT11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函数实现。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2B1CA2-4792-4413-BACD-A9FB903C54AF}"/>
                </a:ext>
              </a:extLst>
            </p:cNvPr>
            <p:cNvSpPr txBox="1"/>
            <p:nvPr/>
          </p:nvSpPr>
          <p:spPr>
            <a:xfrm>
              <a:off x="1789617" y="2071132"/>
              <a:ext cx="1415764" cy="33855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温湿度传感器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2AEDFBB-1D13-4558-B5C2-4121E46EB063}"/>
              </a:ext>
            </a:extLst>
          </p:cNvPr>
          <p:cNvGrpSpPr/>
          <p:nvPr/>
        </p:nvGrpSpPr>
        <p:grpSpPr>
          <a:xfrm>
            <a:off x="1415938" y="4442465"/>
            <a:ext cx="3040762" cy="1298810"/>
            <a:chOff x="858581" y="2071132"/>
            <a:chExt cx="3040762" cy="129881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B6A7929-5605-4BF8-8411-6E2484395695}"/>
                </a:ext>
              </a:extLst>
            </p:cNvPr>
            <p:cNvSpPr/>
            <p:nvPr/>
          </p:nvSpPr>
          <p:spPr>
            <a:xfrm>
              <a:off x="858581" y="2479253"/>
              <a:ext cx="3040762" cy="890689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它应用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PWM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调光原理，通过亮度占空比来调节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LED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的亮度，通过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P1_0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P1_1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口来进行调节。主要通过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PWM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函数实现。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3229C17-2778-40BE-A23E-6EDE657D7A3C}"/>
                </a:ext>
              </a:extLst>
            </p:cNvPr>
            <p:cNvSpPr txBox="1"/>
            <p:nvPr/>
          </p:nvSpPr>
          <p:spPr>
            <a:xfrm>
              <a:off x="1789617" y="2071132"/>
              <a:ext cx="1396528" cy="33855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LED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冷暖光灯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A0440D2-8E16-4F79-98C0-EAA5004439C4}"/>
              </a:ext>
            </a:extLst>
          </p:cNvPr>
          <p:cNvGrpSpPr/>
          <p:nvPr/>
        </p:nvGrpSpPr>
        <p:grpSpPr>
          <a:xfrm>
            <a:off x="8264285" y="2561615"/>
            <a:ext cx="3204625" cy="1575809"/>
            <a:chOff x="858581" y="2071132"/>
            <a:chExt cx="3040762" cy="157580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532F3D3-F6F8-461D-B836-092BB2F4538F}"/>
                </a:ext>
              </a:extLst>
            </p:cNvPr>
            <p:cNvSpPr/>
            <p:nvPr/>
          </p:nvSpPr>
          <p:spPr>
            <a:xfrm>
              <a:off x="858581" y="2479253"/>
              <a:ext cx="3040762" cy="1167688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它应用超声波测距技术，通过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TRIG (P2_0)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ECHO(P1_3)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触发定时器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，通过定时器的数据差来计算距离，主要通过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Distance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函数实现。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9725620-D60A-48C6-A32C-AB3709178614}"/>
                </a:ext>
              </a:extLst>
            </p:cNvPr>
            <p:cNvSpPr txBox="1"/>
            <p:nvPr/>
          </p:nvSpPr>
          <p:spPr>
            <a:xfrm>
              <a:off x="1789617" y="2071132"/>
              <a:ext cx="1210580" cy="33855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测距传感器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6D08214-9A6E-48D4-8685-36B4539E20EF}"/>
              </a:ext>
            </a:extLst>
          </p:cNvPr>
          <p:cNvGrpSpPr/>
          <p:nvPr/>
        </p:nvGrpSpPr>
        <p:grpSpPr>
          <a:xfrm>
            <a:off x="8306937" y="4269318"/>
            <a:ext cx="3040762" cy="1298810"/>
            <a:chOff x="858581" y="2071132"/>
            <a:chExt cx="3040762" cy="129881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DC99E6C-6798-4EC2-9F73-4DD16A3CC573}"/>
                </a:ext>
              </a:extLst>
            </p:cNvPr>
            <p:cNvSpPr/>
            <p:nvPr/>
          </p:nvSpPr>
          <p:spPr>
            <a:xfrm>
              <a:off x="858581" y="2479253"/>
              <a:ext cx="3040762" cy="890689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它应用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PWM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调光原理，通过亮度周期来调节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LED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的闪烁，通过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P1_4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口来进行调节。主要通过</a:t>
              </a:r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PWM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函数实现。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AC8C76E-974D-44EE-95B4-C11882A43D37}"/>
                </a:ext>
              </a:extLst>
            </p:cNvPr>
            <p:cNvSpPr txBox="1"/>
            <p:nvPr/>
          </p:nvSpPr>
          <p:spPr>
            <a:xfrm>
              <a:off x="1789617" y="2071132"/>
              <a:ext cx="1191344" cy="338550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LED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7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9" grpId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158FE36-BF13-454D-8853-415479FA4FF7}"/>
              </a:ext>
            </a:extLst>
          </p:cNvPr>
          <p:cNvCxnSpPr>
            <a:cxnSpLocks/>
          </p:cNvCxnSpPr>
          <p:nvPr/>
        </p:nvCxnSpPr>
        <p:spPr>
          <a:xfrm>
            <a:off x="4445540" y="571500"/>
            <a:ext cx="7962360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93DBF83-C423-4D9F-BA48-4FD65B120B0B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A304BFF-8DEA-41DF-83C3-365BD0F5E434}"/>
              </a:ext>
            </a:extLst>
          </p:cNvPr>
          <p:cNvGrpSpPr/>
          <p:nvPr/>
        </p:nvGrpSpPr>
        <p:grpSpPr>
          <a:xfrm>
            <a:off x="666819" y="300264"/>
            <a:ext cx="3778721" cy="523220"/>
            <a:chOff x="666819" y="300264"/>
            <a:chExt cx="3257149" cy="523220"/>
          </a:xfrm>
        </p:grpSpPr>
        <p:sp>
          <p:nvSpPr>
            <p:cNvPr id="7" name="圆角矩形 34">
              <a:extLst>
                <a:ext uri="{FF2B5EF4-FFF2-40B4-BE49-F238E27FC236}">
                  <a16:creationId xmlns:a16="http://schemas.microsoft.com/office/drawing/2014/main" id="{C91FE32A-7B2D-40AC-8B28-2524DEB0F8FA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1">
              <a:extLst>
                <a:ext uri="{FF2B5EF4-FFF2-40B4-BE49-F238E27FC236}">
                  <a16:creationId xmlns:a16="http://schemas.microsoft.com/office/drawing/2014/main" id="{969416B3-0D61-461C-BE6E-5F8426730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4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智能台灯系统架构</a:t>
              </a:r>
              <a:endParaRPr lang="zh-CN" altLang="en-US" sz="28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CDB79CF-11CB-499F-820B-CDF4BB18474B}"/>
              </a:ext>
            </a:extLst>
          </p:cNvPr>
          <p:cNvSpPr txBox="1"/>
          <p:nvPr/>
        </p:nvSpPr>
        <p:spPr>
          <a:xfrm>
            <a:off x="984262" y="1116725"/>
            <a:ext cx="1413705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架构概述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279407-3E98-4416-B019-698AD2A627BF}"/>
              </a:ext>
            </a:extLst>
          </p:cNvPr>
          <p:cNvSpPr txBox="1"/>
          <p:nvPr/>
        </p:nvSpPr>
        <p:spPr>
          <a:xfrm>
            <a:off x="984262" y="1535729"/>
            <a:ext cx="856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600" kern="10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智能</a:t>
            </a: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台灯通过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Zigbee</a:t>
            </a:r>
            <a:r>
              <a:rPr lang="zh-CN" altLang="en-US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协议进行组网操作，使网络协调器能收到台灯传感器的数据，并通过串口传给计算机，计算机进行相应的显示和控制工作，实现台灯和计算机的无线双向通信。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856996-8BEB-416C-9BDD-5E7A3EFC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03" y="2481057"/>
            <a:ext cx="7721452" cy="37195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2AE22B7-930D-4CE4-BACF-BEBBA950C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043" y="22192"/>
            <a:ext cx="1163335" cy="11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6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158FE36-BF13-454D-8853-415479FA4FF7}"/>
              </a:ext>
            </a:extLst>
          </p:cNvPr>
          <p:cNvCxnSpPr>
            <a:cxnSpLocks/>
          </p:cNvCxnSpPr>
          <p:nvPr/>
        </p:nvCxnSpPr>
        <p:spPr>
          <a:xfrm>
            <a:off x="4445540" y="571500"/>
            <a:ext cx="7962360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93DBF83-C423-4D9F-BA48-4FD65B120B0B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A304BFF-8DEA-41DF-83C3-365BD0F5E434}"/>
              </a:ext>
            </a:extLst>
          </p:cNvPr>
          <p:cNvGrpSpPr/>
          <p:nvPr/>
        </p:nvGrpSpPr>
        <p:grpSpPr>
          <a:xfrm>
            <a:off x="666819" y="300264"/>
            <a:ext cx="3778721" cy="523220"/>
            <a:chOff x="666819" y="300264"/>
            <a:chExt cx="3257149" cy="523220"/>
          </a:xfrm>
        </p:grpSpPr>
        <p:sp>
          <p:nvSpPr>
            <p:cNvPr id="7" name="圆角矩形 34">
              <a:extLst>
                <a:ext uri="{FF2B5EF4-FFF2-40B4-BE49-F238E27FC236}">
                  <a16:creationId xmlns:a16="http://schemas.microsoft.com/office/drawing/2014/main" id="{C91FE32A-7B2D-40AC-8B28-2524DEB0F8FA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1">
              <a:extLst>
                <a:ext uri="{FF2B5EF4-FFF2-40B4-BE49-F238E27FC236}">
                  <a16:creationId xmlns:a16="http://schemas.microsoft.com/office/drawing/2014/main" id="{969416B3-0D61-461C-BE6E-5F8426730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4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节点程序流程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F2AE22B7-930D-4CE4-BACF-BEBBA950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043" y="22192"/>
            <a:ext cx="1163335" cy="116333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28462B6-E18D-48DA-81ED-0695EFA74CBB}"/>
              </a:ext>
            </a:extLst>
          </p:cNvPr>
          <p:cNvSpPr txBox="1"/>
          <p:nvPr/>
        </p:nvSpPr>
        <p:spPr>
          <a:xfrm>
            <a:off x="2048326" y="1116724"/>
            <a:ext cx="1870905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初始化过程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BC8DD4-814E-4FDF-B8A6-249333B965AC}"/>
              </a:ext>
            </a:extLst>
          </p:cNvPr>
          <p:cNvSpPr txBox="1"/>
          <p:nvPr/>
        </p:nvSpPr>
        <p:spPr>
          <a:xfrm>
            <a:off x="6096000" y="1116725"/>
            <a:ext cx="25908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任务</a:t>
            </a:r>
            <a:r>
              <a:rPr lang="en-US" altLang="zh-CN" sz="2000" dirty="0">
                <a:solidFill>
                  <a:schemeClr val="accent1"/>
                </a:solidFill>
              </a:rPr>
              <a:t>/</a:t>
            </a:r>
            <a:r>
              <a:rPr lang="zh-CN" altLang="en-US" sz="2000" dirty="0">
                <a:solidFill>
                  <a:schemeClr val="accent1"/>
                </a:solidFill>
              </a:rPr>
              <a:t>事件的处理过程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D0EE87-A84D-49A7-A03D-7D056D47A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201" y="1810071"/>
            <a:ext cx="3033023" cy="48162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6C2D59-A401-462A-BBE1-4EFAD13F5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699" y="1810071"/>
            <a:ext cx="3025402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3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158FE36-BF13-454D-8853-415479FA4FF7}"/>
              </a:ext>
            </a:extLst>
          </p:cNvPr>
          <p:cNvCxnSpPr>
            <a:cxnSpLocks/>
          </p:cNvCxnSpPr>
          <p:nvPr/>
        </p:nvCxnSpPr>
        <p:spPr>
          <a:xfrm>
            <a:off x="4445540" y="571500"/>
            <a:ext cx="7962360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93DBF83-C423-4D9F-BA48-4FD65B120B0B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A304BFF-8DEA-41DF-83C3-365BD0F5E434}"/>
              </a:ext>
            </a:extLst>
          </p:cNvPr>
          <p:cNvGrpSpPr/>
          <p:nvPr/>
        </p:nvGrpSpPr>
        <p:grpSpPr>
          <a:xfrm>
            <a:off x="666819" y="300264"/>
            <a:ext cx="3778721" cy="523220"/>
            <a:chOff x="666819" y="300264"/>
            <a:chExt cx="3257149" cy="523220"/>
          </a:xfrm>
        </p:grpSpPr>
        <p:sp>
          <p:nvSpPr>
            <p:cNvPr id="7" name="圆角矩形 34">
              <a:extLst>
                <a:ext uri="{FF2B5EF4-FFF2-40B4-BE49-F238E27FC236}">
                  <a16:creationId xmlns:a16="http://schemas.microsoft.com/office/drawing/2014/main" id="{C91FE32A-7B2D-40AC-8B28-2524DEB0F8FA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1">
              <a:extLst>
                <a:ext uri="{FF2B5EF4-FFF2-40B4-BE49-F238E27FC236}">
                  <a16:creationId xmlns:a16="http://schemas.microsoft.com/office/drawing/2014/main" id="{969416B3-0D61-461C-BE6E-5F8426730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4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智能台灯通信方式</a:t>
              </a:r>
              <a:endParaRPr lang="zh-CN" altLang="en-US" sz="28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CDB79CF-11CB-499F-820B-CDF4BB18474B}"/>
              </a:ext>
            </a:extLst>
          </p:cNvPr>
          <p:cNvSpPr txBox="1"/>
          <p:nvPr/>
        </p:nvSpPr>
        <p:spPr>
          <a:xfrm>
            <a:off x="984262" y="1116725"/>
            <a:ext cx="2085509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通信数据格式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279407-3E98-4416-B019-698AD2A627BF}"/>
              </a:ext>
            </a:extLst>
          </p:cNvPr>
          <p:cNvSpPr txBox="1"/>
          <p:nvPr/>
        </p:nvSpPr>
        <p:spPr>
          <a:xfrm>
            <a:off x="984262" y="2173097"/>
            <a:ext cx="177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控制命令：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2AE22B7-930D-4CE4-BACF-BEBBA950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043" y="22192"/>
            <a:ext cx="1163335" cy="116333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F721E97-6622-4485-B15A-FE46EAF664F4}"/>
              </a:ext>
            </a:extLst>
          </p:cNvPr>
          <p:cNvSpPr txBox="1"/>
          <p:nvPr/>
        </p:nvSpPr>
        <p:spPr>
          <a:xfrm>
            <a:off x="2676065" y="2165908"/>
            <a:ext cx="177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 1 2 3 4 5     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2BF302-7D76-496F-BA96-19F465CB43FA}"/>
              </a:ext>
            </a:extLst>
          </p:cNvPr>
          <p:cNvSpPr txBox="1"/>
          <p:nvPr/>
        </p:nvSpPr>
        <p:spPr>
          <a:xfrm>
            <a:off x="985466" y="1690851"/>
            <a:ext cx="177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采集数据：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59F956-9FCB-40EA-9470-C701CC717248}"/>
              </a:ext>
            </a:extLst>
          </p:cNvPr>
          <p:cNvSpPr txBox="1"/>
          <p:nvPr/>
        </p:nvSpPr>
        <p:spPr>
          <a:xfrm>
            <a:off x="2677269" y="1683662"/>
            <a:ext cx="200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 1 2 3 4 5 6 7     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9AF6282-2E1C-4A02-8113-4B0A2FCA6594}"/>
              </a:ext>
            </a:extLst>
          </p:cNvPr>
          <p:cNvSpPr txBox="1"/>
          <p:nvPr/>
        </p:nvSpPr>
        <p:spPr>
          <a:xfrm>
            <a:off x="4927854" y="1678648"/>
            <a:ext cx="328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12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温度、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34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湿度、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567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距离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B7BCA5-40DC-47A4-8D40-B596AFE402D6}"/>
              </a:ext>
            </a:extLst>
          </p:cNvPr>
          <p:cNvSpPr txBox="1"/>
          <p:nvPr/>
        </p:nvSpPr>
        <p:spPr>
          <a:xfrm>
            <a:off x="4927854" y="2177487"/>
            <a:ext cx="328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12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亮度、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34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色温、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提示灯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6C26EB8-F15A-418F-AA11-DC7204585DCC}"/>
              </a:ext>
            </a:extLst>
          </p:cNvPr>
          <p:cNvSpPr txBox="1"/>
          <p:nvPr/>
        </p:nvSpPr>
        <p:spPr>
          <a:xfrm>
            <a:off x="1020445" y="2719716"/>
            <a:ext cx="2085509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通信方式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A8AABC-C9C9-429C-9752-5A7D85ACCE03}"/>
              </a:ext>
            </a:extLst>
          </p:cNvPr>
          <p:cNvSpPr txBox="1"/>
          <p:nvPr/>
        </p:nvSpPr>
        <p:spPr>
          <a:xfrm>
            <a:off x="2063199" y="3342441"/>
            <a:ext cx="2085509" cy="36932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accent1"/>
                </a:solidFill>
              </a:rPr>
              <a:t>串口通信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13DF2D-AEF0-4E55-B7B5-D98B4506DD8E}"/>
              </a:ext>
            </a:extLst>
          </p:cNvPr>
          <p:cNvSpPr txBox="1"/>
          <p:nvPr/>
        </p:nvSpPr>
        <p:spPr>
          <a:xfrm>
            <a:off x="6504083" y="3342441"/>
            <a:ext cx="2085509" cy="36932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>
                <a:solidFill>
                  <a:schemeClr val="accent1"/>
                </a:solidFill>
              </a:rPr>
              <a:t>无线通信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52D7E2D-FC50-4E51-A41D-A8021DE713F0}"/>
              </a:ext>
            </a:extLst>
          </p:cNvPr>
          <p:cNvSpPr txBox="1"/>
          <p:nvPr/>
        </p:nvSpPr>
        <p:spPr>
          <a:xfrm>
            <a:off x="666819" y="3911078"/>
            <a:ext cx="3240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、串口初始化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MT_UartInit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() 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E1B2660-87DC-44E9-ACE7-9BA0C80B84B3}"/>
              </a:ext>
            </a:extLst>
          </p:cNvPr>
          <p:cNvSpPr txBox="1"/>
          <p:nvPr/>
        </p:nvSpPr>
        <p:spPr>
          <a:xfrm>
            <a:off x="666819" y="4411450"/>
            <a:ext cx="4623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、串口登记任务号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MT_UartRegisterTaskID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A28079-F38A-4BA4-A521-41911BF303C3}"/>
              </a:ext>
            </a:extLst>
          </p:cNvPr>
          <p:cNvSpPr txBox="1"/>
          <p:nvPr/>
        </p:nvSpPr>
        <p:spPr>
          <a:xfrm>
            <a:off x="666819" y="4955635"/>
            <a:ext cx="3240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、串口发送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HalUARTWrite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ADFD301-EE1C-4182-B6C9-48D0EA1000ED}"/>
              </a:ext>
            </a:extLst>
          </p:cNvPr>
          <p:cNvSpPr txBox="1"/>
          <p:nvPr/>
        </p:nvSpPr>
        <p:spPr>
          <a:xfrm>
            <a:off x="666818" y="5512072"/>
            <a:ext cx="511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、串口接收 回传函数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MT_UartProcessZToolData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6D2CD65-4CDF-4360-9A97-03E87F294754}"/>
              </a:ext>
            </a:extLst>
          </p:cNvPr>
          <p:cNvSpPr txBox="1"/>
          <p:nvPr/>
        </p:nvSpPr>
        <p:spPr>
          <a:xfrm>
            <a:off x="5993362" y="3911078"/>
            <a:ext cx="445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、在应用层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SampleApp_Init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中初始化配置</a:t>
            </a:r>
            <a:endParaRPr lang="zh-CN" altLang="zh-CN" sz="16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2C253C-709C-4F38-84F8-A718FF1F9EF6}"/>
              </a:ext>
            </a:extLst>
          </p:cNvPr>
          <p:cNvSpPr txBox="1"/>
          <p:nvPr/>
        </p:nvSpPr>
        <p:spPr>
          <a:xfrm>
            <a:off x="5993362" y="4411450"/>
            <a:ext cx="4623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、使用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AF_DataRequest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函数广播发送数据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1AF249-EA6D-4C18-901C-9379D6B39D98}"/>
              </a:ext>
            </a:extLst>
          </p:cNvPr>
          <p:cNvSpPr txBox="1"/>
          <p:nvPr/>
        </p:nvSpPr>
        <p:spPr>
          <a:xfrm>
            <a:off x="5993362" y="4955635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、通过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AF_INCOMING_MSG_CMD </a:t>
            </a:r>
            <a:r>
              <a:rPr lang="zh-CN" altLang="en-US" sz="16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事件进行响应，从而完成接收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9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158FE36-BF13-454D-8853-415479FA4FF7}"/>
              </a:ext>
            </a:extLst>
          </p:cNvPr>
          <p:cNvCxnSpPr>
            <a:cxnSpLocks/>
          </p:cNvCxnSpPr>
          <p:nvPr/>
        </p:nvCxnSpPr>
        <p:spPr>
          <a:xfrm>
            <a:off x="4445540" y="571500"/>
            <a:ext cx="7962360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93DBF83-C423-4D9F-BA48-4FD65B120B0B}"/>
              </a:ext>
            </a:extLst>
          </p:cNvPr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A304BFF-8DEA-41DF-83C3-365BD0F5E434}"/>
              </a:ext>
            </a:extLst>
          </p:cNvPr>
          <p:cNvGrpSpPr/>
          <p:nvPr/>
        </p:nvGrpSpPr>
        <p:grpSpPr>
          <a:xfrm>
            <a:off x="666819" y="300264"/>
            <a:ext cx="3778721" cy="523220"/>
            <a:chOff x="666819" y="300264"/>
            <a:chExt cx="3257149" cy="523220"/>
          </a:xfrm>
        </p:grpSpPr>
        <p:sp>
          <p:nvSpPr>
            <p:cNvPr id="7" name="圆角矩形 34">
              <a:extLst>
                <a:ext uri="{FF2B5EF4-FFF2-40B4-BE49-F238E27FC236}">
                  <a16:creationId xmlns:a16="http://schemas.microsoft.com/office/drawing/2014/main" id="{C91FE32A-7B2D-40AC-8B28-2524DEB0F8FA}"/>
                </a:ext>
              </a:extLst>
            </p:cNvPr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1">
              <a:extLst>
                <a:ext uri="{FF2B5EF4-FFF2-40B4-BE49-F238E27FC236}">
                  <a16:creationId xmlns:a16="http://schemas.microsoft.com/office/drawing/2014/main" id="{969416B3-0D61-461C-BE6E-5F8426730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19" y="300264"/>
              <a:ext cx="3092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400" dirty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智能台灯界面</a:t>
              </a:r>
              <a:endParaRPr lang="zh-CN" altLang="en-US" sz="28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F2AE22B7-930D-4CE4-BACF-BEBBA950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043" y="22192"/>
            <a:ext cx="1163335" cy="11633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31AFF37-899B-4203-91B3-13C3C60C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19" y="1148837"/>
            <a:ext cx="5738357" cy="2286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E19429-C5F5-4A05-AB72-13E62E573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05" y="1515669"/>
            <a:ext cx="9057143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5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D20F31B-A741-4953-996C-7665DB237B45}"/>
              </a:ext>
            </a:extLst>
          </p:cNvPr>
          <p:cNvGrpSpPr/>
          <p:nvPr/>
        </p:nvGrpSpPr>
        <p:grpSpPr>
          <a:xfrm>
            <a:off x="7589129" y="1519004"/>
            <a:ext cx="3514299" cy="3565522"/>
            <a:chOff x="1295511" y="1384930"/>
            <a:chExt cx="4015043" cy="4073566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67DF4E0-0856-4BE1-88E2-BDA59853312E}"/>
                </a:ext>
              </a:extLst>
            </p:cNvPr>
            <p:cNvSpPr/>
            <p:nvPr/>
          </p:nvSpPr>
          <p:spPr>
            <a:xfrm>
              <a:off x="2970313" y="26461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3AD42C8-DC82-4528-A68F-6B51003A36ED}"/>
                </a:ext>
              </a:extLst>
            </p:cNvPr>
            <p:cNvSpPr/>
            <p:nvPr/>
          </p:nvSpPr>
          <p:spPr>
            <a:xfrm>
              <a:off x="3440438" y="30273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EAF5871-499C-499D-A9C6-F7945236F2CC}"/>
                </a:ext>
              </a:extLst>
            </p:cNvPr>
            <p:cNvSpPr/>
            <p:nvPr/>
          </p:nvSpPr>
          <p:spPr>
            <a:xfrm>
              <a:off x="3372764" y="314906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381174C-282B-4748-A7C7-E9430F225CAE}"/>
                </a:ext>
              </a:extLst>
            </p:cNvPr>
            <p:cNvSpPr/>
            <p:nvPr/>
          </p:nvSpPr>
          <p:spPr>
            <a:xfrm>
              <a:off x="2560697" y="29843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819595A-8426-43E9-BFE5-7DBB0CAD8997}"/>
                </a:ext>
              </a:extLst>
            </p:cNvPr>
            <p:cNvSpPr/>
            <p:nvPr/>
          </p:nvSpPr>
          <p:spPr>
            <a:xfrm>
              <a:off x="2259614" y="308463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56FA6C3-7575-405E-8DE9-B5FB72981392}"/>
                </a:ext>
              </a:extLst>
            </p:cNvPr>
            <p:cNvSpPr/>
            <p:nvPr/>
          </p:nvSpPr>
          <p:spPr>
            <a:xfrm>
              <a:off x="2653075" y="33656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49A61CD-717F-48FF-8D86-E3A37BBBA016}"/>
                </a:ext>
              </a:extLst>
            </p:cNvPr>
            <p:cNvSpPr/>
            <p:nvPr/>
          </p:nvSpPr>
          <p:spPr>
            <a:xfrm>
              <a:off x="2720748" y="35934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291282A-D7CD-4B19-BF8C-DDF147480CE1}"/>
                </a:ext>
              </a:extLst>
            </p:cNvPr>
            <p:cNvSpPr/>
            <p:nvPr/>
          </p:nvSpPr>
          <p:spPr>
            <a:xfrm>
              <a:off x="2468319" y="34795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810D760-BFDF-4EF8-956F-D920F2EE74C4}"/>
                </a:ext>
              </a:extLst>
            </p:cNvPr>
            <p:cNvSpPr/>
            <p:nvPr/>
          </p:nvSpPr>
          <p:spPr>
            <a:xfrm>
              <a:off x="2426571" y="368256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A58D372-7959-4B1E-8B13-7944CCBD4D40}"/>
                </a:ext>
              </a:extLst>
            </p:cNvPr>
            <p:cNvSpPr/>
            <p:nvPr/>
          </p:nvSpPr>
          <p:spPr>
            <a:xfrm>
              <a:off x="1976353" y="3796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FB9C90D-5115-4721-AF53-DB5AC824B371}"/>
                </a:ext>
              </a:extLst>
            </p:cNvPr>
            <p:cNvSpPr/>
            <p:nvPr/>
          </p:nvSpPr>
          <p:spPr>
            <a:xfrm>
              <a:off x="1773336" y="39457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56FB8D9-E365-44FF-94B4-C4C1E64FD107}"/>
                </a:ext>
              </a:extLst>
            </p:cNvPr>
            <p:cNvSpPr/>
            <p:nvPr/>
          </p:nvSpPr>
          <p:spPr>
            <a:xfrm>
              <a:off x="1841008" y="36610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733D3C-7735-4E8C-B187-9CACCF50CDB3}"/>
                </a:ext>
              </a:extLst>
            </p:cNvPr>
            <p:cNvSpPr/>
            <p:nvPr/>
          </p:nvSpPr>
          <p:spPr>
            <a:xfrm>
              <a:off x="2044025" y="34365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7DACDA3-ED25-4109-A16F-2A1A29A701DF}"/>
                </a:ext>
              </a:extLst>
            </p:cNvPr>
            <p:cNvSpPr/>
            <p:nvPr/>
          </p:nvSpPr>
          <p:spPr>
            <a:xfrm>
              <a:off x="1477941" y="36581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29FEF28-5094-4F43-835F-A4BB12FF1A67}"/>
                </a:ext>
              </a:extLst>
            </p:cNvPr>
            <p:cNvSpPr/>
            <p:nvPr/>
          </p:nvSpPr>
          <p:spPr>
            <a:xfrm>
              <a:off x="1664130" y="38662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A37904A-ED22-4BA1-87EA-2704AF17499C}"/>
                </a:ext>
              </a:extLst>
            </p:cNvPr>
            <p:cNvSpPr/>
            <p:nvPr/>
          </p:nvSpPr>
          <p:spPr>
            <a:xfrm>
              <a:off x="1980868" y="40279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63E6D17-72E1-461F-A3DE-C36BCB8BFE2B}"/>
                </a:ext>
              </a:extLst>
            </p:cNvPr>
            <p:cNvSpPr/>
            <p:nvPr/>
          </p:nvSpPr>
          <p:spPr>
            <a:xfrm>
              <a:off x="1628047" y="3501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B31ED2F-A1DE-42FE-9805-FF7840AB3880}"/>
                </a:ext>
              </a:extLst>
            </p:cNvPr>
            <p:cNvSpPr/>
            <p:nvPr/>
          </p:nvSpPr>
          <p:spPr>
            <a:xfrm>
              <a:off x="1299630" y="329801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C410D9-9B45-4E3B-89E5-ED6C0E5C9BF7}"/>
                </a:ext>
              </a:extLst>
            </p:cNvPr>
            <p:cNvSpPr/>
            <p:nvPr/>
          </p:nvSpPr>
          <p:spPr>
            <a:xfrm>
              <a:off x="1367302" y="289198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F3A9826-1478-4888-B790-7C6BACC5C2D1}"/>
                </a:ext>
              </a:extLst>
            </p:cNvPr>
            <p:cNvSpPr/>
            <p:nvPr/>
          </p:nvSpPr>
          <p:spPr>
            <a:xfrm>
              <a:off x="1646212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9982D24-776A-41AE-B320-DB06BF7B33D4}"/>
                </a:ext>
              </a:extLst>
            </p:cNvPr>
            <p:cNvSpPr/>
            <p:nvPr/>
          </p:nvSpPr>
          <p:spPr>
            <a:xfrm>
              <a:off x="1456457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73EC8D7-4E77-4CBD-905C-647919B9FD96}"/>
                </a:ext>
              </a:extLst>
            </p:cNvPr>
            <p:cNvSpPr/>
            <p:nvPr/>
          </p:nvSpPr>
          <p:spPr>
            <a:xfrm>
              <a:off x="2044025" y="298526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7251AB5-18C4-4A28-B457-302671359775}"/>
                </a:ext>
              </a:extLst>
            </p:cNvPr>
            <p:cNvSpPr/>
            <p:nvPr/>
          </p:nvSpPr>
          <p:spPr>
            <a:xfrm>
              <a:off x="2307671" y="28830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921601A-3BFB-4DDE-AD5F-88B23849DE12}"/>
                </a:ext>
              </a:extLst>
            </p:cNvPr>
            <p:cNvSpPr/>
            <p:nvPr/>
          </p:nvSpPr>
          <p:spPr>
            <a:xfrm>
              <a:off x="1841007" y="28704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DEB238E-80B3-42BF-96B6-42E2C0685C0D}"/>
                </a:ext>
              </a:extLst>
            </p:cNvPr>
            <p:cNvSpPr/>
            <p:nvPr/>
          </p:nvSpPr>
          <p:spPr>
            <a:xfrm>
              <a:off x="1440872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8CAD2A9-FDEA-4A0F-81BA-96806497F390}"/>
                </a:ext>
              </a:extLst>
            </p:cNvPr>
            <p:cNvSpPr/>
            <p:nvPr/>
          </p:nvSpPr>
          <p:spPr>
            <a:xfrm>
              <a:off x="1926122" y="241827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EDCB8ED-312E-486B-A2D1-5F6CF0247CBC}"/>
                </a:ext>
              </a:extLst>
            </p:cNvPr>
            <p:cNvSpPr/>
            <p:nvPr/>
          </p:nvSpPr>
          <p:spPr>
            <a:xfrm>
              <a:off x="1965677" y="191505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CD26AA9-9E93-4AF0-BDCD-523D686459D8}"/>
                </a:ext>
              </a:extLst>
            </p:cNvPr>
            <p:cNvSpPr/>
            <p:nvPr/>
          </p:nvSpPr>
          <p:spPr>
            <a:xfrm>
              <a:off x="2147983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CB1E04B-82BB-4557-859E-4BA6D5447C66}"/>
                </a:ext>
              </a:extLst>
            </p:cNvPr>
            <p:cNvSpPr/>
            <p:nvPr/>
          </p:nvSpPr>
          <p:spPr>
            <a:xfrm>
              <a:off x="2291207" y="16738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6A77488-6BC4-46F7-A3D3-C36D7B379163}"/>
                </a:ext>
              </a:extLst>
            </p:cNvPr>
            <p:cNvSpPr/>
            <p:nvPr/>
          </p:nvSpPr>
          <p:spPr>
            <a:xfrm>
              <a:off x="2434430" y="15819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76D688A-8358-4DB1-A305-F34D18653BA4}"/>
                </a:ext>
              </a:extLst>
            </p:cNvPr>
            <p:cNvSpPr/>
            <p:nvPr/>
          </p:nvSpPr>
          <p:spPr>
            <a:xfrm>
              <a:off x="2635460" y="172520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F9E6136-D17E-4553-8C90-1453288EEE50}"/>
                </a:ext>
              </a:extLst>
            </p:cNvPr>
            <p:cNvSpPr/>
            <p:nvPr/>
          </p:nvSpPr>
          <p:spPr>
            <a:xfrm>
              <a:off x="2439135" y="19580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751312C-75DD-4C7D-9374-2451570F8753}"/>
                </a:ext>
              </a:extLst>
            </p:cNvPr>
            <p:cNvSpPr/>
            <p:nvPr/>
          </p:nvSpPr>
          <p:spPr>
            <a:xfrm>
              <a:off x="2635460" y="223267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8C832D9-A0B9-488F-B353-11964BCC6F1E}"/>
                </a:ext>
              </a:extLst>
            </p:cNvPr>
            <p:cNvSpPr/>
            <p:nvPr/>
          </p:nvSpPr>
          <p:spPr>
            <a:xfrm>
              <a:off x="2791392" y="14278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97255F1-3516-4BE8-A0A7-4C10C38D59BF}"/>
                </a:ext>
              </a:extLst>
            </p:cNvPr>
            <p:cNvSpPr/>
            <p:nvPr/>
          </p:nvSpPr>
          <p:spPr>
            <a:xfrm>
              <a:off x="3080592" y="16523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69F32B9-7C3E-4837-B084-7BAF38CEDFAB}"/>
                </a:ext>
              </a:extLst>
            </p:cNvPr>
            <p:cNvSpPr/>
            <p:nvPr/>
          </p:nvSpPr>
          <p:spPr>
            <a:xfrm>
              <a:off x="3304023" y="167257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7794EBD-80B0-4D4F-BB4E-CC8E6A17F3C3}"/>
                </a:ext>
              </a:extLst>
            </p:cNvPr>
            <p:cNvSpPr/>
            <p:nvPr/>
          </p:nvSpPr>
          <p:spPr>
            <a:xfrm>
              <a:off x="3390462" y="189229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43F73A5-B07D-46F8-967C-C85F6EBCB59B}"/>
                </a:ext>
              </a:extLst>
            </p:cNvPr>
            <p:cNvSpPr/>
            <p:nvPr/>
          </p:nvSpPr>
          <p:spPr>
            <a:xfrm>
              <a:off x="3364357" y="13849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988741E-A687-47FD-A17B-C80193A70E3C}"/>
                </a:ext>
              </a:extLst>
            </p:cNvPr>
            <p:cNvSpPr/>
            <p:nvPr/>
          </p:nvSpPr>
          <p:spPr>
            <a:xfrm>
              <a:off x="3458047" y="169536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E2A5913-08C7-4058-8A2B-1B203F37C213}"/>
                </a:ext>
              </a:extLst>
            </p:cNvPr>
            <p:cNvSpPr/>
            <p:nvPr/>
          </p:nvSpPr>
          <p:spPr>
            <a:xfrm>
              <a:off x="3234169" y="2017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CC2A332-0C53-45F3-9C29-93741AAFBD3E}"/>
                </a:ext>
              </a:extLst>
            </p:cNvPr>
            <p:cNvSpPr/>
            <p:nvPr/>
          </p:nvSpPr>
          <p:spPr>
            <a:xfrm>
              <a:off x="3246912" y="230763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D92DE27-4F64-4ABD-9123-1C9FA11B8F35}"/>
                </a:ext>
              </a:extLst>
            </p:cNvPr>
            <p:cNvSpPr/>
            <p:nvPr/>
          </p:nvSpPr>
          <p:spPr>
            <a:xfrm>
              <a:off x="2970313" y="22646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979C0C3-3141-419D-A9B1-B1D24908BE56}"/>
                </a:ext>
              </a:extLst>
            </p:cNvPr>
            <p:cNvSpPr/>
            <p:nvPr/>
          </p:nvSpPr>
          <p:spPr>
            <a:xfrm>
              <a:off x="2684998" y="268494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98015EA-F5D4-408E-AACC-0C8AC33CFF61}"/>
                </a:ext>
              </a:extLst>
            </p:cNvPr>
            <p:cNvSpPr/>
            <p:nvPr/>
          </p:nvSpPr>
          <p:spPr>
            <a:xfrm>
              <a:off x="2320814" y="26608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E1F0A72-7416-4AF1-B43E-20BCA137D409}"/>
                </a:ext>
              </a:extLst>
            </p:cNvPr>
            <p:cNvSpPr/>
            <p:nvPr/>
          </p:nvSpPr>
          <p:spPr>
            <a:xfrm>
              <a:off x="3169748" y="312758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3E18D301-0526-45A3-A2E8-D3C8548072CE}"/>
                </a:ext>
              </a:extLst>
            </p:cNvPr>
            <p:cNvSpPr/>
            <p:nvPr/>
          </p:nvSpPr>
          <p:spPr>
            <a:xfrm>
              <a:off x="3371905" y="33230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D94065E-AEE4-4FD1-B4E4-276C0D7993DA}"/>
                </a:ext>
              </a:extLst>
            </p:cNvPr>
            <p:cNvSpPr/>
            <p:nvPr/>
          </p:nvSpPr>
          <p:spPr>
            <a:xfrm>
              <a:off x="3592314" y="28960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100F2B46-A46F-45AE-B746-A8A98DBE25E2}"/>
                </a:ext>
              </a:extLst>
            </p:cNvPr>
            <p:cNvSpPr/>
            <p:nvPr/>
          </p:nvSpPr>
          <p:spPr>
            <a:xfrm>
              <a:off x="3364356" y="27064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1CEA7AE-164D-4A78-B5F5-6074C396D116}"/>
                </a:ext>
              </a:extLst>
            </p:cNvPr>
            <p:cNvSpPr/>
            <p:nvPr/>
          </p:nvSpPr>
          <p:spPr>
            <a:xfrm>
              <a:off x="3981815" y="26691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D2F7F61-BAE2-4B9A-8ECC-A9726CB1CB07}"/>
                </a:ext>
              </a:extLst>
            </p:cNvPr>
            <p:cNvSpPr/>
            <p:nvPr/>
          </p:nvSpPr>
          <p:spPr>
            <a:xfrm>
              <a:off x="3914142" y="237248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BF7B540-3A25-4F96-9673-E4EC1DD600A7}"/>
                </a:ext>
              </a:extLst>
            </p:cNvPr>
            <p:cNvSpPr/>
            <p:nvPr/>
          </p:nvSpPr>
          <p:spPr>
            <a:xfrm>
              <a:off x="3762135" y="16725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7CE5E9C7-1100-4DD9-8159-8379E7432A52}"/>
                </a:ext>
              </a:extLst>
            </p:cNvPr>
            <p:cNvSpPr/>
            <p:nvPr/>
          </p:nvSpPr>
          <p:spPr>
            <a:xfrm>
              <a:off x="3912407" y="179319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5AFEBC3-A7FD-4943-9CA3-9E7884D2F532}"/>
                </a:ext>
              </a:extLst>
            </p:cNvPr>
            <p:cNvSpPr/>
            <p:nvPr/>
          </p:nvSpPr>
          <p:spPr>
            <a:xfrm>
              <a:off x="4612348" y="207975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54BC4DD-FC09-400C-A55F-0333DF436E0D}"/>
                </a:ext>
              </a:extLst>
            </p:cNvPr>
            <p:cNvSpPr/>
            <p:nvPr/>
          </p:nvSpPr>
          <p:spPr>
            <a:xfrm>
              <a:off x="4523193" y="18884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F446D53-0C4B-4A94-BF6B-E2B8C39C4211}"/>
                </a:ext>
              </a:extLst>
            </p:cNvPr>
            <p:cNvSpPr/>
            <p:nvPr/>
          </p:nvSpPr>
          <p:spPr>
            <a:xfrm>
              <a:off x="4480227" y="248594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32ACD64-63DC-4C84-8F30-704ACEEDACE0}"/>
                </a:ext>
              </a:extLst>
            </p:cNvPr>
            <p:cNvSpPr/>
            <p:nvPr/>
          </p:nvSpPr>
          <p:spPr>
            <a:xfrm>
              <a:off x="4437036" y="28243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9D0B5D8-7327-48EA-A160-9A634904EB5B}"/>
                </a:ext>
              </a:extLst>
            </p:cNvPr>
            <p:cNvSpPr/>
            <p:nvPr/>
          </p:nvSpPr>
          <p:spPr>
            <a:xfrm>
              <a:off x="4477093" y="291215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40F6C12-8353-4F67-9049-89C34335E3CE}"/>
                </a:ext>
              </a:extLst>
            </p:cNvPr>
            <p:cNvSpPr/>
            <p:nvPr/>
          </p:nvSpPr>
          <p:spPr>
            <a:xfrm>
              <a:off x="5086054" y="301869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0E3D728-9B2F-4591-9044-B155E7378B4D}"/>
                </a:ext>
              </a:extLst>
            </p:cNvPr>
            <p:cNvSpPr/>
            <p:nvPr/>
          </p:nvSpPr>
          <p:spPr>
            <a:xfrm>
              <a:off x="5267588" y="319629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CD2439E-5256-4229-ACED-55A70D56F6C3}"/>
                </a:ext>
              </a:extLst>
            </p:cNvPr>
            <p:cNvSpPr/>
            <p:nvPr/>
          </p:nvSpPr>
          <p:spPr>
            <a:xfrm>
              <a:off x="5199916" y="365953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474E989-5D63-46ED-9030-5E23136A6E29}"/>
                </a:ext>
              </a:extLst>
            </p:cNvPr>
            <p:cNvSpPr/>
            <p:nvPr/>
          </p:nvSpPr>
          <p:spPr>
            <a:xfrm>
              <a:off x="5156949" y="381665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A25F246-1330-4B54-AC5D-43B366959AA5}"/>
                </a:ext>
              </a:extLst>
            </p:cNvPr>
            <p:cNvSpPr/>
            <p:nvPr/>
          </p:nvSpPr>
          <p:spPr>
            <a:xfrm>
              <a:off x="4477093" y="35719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D6560E2-7021-46E6-832E-472EF63B3B3E}"/>
                </a:ext>
              </a:extLst>
            </p:cNvPr>
            <p:cNvSpPr/>
            <p:nvPr/>
          </p:nvSpPr>
          <p:spPr>
            <a:xfrm>
              <a:off x="4922569" y="418582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72961F6-6355-45E9-B14B-25C02E487AA5}"/>
                </a:ext>
              </a:extLst>
            </p:cNvPr>
            <p:cNvSpPr/>
            <p:nvPr/>
          </p:nvSpPr>
          <p:spPr>
            <a:xfrm>
              <a:off x="4996899" y="40488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AAFA102-C56A-40C4-A4A4-DBA27480E669}"/>
                </a:ext>
              </a:extLst>
            </p:cNvPr>
            <p:cNvSpPr/>
            <p:nvPr/>
          </p:nvSpPr>
          <p:spPr>
            <a:xfrm>
              <a:off x="5199916" y="396832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D69D1BC9-09BA-40CA-8919-BC5EB9182668}"/>
                </a:ext>
              </a:extLst>
            </p:cNvPr>
            <p:cNvSpPr/>
            <p:nvPr/>
          </p:nvSpPr>
          <p:spPr>
            <a:xfrm>
              <a:off x="5135466" y="43649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D8296A8-B69A-4E0D-B8CC-E6AE0F252715}"/>
                </a:ext>
              </a:extLst>
            </p:cNvPr>
            <p:cNvSpPr/>
            <p:nvPr/>
          </p:nvSpPr>
          <p:spPr>
            <a:xfrm>
              <a:off x="4658537" y="4377442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738FF36-81D6-4519-A700-E437DEC99C46}"/>
                </a:ext>
              </a:extLst>
            </p:cNvPr>
            <p:cNvSpPr/>
            <p:nvPr/>
          </p:nvSpPr>
          <p:spPr>
            <a:xfrm>
              <a:off x="4964440" y="461645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4B9D1D2-3361-4F19-8FFB-17714BDE9B84}"/>
                </a:ext>
              </a:extLst>
            </p:cNvPr>
            <p:cNvSpPr/>
            <p:nvPr/>
          </p:nvSpPr>
          <p:spPr>
            <a:xfrm>
              <a:off x="4523407" y="508272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76DE302-C21C-4EE1-A56C-F9E7E60995F4}"/>
                </a:ext>
              </a:extLst>
            </p:cNvPr>
            <p:cNvSpPr/>
            <p:nvPr/>
          </p:nvSpPr>
          <p:spPr>
            <a:xfrm>
              <a:off x="4320175" y="480828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9CA81EA-17D9-469A-8A0D-E7C7BECD64C3}"/>
                </a:ext>
              </a:extLst>
            </p:cNvPr>
            <p:cNvSpPr/>
            <p:nvPr/>
          </p:nvSpPr>
          <p:spPr>
            <a:xfrm>
              <a:off x="4226860" y="436491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F88781D-577B-4FB3-A363-91BB27D7B670}"/>
                </a:ext>
              </a:extLst>
            </p:cNvPr>
            <p:cNvSpPr/>
            <p:nvPr/>
          </p:nvSpPr>
          <p:spPr>
            <a:xfrm>
              <a:off x="4520059" y="415070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851A5F9-01B0-4893-BBF0-7B9590572F2A}"/>
                </a:ext>
              </a:extLst>
            </p:cNvPr>
            <p:cNvSpPr/>
            <p:nvPr/>
          </p:nvSpPr>
          <p:spPr>
            <a:xfrm>
              <a:off x="4182950" y="411398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1DB07123-C31E-4203-9451-D3F09FC7A457}"/>
                </a:ext>
              </a:extLst>
            </p:cNvPr>
            <p:cNvSpPr/>
            <p:nvPr/>
          </p:nvSpPr>
          <p:spPr>
            <a:xfrm>
              <a:off x="4117159" y="451611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D91A742-A1BA-4600-8F6F-3155584B6101}"/>
                </a:ext>
              </a:extLst>
            </p:cNvPr>
            <p:cNvSpPr/>
            <p:nvPr/>
          </p:nvSpPr>
          <p:spPr>
            <a:xfrm>
              <a:off x="3738565" y="4702304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9C0C8C9-15B9-47FF-9F5E-B1E7EFB07AF8}"/>
                </a:ext>
              </a:extLst>
            </p:cNvPr>
            <p:cNvSpPr/>
            <p:nvPr/>
          </p:nvSpPr>
          <p:spPr>
            <a:xfrm>
              <a:off x="3621597" y="459335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851854D-9158-4EA8-AC99-396DA3997C05}"/>
                </a:ext>
              </a:extLst>
            </p:cNvPr>
            <p:cNvSpPr/>
            <p:nvPr/>
          </p:nvSpPr>
          <p:spPr>
            <a:xfrm>
              <a:off x="3345302" y="436201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1BE8A91-2B60-4E68-B586-976B7272C805}"/>
                </a:ext>
              </a:extLst>
            </p:cNvPr>
            <p:cNvSpPr/>
            <p:nvPr/>
          </p:nvSpPr>
          <p:spPr>
            <a:xfrm>
              <a:off x="3526467" y="503800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90EBA6C-469A-4BC7-88F0-E66939752BE9}"/>
                </a:ext>
              </a:extLst>
            </p:cNvPr>
            <p:cNvSpPr/>
            <p:nvPr/>
          </p:nvSpPr>
          <p:spPr>
            <a:xfrm>
              <a:off x="2943458" y="541553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D9757A6-6923-454C-AA3B-E8359D9A2FAC}"/>
                </a:ext>
              </a:extLst>
            </p:cNvPr>
            <p:cNvSpPr/>
            <p:nvPr/>
          </p:nvSpPr>
          <p:spPr>
            <a:xfrm>
              <a:off x="2405087" y="521431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908A7751-4821-46D8-A75E-22A8EECDD010}"/>
                </a:ext>
              </a:extLst>
            </p:cNvPr>
            <p:cNvSpPr/>
            <p:nvPr/>
          </p:nvSpPr>
          <p:spPr>
            <a:xfrm>
              <a:off x="2699264" y="511332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8F18862E-1FE9-4087-80FC-EC98AE873384}"/>
                </a:ext>
              </a:extLst>
            </p:cNvPr>
            <p:cNvSpPr/>
            <p:nvPr/>
          </p:nvSpPr>
          <p:spPr>
            <a:xfrm>
              <a:off x="2383603" y="472366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FAE69F25-D2EB-4D74-B394-71C2BC7F3D44}"/>
                </a:ext>
              </a:extLst>
            </p:cNvPr>
            <p:cNvSpPr/>
            <p:nvPr/>
          </p:nvSpPr>
          <p:spPr>
            <a:xfrm>
              <a:off x="2631021" y="476492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DF3CAD3-0558-40FE-A9F1-F045AFED32A0}"/>
                </a:ext>
              </a:extLst>
            </p:cNvPr>
            <p:cNvSpPr/>
            <p:nvPr/>
          </p:nvSpPr>
          <p:spPr>
            <a:xfrm>
              <a:off x="2269724" y="447314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1D1D64C9-F068-44C3-B9C1-52CF2CD294F1}"/>
                </a:ext>
              </a:extLst>
            </p:cNvPr>
            <p:cNvSpPr/>
            <p:nvPr/>
          </p:nvSpPr>
          <p:spPr>
            <a:xfrm>
              <a:off x="2673988" y="424542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B2F04A8B-6ED7-4C10-BEC7-50382D583736}"/>
                </a:ext>
              </a:extLst>
            </p:cNvPr>
            <p:cNvSpPr/>
            <p:nvPr/>
          </p:nvSpPr>
          <p:spPr>
            <a:xfrm>
              <a:off x="1707097" y="4266908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DB3DCF3-5E4D-4C15-8D8A-53F7A76251D9}"/>
                </a:ext>
              </a:extLst>
            </p:cNvPr>
            <p:cNvSpPr/>
            <p:nvPr/>
          </p:nvSpPr>
          <p:spPr>
            <a:xfrm>
              <a:off x="2086359" y="449463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358556F-E35A-414B-860D-0CCDED790986}"/>
                </a:ext>
              </a:extLst>
            </p:cNvPr>
            <p:cNvSpPr/>
            <p:nvPr/>
          </p:nvSpPr>
          <p:spPr>
            <a:xfrm>
              <a:off x="1987159" y="49335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7A79E730-862C-4E47-A73E-6695878A5086}"/>
                </a:ext>
              </a:extLst>
            </p:cNvPr>
            <p:cNvSpPr/>
            <p:nvPr/>
          </p:nvSpPr>
          <p:spPr>
            <a:xfrm>
              <a:off x="2698762" y="45949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4D7D24AD-9C89-416F-8C88-E2568D902EF1}"/>
                </a:ext>
              </a:extLst>
            </p:cNvPr>
            <p:cNvSpPr/>
            <p:nvPr/>
          </p:nvSpPr>
          <p:spPr>
            <a:xfrm>
              <a:off x="3167854" y="457929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3C0685F-21AA-431A-B259-F7A94FC9016B}"/>
                </a:ext>
              </a:extLst>
            </p:cNvPr>
            <p:cNvSpPr/>
            <p:nvPr/>
          </p:nvSpPr>
          <p:spPr>
            <a:xfrm>
              <a:off x="2923539" y="438077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F9FA41F-1A18-4701-B65B-D264DAA41AF5}"/>
                </a:ext>
              </a:extLst>
            </p:cNvPr>
            <p:cNvSpPr/>
            <p:nvPr/>
          </p:nvSpPr>
          <p:spPr>
            <a:xfrm>
              <a:off x="2652504" y="386347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275935B3-84F2-443E-B12F-8F4B6C9FEE69}"/>
                </a:ext>
              </a:extLst>
            </p:cNvPr>
            <p:cNvSpPr/>
            <p:nvPr/>
          </p:nvSpPr>
          <p:spPr>
            <a:xfrm>
              <a:off x="3383994" y="379516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7562CBCB-FBE7-4E0B-AFE2-BAFAF1693122}"/>
                </a:ext>
              </a:extLst>
            </p:cNvPr>
            <p:cNvSpPr/>
            <p:nvPr/>
          </p:nvSpPr>
          <p:spPr>
            <a:xfrm>
              <a:off x="3686856" y="4319045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106452F6-AB55-4847-A33C-75CDEF0DCC2E}"/>
                </a:ext>
              </a:extLst>
            </p:cNvPr>
            <p:cNvSpPr/>
            <p:nvPr/>
          </p:nvSpPr>
          <p:spPr>
            <a:xfrm>
              <a:off x="3740151" y="372311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7EA8366F-8CB4-4D16-9E24-E439A3F136DC}"/>
                </a:ext>
              </a:extLst>
            </p:cNvPr>
            <p:cNvSpPr/>
            <p:nvPr/>
          </p:nvSpPr>
          <p:spPr>
            <a:xfrm>
              <a:off x="4117159" y="3515183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C908F297-4621-4DEC-B548-1C5C2AEFD656}"/>
                </a:ext>
              </a:extLst>
            </p:cNvPr>
            <p:cNvSpPr/>
            <p:nvPr/>
          </p:nvSpPr>
          <p:spPr>
            <a:xfrm>
              <a:off x="4483050" y="3107660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EC60DD3-9571-4C05-9BDE-FF733F556DDC}"/>
                </a:ext>
              </a:extLst>
            </p:cNvPr>
            <p:cNvSpPr/>
            <p:nvPr/>
          </p:nvSpPr>
          <p:spPr>
            <a:xfrm>
              <a:off x="4898116" y="3232101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DCD84973-7762-40FE-85E1-D57AB4F86154}"/>
                </a:ext>
              </a:extLst>
            </p:cNvPr>
            <p:cNvSpPr/>
            <p:nvPr/>
          </p:nvSpPr>
          <p:spPr>
            <a:xfrm>
              <a:off x="4701504" y="2901857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BFE36C32-1F95-4C55-8FA8-134DBEB216DB}"/>
                </a:ext>
              </a:extLst>
            </p:cNvPr>
            <p:cNvSpPr/>
            <p:nvPr/>
          </p:nvSpPr>
          <p:spPr>
            <a:xfrm>
              <a:off x="3828018" y="278961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F50DEAC3-BD42-4CBF-BFE4-ADE21CFD6CA3}"/>
                </a:ext>
              </a:extLst>
            </p:cNvPr>
            <p:cNvSpPr/>
            <p:nvPr/>
          </p:nvSpPr>
          <p:spPr>
            <a:xfrm>
              <a:off x="3849501" y="386769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A19CF042-E8D2-429B-97D0-05AC922931CD}"/>
                </a:ext>
              </a:extLst>
            </p:cNvPr>
            <p:cNvSpPr/>
            <p:nvPr/>
          </p:nvSpPr>
          <p:spPr>
            <a:xfrm>
              <a:off x="2748330" y="472466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36F0CC6-B350-41D7-8855-72762C0886AA}"/>
                </a:ext>
              </a:extLst>
            </p:cNvPr>
            <p:cNvSpPr/>
            <p:nvPr/>
          </p:nvSpPr>
          <p:spPr>
            <a:xfrm>
              <a:off x="2248049" y="371071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2144E15B-A6B2-4B37-9F48-8FAACFA09F82}"/>
                </a:ext>
              </a:extLst>
            </p:cNvPr>
            <p:cNvSpPr/>
            <p:nvPr/>
          </p:nvSpPr>
          <p:spPr>
            <a:xfrm>
              <a:off x="1319473" y="3084423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C2E1E84D-CD81-4FF1-8C4F-238B2E024EFC}"/>
                </a:ext>
              </a:extLst>
            </p:cNvPr>
            <p:cNvSpPr/>
            <p:nvPr/>
          </p:nvSpPr>
          <p:spPr>
            <a:xfrm>
              <a:off x="1816302" y="3107564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747A057E-0D4C-43F6-B1A8-47F7AB3D0288}"/>
                </a:ext>
              </a:extLst>
            </p:cNvPr>
            <p:cNvSpPr/>
            <p:nvPr/>
          </p:nvSpPr>
          <p:spPr>
            <a:xfrm>
              <a:off x="1456361" y="413675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FE5DB096-1287-459B-A0FD-371DDC7F4430}"/>
                </a:ext>
              </a:extLst>
            </p:cNvPr>
            <p:cNvSpPr/>
            <p:nvPr/>
          </p:nvSpPr>
          <p:spPr>
            <a:xfrm>
              <a:off x="2391652" y="39500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CC862FF1-2A5C-4117-A2E6-9CE6192CCEA5}"/>
                </a:ext>
              </a:extLst>
            </p:cNvPr>
            <p:cNvSpPr/>
            <p:nvPr/>
          </p:nvSpPr>
          <p:spPr>
            <a:xfrm>
              <a:off x="3255652" y="407092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E2CA6F33-E235-40FF-9759-B15F0C9F45E3}"/>
                </a:ext>
              </a:extLst>
            </p:cNvPr>
            <p:cNvSpPr/>
            <p:nvPr/>
          </p:nvSpPr>
          <p:spPr>
            <a:xfrm>
              <a:off x="3126685" y="49335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B3595C25-B3A7-423E-A2EC-5E217E5FEAA9}"/>
                </a:ext>
              </a:extLst>
            </p:cNvPr>
            <p:cNvSpPr/>
            <p:nvPr/>
          </p:nvSpPr>
          <p:spPr>
            <a:xfrm>
              <a:off x="2194973" y="503375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823ED4AE-9A40-4EFA-B6C1-ACCA680E9C7A}"/>
                </a:ext>
              </a:extLst>
            </p:cNvPr>
            <p:cNvSpPr/>
            <p:nvPr/>
          </p:nvSpPr>
          <p:spPr>
            <a:xfrm>
              <a:off x="4679924" y="47221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0A1B577E-A4D4-41F7-8123-1DCF9DAA3220}"/>
                </a:ext>
              </a:extLst>
            </p:cNvPr>
            <p:cNvSpPr/>
            <p:nvPr/>
          </p:nvSpPr>
          <p:spPr>
            <a:xfrm>
              <a:off x="4919598" y="372105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ED9E232B-C483-430E-8561-74A431E04073}"/>
                </a:ext>
              </a:extLst>
            </p:cNvPr>
            <p:cNvSpPr/>
            <p:nvPr/>
          </p:nvSpPr>
          <p:spPr>
            <a:xfrm>
              <a:off x="4008635" y="304880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5F8D5BDE-B1EC-4B13-BBFA-E70FB9C9B5A1}"/>
                </a:ext>
              </a:extLst>
            </p:cNvPr>
            <p:cNvSpPr/>
            <p:nvPr/>
          </p:nvSpPr>
          <p:spPr>
            <a:xfrm>
              <a:off x="3805102" y="3258451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9F0C2E5-6B87-41C4-9594-393BCE1F090E}"/>
                </a:ext>
              </a:extLst>
            </p:cNvPr>
            <p:cNvSpPr/>
            <p:nvPr/>
          </p:nvSpPr>
          <p:spPr>
            <a:xfrm>
              <a:off x="3527672" y="3098450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4B8C1D2F-F201-46C9-9432-C6CA813AF224}"/>
                </a:ext>
              </a:extLst>
            </p:cNvPr>
            <p:cNvSpPr/>
            <p:nvPr/>
          </p:nvSpPr>
          <p:spPr>
            <a:xfrm>
              <a:off x="4298596" y="2880278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AA3D61AF-F58E-4FD0-8498-C05012BD0D4D}"/>
                </a:ext>
              </a:extLst>
            </p:cNvPr>
            <p:cNvSpPr/>
            <p:nvPr/>
          </p:nvSpPr>
          <p:spPr>
            <a:xfrm>
              <a:off x="5124549" y="264188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47A8154-9784-4B03-9750-D061559631DC}"/>
                </a:ext>
              </a:extLst>
            </p:cNvPr>
            <p:cNvSpPr/>
            <p:nvPr/>
          </p:nvSpPr>
          <p:spPr>
            <a:xfrm>
              <a:off x="4051697" y="162495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C802C86A-6A62-4773-9A53-2BF1A28DF890}"/>
                </a:ext>
              </a:extLst>
            </p:cNvPr>
            <p:cNvSpPr/>
            <p:nvPr/>
          </p:nvSpPr>
          <p:spPr>
            <a:xfrm>
              <a:off x="3764925" y="1853109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F8E1F7-9B25-4900-9D7D-F3E8E49DA9D8}"/>
                </a:ext>
              </a:extLst>
            </p:cNvPr>
            <p:cNvSpPr/>
            <p:nvPr/>
          </p:nvSpPr>
          <p:spPr>
            <a:xfrm>
              <a:off x="3105106" y="147086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EB1ABE3B-14D7-4980-8313-4812F397BACD}"/>
                </a:ext>
              </a:extLst>
            </p:cNvPr>
            <p:cNvSpPr/>
            <p:nvPr/>
          </p:nvSpPr>
          <p:spPr>
            <a:xfrm>
              <a:off x="3600017" y="1419775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4B4E4F03-15A3-4D09-A68F-5F5AB6A42329}"/>
                </a:ext>
              </a:extLst>
            </p:cNvPr>
            <p:cNvSpPr/>
            <p:nvPr/>
          </p:nvSpPr>
          <p:spPr>
            <a:xfrm>
              <a:off x="2684902" y="2393967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FFE7FB9D-3401-4092-9966-1BFDD1A39152}"/>
                </a:ext>
              </a:extLst>
            </p:cNvPr>
            <p:cNvSpPr/>
            <p:nvPr/>
          </p:nvSpPr>
          <p:spPr>
            <a:xfrm>
              <a:off x="2446739" y="2579782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22030DD-838E-4D81-B6A9-779E50242F03}"/>
                </a:ext>
              </a:extLst>
            </p:cNvPr>
            <p:cNvSpPr/>
            <p:nvPr/>
          </p:nvSpPr>
          <p:spPr>
            <a:xfrm>
              <a:off x="2190950" y="391075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4EC0C38-5A3F-43D4-AECD-829A41F99BFD}"/>
                </a:ext>
              </a:extLst>
            </p:cNvPr>
            <p:cNvSpPr/>
            <p:nvPr/>
          </p:nvSpPr>
          <p:spPr>
            <a:xfrm>
              <a:off x="2387629" y="44204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928C074-2E04-43B8-8903-1485DCEEF94D}"/>
                </a:ext>
              </a:extLst>
            </p:cNvPr>
            <p:cNvSpPr/>
            <p:nvPr/>
          </p:nvSpPr>
          <p:spPr>
            <a:xfrm>
              <a:off x="1520907" y="444960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C08CF9EC-C686-4591-8B78-28D083E01B6B}"/>
                </a:ext>
              </a:extLst>
            </p:cNvPr>
            <p:cNvSpPr/>
            <p:nvPr/>
          </p:nvSpPr>
          <p:spPr>
            <a:xfrm>
              <a:off x="1295511" y="3766083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12C9F04-5A75-46DD-8311-6365BD347A0A}"/>
                </a:ext>
              </a:extLst>
            </p:cNvPr>
            <p:cNvSpPr/>
            <p:nvPr/>
          </p:nvSpPr>
          <p:spPr>
            <a:xfrm>
              <a:off x="2444776" y="317014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44E9B04-1C87-406D-A7F7-81A0A3220D32}"/>
                </a:ext>
              </a:extLst>
            </p:cNvPr>
            <p:cNvSpPr/>
            <p:nvPr/>
          </p:nvSpPr>
          <p:spPr>
            <a:xfrm>
              <a:off x="2129325" y="250966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F3B8ACE-0BE3-4DC7-94E5-875AD8E1B06D}"/>
                </a:ext>
              </a:extLst>
            </p:cNvPr>
            <p:cNvSpPr/>
            <p:nvPr/>
          </p:nvSpPr>
          <p:spPr>
            <a:xfrm>
              <a:off x="2171430" y="22689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F7D09522-7606-4BAF-8901-41DD87ACE45F}"/>
                </a:ext>
              </a:extLst>
            </p:cNvPr>
            <p:cNvSpPr/>
            <p:nvPr/>
          </p:nvSpPr>
          <p:spPr>
            <a:xfrm>
              <a:off x="2771026" y="2075639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A8D0DBB0-5A3F-4970-8CB0-B926C99B3C51}"/>
                </a:ext>
              </a:extLst>
            </p:cNvPr>
            <p:cNvSpPr/>
            <p:nvPr/>
          </p:nvSpPr>
          <p:spPr>
            <a:xfrm>
              <a:off x="3436318" y="2368366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68397611-60FB-4603-9912-387DC9CFCFB9}"/>
                </a:ext>
              </a:extLst>
            </p:cNvPr>
            <p:cNvSpPr/>
            <p:nvPr/>
          </p:nvSpPr>
          <p:spPr>
            <a:xfrm>
              <a:off x="3483404" y="258160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D47BEE0-54F3-4959-9797-CA88177FF806}"/>
                </a:ext>
              </a:extLst>
            </p:cNvPr>
            <p:cNvSpPr/>
            <p:nvPr/>
          </p:nvSpPr>
          <p:spPr>
            <a:xfrm>
              <a:off x="3892563" y="2147585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9DB6E3D-58FB-41DA-89A2-C3EF705E3287}"/>
                </a:ext>
              </a:extLst>
            </p:cNvPr>
            <p:cNvSpPr/>
            <p:nvPr/>
          </p:nvSpPr>
          <p:spPr>
            <a:xfrm>
              <a:off x="3970325" y="1955418"/>
              <a:ext cx="81373" cy="81372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958BDF0C-D8BA-4123-8CA4-C14173E07E45}"/>
                </a:ext>
              </a:extLst>
            </p:cNvPr>
            <p:cNvSpPr/>
            <p:nvPr/>
          </p:nvSpPr>
          <p:spPr>
            <a:xfrm>
              <a:off x="4430007" y="2171128"/>
              <a:ext cx="47085" cy="47085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832D7086-F8C2-496E-AC7B-4E7B983AB119}"/>
                </a:ext>
              </a:extLst>
            </p:cNvPr>
            <p:cNvSpPr/>
            <p:nvPr/>
          </p:nvSpPr>
          <p:spPr>
            <a:xfrm>
              <a:off x="4382922" y="237248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B2DD306C-0655-4516-86A5-04B14101E780}"/>
                </a:ext>
              </a:extLst>
            </p:cNvPr>
            <p:cNvSpPr/>
            <p:nvPr/>
          </p:nvSpPr>
          <p:spPr>
            <a:xfrm>
              <a:off x="5003133" y="3107660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BDF7342B-4132-48D4-AFD8-56D7A4F9D6C3}"/>
                </a:ext>
              </a:extLst>
            </p:cNvPr>
            <p:cNvSpPr/>
            <p:nvPr/>
          </p:nvSpPr>
          <p:spPr>
            <a:xfrm>
              <a:off x="4876671" y="349223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3FD64440-8988-47F0-90B4-B33A3F292496}"/>
                </a:ext>
              </a:extLst>
            </p:cNvPr>
            <p:cNvSpPr/>
            <p:nvPr/>
          </p:nvSpPr>
          <p:spPr>
            <a:xfrm>
              <a:off x="4718720" y="33379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FDFB9C23-F453-4A39-B91C-E8E4A84BBB50}"/>
                </a:ext>
              </a:extLst>
            </p:cNvPr>
            <p:cNvSpPr/>
            <p:nvPr/>
          </p:nvSpPr>
          <p:spPr>
            <a:xfrm>
              <a:off x="4204433" y="322916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D3D944A-B816-4150-B373-844196037F4D}"/>
                </a:ext>
              </a:extLst>
            </p:cNvPr>
            <p:cNvSpPr/>
            <p:nvPr/>
          </p:nvSpPr>
          <p:spPr>
            <a:xfrm>
              <a:off x="3641613" y="3446335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9A545BC1-0F7A-417A-A023-833EFD2E78AC}"/>
                </a:ext>
              </a:extLst>
            </p:cNvPr>
            <p:cNvSpPr/>
            <p:nvPr/>
          </p:nvSpPr>
          <p:spPr>
            <a:xfrm>
              <a:off x="4052964" y="3970764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B13F2B7F-2984-4E57-A0AF-25974138F6CA}"/>
                </a:ext>
              </a:extLst>
            </p:cNvPr>
            <p:cNvSpPr/>
            <p:nvPr/>
          </p:nvSpPr>
          <p:spPr>
            <a:xfrm>
              <a:off x="3802265" y="4188709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6D1E5CAC-46DB-4A72-A3AC-FD8918095541}"/>
                </a:ext>
              </a:extLst>
            </p:cNvPr>
            <p:cNvSpPr/>
            <p:nvPr/>
          </p:nvSpPr>
          <p:spPr>
            <a:xfrm>
              <a:off x="4020323" y="5079791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58AA514-BED4-4767-8835-152CC8D1BA69}"/>
                </a:ext>
              </a:extLst>
            </p:cNvPr>
            <p:cNvSpPr/>
            <p:nvPr/>
          </p:nvSpPr>
          <p:spPr>
            <a:xfrm>
              <a:off x="2834454" y="4904516"/>
              <a:ext cx="45898" cy="45898"/>
            </a:xfrm>
            <a:prstGeom prst="rect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FD463123-4BA8-4F40-A10F-F1EF4844743F}"/>
                </a:ext>
              </a:extLst>
            </p:cNvPr>
            <p:cNvSpPr/>
            <p:nvPr/>
          </p:nvSpPr>
          <p:spPr>
            <a:xfrm>
              <a:off x="3023576" y="510755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8B8EEBF-899F-4AC1-8D31-55302E2612A8}"/>
                </a:ext>
              </a:extLst>
            </p:cNvPr>
            <p:cNvSpPr/>
            <p:nvPr/>
          </p:nvSpPr>
          <p:spPr>
            <a:xfrm>
              <a:off x="3691717" y="4036199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A69E97D3-D7DB-40CA-9E53-350037CA9F02}"/>
                </a:ext>
              </a:extLst>
            </p:cNvPr>
            <p:cNvSpPr/>
            <p:nvPr/>
          </p:nvSpPr>
          <p:spPr>
            <a:xfrm>
              <a:off x="2585123" y="406413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0CC3010-DB6C-4A42-AB6D-79CD5503E9D7}"/>
                </a:ext>
              </a:extLst>
            </p:cNvPr>
            <p:cNvSpPr/>
            <p:nvPr/>
          </p:nvSpPr>
          <p:spPr>
            <a:xfrm>
              <a:off x="1300970" y="396685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6A478265-CDDB-4824-A866-3B8D59B14260}"/>
                </a:ext>
              </a:extLst>
            </p:cNvPr>
            <p:cNvSpPr/>
            <p:nvPr/>
          </p:nvSpPr>
          <p:spPr>
            <a:xfrm>
              <a:off x="2772213" y="3032167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9005C86A-E51E-4D51-AB5D-5D8F7C1DE786}"/>
                </a:ext>
              </a:extLst>
            </p:cNvPr>
            <p:cNvSpPr/>
            <p:nvPr/>
          </p:nvSpPr>
          <p:spPr>
            <a:xfrm>
              <a:off x="1484061" y="3345355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A5381B47-8716-41CF-BC61-2D38090951C9}"/>
                </a:ext>
              </a:extLst>
            </p:cNvPr>
            <p:cNvSpPr/>
            <p:nvPr/>
          </p:nvSpPr>
          <p:spPr>
            <a:xfrm>
              <a:off x="2940526" y="25258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0684F89-4739-4222-9FF5-FBE1791C2B7A}"/>
                </a:ext>
              </a:extLst>
            </p:cNvPr>
            <p:cNvSpPr/>
            <p:nvPr/>
          </p:nvSpPr>
          <p:spPr>
            <a:xfrm>
              <a:off x="3846665" y="2548773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19D381F-7922-4650-B020-3C8C4E679EF0}"/>
                </a:ext>
              </a:extLst>
            </p:cNvPr>
            <p:cNvSpPr/>
            <p:nvPr/>
          </p:nvSpPr>
          <p:spPr>
            <a:xfrm>
              <a:off x="5101600" y="2809724"/>
              <a:ext cx="45898" cy="45898"/>
            </a:xfrm>
            <a:prstGeom prst="rect">
              <a:avLst/>
            </a:prstGeom>
            <a:solidFill>
              <a:srgbClr val="005CA7"/>
            </a:solidFill>
            <a:ln w="127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20E1A8E8-3D6E-4EC5-B26A-D0BF62522F65}"/>
                </a:ext>
              </a:extLst>
            </p:cNvPr>
            <p:cNvCxnSpPr>
              <a:stCxn id="71" idx="7"/>
              <a:endCxn id="113" idx="4"/>
            </p:cNvCxnSpPr>
            <p:nvPr/>
          </p:nvCxnSpPr>
          <p:spPr>
            <a:xfrm flipV="1">
              <a:off x="4560081" y="4808286"/>
              <a:ext cx="162905" cy="28073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FA0F23E7-EC25-4AA6-8A66-5537BD0BC7E1}"/>
                </a:ext>
              </a:extLst>
            </p:cNvPr>
            <p:cNvCxnSpPr>
              <a:endCxn id="72" idx="1"/>
            </p:cNvCxnSpPr>
            <p:nvPr/>
          </p:nvCxnSpPr>
          <p:spPr>
            <a:xfrm>
              <a:off x="4248342" y="4407877"/>
              <a:ext cx="78125" cy="40670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C9ED0415-3C2F-40DB-B254-3B7C2C8778DD}"/>
                </a:ext>
              </a:extLst>
            </p:cNvPr>
            <p:cNvCxnSpPr>
              <a:stCxn id="73" idx="5"/>
              <a:endCxn id="113" idx="1"/>
            </p:cNvCxnSpPr>
            <p:nvPr/>
          </p:nvCxnSpPr>
          <p:spPr>
            <a:xfrm>
              <a:off x="4263534" y="4401584"/>
              <a:ext cx="429003" cy="33319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0D6F90AD-71FD-477D-BD62-F67C73E1BF20}"/>
                </a:ext>
              </a:extLst>
            </p:cNvPr>
            <p:cNvCxnSpPr>
              <a:stCxn id="73" idx="7"/>
              <a:endCxn id="74" idx="2"/>
            </p:cNvCxnSpPr>
            <p:nvPr/>
          </p:nvCxnSpPr>
          <p:spPr>
            <a:xfrm flipV="1">
              <a:off x="4263534" y="4172186"/>
              <a:ext cx="256525" cy="199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B5E76568-D9A6-4178-8DD0-1C1197B783CB}"/>
                </a:ext>
              </a:extLst>
            </p:cNvPr>
            <p:cNvCxnSpPr>
              <a:stCxn id="69" idx="6"/>
              <a:endCxn id="68" idx="6"/>
            </p:cNvCxnSpPr>
            <p:nvPr/>
          </p:nvCxnSpPr>
          <p:spPr>
            <a:xfrm flipV="1">
              <a:off x="4701504" y="4386394"/>
              <a:ext cx="476928" cy="125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B5523BD8-7CD2-47CD-A4EF-AB21700E010D}"/>
                </a:ext>
              </a:extLst>
            </p:cNvPr>
            <p:cNvCxnSpPr>
              <a:stCxn id="67" idx="4"/>
              <a:endCxn id="68" idx="7"/>
            </p:cNvCxnSpPr>
            <p:nvPr/>
          </p:nvCxnSpPr>
          <p:spPr>
            <a:xfrm flipH="1">
              <a:off x="5172140" y="4011287"/>
              <a:ext cx="49259" cy="3599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33F02FF2-D899-4B5E-9EFF-17CB15FBF18F}"/>
                </a:ext>
              </a:extLst>
            </p:cNvPr>
            <p:cNvCxnSpPr>
              <a:stCxn id="114" idx="4"/>
              <a:endCxn id="65" idx="0"/>
            </p:cNvCxnSpPr>
            <p:nvPr/>
          </p:nvCxnSpPr>
          <p:spPr>
            <a:xfrm flipH="1">
              <a:off x="4944053" y="3807179"/>
              <a:ext cx="18608" cy="3786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6499EF8-9453-4446-A631-B9C14F3A1DC3}"/>
                </a:ext>
              </a:extLst>
            </p:cNvPr>
            <p:cNvCxnSpPr>
              <a:endCxn id="114" idx="2"/>
            </p:cNvCxnSpPr>
            <p:nvPr/>
          </p:nvCxnSpPr>
          <p:spPr>
            <a:xfrm>
              <a:off x="4520059" y="3593409"/>
              <a:ext cx="399540" cy="17070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4107BC38-7292-47A2-B6DB-A7C407C7BA59}"/>
                </a:ext>
              </a:extLst>
            </p:cNvPr>
            <p:cNvCxnSpPr>
              <a:stCxn id="114" idx="6"/>
              <a:endCxn id="62" idx="2"/>
            </p:cNvCxnSpPr>
            <p:nvPr/>
          </p:nvCxnSpPr>
          <p:spPr>
            <a:xfrm flipV="1">
              <a:off x="5005722" y="3681021"/>
              <a:ext cx="194193" cy="8309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A3C168BC-9179-4537-A665-CCAEE8D2D7DB}"/>
                </a:ext>
              </a:extLst>
            </p:cNvPr>
            <p:cNvCxnSpPr>
              <a:stCxn id="114" idx="7"/>
              <a:endCxn id="61" idx="3"/>
            </p:cNvCxnSpPr>
            <p:nvPr/>
          </p:nvCxnSpPr>
          <p:spPr>
            <a:xfrm flipV="1">
              <a:off x="4993110" y="3232964"/>
              <a:ext cx="280770" cy="500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391C495D-D8AB-435F-8059-DDCB6E4B1FC9}"/>
                </a:ext>
              </a:extLst>
            </p:cNvPr>
            <p:cNvCxnSpPr>
              <a:stCxn id="101" idx="4"/>
            </p:cNvCxnSpPr>
            <p:nvPr/>
          </p:nvCxnSpPr>
          <p:spPr>
            <a:xfrm>
              <a:off x="4722987" y="2944823"/>
              <a:ext cx="175129" cy="2843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73017DCF-3132-47F9-BC8A-535C0415CAB7}"/>
                </a:ext>
              </a:extLst>
            </p:cNvPr>
            <p:cNvCxnSpPr>
              <a:stCxn id="101" idx="7"/>
              <a:endCxn id="119" idx="3"/>
            </p:cNvCxnSpPr>
            <p:nvPr/>
          </p:nvCxnSpPr>
          <p:spPr>
            <a:xfrm flipV="1">
              <a:off x="4738178" y="2715396"/>
              <a:ext cx="398984" cy="1927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32FB23B9-5C22-4562-849E-A6215119A0D6}"/>
                </a:ext>
              </a:extLst>
            </p:cNvPr>
            <p:cNvCxnSpPr>
              <a:stCxn id="120" idx="4"/>
            </p:cNvCxnSpPr>
            <p:nvPr/>
          </p:nvCxnSpPr>
          <p:spPr>
            <a:xfrm>
              <a:off x="4094759" y="1711076"/>
              <a:ext cx="175067" cy="9927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567A66A3-CFBF-4B18-8C67-781BA3C4B95A}"/>
                </a:ext>
              </a:extLst>
            </p:cNvPr>
            <p:cNvSpPr/>
            <p:nvPr/>
          </p:nvSpPr>
          <p:spPr>
            <a:xfrm>
              <a:off x="4255630" y="2682296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9EFC7A0B-734A-4D74-B4EF-5AAD62156E70}"/>
                </a:ext>
              </a:extLst>
            </p:cNvPr>
            <p:cNvCxnSpPr>
              <a:stCxn id="171" idx="7"/>
              <a:endCxn id="57" idx="3"/>
            </p:cNvCxnSpPr>
            <p:nvPr/>
          </p:nvCxnSpPr>
          <p:spPr>
            <a:xfrm flipV="1">
              <a:off x="4292304" y="2522621"/>
              <a:ext cx="194215" cy="165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7C0F7E4-61F9-44AB-ABAD-A3932C4EDE1D}"/>
                </a:ext>
              </a:extLst>
            </p:cNvPr>
            <p:cNvCxnSpPr>
              <a:stCxn id="120" idx="5"/>
              <a:endCxn id="55" idx="1"/>
            </p:cNvCxnSpPr>
            <p:nvPr/>
          </p:nvCxnSpPr>
          <p:spPr>
            <a:xfrm>
              <a:off x="4125209" y="1698463"/>
              <a:ext cx="493431" cy="38758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EF1E911D-053C-4C9F-8A49-5D32FD0E8FBF}"/>
                </a:ext>
              </a:extLst>
            </p:cNvPr>
            <p:cNvCxnSpPr>
              <a:stCxn id="121" idx="4"/>
              <a:endCxn id="49" idx="7"/>
            </p:cNvCxnSpPr>
            <p:nvPr/>
          </p:nvCxnSpPr>
          <p:spPr>
            <a:xfrm flipH="1">
              <a:off x="3628988" y="1939233"/>
              <a:ext cx="178999" cy="96308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7B7DD69E-16D1-4CD4-9BE9-05BD7B97E920}"/>
                </a:ext>
              </a:extLst>
            </p:cNvPr>
            <p:cNvCxnSpPr>
              <a:stCxn id="50" idx="5"/>
              <a:endCxn id="49" idx="2"/>
            </p:cNvCxnSpPr>
            <p:nvPr/>
          </p:nvCxnSpPr>
          <p:spPr>
            <a:xfrm>
              <a:off x="3401030" y="2743104"/>
              <a:ext cx="191284" cy="1744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BCC2BF2E-DA55-45B1-ABDF-31438E44291A}"/>
                </a:ext>
              </a:extLst>
            </p:cNvPr>
            <p:cNvCxnSpPr>
              <a:stCxn id="43" idx="7"/>
            </p:cNvCxnSpPr>
            <p:nvPr/>
          </p:nvCxnSpPr>
          <p:spPr>
            <a:xfrm flipV="1">
              <a:off x="3283586" y="1909944"/>
              <a:ext cx="497945" cy="4039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9AFA5855-7047-4930-B280-8C1156B63060}"/>
                </a:ext>
              </a:extLst>
            </p:cNvPr>
            <p:cNvCxnSpPr>
              <a:stCxn id="39" idx="6"/>
              <a:endCxn id="121" idx="1"/>
            </p:cNvCxnSpPr>
            <p:nvPr/>
          </p:nvCxnSpPr>
          <p:spPr>
            <a:xfrm flipV="1">
              <a:off x="3433429" y="1865722"/>
              <a:ext cx="344109" cy="4805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F5F4CFCD-3406-441C-9955-445AEC62AA95}"/>
                </a:ext>
              </a:extLst>
            </p:cNvPr>
            <p:cNvCxnSpPr>
              <a:stCxn id="41" idx="7"/>
              <a:endCxn id="123" idx="3"/>
            </p:cNvCxnSpPr>
            <p:nvPr/>
          </p:nvCxnSpPr>
          <p:spPr>
            <a:xfrm flipV="1">
              <a:off x="3494722" y="1493286"/>
              <a:ext cx="117909" cy="2083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AB964641-9F2E-4200-B113-E0EA6482D15A}"/>
                </a:ext>
              </a:extLst>
            </p:cNvPr>
            <p:cNvCxnSpPr>
              <a:stCxn id="40" idx="6"/>
              <a:endCxn id="123" idx="1"/>
            </p:cNvCxnSpPr>
            <p:nvPr/>
          </p:nvCxnSpPr>
          <p:spPr>
            <a:xfrm>
              <a:off x="3407323" y="1406414"/>
              <a:ext cx="205307" cy="2597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5E8CC17C-2390-48A7-817D-EFFF6C246587}"/>
                </a:ext>
              </a:extLst>
            </p:cNvPr>
            <p:cNvCxnSpPr>
              <a:stCxn id="36" idx="3"/>
              <a:endCxn id="33" idx="7"/>
            </p:cNvCxnSpPr>
            <p:nvPr/>
          </p:nvCxnSpPr>
          <p:spPr>
            <a:xfrm flipH="1">
              <a:off x="2672134" y="1464570"/>
              <a:ext cx="125549" cy="26693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B8B7BBE6-7DD3-4219-B752-4BF540E308A4}"/>
                </a:ext>
              </a:extLst>
            </p:cNvPr>
            <p:cNvCxnSpPr>
              <a:stCxn id="32" idx="5"/>
              <a:endCxn id="33" idx="1"/>
            </p:cNvCxnSpPr>
            <p:nvPr/>
          </p:nvCxnSpPr>
          <p:spPr>
            <a:xfrm>
              <a:off x="2471104" y="1618660"/>
              <a:ext cx="170648" cy="11284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8BF376EE-110A-4A1D-B815-7F7A156939C0}"/>
                </a:ext>
              </a:extLst>
            </p:cNvPr>
            <p:cNvCxnSpPr>
              <a:endCxn id="37" idx="3"/>
            </p:cNvCxnSpPr>
            <p:nvPr/>
          </p:nvCxnSpPr>
          <p:spPr>
            <a:xfrm flipV="1">
              <a:off x="2678426" y="1689070"/>
              <a:ext cx="408457" cy="492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E12D58C4-D909-4B84-BCF7-FCB61A4F9BF6}"/>
                </a:ext>
              </a:extLst>
            </p:cNvPr>
            <p:cNvCxnSpPr>
              <a:stCxn id="29" idx="6"/>
              <a:endCxn id="33" idx="2"/>
            </p:cNvCxnSpPr>
            <p:nvPr/>
          </p:nvCxnSpPr>
          <p:spPr>
            <a:xfrm flipV="1">
              <a:off x="2008643" y="1746693"/>
              <a:ext cx="626817" cy="18984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08B24CDC-5330-49CA-944D-4787DAA32FE7}"/>
                </a:ext>
              </a:extLst>
            </p:cNvPr>
            <p:cNvCxnSpPr>
              <a:stCxn id="29" idx="7"/>
              <a:endCxn id="31" idx="2"/>
            </p:cNvCxnSpPr>
            <p:nvPr/>
          </p:nvCxnSpPr>
          <p:spPr>
            <a:xfrm flipV="1">
              <a:off x="2002351" y="1695363"/>
              <a:ext cx="288856" cy="22598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43F04361-0E62-4385-B53B-2AC88291D8B0}"/>
                </a:ext>
              </a:extLst>
            </p:cNvPr>
            <p:cNvCxnSpPr>
              <a:stCxn id="33" idx="4"/>
              <a:endCxn id="34" idx="7"/>
            </p:cNvCxnSpPr>
            <p:nvPr/>
          </p:nvCxnSpPr>
          <p:spPr>
            <a:xfrm flipH="1">
              <a:off x="2475810" y="1768176"/>
              <a:ext cx="181134" cy="1961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AA9A7C1C-56B5-467A-B1E4-C1E466FAF562}"/>
                </a:ext>
              </a:extLst>
            </p:cNvPr>
            <p:cNvCxnSpPr>
              <a:endCxn id="35" idx="0"/>
            </p:cNvCxnSpPr>
            <p:nvPr/>
          </p:nvCxnSpPr>
          <p:spPr>
            <a:xfrm>
              <a:off x="2656944" y="1768176"/>
              <a:ext cx="0" cy="46450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DD4FB367-5389-4818-AB5C-71D17104C5D8}"/>
                </a:ext>
              </a:extLst>
            </p:cNvPr>
            <p:cNvCxnSpPr>
              <a:stCxn id="42" idx="4"/>
              <a:endCxn id="43" idx="0"/>
            </p:cNvCxnSpPr>
            <p:nvPr/>
          </p:nvCxnSpPr>
          <p:spPr>
            <a:xfrm>
              <a:off x="3255653" y="2058274"/>
              <a:ext cx="12743" cy="2493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0E030411-B0CB-4B8D-BE35-EB8B330BDB25}"/>
                </a:ext>
              </a:extLst>
            </p:cNvPr>
            <p:cNvSpPr/>
            <p:nvPr/>
          </p:nvSpPr>
          <p:spPr>
            <a:xfrm>
              <a:off x="2328031" y="2437029"/>
              <a:ext cx="42966" cy="42966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0BA4E216-C9EC-4B44-8D34-40A64EDA3C12}"/>
                </a:ext>
              </a:extLst>
            </p:cNvPr>
            <p:cNvCxnSpPr>
              <a:stCxn id="188" idx="7"/>
              <a:endCxn id="35" idx="3"/>
            </p:cNvCxnSpPr>
            <p:nvPr/>
          </p:nvCxnSpPr>
          <p:spPr>
            <a:xfrm flipV="1">
              <a:off x="2364705" y="2269353"/>
              <a:ext cx="277047" cy="17396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792FF1C2-B533-4E93-8072-B072694B43E3}"/>
                </a:ext>
              </a:extLst>
            </p:cNvPr>
            <p:cNvCxnSpPr>
              <a:endCxn id="43" idx="2"/>
            </p:cNvCxnSpPr>
            <p:nvPr/>
          </p:nvCxnSpPr>
          <p:spPr>
            <a:xfrm>
              <a:off x="3013279" y="2286152"/>
              <a:ext cx="233632" cy="42967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9543E15B-D9D0-4231-A389-3BD285EB4051}"/>
                </a:ext>
              </a:extLst>
            </p:cNvPr>
            <p:cNvCxnSpPr>
              <a:stCxn id="43" idx="4"/>
              <a:endCxn id="47" idx="0"/>
            </p:cNvCxnSpPr>
            <p:nvPr/>
          </p:nvCxnSpPr>
          <p:spPr>
            <a:xfrm flipH="1">
              <a:off x="3191231" y="2350602"/>
              <a:ext cx="77164" cy="7769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50EBD4E0-53F2-4B25-B084-2BBBA4A3A4B6}"/>
                </a:ext>
              </a:extLst>
            </p:cNvPr>
            <p:cNvCxnSpPr>
              <a:stCxn id="45" idx="5"/>
              <a:endCxn id="47" idx="1"/>
            </p:cNvCxnSpPr>
            <p:nvPr/>
          </p:nvCxnSpPr>
          <p:spPr>
            <a:xfrm>
              <a:off x="2721672" y="2721622"/>
              <a:ext cx="454367" cy="41225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CBE7C02A-70E1-40DA-AB5D-4D3EF145CD7B}"/>
                </a:ext>
              </a:extLst>
            </p:cNvPr>
            <p:cNvCxnSpPr>
              <a:stCxn id="26" idx="4"/>
              <a:endCxn id="107" idx="0"/>
            </p:cNvCxnSpPr>
            <p:nvPr/>
          </p:nvCxnSpPr>
          <p:spPr>
            <a:xfrm flipH="1">
              <a:off x="1859364" y="2913462"/>
              <a:ext cx="3127" cy="19410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18BC424E-F614-486C-887C-F60C6723F26A}"/>
                </a:ext>
              </a:extLst>
            </p:cNvPr>
            <p:cNvCxnSpPr>
              <a:stCxn id="27" idx="5"/>
              <a:endCxn id="107" idx="1"/>
            </p:cNvCxnSpPr>
            <p:nvPr/>
          </p:nvCxnSpPr>
          <p:spPr>
            <a:xfrm>
              <a:off x="1477546" y="2705784"/>
              <a:ext cx="351369" cy="41439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24383CDB-B6E6-4642-A82E-DD853BB01384}"/>
                </a:ext>
              </a:extLst>
            </p:cNvPr>
            <p:cNvCxnSpPr>
              <a:stCxn id="23" idx="5"/>
              <a:endCxn id="22" idx="2"/>
            </p:cNvCxnSpPr>
            <p:nvPr/>
          </p:nvCxnSpPr>
          <p:spPr>
            <a:xfrm>
              <a:off x="1493132" y="3021941"/>
              <a:ext cx="153080" cy="23164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7EE7D540-E354-47FA-BD8C-0C450966B194}"/>
                </a:ext>
              </a:extLst>
            </p:cNvPr>
            <p:cNvCxnSpPr>
              <a:stCxn id="22" idx="6"/>
              <a:endCxn id="107" idx="2"/>
            </p:cNvCxnSpPr>
            <p:nvPr/>
          </p:nvCxnSpPr>
          <p:spPr>
            <a:xfrm flipV="1">
              <a:off x="1689178" y="3150626"/>
              <a:ext cx="127124" cy="10295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893B1594-D990-4886-A383-7E81E26C4AF6}"/>
                </a:ext>
              </a:extLst>
            </p:cNvPr>
            <p:cNvCxnSpPr>
              <a:stCxn id="19" idx="7"/>
              <a:endCxn id="107" idx="3"/>
            </p:cNvCxnSpPr>
            <p:nvPr/>
          </p:nvCxnSpPr>
          <p:spPr>
            <a:xfrm flipV="1">
              <a:off x="1664721" y="3181076"/>
              <a:ext cx="164194" cy="32624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E075649D-7F0D-4A6B-AB8F-15A0AB492E53}"/>
                </a:ext>
              </a:extLst>
            </p:cNvPr>
            <p:cNvCxnSpPr>
              <a:stCxn id="107" idx="4"/>
              <a:endCxn id="12" idx="0"/>
            </p:cNvCxnSpPr>
            <p:nvPr/>
          </p:nvCxnSpPr>
          <p:spPr>
            <a:xfrm>
              <a:off x="1859364" y="3193688"/>
              <a:ext cx="138472" cy="60301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D0BAD15F-3C40-41E6-97E2-E87A1D529C68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1883974" y="2891980"/>
              <a:ext cx="423697" cy="1256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4D6FF264-0704-4889-B4FC-CD3F21E204B7}"/>
                </a:ext>
              </a:extLst>
            </p:cNvPr>
            <p:cNvCxnSpPr>
              <a:stCxn id="28" idx="5"/>
              <a:endCxn id="25" idx="1"/>
            </p:cNvCxnSpPr>
            <p:nvPr/>
          </p:nvCxnSpPr>
          <p:spPr>
            <a:xfrm>
              <a:off x="1962796" y="2454948"/>
              <a:ext cx="351167" cy="434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344C909E-5C59-4BDF-AD44-901A095836AF}"/>
                </a:ext>
              </a:extLst>
            </p:cNvPr>
            <p:cNvCxnSpPr>
              <a:stCxn id="29" idx="4"/>
            </p:cNvCxnSpPr>
            <p:nvPr/>
          </p:nvCxnSpPr>
          <p:spPr>
            <a:xfrm flipH="1">
              <a:off x="1947605" y="1958017"/>
              <a:ext cx="39556" cy="45743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7DF175D2-4CFD-47AF-AAAB-F2FA08608985}"/>
                </a:ext>
              </a:extLst>
            </p:cNvPr>
            <p:cNvCxnSpPr>
              <a:stCxn id="29" idx="5"/>
              <a:endCxn id="30" idx="1"/>
            </p:cNvCxnSpPr>
            <p:nvPr/>
          </p:nvCxnSpPr>
          <p:spPr>
            <a:xfrm>
              <a:off x="2002351" y="1951726"/>
              <a:ext cx="151924" cy="1343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F1EE1FDB-293E-44A1-B256-61D122ED3511}"/>
                </a:ext>
              </a:extLst>
            </p:cNvPr>
            <p:cNvCxnSpPr>
              <a:stCxn id="107" idx="5"/>
              <a:endCxn id="8" idx="2"/>
            </p:cNvCxnSpPr>
            <p:nvPr/>
          </p:nvCxnSpPr>
          <p:spPr>
            <a:xfrm>
              <a:off x="1889813" y="3181076"/>
              <a:ext cx="763262" cy="20609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20D158D7-1A16-4EB0-82E5-5E3A258C3134}"/>
                </a:ext>
              </a:extLst>
            </p:cNvPr>
            <p:cNvCxnSpPr>
              <a:stCxn id="107" idx="5"/>
              <a:endCxn id="15" idx="0"/>
            </p:cNvCxnSpPr>
            <p:nvPr/>
          </p:nvCxnSpPr>
          <p:spPr>
            <a:xfrm>
              <a:off x="1889813" y="3181076"/>
              <a:ext cx="175695" cy="255505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E2E3BAEC-7BC0-47CB-AEB7-1C23B716EE13}"/>
                </a:ext>
              </a:extLst>
            </p:cNvPr>
            <p:cNvCxnSpPr>
              <a:stCxn id="20" idx="4"/>
              <a:endCxn id="108" idx="1"/>
            </p:cNvCxnSpPr>
            <p:nvPr/>
          </p:nvCxnSpPr>
          <p:spPr>
            <a:xfrm>
              <a:off x="1321114" y="3340980"/>
              <a:ext cx="147861" cy="80839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11344581-A7D6-4EE1-952C-49904259C5F9}"/>
                </a:ext>
              </a:extLst>
            </p:cNvPr>
            <p:cNvCxnSpPr>
              <a:stCxn id="16" idx="4"/>
              <a:endCxn id="108" idx="0"/>
            </p:cNvCxnSpPr>
            <p:nvPr/>
          </p:nvCxnSpPr>
          <p:spPr>
            <a:xfrm flipH="1">
              <a:off x="1499423" y="3701104"/>
              <a:ext cx="1" cy="4356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B2013211-BD0A-4223-9B84-6494760EC3F6}"/>
                </a:ext>
              </a:extLst>
            </p:cNvPr>
            <p:cNvCxnSpPr>
              <a:stCxn id="17" idx="3"/>
              <a:endCxn id="108" idx="7"/>
            </p:cNvCxnSpPr>
            <p:nvPr/>
          </p:nvCxnSpPr>
          <p:spPr>
            <a:xfrm flipH="1">
              <a:off x="1529873" y="3902946"/>
              <a:ext cx="140549" cy="2464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0E93C90C-EBAF-414F-B41D-8EB5FBCA8FB4}"/>
                </a:ext>
              </a:extLst>
            </p:cNvPr>
            <p:cNvCxnSpPr>
              <a:stCxn id="108" idx="6"/>
              <a:endCxn id="18" idx="3"/>
            </p:cNvCxnSpPr>
            <p:nvPr/>
          </p:nvCxnSpPr>
          <p:spPr>
            <a:xfrm flipV="1">
              <a:off x="1542485" y="4064634"/>
              <a:ext cx="444674" cy="1151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64C21AF2-F0B3-4153-8719-4BBA06904E3C}"/>
                </a:ext>
              </a:extLst>
            </p:cNvPr>
            <p:cNvCxnSpPr>
              <a:stCxn id="108" idx="5"/>
              <a:endCxn id="88" idx="2"/>
            </p:cNvCxnSpPr>
            <p:nvPr/>
          </p:nvCxnSpPr>
          <p:spPr>
            <a:xfrm>
              <a:off x="1529873" y="4210268"/>
              <a:ext cx="177224" cy="7812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E55804BF-36F1-43F5-BF0E-B100ED1C1BF2}"/>
                </a:ext>
              </a:extLst>
            </p:cNvPr>
            <p:cNvCxnSpPr>
              <a:stCxn id="89" idx="4"/>
              <a:endCxn id="112" idx="0"/>
            </p:cNvCxnSpPr>
            <p:nvPr/>
          </p:nvCxnSpPr>
          <p:spPr>
            <a:xfrm>
              <a:off x="2107842" y="4537597"/>
              <a:ext cx="130193" cy="4961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21665680-5BB7-4345-A999-39A17503A12A}"/>
                </a:ext>
              </a:extLst>
            </p:cNvPr>
            <p:cNvCxnSpPr>
              <a:stCxn id="86" idx="5"/>
              <a:endCxn id="84" idx="0"/>
            </p:cNvCxnSpPr>
            <p:nvPr/>
          </p:nvCxnSpPr>
          <p:spPr>
            <a:xfrm>
              <a:off x="2306398" y="4509822"/>
              <a:ext cx="98689" cy="21383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917EDBBB-B210-46DA-BF42-B54DFBB45E1F}"/>
                </a:ext>
              </a:extLst>
            </p:cNvPr>
            <p:cNvCxnSpPr>
              <a:stCxn id="84" idx="7"/>
              <a:endCxn id="87" idx="3"/>
            </p:cNvCxnSpPr>
            <p:nvPr/>
          </p:nvCxnSpPr>
          <p:spPr>
            <a:xfrm flipV="1">
              <a:off x="2420278" y="4282099"/>
              <a:ext cx="260002" cy="44785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822AA6B1-29D1-460D-B6F1-2FDA6524800B}"/>
                </a:ext>
              </a:extLst>
            </p:cNvPr>
            <p:cNvCxnSpPr>
              <a:stCxn id="84" idx="6"/>
              <a:endCxn id="85" idx="2"/>
            </p:cNvCxnSpPr>
            <p:nvPr/>
          </p:nvCxnSpPr>
          <p:spPr>
            <a:xfrm>
              <a:off x="2426570" y="4745144"/>
              <a:ext cx="204452" cy="4126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F02F0D4B-6CF0-49D9-BA0D-328218BA6B8F}"/>
                </a:ext>
              </a:extLst>
            </p:cNvPr>
            <p:cNvCxnSpPr>
              <a:endCxn id="82" idx="0"/>
            </p:cNvCxnSpPr>
            <p:nvPr/>
          </p:nvCxnSpPr>
          <p:spPr>
            <a:xfrm>
              <a:off x="2411171" y="4767730"/>
              <a:ext cx="15399" cy="44658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FE1676DB-29FC-4E3C-8509-3CFC8DB9C491}"/>
                </a:ext>
              </a:extLst>
            </p:cNvPr>
            <p:cNvCxnSpPr>
              <a:stCxn id="84" idx="5"/>
              <a:endCxn id="83" idx="1"/>
            </p:cNvCxnSpPr>
            <p:nvPr/>
          </p:nvCxnSpPr>
          <p:spPr>
            <a:xfrm>
              <a:off x="2420278" y="4760335"/>
              <a:ext cx="285278" cy="35928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894790D0-563D-4B33-85BF-CD62BEDC32D0}"/>
                </a:ext>
              </a:extLst>
            </p:cNvPr>
            <p:cNvCxnSpPr>
              <a:stCxn id="82" idx="6"/>
              <a:endCxn id="81" idx="2"/>
            </p:cNvCxnSpPr>
            <p:nvPr/>
          </p:nvCxnSpPr>
          <p:spPr>
            <a:xfrm>
              <a:off x="2448053" y="5235803"/>
              <a:ext cx="495405" cy="20121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3F98BBB7-F06E-4934-AD4E-6052FF449012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 flipV="1">
              <a:off x="2741728" y="4600777"/>
              <a:ext cx="426125" cy="1567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C6B2F25E-F05F-4832-8767-C90E37B2D350}"/>
                </a:ext>
              </a:extLst>
            </p:cNvPr>
            <p:cNvCxnSpPr>
              <a:stCxn id="79" idx="5"/>
              <a:endCxn id="78" idx="1"/>
            </p:cNvCxnSpPr>
            <p:nvPr/>
          </p:nvCxnSpPr>
          <p:spPr>
            <a:xfrm>
              <a:off x="3381976" y="4398686"/>
              <a:ext cx="245912" cy="200961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4C4A176E-E7FB-4CA3-AE53-C552D4124CAF}"/>
                </a:ext>
              </a:extLst>
            </p:cNvPr>
            <p:cNvCxnSpPr>
              <a:stCxn id="111" idx="7"/>
              <a:endCxn id="78" idx="3"/>
            </p:cNvCxnSpPr>
            <p:nvPr/>
          </p:nvCxnSpPr>
          <p:spPr>
            <a:xfrm flipV="1">
              <a:off x="3200197" y="4630030"/>
              <a:ext cx="427692" cy="316179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E11BB576-5283-4968-9745-E964DB73F58F}"/>
                </a:ext>
              </a:extLst>
            </p:cNvPr>
            <p:cNvCxnSpPr>
              <a:stCxn id="78" idx="4"/>
              <a:endCxn id="80" idx="0"/>
            </p:cNvCxnSpPr>
            <p:nvPr/>
          </p:nvCxnSpPr>
          <p:spPr>
            <a:xfrm flipH="1">
              <a:off x="3547950" y="4636321"/>
              <a:ext cx="95130" cy="40168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0D270F7F-963D-47AF-BBCB-F7D7C2A11B8A}"/>
                </a:ext>
              </a:extLst>
            </p:cNvPr>
            <p:cNvSpPr/>
            <p:nvPr/>
          </p:nvSpPr>
          <p:spPr>
            <a:xfrm>
              <a:off x="2884189" y="3935296"/>
              <a:ext cx="86124" cy="86124"/>
            </a:xfrm>
            <a:prstGeom prst="ellipse">
              <a:avLst/>
            </a:prstGeom>
            <a:solidFill>
              <a:srgbClr val="005CA7"/>
            </a:solidFill>
            <a:ln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BD465607-CACC-46FE-9B76-D29BCC7C52BA}"/>
                </a:ext>
              </a:extLst>
            </p:cNvPr>
            <p:cNvCxnSpPr>
              <a:stCxn id="94" idx="6"/>
              <a:endCxn id="221" idx="2"/>
            </p:cNvCxnSpPr>
            <p:nvPr/>
          </p:nvCxnSpPr>
          <p:spPr>
            <a:xfrm>
              <a:off x="2695470" y="3884954"/>
              <a:ext cx="188719" cy="9340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424CA4DD-F181-4FFF-8611-2CB06B4D0D10}"/>
                </a:ext>
              </a:extLst>
            </p:cNvPr>
            <p:cNvCxnSpPr>
              <a:stCxn id="221" idx="4"/>
              <a:endCxn id="93" idx="0"/>
            </p:cNvCxnSpPr>
            <p:nvPr/>
          </p:nvCxnSpPr>
          <p:spPr>
            <a:xfrm>
              <a:off x="2927251" y="4021420"/>
              <a:ext cx="17771" cy="359350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B69E97F8-9A9C-447F-A1A7-0CDC6EFFA6B5}"/>
                </a:ext>
              </a:extLst>
            </p:cNvPr>
            <p:cNvCxnSpPr>
              <a:stCxn id="221" idx="6"/>
              <a:endCxn id="95" idx="2"/>
            </p:cNvCxnSpPr>
            <p:nvPr/>
          </p:nvCxnSpPr>
          <p:spPr>
            <a:xfrm flipV="1">
              <a:off x="2970313" y="3816652"/>
              <a:ext cx="413681" cy="16170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633921CC-3845-4C89-B746-A2614710E2BC}"/>
                </a:ext>
              </a:extLst>
            </p:cNvPr>
            <p:cNvCxnSpPr>
              <a:stCxn id="10" idx="5"/>
              <a:endCxn id="221" idx="1"/>
            </p:cNvCxnSpPr>
            <p:nvPr/>
          </p:nvCxnSpPr>
          <p:spPr>
            <a:xfrm>
              <a:off x="2504993" y="3516221"/>
              <a:ext cx="391809" cy="431688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6EBA5FA1-3AF1-4CA4-B270-083CF70E5A37}"/>
                </a:ext>
              </a:extLst>
            </p:cNvPr>
            <p:cNvCxnSpPr>
              <a:stCxn id="48" idx="6"/>
              <a:endCxn id="116" idx="2"/>
            </p:cNvCxnSpPr>
            <p:nvPr/>
          </p:nvCxnSpPr>
          <p:spPr>
            <a:xfrm flipV="1">
              <a:off x="3414872" y="3301513"/>
              <a:ext cx="390230" cy="43063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A6EC2E6B-5B05-4394-959B-D2882957FF7A}"/>
                </a:ext>
              </a:extLst>
            </p:cNvPr>
            <p:cNvCxnSpPr>
              <a:stCxn id="116" idx="4"/>
              <a:endCxn id="97" idx="7"/>
            </p:cNvCxnSpPr>
            <p:nvPr/>
          </p:nvCxnSpPr>
          <p:spPr>
            <a:xfrm flipH="1">
              <a:off x="3776825" y="3344575"/>
              <a:ext cx="71338" cy="384834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35EFA6B1-6C92-4C0D-82D5-6F16B6D27845}"/>
                </a:ext>
              </a:extLst>
            </p:cNvPr>
            <p:cNvCxnSpPr>
              <a:stCxn id="115" idx="4"/>
              <a:endCxn id="98" idx="0"/>
            </p:cNvCxnSpPr>
            <p:nvPr/>
          </p:nvCxnSpPr>
          <p:spPr>
            <a:xfrm>
              <a:off x="4051697" y="3134931"/>
              <a:ext cx="86945" cy="380252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E94245B8-CD42-4858-82B0-A23883CCD42F}"/>
                </a:ext>
              </a:extLst>
            </p:cNvPr>
            <p:cNvCxnSpPr>
              <a:stCxn id="115" idx="6"/>
              <a:endCxn id="99" idx="3"/>
            </p:cNvCxnSpPr>
            <p:nvPr/>
          </p:nvCxnSpPr>
          <p:spPr>
            <a:xfrm>
              <a:off x="4094759" y="3091869"/>
              <a:ext cx="394582" cy="52466"/>
            </a:xfrm>
            <a:prstGeom prst="line">
              <a:avLst/>
            </a:prstGeom>
            <a:ln>
              <a:solidFill>
                <a:srgbClr val="005C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Freeform 34">
              <a:extLst>
                <a:ext uri="{FF2B5EF4-FFF2-40B4-BE49-F238E27FC236}">
                  <a16:creationId xmlns:a16="http://schemas.microsoft.com/office/drawing/2014/main" id="{5C991165-BE1B-4ACC-AB5B-FD0DFBC3E9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786" y="4631608"/>
              <a:ext cx="268544" cy="270037"/>
            </a:xfrm>
            <a:custGeom>
              <a:avLst/>
              <a:gdLst>
                <a:gd name="T0" fmla="*/ 180 w 199"/>
                <a:gd name="T1" fmla="*/ 80 h 199"/>
                <a:gd name="T2" fmla="*/ 118 w 199"/>
                <a:gd name="T3" fmla="*/ 19 h 199"/>
                <a:gd name="T4" fmla="*/ 137 w 199"/>
                <a:gd name="T5" fmla="*/ 0 h 199"/>
                <a:gd name="T6" fmla="*/ 199 w 199"/>
                <a:gd name="T7" fmla="*/ 62 h 199"/>
                <a:gd name="T8" fmla="*/ 180 w 199"/>
                <a:gd name="T9" fmla="*/ 80 h 199"/>
                <a:gd name="T10" fmla="*/ 162 w 199"/>
                <a:gd name="T11" fmla="*/ 98 h 199"/>
                <a:gd name="T12" fmla="*/ 160 w 199"/>
                <a:gd name="T13" fmla="*/ 99 h 199"/>
                <a:gd name="T14" fmla="*/ 149 w 199"/>
                <a:gd name="T15" fmla="*/ 99 h 199"/>
                <a:gd name="T16" fmla="*/ 137 w 199"/>
                <a:gd name="T17" fmla="*/ 99 h 199"/>
                <a:gd name="T18" fmla="*/ 124 w 199"/>
                <a:gd name="T19" fmla="*/ 149 h 199"/>
                <a:gd name="T20" fmla="*/ 25 w 199"/>
                <a:gd name="T21" fmla="*/ 199 h 199"/>
                <a:gd name="T22" fmla="*/ 13 w 199"/>
                <a:gd name="T23" fmla="*/ 199 h 199"/>
                <a:gd name="T24" fmla="*/ 52 w 199"/>
                <a:gd name="T25" fmla="*/ 159 h 199"/>
                <a:gd name="T26" fmla="*/ 62 w 199"/>
                <a:gd name="T27" fmla="*/ 161 h 199"/>
                <a:gd name="T28" fmla="*/ 87 w 199"/>
                <a:gd name="T29" fmla="*/ 137 h 199"/>
                <a:gd name="T30" fmla="*/ 62 w 199"/>
                <a:gd name="T31" fmla="*/ 112 h 199"/>
                <a:gd name="T32" fmla="*/ 37 w 199"/>
                <a:gd name="T33" fmla="*/ 137 h 199"/>
                <a:gd name="T34" fmla="*/ 40 w 199"/>
                <a:gd name="T35" fmla="*/ 147 h 199"/>
                <a:gd name="T36" fmla="*/ 0 w 199"/>
                <a:gd name="T37" fmla="*/ 186 h 199"/>
                <a:gd name="T38" fmla="*/ 0 w 199"/>
                <a:gd name="T39" fmla="*/ 174 h 199"/>
                <a:gd name="T40" fmla="*/ 50 w 199"/>
                <a:gd name="T41" fmla="*/ 75 h 199"/>
                <a:gd name="T42" fmla="*/ 100 w 199"/>
                <a:gd name="T43" fmla="*/ 62 h 199"/>
                <a:gd name="T44" fmla="*/ 100 w 199"/>
                <a:gd name="T45" fmla="*/ 50 h 199"/>
                <a:gd name="T46" fmla="*/ 100 w 199"/>
                <a:gd name="T47" fmla="*/ 38 h 199"/>
                <a:gd name="T48" fmla="*/ 100 w 199"/>
                <a:gd name="T49" fmla="*/ 37 h 199"/>
                <a:gd name="T50" fmla="*/ 106 w 199"/>
                <a:gd name="T51" fmla="*/ 31 h 199"/>
                <a:gd name="T52" fmla="*/ 167 w 199"/>
                <a:gd name="T53" fmla="*/ 93 h 199"/>
                <a:gd name="T54" fmla="*/ 162 w 199"/>
                <a:gd name="T55" fmla="*/ 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199">
                  <a:moveTo>
                    <a:pt x="180" y="80"/>
                  </a:moveTo>
                  <a:cubicBezTo>
                    <a:pt x="118" y="19"/>
                    <a:pt x="118" y="19"/>
                    <a:pt x="118" y="19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99" y="62"/>
                    <a:pt x="199" y="62"/>
                    <a:pt x="199" y="62"/>
                  </a:cubicBezTo>
                  <a:lnTo>
                    <a:pt x="180" y="80"/>
                  </a:lnTo>
                  <a:close/>
                  <a:moveTo>
                    <a:pt x="162" y="98"/>
                  </a:moveTo>
                  <a:cubicBezTo>
                    <a:pt x="161" y="99"/>
                    <a:pt x="161" y="99"/>
                    <a:pt x="160" y="99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37" y="99"/>
                    <a:pt x="137" y="99"/>
                    <a:pt x="137" y="99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3" y="199"/>
                    <a:pt x="13" y="199"/>
                    <a:pt x="13" y="199"/>
                  </a:cubicBezTo>
                  <a:cubicBezTo>
                    <a:pt x="52" y="159"/>
                    <a:pt x="52" y="159"/>
                    <a:pt x="52" y="159"/>
                  </a:cubicBezTo>
                  <a:cubicBezTo>
                    <a:pt x="55" y="161"/>
                    <a:pt x="59" y="161"/>
                    <a:pt x="62" y="161"/>
                  </a:cubicBezTo>
                  <a:cubicBezTo>
                    <a:pt x="76" y="161"/>
                    <a:pt x="87" y="150"/>
                    <a:pt x="87" y="137"/>
                  </a:cubicBezTo>
                  <a:cubicBezTo>
                    <a:pt x="87" y="123"/>
                    <a:pt x="76" y="112"/>
                    <a:pt x="62" y="112"/>
                  </a:cubicBezTo>
                  <a:cubicBezTo>
                    <a:pt x="49" y="112"/>
                    <a:pt x="37" y="123"/>
                    <a:pt x="37" y="137"/>
                  </a:cubicBezTo>
                  <a:cubicBezTo>
                    <a:pt x="37" y="140"/>
                    <a:pt x="38" y="144"/>
                    <a:pt x="40" y="147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67" y="93"/>
                    <a:pt x="167" y="93"/>
                    <a:pt x="167" y="93"/>
                  </a:cubicBezTo>
                  <a:lnTo>
                    <a:pt x="162" y="9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66">
              <a:extLst>
                <a:ext uri="{FF2B5EF4-FFF2-40B4-BE49-F238E27FC236}">
                  <a16:creationId xmlns:a16="http://schemas.microsoft.com/office/drawing/2014/main" id="{D24783E6-89CF-4301-83F7-D9AF50D96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44495" y="3315893"/>
              <a:ext cx="270037" cy="23721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6">
              <a:extLst>
                <a:ext uri="{FF2B5EF4-FFF2-40B4-BE49-F238E27FC236}">
                  <a16:creationId xmlns:a16="http://schemas.microsoft.com/office/drawing/2014/main" id="{EFC561AD-A60C-462A-B406-7CD021B39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5281" y="3733419"/>
              <a:ext cx="241690" cy="268544"/>
            </a:xfrm>
            <a:custGeom>
              <a:avLst/>
              <a:gdLst>
                <a:gd name="T0" fmla="*/ 147 w 179"/>
                <a:gd name="T1" fmla="*/ 117 h 199"/>
                <a:gd name="T2" fmla="*/ 147 w 179"/>
                <a:gd name="T3" fmla="*/ 61 h 199"/>
                <a:gd name="T4" fmla="*/ 179 w 179"/>
                <a:gd name="T5" fmla="*/ 66 h 199"/>
                <a:gd name="T6" fmla="*/ 179 w 179"/>
                <a:gd name="T7" fmla="*/ 112 h 199"/>
                <a:gd name="T8" fmla="*/ 147 w 179"/>
                <a:gd name="T9" fmla="*/ 117 h 199"/>
                <a:gd name="T10" fmla="*/ 23 w 179"/>
                <a:gd name="T11" fmla="*/ 35 h 199"/>
                <a:gd name="T12" fmla="*/ 23 w 179"/>
                <a:gd name="T13" fmla="*/ 199 h 199"/>
                <a:gd name="T14" fmla="*/ 11 w 179"/>
                <a:gd name="T15" fmla="*/ 199 h 199"/>
                <a:gd name="T16" fmla="*/ 11 w 179"/>
                <a:gd name="T17" fmla="*/ 35 h 199"/>
                <a:gd name="T18" fmla="*/ 0 w 179"/>
                <a:gd name="T19" fmla="*/ 18 h 199"/>
                <a:gd name="T20" fmla="*/ 18 w 179"/>
                <a:gd name="T21" fmla="*/ 0 h 199"/>
                <a:gd name="T22" fmla="*/ 36 w 179"/>
                <a:gd name="T23" fmla="*/ 18 h 199"/>
                <a:gd name="T24" fmla="*/ 23 w 179"/>
                <a:gd name="T25" fmla="*/ 35 h 199"/>
                <a:gd name="T26" fmla="*/ 67 w 179"/>
                <a:gd name="T27" fmla="*/ 130 h 199"/>
                <a:gd name="T28" fmla="*/ 31 w 179"/>
                <a:gd name="T29" fmla="*/ 135 h 199"/>
                <a:gd name="T30" fmla="*/ 31 w 179"/>
                <a:gd name="T31" fmla="*/ 43 h 199"/>
                <a:gd name="T32" fmla="*/ 67 w 179"/>
                <a:gd name="T33" fmla="*/ 49 h 199"/>
                <a:gd name="T34" fmla="*/ 67 w 179"/>
                <a:gd name="T35" fmla="*/ 130 h 199"/>
                <a:gd name="T36" fmla="*/ 91 w 179"/>
                <a:gd name="T37" fmla="*/ 52 h 199"/>
                <a:gd name="T38" fmla="*/ 123 w 179"/>
                <a:gd name="T39" fmla="*/ 57 h 199"/>
                <a:gd name="T40" fmla="*/ 123 w 179"/>
                <a:gd name="T41" fmla="*/ 121 h 199"/>
                <a:gd name="T42" fmla="*/ 91 w 179"/>
                <a:gd name="T43" fmla="*/ 126 h 199"/>
                <a:gd name="T44" fmla="*/ 91 w 179"/>
                <a:gd name="T45" fmla="*/ 5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9" h="199">
                  <a:moveTo>
                    <a:pt x="147" y="117"/>
                  </a:moveTo>
                  <a:cubicBezTo>
                    <a:pt x="147" y="61"/>
                    <a:pt x="147" y="61"/>
                    <a:pt x="147" y="61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79" y="112"/>
                    <a:pt x="179" y="112"/>
                    <a:pt x="179" y="112"/>
                  </a:cubicBezTo>
                  <a:lnTo>
                    <a:pt x="147" y="117"/>
                  </a:lnTo>
                  <a:close/>
                  <a:moveTo>
                    <a:pt x="23" y="35"/>
                  </a:moveTo>
                  <a:cubicBezTo>
                    <a:pt x="23" y="199"/>
                    <a:pt x="23" y="199"/>
                    <a:pt x="23" y="199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5" y="32"/>
                    <a:pt x="0" y="25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6"/>
                    <a:pt x="31" y="33"/>
                    <a:pt x="23" y="35"/>
                  </a:cubicBezTo>
                  <a:close/>
                  <a:moveTo>
                    <a:pt x="67" y="130"/>
                  </a:moveTo>
                  <a:cubicBezTo>
                    <a:pt x="31" y="135"/>
                    <a:pt x="31" y="135"/>
                    <a:pt x="31" y="13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130"/>
                  </a:lnTo>
                  <a:close/>
                  <a:moveTo>
                    <a:pt x="91" y="52"/>
                  </a:moveTo>
                  <a:cubicBezTo>
                    <a:pt x="123" y="57"/>
                    <a:pt x="123" y="57"/>
                    <a:pt x="123" y="57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1" y="126"/>
                    <a:pt x="91" y="126"/>
                    <a:pt x="91" y="126"/>
                  </a:cubicBezTo>
                  <a:lnTo>
                    <a:pt x="91" y="5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43">
              <a:extLst>
                <a:ext uri="{FF2B5EF4-FFF2-40B4-BE49-F238E27FC236}">
                  <a16:creationId xmlns:a16="http://schemas.microsoft.com/office/drawing/2014/main" id="{3F442264-C730-45B7-85C5-61A758DE4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999" y="4588078"/>
              <a:ext cx="268544" cy="241690"/>
            </a:xfrm>
            <a:custGeom>
              <a:avLst/>
              <a:gdLst>
                <a:gd name="T0" fmla="*/ 180 w 198"/>
                <a:gd name="T1" fmla="*/ 73 h 179"/>
                <a:gd name="T2" fmla="*/ 18 w 198"/>
                <a:gd name="T3" fmla="*/ 73 h 179"/>
                <a:gd name="T4" fmla="*/ 0 w 198"/>
                <a:gd name="T5" fmla="*/ 55 h 179"/>
                <a:gd name="T6" fmla="*/ 198 w 198"/>
                <a:gd name="T7" fmla="*/ 55 h 179"/>
                <a:gd name="T8" fmla="*/ 180 w 198"/>
                <a:gd name="T9" fmla="*/ 73 h 179"/>
                <a:gd name="T10" fmla="*/ 171 w 198"/>
                <a:gd name="T11" fmla="*/ 82 h 179"/>
                <a:gd name="T12" fmla="*/ 153 w 198"/>
                <a:gd name="T13" fmla="*/ 100 h 179"/>
                <a:gd name="T14" fmla="*/ 45 w 198"/>
                <a:gd name="T15" fmla="*/ 100 h 179"/>
                <a:gd name="T16" fmla="*/ 27 w 198"/>
                <a:gd name="T17" fmla="*/ 82 h 179"/>
                <a:gd name="T18" fmla="*/ 171 w 198"/>
                <a:gd name="T19" fmla="*/ 82 h 179"/>
                <a:gd name="T20" fmla="*/ 144 w 198"/>
                <a:gd name="T21" fmla="*/ 109 h 179"/>
                <a:gd name="T22" fmla="*/ 126 w 198"/>
                <a:gd name="T23" fmla="*/ 127 h 179"/>
                <a:gd name="T24" fmla="*/ 72 w 198"/>
                <a:gd name="T25" fmla="*/ 127 h 179"/>
                <a:gd name="T26" fmla="*/ 54 w 198"/>
                <a:gd name="T27" fmla="*/ 109 h 179"/>
                <a:gd name="T28" fmla="*/ 144 w 198"/>
                <a:gd name="T29" fmla="*/ 109 h 179"/>
                <a:gd name="T30" fmla="*/ 99 w 198"/>
                <a:gd name="T31" fmla="*/ 129 h 179"/>
                <a:gd name="T32" fmla="*/ 124 w 198"/>
                <a:gd name="T33" fmla="*/ 154 h 179"/>
                <a:gd name="T34" fmla="*/ 99 w 198"/>
                <a:gd name="T35" fmla="*/ 179 h 179"/>
                <a:gd name="T36" fmla="*/ 73 w 198"/>
                <a:gd name="T37" fmla="*/ 154 h 179"/>
                <a:gd name="T38" fmla="*/ 99 w 198"/>
                <a:gd name="T39" fmla="*/ 12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79">
                  <a:moveTo>
                    <a:pt x="180" y="73"/>
                  </a:moveTo>
                  <a:cubicBezTo>
                    <a:pt x="135" y="28"/>
                    <a:pt x="63" y="28"/>
                    <a:pt x="18" y="7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5" y="0"/>
                    <a:pt x="143" y="0"/>
                    <a:pt x="198" y="55"/>
                  </a:cubicBezTo>
                  <a:lnTo>
                    <a:pt x="180" y="73"/>
                  </a:lnTo>
                  <a:close/>
                  <a:moveTo>
                    <a:pt x="171" y="82"/>
                  </a:moveTo>
                  <a:cubicBezTo>
                    <a:pt x="153" y="100"/>
                    <a:pt x="153" y="100"/>
                    <a:pt x="153" y="100"/>
                  </a:cubicBezTo>
                  <a:cubicBezTo>
                    <a:pt x="123" y="70"/>
                    <a:pt x="75" y="70"/>
                    <a:pt x="45" y="100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67" y="42"/>
                    <a:pt x="131" y="42"/>
                    <a:pt x="171" y="82"/>
                  </a:cubicBezTo>
                  <a:close/>
                  <a:moveTo>
                    <a:pt x="144" y="109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11" y="112"/>
                    <a:pt x="87" y="112"/>
                    <a:pt x="72" y="127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79" y="84"/>
                    <a:pt x="119" y="84"/>
                    <a:pt x="144" y="109"/>
                  </a:cubicBezTo>
                  <a:close/>
                  <a:moveTo>
                    <a:pt x="99" y="129"/>
                  </a:moveTo>
                  <a:cubicBezTo>
                    <a:pt x="113" y="129"/>
                    <a:pt x="124" y="140"/>
                    <a:pt x="124" y="154"/>
                  </a:cubicBezTo>
                  <a:cubicBezTo>
                    <a:pt x="124" y="168"/>
                    <a:pt x="113" y="179"/>
                    <a:pt x="99" y="179"/>
                  </a:cubicBezTo>
                  <a:cubicBezTo>
                    <a:pt x="85" y="179"/>
                    <a:pt x="73" y="168"/>
                    <a:pt x="73" y="154"/>
                  </a:cubicBezTo>
                  <a:cubicBezTo>
                    <a:pt x="73" y="140"/>
                    <a:pt x="85" y="129"/>
                    <a:pt x="99" y="12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39">
              <a:extLst>
                <a:ext uri="{FF2B5EF4-FFF2-40B4-BE49-F238E27FC236}">
                  <a16:creationId xmlns:a16="http://schemas.microsoft.com/office/drawing/2014/main" id="{3CD18159-CA51-4CF9-AD68-BC07E91712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877" y="2325282"/>
              <a:ext cx="259593" cy="2536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54">
              <a:extLst>
                <a:ext uri="{FF2B5EF4-FFF2-40B4-BE49-F238E27FC236}">
                  <a16:creationId xmlns:a16="http://schemas.microsoft.com/office/drawing/2014/main" id="{B2745E37-BD14-4D0C-A137-4BC412698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0280" y="2207983"/>
              <a:ext cx="258102" cy="256609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45">
              <a:extLst>
                <a:ext uri="{FF2B5EF4-FFF2-40B4-BE49-F238E27FC236}">
                  <a16:creationId xmlns:a16="http://schemas.microsoft.com/office/drawing/2014/main" id="{1269733D-B31F-47A3-9F87-405BCEC50D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637" y="1829144"/>
              <a:ext cx="162619" cy="270037"/>
            </a:xfrm>
            <a:custGeom>
              <a:avLst/>
              <a:gdLst>
                <a:gd name="T0" fmla="*/ 76 w 109"/>
                <a:gd name="T1" fmla="*/ 127 h 181"/>
                <a:gd name="T2" fmla="*/ 65 w 109"/>
                <a:gd name="T3" fmla="*/ 116 h 181"/>
                <a:gd name="T4" fmla="*/ 76 w 109"/>
                <a:gd name="T5" fmla="*/ 105 h 181"/>
                <a:gd name="T6" fmla="*/ 98 w 109"/>
                <a:gd name="T7" fmla="*/ 94 h 181"/>
                <a:gd name="T8" fmla="*/ 109 w 109"/>
                <a:gd name="T9" fmla="*/ 105 h 181"/>
                <a:gd name="T10" fmla="*/ 76 w 109"/>
                <a:gd name="T11" fmla="*/ 116 h 181"/>
                <a:gd name="T12" fmla="*/ 87 w 109"/>
                <a:gd name="T13" fmla="*/ 149 h 181"/>
                <a:gd name="T14" fmla="*/ 76 w 109"/>
                <a:gd name="T15" fmla="*/ 138 h 181"/>
                <a:gd name="T16" fmla="*/ 87 w 109"/>
                <a:gd name="T17" fmla="*/ 127 h 181"/>
                <a:gd name="T18" fmla="*/ 98 w 109"/>
                <a:gd name="T19" fmla="*/ 159 h 181"/>
                <a:gd name="T20" fmla="*/ 87 w 109"/>
                <a:gd name="T21" fmla="*/ 170 h 181"/>
                <a:gd name="T22" fmla="*/ 87 w 109"/>
                <a:gd name="T23" fmla="*/ 149 h 181"/>
                <a:gd name="T24" fmla="*/ 98 w 109"/>
                <a:gd name="T25" fmla="*/ 159 h 181"/>
                <a:gd name="T26" fmla="*/ 65 w 109"/>
                <a:gd name="T27" fmla="*/ 181 h 181"/>
                <a:gd name="T28" fmla="*/ 76 w 109"/>
                <a:gd name="T29" fmla="*/ 170 h 181"/>
                <a:gd name="T30" fmla="*/ 87 w 109"/>
                <a:gd name="T31" fmla="*/ 181 h 181"/>
                <a:gd name="T32" fmla="*/ 54 w 109"/>
                <a:gd name="T33" fmla="*/ 159 h 181"/>
                <a:gd name="T34" fmla="*/ 65 w 109"/>
                <a:gd name="T35" fmla="*/ 149 h 181"/>
                <a:gd name="T36" fmla="*/ 65 w 109"/>
                <a:gd name="T37" fmla="*/ 170 h 181"/>
                <a:gd name="T38" fmla="*/ 54 w 109"/>
                <a:gd name="T39" fmla="*/ 159 h 181"/>
                <a:gd name="T40" fmla="*/ 44 w 109"/>
                <a:gd name="T41" fmla="*/ 127 h 181"/>
                <a:gd name="T42" fmla="*/ 54 w 109"/>
                <a:gd name="T43" fmla="*/ 138 h 181"/>
                <a:gd name="T44" fmla="*/ 44 w 109"/>
                <a:gd name="T45" fmla="*/ 149 h 181"/>
                <a:gd name="T46" fmla="*/ 22 w 109"/>
                <a:gd name="T47" fmla="*/ 138 h 181"/>
                <a:gd name="T48" fmla="*/ 11 w 109"/>
                <a:gd name="T49" fmla="*/ 149 h 181"/>
                <a:gd name="T50" fmla="*/ 0 w 109"/>
                <a:gd name="T51" fmla="*/ 159 h 181"/>
                <a:gd name="T52" fmla="*/ 11 w 109"/>
                <a:gd name="T53" fmla="*/ 0 h 181"/>
                <a:gd name="T54" fmla="*/ 22 w 109"/>
                <a:gd name="T55" fmla="*/ 7 h 181"/>
                <a:gd name="T56" fmla="*/ 11 w 109"/>
                <a:gd name="T57" fmla="*/ 17 h 181"/>
                <a:gd name="T58" fmla="*/ 22 w 109"/>
                <a:gd name="T59" fmla="*/ 138 h 181"/>
                <a:gd name="T60" fmla="*/ 33 w 109"/>
                <a:gd name="T61" fmla="*/ 127 h 181"/>
                <a:gd name="T62" fmla="*/ 22 w 109"/>
                <a:gd name="T63" fmla="*/ 138 h 181"/>
                <a:gd name="T64" fmla="*/ 22 w 109"/>
                <a:gd name="T65" fmla="*/ 28 h 181"/>
                <a:gd name="T66" fmla="*/ 33 w 109"/>
                <a:gd name="T67" fmla="*/ 17 h 181"/>
                <a:gd name="T68" fmla="*/ 44 w 109"/>
                <a:gd name="T69" fmla="*/ 39 h 181"/>
                <a:gd name="T70" fmla="*/ 33 w 109"/>
                <a:gd name="T71" fmla="*/ 28 h 181"/>
                <a:gd name="T72" fmla="*/ 44 w 109"/>
                <a:gd name="T73" fmla="*/ 39 h 181"/>
                <a:gd name="T74" fmla="*/ 44 w 109"/>
                <a:gd name="T75" fmla="*/ 116 h 181"/>
                <a:gd name="T76" fmla="*/ 33 w 109"/>
                <a:gd name="T77" fmla="*/ 127 h 181"/>
                <a:gd name="T78" fmla="*/ 87 w 109"/>
                <a:gd name="T79" fmla="*/ 83 h 181"/>
                <a:gd name="T80" fmla="*/ 98 w 109"/>
                <a:gd name="T81" fmla="*/ 94 h 181"/>
                <a:gd name="T82" fmla="*/ 87 w 109"/>
                <a:gd name="T83" fmla="*/ 83 h 181"/>
                <a:gd name="T84" fmla="*/ 87 w 109"/>
                <a:gd name="T85" fmla="*/ 73 h 181"/>
                <a:gd name="T86" fmla="*/ 76 w 109"/>
                <a:gd name="T87" fmla="*/ 83 h 181"/>
                <a:gd name="T88" fmla="*/ 65 w 109"/>
                <a:gd name="T89" fmla="*/ 62 h 181"/>
                <a:gd name="T90" fmla="*/ 76 w 109"/>
                <a:gd name="T91" fmla="*/ 73 h 181"/>
                <a:gd name="T92" fmla="*/ 65 w 109"/>
                <a:gd name="T93" fmla="*/ 62 h 181"/>
                <a:gd name="T94" fmla="*/ 44 w 109"/>
                <a:gd name="T95" fmla="*/ 51 h 181"/>
                <a:gd name="T96" fmla="*/ 54 w 109"/>
                <a:gd name="T97" fmla="*/ 40 h 181"/>
                <a:gd name="T98" fmla="*/ 65 w 109"/>
                <a:gd name="T99" fmla="*/ 51 h 181"/>
                <a:gd name="T100" fmla="*/ 54 w 109"/>
                <a:gd name="T101" fmla="*/ 6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81">
                  <a:moveTo>
                    <a:pt x="76" y="116"/>
                  </a:moveTo>
                  <a:lnTo>
                    <a:pt x="76" y="127"/>
                  </a:lnTo>
                  <a:lnTo>
                    <a:pt x="65" y="127"/>
                  </a:lnTo>
                  <a:lnTo>
                    <a:pt x="65" y="116"/>
                  </a:lnTo>
                  <a:lnTo>
                    <a:pt x="65" y="105"/>
                  </a:lnTo>
                  <a:lnTo>
                    <a:pt x="76" y="105"/>
                  </a:lnTo>
                  <a:lnTo>
                    <a:pt x="98" y="105"/>
                  </a:lnTo>
                  <a:lnTo>
                    <a:pt x="98" y="94"/>
                  </a:lnTo>
                  <a:lnTo>
                    <a:pt x="109" y="94"/>
                  </a:lnTo>
                  <a:lnTo>
                    <a:pt x="109" y="105"/>
                  </a:lnTo>
                  <a:lnTo>
                    <a:pt x="109" y="116"/>
                  </a:lnTo>
                  <a:lnTo>
                    <a:pt x="76" y="116"/>
                  </a:lnTo>
                  <a:close/>
                  <a:moveTo>
                    <a:pt x="87" y="138"/>
                  </a:moveTo>
                  <a:lnTo>
                    <a:pt x="87" y="149"/>
                  </a:lnTo>
                  <a:lnTo>
                    <a:pt x="76" y="149"/>
                  </a:lnTo>
                  <a:lnTo>
                    <a:pt x="76" y="138"/>
                  </a:lnTo>
                  <a:lnTo>
                    <a:pt x="76" y="127"/>
                  </a:lnTo>
                  <a:lnTo>
                    <a:pt x="87" y="127"/>
                  </a:lnTo>
                  <a:lnTo>
                    <a:pt x="87" y="138"/>
                  </a:lnTo>
                  <a:close/>
                  <a:moveTo>
                    <a:pt x="98" y="159"/>
                  </a:moveTo>
                  <a:lnTo>
                    <a:pt x="98" y="170"/>
                  </a:lnTo>
                  <a:lnTo>
                    <a:pt x="87" y="170"/>
                  </a:lnTo>
                  <a:lnTo>
                    <a:pt x="87" y="159"/>
                  </a:lnTo>
                  <a:lnTo>
                    <a:pt x="87" y="149"/>
                  </a:lnTo>
                  <a:lnTo>
                    <a:pt x="98" y="149"/>
                  </a:lnTo>
                  <a:lnTo>
                    <a:pt x="98" y="159"/>
                  </a:lnTo>
                  <a:close/>
                  <a:moveTo>
                    <a:pt x="76" y="181"/>
                  </a:moveTo>
                  <a:lnTo>
                    <a:pt x="65" y="181"/>
                  </a:lnTo>
                  <a:lnTo>
                    <a:pt x="65" y="170"/>
                  </a:lnTo>
                  <a:lnTo>
                    <a:pt x="76" y="170"/>
                  </a:lnTo>
                  <a:lnTo>
                    <a:pt x="87" y="170"/>
                  </a:lnTo>
                  <a:lnTo>
                    <a:pt x="87" y="181"/>
                  </a:lnTo>
                  <a:lnTo>
                    <a:pt x="76" y="181"/>
                  </a:lnTo>
                  <a:close/>
                  <a:moveTo>
                    <a:pt x="54" y="159"/>
                  </a:moveTo>
                  <a:lnTo>
                    <a:pt x="54" y="149"/>
                  </a:lnTo>
                  <a:lnTo>
                    <a:pt x="65" y="149"/>
                  </a:lnTo>
                  <a:lnTo>
                    <a:pt x="65" y="159"/>
                  </a:lnTo>
                  <a:lnTo>
                    <a:pt x="65" y="170"/>
                  </a:lnTo>
                  <a:lnTo>
                    <a:pt x="54" y="170"/>
                  </a:lnTo>
                  <a:lnTo>
                    <a:pt x="54" y="159"/>
                  </a:lnTo>
                  <a:close/>
                  <a:moveTo>
                    <a:pt x="44" y="138"/>
                  </a:moveTo>
                  <a:lnTo>
                    <a:pt x="44" y="127"/>
                  </a:lnTo>
                  <a:lnTo>
                    <a:pt x="54" y="127"/>
                  </a:lnTo>
                  <a:lnTo>
                    <a:pt x="54" y="138"/>
                  </a:lnTo>
                  <a:lnTo>
                    <a:pt x="54" y="149"/>
                  </a:lnTo>
                  <a:lnTo>
                    <a:pt x="44" y="149"/>
                  </a:lnTo>
                  <a:lnTo>
                    <a:pt x="44" y="138"/>
                  </a:lnTo>
                  <a:close/>
                  <a:moveTo>
                    <a:pt x="22" y="138"/>
                  </a:moveTo>
                  <a:lnTo>
                    <a:pt x="22" y="149"/>
                  </a:lnTo>
                  <a:lnTo>
                    <a:pt x="11" y="149"/>
                  </a:lnTo>
                  <a:lnTo>
                    <a:pt x="1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22" y="7"/>
                  </a:lnTo>
                  <a:lnTo>
                    <a:pt x="22" y="17"/>
                  </a:lnTo>
                  <a:lnTo>
                    <a:pt x="11" y="17"/>
                  </a:lnTo>
                  <a:lnTo>
                    <a:pt x="11" y="138"/>
                  </a:lnTo>
                  <a:lnTo>
                    <a:pt x="22" y="138"/>
                  </a:lnTo>
                  <a:lnTo>
                    <a:pt x="22" y="127"/>
                  </a:lnTo>
                  <a:lnTo>
                    <a:pt x="33" y="127"/>
                  </a:lnTo>
                  <a:lnTo>
                    <a:pt x="33" y="138"/>
                  </a:lnTo>
                  <a:lnTo>
                    <a:pt x="22" y="138"/>
                  </a:lnTo>
                  <a:close/>
                  <a:moveTo>
                    <a:pt x="33" y="28"/>
                  </a:moveTo>
                  <a:lnTo>
                    <a:pt x="22" y="28"/>
                  </a:lnTo>
                  <a:lnTo>
                    <a:pt x="22" y="17"/>
                  </a:lnTo>
                  <a:lnTo>
                    <a:pt x="33" y="17"/>
                  </a:lnTo>
                  <a:lnTo>
                    <a:pt x="33" y="28"/>
                  </a:lnTo>
                  <a:close/>
                  <a:moveTo>
                    <a:pt x="44" y="39"/>
                  </a:moveTo>
                  <a:lnTo>
                    <a:pt x="33" y="39"/>
                  </a:lnTo>
                  <a:lnTo>
                    <a:pt x="33" y="28"/>
                  </a:lnTo>
                  <a:lnTo>
                    <a:pt x="44" y="28"/>
                  </a:lnTo>
                  <a:lnTo>
                    <a:pt x="44" y="39"/>
                  </a:lnTo>
                  <a:close/>
                  <a:moveTo>
                    <a:pt x="33" y="116"/>
                  </a:moveTo>
                  <a:lnTo>
                    <a:pt x="44" y="116"/>
                  </a:lnTo>
                  <a:lnTo>
                    <a:pt x="44" y="127"/>
                  </a:lnTo>
                  <a:lnTo>
                    <a:pt x="33" y="127"/>
                  </a:lnTo>
                  <a:lnTo>
                    <a:pt x="33" y="116"/>
                  </a:lnTo>
                  <a:close/>
                  <a:moveTo>
                    <a:pt x="87" y="83"/>
                  </a:moveTo>
                  <a:lnTo>
                    <a:pt x="98" y="83"/>
                  </a:lnTo>
                  <a:lnTo>
                    <a:pt x="98" y="94"/>
                  </a:lnTo>
                  <a:lnTo>
                    <a:pt x="87" y="94"/>
                  </a:lnTo>
                  <a:lnTo>
                    <a:pt x="87" y="83"/>
                  </a:lnTo>
                  <a:close/>
                  <a:moveTo>
                    <a:pt x="76" y="73"/>
                  </a:moveTo>
                  <a:lnTo>
                    <a:pt x="87" y="73"/>
                  </a:lnTo>
                  <a:lnTo>
                    <a:pt x="87" y="83"/>
                  </a:lnTo>
                  <a:lnTo>
                    <a:pt x="76" y="83"/>
                  </a:lnTo>
                  <a:lnTo>
                    <a:pt x="76" y="73"/>
                  </a:lnTo>
                  <a:close/>
                  <a:moveTo>
                    <a:pt x="65" y="62"/>
                  </a:moveTo>
                  <a:lnTo>
                    <a:pt x="76" y="62"/>
                  </a:lnTo>
                  <a:lnTo>
                    <a:pt x="76" y="73"/>
                  </a:lnTo>
                  <a:lnTo>
                    <a:pt x="65" y="73"/>
                  </a:lnTo>
                  <a:lnTo>
                    <a:pt x="65" y="62"/>
                  </a:lnTo>
                  <a:close/>
                  <a:moveTo>
                    <a:pt x="54" y="51"/>
                  </a:moveTo>
                  <a:lnTo>
                    <a:pt x="44" y="51"/>
                  </a:lnTo>
                  <a:lnTo>
                    <a:pt x="44" y="40"/>
                  </a:lnTo>
                  <a:lnTo>
                    <a:pt x="54" y="40"/>
                  </a:lnTo>
                  <a:lnTo>
                    <a:pt x="54" y="51"/>
                  </a:lnTo>
                  <a:lnTo>
                    <a:pt x="65" y="51"/>
                  </a:lnTo>
                  <a:lnTo>
                    <a:pt x="65" y="62"/>
                  </a:lnTo>
                  <a:lnTo>
                    <a:pt x="54" y="62"/>
                  </a:lnTo>
                  <a:lnTo>
                    <a:pt x="54" y="5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7" name="TextBox 42">
            <a:extLst>
              <a:ext uri="{FF2B5EF4-FFF2-40B4-BE49-F238E27FC236}">
                <a16:creationId xmlns:a16="http://schemas.microsoft.com/office/drawing/2014/main" id="{6789F01C-7558-430E-9E9A-C4C942701A0A}"/>
              </a:ext>
            </a:extLst>
          </p:cNvPr>
          <p:cNvSpPr txBox="1"/>
          <p:nvPr/>
        </p:nvSpPr>
        <p:spPr>
          <a:xfrm>
            <a:off x="881156" y="2785242"/>
            <a:ext cx="6275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zh-CN" sz="54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86C04D9B-A923-4D04-9F09-EF589CF95712}"/>
              </a:ext>
            </a:extLst>
          </p:cNvPr>
          <p:cNvGrpSpPr/>
          <p:nvPr/>
        </p:nvGrpSpPr>
        <p:grpSpPr>
          <a:xfrm flipH="1" flipV="1">
            <a:off x="961464" y="2676534"/>
            <a:ext cx="5761439" cy="0"/>
            <a:chOff x="1190453" y="2641879"/>
            <a:chExt cx="7953547" cy="0"/>
          </a:xfrm>
        </p:grpSpPr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A73BFE35-CB34-4173-B4C9-271E08B26929}"/>
                </a:ext>
              </a:extLst>
            </p:cNvPr>
            <p:cNvCxnSpPr/>
            <p:nvPr/>
          </p:nvCxnSpPr>
          <p:spPr>
            <a:xfrm flipV="1">
              <a:off x="1190453" y="2641879"/>
              <a:ext cx="6844412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19228CB7-02BB-4EBE-AA1C-FFF86D74EDA5}"/>
                </a:ext>
              </a:extLst>
            </p:cNvPr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3C72B578-CD96-4A55-A544-C8626D56E088}"/>
                </a:ext>
              </a:extLst>
            </p:cNvPr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320D11C7-AB66-4560-81BA-EEE8F3542EE2}"/>
              </a:ext>
            </a:extLst>
          </p:cNvPr>
          <p:cNvGrpSpPr/>
          <p:nvPr/>
        </p:nvGrpSpPr>
        <p:grpSpPr>
          <a:xfrm flipV="1">
            <a:off x="961464" y="3747766"/>
            <a:ext cx="5776149" cy="0"/>
            <a:chOff x="1170147" y="2641879"/>
            <a:chExt cx="7973853" cy="0"/>
          </a:xfrm>
        </p:grpSpPr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2AAA6553-6ACF-463D-A181-8FEAA7A95171}"/>
                </a:ext>
              </a:extLst>
            </p:cNvPr>
            <p:cNvCxnSpPr/>
            <p:nvPr/>
          </p:nvCxnSpPr>
          <p:spPr>
            <a:xfrm flipV="1">
              <a:off x="1170147" y="2641879"/>
              <a:ext cx="6864719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2E1A2030-F549-4D1A-A42F-FD1CEB360C69}"/>
                </a:ext>
              </a:extLst>
            </p:cNvPr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3DFFAF6D-F7C9-4DA8-BEA2-52351A260C68}"/>
                </a:ext>
              </a:extLst>
            </p:cNvPr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" name="文本框 1">
            <a:extLst>
              <a:ext uri="{FF2B5EF4-FFF2-40B4-BE49-F238E27FC236}">
                <a16:creationId xmlns:a16="http://schemas.microsoft.com/office/drawing/2014/main" id="{FA26A92E-442B-4035-AE22-0931F2E88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56" y="2207149"/>
            <a:ext cx="587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物联网控制课程答辩</a:t>
            </a: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BDDAA66-ADD4-4F28-B8E0-274ABBF3892F}"/>
              </a:ext>
            </a:extLst>
          </p:cNvPr>
          <p:cNvSpPr txBox="1"/>
          <p:nvPr/>
        </p:nvSpPr>
        <p:spPr>
          <a:xfrm>
            <a:off x="961464" y="4037691"/>
            <a:ext cx="382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组长：刘港</a:t>
            </a: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377D6E79-94B2-4BE3-B5B2-55BDA6F4B6E8}"/>
              </a:ext>
            </a:extLst>
          </p:cNvPr>
          <p:cNvSpPr txBox="1"/>
          <p:nvPr/>
        </p:nvSpPr>
        <p:spPr>
          <a:xfrm>
            <a:off x="961464" y="4630674"/>
            <a:ext cx="382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组员：林源、朱维肖、周晨辉</a:t>
            </a:r>
          </a:p>
        </p:txBody>
      </p:sp>
    </p:spTree>
    <p:extLst>
      <p:ext uri="{BB962C8B-B14F-4D97-AF65-F5344CB8AC3E}">
        <p14:creationId xmlns:p14="http://schemas.microsoft.com/office/powerpoint/2010/main" val="8768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/>
      <p:bldP spid="246" grpId="0"/>
      <p:bldP spid="248" grpId="0"/>
      <p:bldP spid="24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2571</TotalTime>
  <Words>445</Words>
  <Application>Microsoft Office PowerPoint</Application>
  <PresentationFormat>宽屏</PresentationFormat>
  <Paragraphs>53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Adobe 黑体 Std R</vt:lpstr>
      <vt:lpstr>Lifeline JL</vt:lpstr>
      <vt:lpstr>等线</vt:lpstr>
      <vt:lpstr>等线 Light</vt:lpstr>
      <vt:lpstr>宋体</vt:lpstr>
      <vt:lpstr>微软雅黑</vt:lpstr>
      <vt:lpstr>Arial</vt:lpstr>
      <vt:lpstr>Iskoola Pota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gang</dc:creator>
  <cp:lastModifiedBy>gang liu</cp:lastModifiedBy>
  <cp:revision>162</cp:revision>
  <dcterms:created xsi:type="dcterms:W3CDTF">2018-04-20T00:45:19Z</dcterms:created>
  <dcterms:modified xsi:type="dcterms:W3CDTF">2018-09-13T14:21:01Z</dcterms:modified>
</cp:coreProperties>
</file>