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1984c54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1984c54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1984c54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1984c54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1984c54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1984c54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1984c54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1984c54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1984c54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1984c54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984c54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1984c54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1984c54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1984c54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1984c54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1984c54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1984c54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1984c54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1984c54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1984c54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1984c54e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1984c54e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1984c54e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1984c54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190adf4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190adf4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190adf4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190adf4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1984c54e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1984c54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1984c54e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1984c54e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190adf4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190adf4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1984c54e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1984c54e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1984c54e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1984c54e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1803de84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1803de84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90adf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90adf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984c54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1984c54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984c54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984c54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90adf4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90adf4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90adf4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90adf4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90adf4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90adf4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fjimm.github.io/MEM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M.E.M.P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Marine Environment Monitoring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TLS - Continued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93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generate certificates we need a domain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Cannot use the default domain for an AWS instance.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Duckdns is a service that provides subdomains </a:t>
            </a:r>
            <a:r>
              <a:rPr lang="en-GB"/>
              <a:t>which</a:t>
            </a:r>
            <a:r>
              <a:rPr lang="en-GB"/>
              <a:t> you can point to any IP address you want.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generate certificates for duckdns subdomains using acme.sh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325" y="14128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TLS - Continued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acme.sh is very easy to use from the command 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Install:                              </a:t>
            </a:r>
            <a:r>
              <a:rPr lang="en-GB" sz="1150">
                <a:solidFill>
                  <a:srgbClr val="008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curl https://get.acme.sh | sh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-s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 certificate authority: </a:t>
            </a:r>
            <a:r>
              <a:rPr lang="en-GB" sz="1150">
                <a:solidFill>
                  <a:srgbClr val="008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acme.sh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--set-default-ca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--server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letsencrypt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Issue certificate:             </a:t>
            </a:r>
            <a:r>
              <a:rPr lang="en-GB" sz="1150">
                <a:solidFill>
                  <a:srgbClr val="008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acme.sh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--issue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--dns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dns_duckdns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--domain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yourdomain.duckdns.org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Install certificates: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8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acme.sh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--install-cert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--domain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yourdomain.duckdns.org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--cert-file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DD1144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"certificate.pem"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--fullchain-file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DD1144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"fullchain.pem"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000080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--key-file</a:t>
            </a: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50">
                <a:solidFill>
                  <a:srgbClr val="DD1144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"key.pem"</a:t>
            </a:r>
            <a:endParaRPr sz="1150">
              <a:solidFill>
                <a:srgbClr val="DD1144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TLS - Continued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</a:t>
            </a:r>
            <a:r>
              <a:rPr lang="en-GB"/>
              <a:t>generated</a:t>
            </a:r>
            <a:r>
              <a:rPr lang="en-GB"/>
              <a:t> certificate files are used by Mosquitto for TLS connections: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Edit mosquitto.conf</a:t>
            </a:r>
            <a:r>
              <a:rPr lang="en-GB"/>
              <a:t> </a:t>
            </a:r>
            <a:r>
              <a:rPr lang="en-GB"/>
              <a:t>to contain:</a:t>
            </a:r>
            <a:endParaRPr/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listener </a:t>
            </a:r>
            <a:r>
              <a:rPr lang="en-GB" sz="1150">
                <a:solidFill>
                  <a:srgbClr val="009999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1884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allow_anonymous true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cafile /path/to/fullchain.pem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certfile /path/to/certificate.pem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11111"/>
                </a:solidFill>
                <a:highlight>
                  <a:srgbClr val="EEEEFF"/>
                </a:highlight>
                <a:latin typeface="Roboto"/>
                <a:ea typeface="Roboto"/>
                <a:cs typeface="Roboto"/>
                <a:sym typeface="Roboto"/>
              </a:rPr>
              <a:t>keyfile /path/to/key.pem</a:t>
            </a:r>
            <a:endParaRPr sz="1150">
              <a:solidFill>
                <a:srgbClr val="111111"/>
              </a:solidFill>
              <a:highlight>
                <a:srgbClr val="EEEE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TLS on client connections (python, paho.mqtt.client)</a:t>
            </a:r>
            <a:r>
              <a:rPr lang="en-GB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client.tls_set(tls_version=ssl.PROTOCOL_TLSv1_2)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-"/>
            </a:pPr>
            <a:r>
              <a:rPr lang="en-GB"/>
              <a:t>MQTT traffic is now encrypted!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Database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needs to be stored in a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MEMP supports two databases: InfluxDB &amp; SQLite. Why?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InfluxDB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Time series database, great query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Easy downsampling to make queries over a huge range of data extremely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Intuitive web UI for remote management.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825" y="833075"/>
            <a:ext cx="28194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InfluxDB - Example Query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aggregateWindow provides very easy downsampling!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5475"/>
            <a:ext cx="8714875" cy="1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InfluxDB - Web View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63" y="1152475"/>
            <a:ext cx="643087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InfluxDB - Continued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42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Uses a lot of memory. A relatively small dataset of 15000 points used around 1GB of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AWS free tier only has 900MB of RAM, causing the OOM killer to run in this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Using a swap file prevents OOM, but entire instance becomes extremely slow and unresponsive.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 great locally on a laptop.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500" y="1170125"/>
            <a:ext cx="40100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SQLite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472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SQLite is a general purpose database, whereas InfluxDB is optimized for time series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SQLite still performs very well for smaller data sets of time series data (&lt;50,000 rows)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Downsampling is significantly more complicated, making large datasets hard to handle.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Full dataset of 750,000 rows was unusable without downsampling.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525" y="1594825"/>
            <a:ext cx="36385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SQLite - Continued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SQLite is far less memory intensive than InfluxDB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Should only be used if your server has a hard time running InfluxDB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InfluxDB is superior for time series data, when your server can actually handle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MEMP (Marine Environment Monitoring Platform) is a platform for monitoring, cataloguing and analysing data from marine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MEMP can be used to keep up-to-date on key environmental factors and enable you to better monitor and respond to changes in the environment.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Drivers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database drivers are programs that glue together the MQTT broker and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Subscribe to the relevant topic on the MQTT broker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Write data to the database when a message is published over MQTT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InfluxDB driver is written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SQLite driver is written in Zig. Why? Because I like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Both use TLS to connect to the broker.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Database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LONGEST PART!!! Screenshots of Influx webview.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Talk at length about InfluxDB resource consumption issues. OOM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“So I used SQLite instead…”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Explain downsides of using SQLite instead of time series; query speed &amp; downsampling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Explain drivers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Grafana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42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Grafana is used as the primary visualisation tool in MEMP.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Grafana is a web server that provides tools to </a:t>
            </a:r>
            <a:r>
              <a:rPr lang="en-GB"/>
              <a:t>create</a:t>
            </a:r>
            <a:r>
              <a:rPr lang="en-GB"/>
              <a:t> dashboards connected to data from different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Has data source plugins for InfluxDB and SQLite.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225" y="637775"/>
            <a:ext cx="3379974" cy="33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Grafana - Continued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170150" y="3781800"/>
            <a:ext cx="85206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Public </a:t>
            </a:r>
            <a:r>
              <a:rPr lang="en-GB"/>
              <a:t>dashboard</a:t>
            </a:r>
            <a:r>
              <a:rPr lang="en-GB"/>
              <a:t> is available at </a:t>
            </a:r>
            <a:r>
              <a:rPr lang="en-GB"/>
              <a:t>https://memp-data.duckdns.org/public-dashboards/aa798faefe7a43f7b86252a8d3c1711a?orgId=1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50" y="903400"/>
            <a:ext cx="5296901" cy="29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Grafana - Continued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Dashboards can be made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Setting ‘allow_embedding true’ in grafana.ini allows </a:t>
            </a:r>
            <a:r>
              <a:rPr lang="en-GB"/>
              <a:t>dashboards to be embedded via HTMLs iframe 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TLS is enabled via the cert_file and cert_key options in grafana.ini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900" y="381425"/>
            <a:ext cx="2675094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 txBox="1"/>
          <p:nvPr/>
        </p:nvSpPr>
        <p:spPr>
          <a:xfrm>
            <a:off x="5325500" y="4240175"/>
            <a:ext cx="2633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Embedded dashboard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Documentation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MEMPs documentation is hosted on GitHub Pages.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Makes it easy to deploy your on documentation if you fork the project.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Initially wanted to host a web backend using Zig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Didn’t need to serve any dynamic content, everything was static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 a static site generator like Jekyll ended up being perfect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- Images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63"/>
            <a:ext cx="3787851" cy="35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074" y="1152463"/>
            <a:ext cx="3706225" cy="35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listening!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https://efjimm.github.io/MEMP</a:t>
            </a:r>
            <a:r>
              <a:rPr lang="en-GB"/>
              <a:t> to get started using MEMP.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stack: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ERDDAP sensor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PI gateway, publishes to MQTT broker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MQTT Broker running Mosquitto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MQTT subscriber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Database (InfluxDB / SQLite)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Grafana frontend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24" y="316850"/>
            <a:ext cx="2979925" cy="443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ERDDAP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ERDDAP is a data server for hosting scientific data, created by the U.S. government.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Irish Marine Institute hosts an ERDDAP server for several monitoring stations.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where MEMPs data is sourced from.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025" y="1856575"/>
            <a:ext cx="4422201" cy="11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ERDDAP - Continued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4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server is </a:t>
            </a:r>
            <a:r>
              <a:rPr lang="en-GB"/>
              <a:t>publicly</a:t>
            </a:r>
            <a:r>
              <a:rPr lang="en-GB"/>
              <a:t> accessible and includes documentation.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can be fetched over HTTP via a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returned data can be constrained using query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Supports multiple different formats; JSON, CSV, plaintext,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950" y="866775"/>
            <a:ext cx="4052999" cy="31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ERDDAP - Continued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query parameters: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&amp;station_id=~"M[2-6]"&amp;orderByMax("station_id,time")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Each parameter starts with an ‘&amp;’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station_id is matched against the regular expression M[2-6]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orderByMax function returns the reading with the latest (max) time for each station_id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Most non-alphanumeric characters need to be percent-escaped to work!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MQTT Publisher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MQTT publisher is a python script that periodically fetches data from ERDDAP and publishes it over MQTT.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is run on the Raspberry Pi and act as a ‘gateway’ between the sensors and the MQTT broker.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MQTT connection is secured by TLS.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MQTT Broker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Mosquitto is used as the MQTT broker.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RSMB (Really Small Message Broker) was the first choice but was untenable as it does not support TLS.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But wait, how do we actually set up TLS?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Overview - TLS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5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network traffic in MEMP is encrypted with TLS.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requires generating TLS certificates for domains you 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acme.sh is a very convenient TLS certificate manager, which can be used to generate and renew certificates.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300" y="940925"/>
            <a:ext cx="4005900" cy="294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