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4860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5527"/>
            <a:ext cx="9144000" cy="1692322"/>
          </a:xfrm>
        </p:spPr>
        <p:txBody>
          <a:bodyPr anchor="b"/>
          <a:lstStyle>
            <a:lvl1pPr algn="ctr"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53111"/>
            <a:ext cx="9144000" cy="1173598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63" indent="0" algn="ctr">
              <a:buNone/>
              <a:defRPr sz="1418"/>
            </a:lvl2pPr>
            <a:lvl3pPr marL="648127" indent="0" algn="ctr">
              <a:buNone/>
              <a:defRPr sz="1276"/>
            </a:lvl3pPr>
            <a:lvl4pPr marL="972190" indent="0" algn="ctr">
              <a:buNone/>
              <a:defRPr sz="1134"/>
            </a:lvl4pPr>
            <a:lvl5pPr marL="1296253" indent="0" algn="ctr">
              <a:buNone/>
              <a:defRPr sz="1134"/>
            </a:lvl5pPr>
            <a:lvl6pPr marL="1620317" indent="0" algn="ctr">
              <a:buNone/>
              <a:defRPr sz="1134"/>
            </a:lvl6pPr>
            <a:lvl7pPr marL="1944380" indent="0" algn="ctr">
              <a:buNone/>
              <a:defRPr sz="1134"/>
            </a:lvl7pPr>
            <a:lvl8pPr marL="2268444" indent="0" algn="ctr">
              <a:buNone/>
              <a:defRPr sz="1134"/>
            </a:lvl8pPr>
            <a:lvl9pPr marL="2592507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55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441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8799"/>
            <a:ext cx="2628900" cy="41194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8799"/>
            <a:ext cx="7734300" cy="41194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648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439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11857"/>
            <a:ext cx="10515600" cy="2022009"/>
          </a:xfrm>
        </p:spPr>
        <p:txBody>
          <a:bodyPr anchor="b"/>
          <a:lstStyle>
            <a:lvl1pPr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52995"/>
            <a:ext cx="10515600" cy="106332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63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648127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19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2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31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38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44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50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8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3996"/>
            <a:ext cx="5181600" cy="3084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3996"/>
            <a:ext cx="5181600" cy="3084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63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8800"/>
            <a:ext cx="10515600" cy="939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91602"/>
            <a:ext cx="5157787" cy="583986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63" indent="0">
              <a:buNone/>
              <a:defRPr sz="1418" b="1"/>
            </a:lvl2pPr>
            <a:lvl3pPr marL="648127" indent="0">
              <a:buNone/>
              <a:defRPr sz="1276" b="1"/>
            </a:lvl3pPr>
            <a:lvl4pPr marL="972190" indent="0">
              <a:buNone/>
              <a:defRPr sz="1134" b="1"/>
            </a:lvl4pPr>
            <a:lvl5pPr marL="1296253" indent="0">
              <a:buNone/>
              <a:defRPr sz="1134" b="1"/>
            </a:lvl5pPr>
            <a:lvl6pPr marL="1620317" indent="0">
              <a:buNone/>
              <a:defRPr sz="1134" b="1"/>
            </a:lvl6pPr>
            <a:lvl7pPr marL="1944380" indent="0">
              <a:buNone/>
              <a:defRPr sz="1134" b="1"/>
            </a:lvl7pPr>
            <a:lvl8pPr marL="2268444" indent="0">
              <a:buNone/>
              <a:defRPr sz="1134" b="1"/>
            </a:lvl8pPr>
            <a:lvl9pPr marL="2592507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75588"/>
            <a:ext cx="5157787" cy="2611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91602"/>
            <a:ext cx="5183188" cy="583986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63" indent="0">
              <a:buNone/>
              <a:defRPr sz="1418" b="1"/>
            </a:lvl2pPr>
            <a:lvl3pPr marL="648127" indent="0">
              <a:buNone/>
              <a:defRPr sz="1276" b="1"/>
            </a:lvl3pPr>
            <a:lvl4pPr marL="972190" indent="0">
              <a:buNone/>
              <a:defRPr sz="1134" b="1"/>
            </a:lvl4pPr>
            <a:lvl5pPr marL="1296253" indent="0">
              <a:buNone/>
              <a:defRPr sz="1134" b="1"/>
            </a:lvl5pPr>
            <a:lvl6pPr marL="1620317" indent="0">
              <a:buNone/>
              <a:defRPr sz="1134" b="1"/>
            </a:lvl6pPr>
            <a:lvl7pPr marL="1944380" indent="0">
              <a:buNone/>
              <a:defRPr sz="1134" b="1"/>
            </a:lvl7pPr>
            <a:lvl8pPr marL="2268444" indent="0">
              <a:buNone/>
              <a:defRPr sz="1134" b="1"/>
            </a:lvl8pPr>
            <a:lvl9pPr marL="2592507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75588"/>
            <a:ext cx="5183188" cy="2611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13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990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82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4062"/>
            <a:ext cx="3932237" cy="113421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99884"/>
            <a:ext cx="6172200" cy="3454407"/>
          </a:xfrm>
        </p:spPr>
        <p:txBody>
          <a:bodyPr/>
          <a:lstStyle>
            <a:lvl1pPr>
              <a:defRPr sz="2268"/>
            </a:lvl1pPr>
            <a:lvl2pPr>
              <a:defRPr sz="1985"/>
            </a:lvl2pPr>
            <a:lvl3pPr>
              <a:defRPr sz="1701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58278"/>
            <a:ext cx="3932237" cy="2701639"/>
          </a:xfrm>
        </p:spPr>
        <p:txBody>
          <a:bodyPr/>
          <a:lstStyle>
            <a:lvl1pPr marL="0" indent="0">
              <a:buNone/>
              <a:defRPr sz="1134"/>
            </a:lvl1pPr>
            <a:lvl2pPr marL="324063" indent="0">
              <a:buNone/>
              <a:defRPr sz="992"/>
            </a:lvl2pPr>
            <a:lvl3pPr marL="648127" indent="0">
              <a:buNone/>
              <a:defRPr sz="851"/>
            </a:lvl3pPr>
            <a:lvl4pPr marL="972190" indent="0">
              <a:buNone/>
              <a:defRPr sz="709"/>
            </a:lvl4pPr>
            <a:lvl5pPr marL="1296253" indent="0">
              <a:buNone/>
              <a:defRPr sz="709"/>
            </a:lvl5pPr>
            <a:lvl6pPr marL="1620317" indent="0">
              <a:buNone/>
              <a:defRPr sz="709"/>
            </a:lvl6pPr>
            <a:lvl7pPr marL="1944380" indent="0">
              <a:buNone/>
              <a:defRPr sz="709"/>
            </a:lvl7pPr>
            <a:lvl8pPr marL="2268444" indent="0">
              <a:buNone/>
              <a:defRPr sz="709"/>
            </a:lvl8pPr>
            <a:lvl9pPr marL="2592507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23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4062"/>
            <a:ext cx="3932237" cy="113421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99884"/>
            <a:ext cx="6172200" cy="345440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63" indent="0">
              <a:buNone/>
              <a:defRPr sz="1985"/>
            </a:lvl2pPr>
            <a:lvl3pPr marL="648127" indent="0">
              <a:buNone/>
              <a:defRPr sz="1701"/>
            </a:lvl3pPr>
            <a:lvl4pPr marL="972190" indent="0">
              <a:buNone/>
              <a:defRPr sz="1418"/>
            </a:lvl4pPr>
            <a:lvl5pPr marL="1296253" indent="0">
              <a:buNone/>
              <a:defRPr sz="1418"/>
            </a:lvl5pPr>
            <a:lvl6pPr marL="1620317" indent="0">
              <a:buNone/>
              <a:defRPr sz="1418"/>
            </a:lvl6pPr>
            <a:lvl7pPr marL="1944380" indent="0">
              <a:buNone/>
              <a:defRPr sz="1418"/>
            </a:lvl7pPr>
            <a:lvl8pPr marL="2268444" indent="0">
              <a:buNone/>
              <a:defRPr sz="1418"/>
            </a:lvl8pPr>
            <a:lvl9pPr marL="2592507" indent="0">
              <a:buNone/>
              <a:defRPr sz="14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58278"/>
            <a:ext cx="3932237" cy="2701639"/>
          </a:xfrm>
        </p:spPr>
        <p:txBody>
          <a:bodyPr/>
          <a:lstStyle>
            <a:lvl1pPr marL="0" indent="0">
              <a:buNone/>
              <a:defRPr sz="1134"/>
            </a:lvl1pPr>
            <a:lvl2pPr marL="324063" indent="0">
              <a:buNone/>
              <a:defRPr sz="992"/>
            </a:lvl2pPr>
            <a:lvl3pPr marL="648127" indent="0">
              <a:buNone/>
              <a:defRPr sz="851"/>
            </a:lvl3pPr>
            <a:lvl4pPr marL="972190" indent="0">
              <a:buNone/>
              <a:defRPr sz="709"/>
            </a:lvl4pPr>
            <a:lvl5pPr marL="1296253" indent="0">
              <a:buNone/>
              <a:defRPr sz="709"/>
            </a:lvl5pPr>
            <a:lvl6pPr marL="1620317" indent="0">
              <a:buNone/>
              <a:defRPr sz="709"/>
            </a:lvl6pPr>
            <a:lvl7pPr marL="1944380" indent="0">
              <a:buNone/>
              <a:defRPr sz="709"/>
            </a:lvl7pPr>
            <a:lvl8pPr marL="2268444" indent="0">
              <a:buNone/>
              <a:defRPr sz="709"/>
            </a:lvl8pPr>
            <a:lvl9pPr marL="2592507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187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8800"/>
            <a:ext cx="10515600" cy="93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3996"/>
            <a:ext cx="10515600" cy="308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05358"/>
            <a:ext cx="2743200" cy="258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BF22-B5B0-4B52-A8D1-D904FD99E192}" type="datetimeFigureOut">
              <a:rPr lang="nb-NO" smtClean="0"/>
              <a:t>11.01.2022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05358"/>
            <a:ext cx="4114800" cy="258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05358"/>
            <a:ext cx="2743200" cy="258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4181-0D10-4894-A974-B07A7FF2F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60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127" rtl="0" eaLnBrk="1" latinLnBrk="0" hangingPunct="1">
        <a:lnSpc>
          <a:spcPct val="90000"/>
        </a:lnSpc>
        <a:spcBef>
          <a:spcPct val="0"/>
        </a:spcBef>
        <a:buNone/>
        <a:defRPr sz="31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32" indent="-162032" algn="l" defTabSz="648127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486095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158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134222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285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348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412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475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539" indent="-162032" algn="l" defTabSz="648127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63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127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190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253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317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380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444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507" algn="l" defTabSz="648127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Map&#10;&#10;Description automatically generated">
            <a:extLst>
              <a:ext uri="{FF2B5EF4-FFF2-40B4-BE49-F238E27FC236}">
                <a16:creationId xmlns:a16="http://schemas.microsoft.com/office/drawing/2014/main" id="{150008E0-BB30-4312-A233-2D29EA2D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57" y="341002"/>
            <a:ext cx="3981060" cy="4178914"/>
          </a:xfrm>
          <a:prstGeom prst="rect">
            <a:avLst/>
          </a:prstGeom>
        </p:spPr>
      </p:pic>
      <p:pic>
        <p:nvPicPr>
          <p:cNvPr id="19" name="Picture 18" descr="Map&#10;&#10;Description automatically generated with medium confidence">
            <a:extLst>
              <a:ext uri="{FF2B5EF4-FFF2-40B4-BE49-F238E27FC236}">
                <a16:creationId xmlns:a16="http://schemas.microsoft.com/office/drawing/2014/main" id="{2D723F26-1775-4DA0-A470-8170C3F6E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10" y="41825"/>
            <a:ext cx="4245430" cy="47772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571DFA-7BD5-455F-9D76-E74822C3E9DA}"/>
              </a:ext>
            </a:extLst>
          </p:cNvPr>
          <p:cNvSpPr/>
          <p:nvPr/>
        </p:nvSpPr>
        <p:spPr>
          <a:xfrm rot="19689447">
            <a:off x="7121477" y="642312"/>
            <a:ext cx="204166" cy="38079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F59A95-1856-408F-9E67-DE057E3DBC1B}"/>
              </a:ext>
            </a:extLst>
          </p:cNvPr>
          <p:cNvSpPr/>
          <p:nvPr/>
        </p:nvSpPr>
        <p:spPr>
          <a:xfrm>
            <a:off x="6496051" y="990047"/>
            <a:ext cx="114472" cy="116532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36AB1-5BC9-4A80-A80A-B88B0B36B45B}"/>
              </a:ext>
            </a:extLst>
          </p:cNvPr>
          <p:cNvSpPr/>
          <p:nvPr/>
        </p:nvSpPr>
        <p:spPr>
          <a:xfrm>
            <a:off x="3965510" y="41825"/>
            <a:ext cx="4245430" cy="4777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2BC58B-4D33-4201-955E-AFB648135A44}"/>
              </a:ext>
            </a:extLst>
          </p:cNvPr>
          <p:cNvGrpSpPr/>
          <p:nvPr/>
        </p:nvGrpSpPr>
        <p:grpSpPr>
          <a:xfrm>
            <a:off x="-92558" y="435652"/>
            <a:ext cx="3989615" cy="3989615"/>
            <a:chOff x="59332" y="133128"/>
            <a:chExt cx="3989615" cy="3989615"/>
          </a:xfrm>
        </p:grpSpPr>
        <p:pic>
          <p:nvPicPr>
            <p:cNvPr id="7" name="Picture 6" descr="Map&#10;&#10;Description automatically generated">
              <a:extLst>
                <a:ext uri="{FF2B5EF4-FFF2-40B4-BE49-F238E27FC236}">
                  <a16:creationId xmlns:a16="http://schemas.microsoft.com/office/drawing/2014/main" id="{867D8E61-A7CC-4B07-AC76-2ECC7B7F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2" y="133128"/>
              <a:ext cx="3989615" cy="39896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17C444-B931-4CC9-9A99-B32EEB6EF548}"/>
                </a:ext>
              </a:extLst>
            </p:cNvPr>
            <p:cNvSpPr/>
            <p:nvPr/>
          </p:nvSpPr>
          <p:spPr>
            <a:xfrm>
              <a:off x="171942" y="253709"/>
              <a:ext cx="3764396" cy="3748454"/>
            </a:xfrm>
            <a:prstGeom prst="rect">
              <a:avLst/>
            </a:pr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26386-521E-4F03-A07C-3BAE9EEC7B2C}"/>
              </a:ext>
            </a:extLst>
          </p:cNvPr>
          <p:cNvSpPr/>
          <p:nvPr/>
        </p:nvSpPr>
        <p:spPr>
          <a:xfrm>
            <a:off x="8378358" y="435652"/>
            <a:ext cx="3714116" cy="398961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237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Eivind Flittie Kleiven</dc:creator>
  <cp:lastModifiedBy>Eivind Flittie Kleiven</cp:lastModifiedBy>
  <cp:revision>1</cp:revision>
  <dcterms:created xsi:type="dcterms:W3CDTF">2022-01-11T11:15:38Z</dcterms:created>
  <dcterms:modified xsi:type="dcterms:W3CDTF">2022-01-11T11:58:38Z</dcterms:modified>
</cp:coreProperties>
</file>