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75945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099"/>
    <a:srgbClr val="008B00"/>
    <a:srgbClr val="FFA503"/>
    <a:srgbClr val="FB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6327"/>
  </p:normalViewPr>
  <p:slideViewPr>
    <p:cSldViewPr snapToGrid="0" snapToObjects="1">
      <p:cViewPr>
        <p:scale>
          <a:sx n="125" d="100"/>
          <a:sy n="125" d="100"/>
        </p:scale>
        <p:origin x="223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0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54 130 24575,'5'0'0,"1"0"0,2 0 0,0 0 0,16 15 0,-1-2 0,21 21 0,-13-14 0,34 28 0,-30-25 0,24 15 0,-14 1 0,-8-12 0,7 17 0,-1-1 0,-13-10 0,12 7 0,-20-16 0,3-2 0,-5-1 0,1-1 0,8 6 0,3 1 0,8 5 0,6 10 0,8 4 0,8 15-726,13 4 726,-9 10 0,-5-20 0,-5 9-3,-13-20 3,5 5 0,-11-9 0,-1-7 0,-11-12 0,3 0 725,-7-3-725,15 5 4,-8 0-4,8-3 0,-10 0 0,26 11 0,-21-10 0,30 14 0,-31-20 0,30 17 0,-5-1 0,6 2 0,-10 0 0,-3-8 0,-19-9 0,11 0 0,-25-10 0,0-3 0,-1 0 0,-5-3 0,2 0 0,-6 0 0,0 0 0,6-10 0,-2 2 0,13-14 0,-4 5 0,13-14 0,-9 4 0,11-11 0,-14 12 0,2 1 0,-11 10 0,0-4 0,-3 6 0,1-11 0,-5 8 0,5-22 0,-4 11 0,3-13 0,-4 12 0,0-20 0,-2 23 0,2-18 0,-3 27 0,-3-19 0,-3 15 0,-9-24 0,1 26 0,-22-27 0,15 21 0,-33-33 0,25 31 0,-15-14 0,14 18 0,-32-23 0,7 7 0,-11-6 0,20 12 0,6 11 0,4 2 0,-21-8 0,12 10 0,-39-14 0,28 16 0,-16-9 0,26 12 0,2-4 0,-15-6 0,8 4 0,-4-3 0,-4-1 0,22 9 0,-16-8 0,21 10 0,-6-4 0,5 4 0,-3-3 0,3 2 0,1 1 0,-5 0 0,9 1 0,-8 2 0,7-5 0,-3 5 0,-3-7 0,5 6 0,-2-3 0,9 6 0,4-1 0,-5-4 0,4 3 0,-1-3 0,-5 2 0,8 2 0,-18-7 0,11 6 0,-3-7 0,6 5 0,-14-8 0,16 7 0,-9-4 0,19 10 0,2 0 0,2 0 0,-1-1 0,4 4 0,-2-3 0,0 5 0,-3-5 0,-4 4 0,0-4 0,-6 2 0,-2-4 0,1 1 0,-1 0 0,2 2 0,6-1 0,0 2 0,4 0 0,2 1 0,4-1 0,-3 3 0,2-2 0,-2 2 0,0 0 0,0 0 0,0 0 0,-3 0 0,0 0 0,-4 0 0,1 0 0,-4 2 0,5 1 0,-4 3 0,8 0 0,-2-1 0,5 0 0,1 0 0,2 1 0,0-1 0,0 0 0,0 0 0,0 0 0,0 1 0,0 2 0,0 0 0,0 1 0,3 2 0,0-2 0,3 2 0,2-2 0,-2 2 0,5-2 0,-1 6 0,1-3 0,-1 3 0,1-4 0,-2 1 0,0 0 0,1-1 0,-1 1 0,3-3 0,-3 1 0,4 2 0,-3-2 0,1 3 0,-3-7 0,-2 5 0,-1-5 0,3 4 0,-4-4 0,2-1 0,-5-3 0,1-2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1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12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1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24575,'0'-3'0,"0"1"0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1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14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24575,'-3'0'0,"0"0"0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08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0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24575,'0'-3'0,"0"0"0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09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1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10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1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1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0:24:1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414125"/>
            <a:ext cx="4895533" cy="300826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538401"/>
            <a:ext cx="4319588" cy="208618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60041"/>
            <a:ext cx="1241881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60041"/>
            <a:ext cx="3653651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154193"/>
            <a:ext cx="4967526" cy="359431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782513"/>
            <a:ext cx="4967526" cy="1890166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7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300203"/>
            <a:ext cx="2447766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300203"/>
            <a:ext cx="2447766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60043"/>
            <a:ext cx="4967526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118188"/>
            <a:ext cx="2436517" cy="103809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156278"/>
            <a:ext cx="243651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118188"/>
            <a:ext cx="2448516" cy="103809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156278"/>
            <a:ext cx="2448516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9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76051"/>
            <a:ext cx="1857573" cy="201617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244112"/>
            <a:ext cx="2915722" cy="61405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592229"/>
            <a:ext cx="1857573" cy="480242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76051"/>
            <a:ext cx="1857573" cy="201617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244112"/>
            <a:ext cx="2915722" cy="61405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592229"/>
            <a:ext cx="1857573" cy="480242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60043"/>
            <a:ext cx="4967526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300203"/>
            <a:ext cx="4967526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8008709"/>
            <a:ext cx="129587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A0B1-546B-3E40-BC19-2CE85828DADC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8008709"/>
            <a:ext cx="1943814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8008709"/>
            <a:ext cx="129587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8E5-BB6E-1E4B-8BC9-573187DF5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3.xml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customXml" Target="../ink/ink11.xml"/><Relationship Id="rId7" Type="http://schemas.openxmlformats.org/officeDocument/2006/relationships/image" Target="../media/image6.emf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customXml" Target="../ink/ink2.xml"/><Relationship Id="rId24" Type="http://schemas.openxmlformats.org/officeDocument/2006/relationships/customXml" Target="../ink/ink14.xml"/><Relationship Id="rId5" Type="http://schemas.openxmlformats.org/officeDocument/2006/relationships/image" Target="../media/image4.png"/><Relationship Id="rId15" Type="http://schemas.openxmlformats.org/officeDocument/2006/relationships/customXml" Target="../ink/ink5.xml"/><Relationship Id="rId23" Type="http://schemas.openxmlformats.org/officeDocument/2006/relationships/customXml" Target="../ink/ink13.xml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4" Type="http://schemas.openxmlformats.org/officeDocument/2006/relationships/image" Target="../media/image3.emf"/><Relationship Id="rId9" Type="http://schemas.openxmlformats.org/officeDocument/2006/relationships/customXml" Target="../ink/ink1.xml"/><Relationship Id="rId14" Type="http://schemas.openxmlformats.org/officeDocument/2006/relationships/customXml" Target="../ink/ink4.xml"/><Relationship Id="rId22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5F65BBA8-B190-3945-B0C1-D83575D0B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7712" b="26014"/>
          <a:stretch/>
        </p:blipFill>
        <p:spPr>
          <a:xfrm>
            <a:off x="2574995" y="2730254"/>
            <a:ext cx="1969016" cy="8986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25944F8-8234-CD41-B978-B8A95690F5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50" r="3878"/>
          <a:stretch/>
        </p:blipFill>
        <p:spPr>
          <a:xfrm>
            <a:off x="4208691" y="214213"/>
            <a:ext cx="1456930" cy="97559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C67B1AD-E6F7-BE4B-92DF-436FDCFF25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84" r="33949"/>
          <a:stretch/>
        </p:blipFill>
        <p:spPr>
          <a:xfrm>
            <a:off x="3088018" y="277584"/>
            <a:ext cx="1011657" cy="12271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AA4C4F7-1D0E-D64D-A9C1-5B9294633C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28" y="150996"/>
            <a:ext cx="1992858" cy="1890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5D87D2-6F9B-574D-B591-6FD00B6DF0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63919"/>
          <a:stretch/>
        </p:blipFill>
        <p:spPr>
          <a:xfrm>
            <a:off x="1625728" y="277584"/>
            <a:ext cx="1230402" cy="1227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CCB74-D9F2-F144-872E-119427FFA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994" y="4213482"/>
            <a:ext cx="3388113" cy="1947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4A6AAF-0A37-FF41-8CD0-88083C1F3CF3}"/>
              </a:ext>
            </a:extLst>
          </p:cNvPr>
          <p:cNvSpPr txBox="1"/>
          <p:nvPr/>
        </p:nvSpPr>
        <p:spPr>
          <a:xfrm>
            <a:off x="6751" y="23915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1. Sampling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AD0C2-19CD-304C-ADD2-C819835DE4C1}"/>
              </a:ext>
            </a:extLst>
          </p:cNvPr>
          <p:cNvSpPr txBox="1">
            <a:spLocks/>
          </p:cNvSpPr>
          <p:nvPr/>
        </p:nvSpPr>
        <p:spPr>
          <a:xfrm>
            <a:off x="6751" y="7754626"/>
            <a:ext cx="5759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Lorem ipsum </a:t>
            </a:r>
            <a:r>
              <a:rPr lang="en-GB" sz="800" dirty="0" err="1"/>
              <a:t>dolor</a:t>
            </a:r>
            <a:r>
              <a:rPr lang="en-GB" sz="800" dirty="0"/>
              <a:t> sit </a:t>
            </a:r>
            <a:r>
              <a:rPr lang="en-GB" sz="800" dirty="0" err="1"/>
              <a:t>amet</a:t>
            </a:r>
            <a:r>
              <a:rPr lang="en-GB" sz="800" dirty="0"/>
              <a:t>, </a:t>
            </a:r>
            <a:r>
              <a:rPr lang="en-GB" sz="800" dirty="0" err="1"/>
              <a:t>consectetur</a:t>
            </a:r>
            <a:r>
              <a:rPr lang="en-GB" sz="800" dirty="0"/>
              <a:t> </a:t>
            </a:r>
            <a:r>
              <a:rPr lang="en-GB" sz="800" dirty="0" err="1"/>
              <a:t>adipiscing</a:t>
            </a:r>
            <a:r>
              <a:rPr lang="en-GB" sz="800" dirty="0"/>
              <a:t> </a:t>
            </a:r>
            <a:r>
              <a:rPr lang="en-GB" sz="800" dirty="0" err="1"/>
              <a:t>elit</a:t>
            </a:r>
            <a:r>
              <a:rPr lang="en-GB" sz="800" dirty="0"/>
              <a:t>. </a:t>
            </a:r>
            <a:r>
              <a:rPr lang="en-GB" sz="800" dirty="0" err="1"/>
              <a:t>Vivamus</a:t>
            </a:r>
            <a:r>
              <a:rPr lang="en-GB" sz="800" dirty="0"/>
              <a:t> </a:t>
            </a:r>
            <a:r>
              <a:rPr lang="en-GB" sz="800" dirty="0" err="1"/>
              <a:t>sed</a:t>
            </a:r>
            <a:r>
              <a:rPr lang="en-GB" sz="800" dirty="0"/>
              <a:t> </a:t>
            </a:r>
            <a:r>
              <a:rPr lang="en-GB" sz="800" dirty="0" err="1"/>
              <a:t>odio</a:t>
            </a:r>
            <a:r>
              <a:rPr lang="en-GB" sz="800" dirty="0"/>
              <a:t> </a:t>
            </a:r>
            <a:r>
              <a:rPr lang="en-GB" sz="800" dirty="0" err="1"/>
              <a:t>mauris</a:t>
            </a:r>
            <a:r>
              <a:rPr lang="en-GB" sz="800" dirty="0"/>
              <a:t>. </a:t>
            </a:r>
            <a:r>
              <a:rPr lang="en-GB" sz="800" dirty="0" err="1"/>
              <a:t>Vivamus</a:t>
            </a:r>
            <a:r>
              <a:rPr lang="en-GB" sz="800" dirty="0"/>
              <a:t> vitae ligula </a:t>
            </a:r>
            <a:r>
              <a:rPr lang="en-GB" sz="800" dirty="0" err="1"/>
              <a:t>vel</a:t>
            </a:r>
            <a:r>
              <a:rPr lang="en-GB" sz="800" dirty="0"/>
              <a:t> </a:t>
            </a:r>
            <a:r>
              <a:rPr lang="en-GB" sz="800" dirty="0" err="1"/>
              <a:t>enim</a:t>
            </a:r>
            <a:r>
              <a:rPr lang="en-GB" sz="800" dirty="0"/>
              <a:t> convallis </a:t>
            </a:r>
            <a:r>
              <a:rPr lang="en-GB" sz="800" dirty="0" err="1"/>
              <a:t>sagittis</a:t>
            </a:r>
            <a:r>
              <a:rPr lang="en-GB" sz="800" dirty="0"/>
              <a:t> </a:t>
            </a:r>
            <a:r>
              <a:rPr lang="en-GB" sz="800" dirty="0" err="1"/>
              <a:t>quis</a:t>
            </a:r>
            <a:r>
              <a:rPr lang="en-GB" sz="800" dirty="0"/>
              <a:t> et magna. In </a:t>
            </a:r>
            <a:r>
              <a:rPr lang="en-GB" sz="800" dirty="0" err="1"/>
              <a:t>porttitor</a:t>
            </a:r>
            <a:r>
              <a:rPr lang="en-GB" sz="800" dirty="0"/>
              <a:t> </a:t>
            </a:r>
            <a:r>
              <a:rPr lang="en-GB" sz="800" dirty="0" err="1"/>
              <a:t>neque</a:t>
            </a:r>
            <a:r>
              <a:rPr lang="en-GB" sz="800" dirty="0"/>
              <a:t> </a:t>
            </a:r>
            <a:r>
              <a:rPr lang="en-GB" sz="800" dirty="0" err="1"/>
              <a:t>eu</a:t>
            </a:r>
            <a:r>
              <a:rPr lang="en-GB" sz="800" dirty="0"/>
              <a:t> maximus </a:t>
            </a:r>
            <a:r>
              <a:rPr lang="en-GB" sz="800" dirty="0" err="1"/>
              <a:t>porttitor</a:t>
            </a:r>
            <a:r>
              <a:rPr lang="en-GB" sz="800" dirty="0"/>
              <a:t>. </a:t>
            </a:r>
            <a:r>
              <a:rPr lang="en-GB" sz="800" dirty="0" err="1"/>
              <a:t>Fusce</a:t>
            </a:r>
            <a:r>
              <a:rPr lang="en-GB" sz="800" dirty="0"/>
              <a:t> </a:t>
            </a:r>
            <a:r>
              <a:rPr lang="en-GB" sz="800" dirty="0" err="1"/>
              <a:t>eget</a:t>
            </a:r>
            <a:r>
              <a:rPr lang="en-GB" sz="800" dirty="0"/>
              <a:t> </a:t>
            </a:r>
            <a:r>
              <a:rPr lang="en-GB" sz="800" dirty="0" err="1"/>
              <a:t>vulputate</a:t>
            </a:r>
            <a:r>
              <a:rPr lang="en-GB" sz="800" dirty="0"/>
              <a:t> </a:t>
            </a:r>
            <a:r>
              <a:rPr lang="en-GB" sz="800" dirty="0" err="1"/>
              <a:t>arcu</a:t>
            </a:r>
            <a:r>
              <a:rPr lang="en-GB" sz="800" dirty="0"/>
              <a:t>. </a:t>
            </a:r>
            <a:r>
              <a:rPr lang="en-GB" sz="800" dirty="0" err="1"/>
              <a:t>Praesent</a:t>
            </a:r>
            <a:r>
              <a:rPr lang="en-GB" sz="800" dirty="0"/>
              <a:t> </a:t>
            </a:r>
            <a:r>
              <a:rPr lang="en-GB" sz="800" dirty="0" err="1"/>
              <a:t>tristique</a:t>
            </a:r>
            <a:r>
              <a:rPr lang="en-GB" sz="800" dirty="0"/>
              <a:t>, </a:t>
            </a:r>
            <a:r>
              <a:rPr lang="en-GB" sz="800" dirty="0" err="1"/>
              <a:t>purus</a:t>
            </a:r>
            <a:r>
              <a:rPr lang="en-GB" sz="800" dirty="0"/>
              <a:t> </a:t>
            </a:r>
            <a:r>
              <a:rPr lang="en-GB" sz="800" dirty="0" err="1"/>
              <a:t>nec</a:t>
            </a:r>
            <a:r>
              <a:rPr lang="en-GB" sz="800" dirty="0"/>
              <a:t> </a:t>
            </a:r>
            <a:r>
              <a:rPr lang="en-GB" sz="800" dirty="0" err="1"/>
              <a:t>placerat</a:t>
            </a:r>
            <a:r>
              <a:rPr lang="en-GB" sz="800" dirty="0"/>
              <a:t> maximus, </a:t>
            </a:r>
            <a:r>
              <a:rPr lang="en-GB" sz="800" dirty="0" err="1"/>
              <a:t>tortor</a:t>
            </a:r>
            <a:r>
              <a:rPr lang="en-GB" sz="800" dirty="0"/>
              <a:t> ex </a:t>
            </a:r>
            <a:r>
              <a:rPr lang="en-GB" sz="800" dirty="0" err="1"/>
              <a:t>pretium</a:t>
            </a:r>
            <a:r>
              <a:rPr lang="en-GB" sz="800" dirty="0"/>
              <a:t> dui, </a:t>
            </a:r>
            <a:r>
              <a:rPr lang="en-GB" sz="800" dirty="0" err="1"/>
              <a:t>vel</a:t>
            </a:r>
            <a:r>
              <a:rPr lang="en-GB" sz="800" dirty="0"/>
              <a:t> </a:t>
            </a:r>
            <a:r>
              <a:rPr lang="en-GB" sz="800" dirty="0" err="1"/>
              <a:t>scelerisque</a:t>
            </a:r>
            <a:r>
              <a:rPr lang="en-GB" sz="800" dirty="0"/>
              <a:t> </a:t>
            </a:r>
            <a:r>
              <a:rPr lang="en-GB" sz="800" dirty="0" err="1"/>
              <a:t>sapien</a:t>
            </a:r>
            <a:r>
              <a:rPr lang="en-GB" sz="800" dirty="0"/>
              <a:t> </a:t>
            </a:r>
            <a:r>
              <a:rPr lang="en-GB" sz="800" dirty="0" err="1"/>
              <a:t>metus</a:t>
            </a:r>
            <a:r>
              <a:rPr lang="en-GB" sz="800" dirty="0"/>
              <a:t> id ligula. Nunc </a:t>
            </a:r>
            <a:r>
              <a:rPr lang="en-GB" sz="800" dirty="0" err="1"/>
              <a:t>tortor</a:t>
            </a:r>
            <a:r>
              <a:rPr lang="en-GB" sz="800" dirty="0"/>
              <a:t> </a:t>
            </a:r>
            <a:r>
              <a:rPr lang="en-GB" sz="800" dirty="0" err="1"/>
              <a:t>elit</a:t>
            </a:r>
            <a:r>
              <a:rPr lang="en-GB" sz="800" dirty="0"/>
              <a:t>, dictum a </a:t>
            </a:r>
            <a:r>
              <a:rPr lang="en-GB" sz="800" dirty="0" err="1"/>
              <a:t>sodales</a:t>
            </a:r>
            <a:r>
              <a:rPr lang="en-GB" sz="800" dirty="0"/>
              <a:t> et, auctor </a:t>
            </a:r>
            <a:r>
              <a:rPr lang="en-GB" sz="800" dirty="0" err="1"/>
              <a:t>commodo</a:t>
            </a:r>
            <a:r>
              <a:rPr lang="en-GB" sz="800" dirty="0"/>
              <a:t> </a:t>
            </a:r>
            <a:r>
              <a:rPr lang="en-GB" sz="800" dirty="0" err="1"/>
              <a:t>leo</a:t>
            </a:r>
            <a:r>
              <a:rPr lang="en-GB" sz="800" dirty="0"/>
              <a:t>. </a:t>
            </a:r>
            <a:r>
              <a:rPr lang="en-GB" sz="800" dirty="0" err="1"/>
              <a:t>Phasellus</a:t>
            </a:r>
            <a:r>
              <a:rPr lang="en-GB" sz="800" dirty="0"/>
              <a:t> </a:t>
            </a:r>
            <a:r>
              <a:rPr lang="en-GB" sz="800" dirty="0" err="1"/>
              <a:t>eget</a:t>
            </a:r>
            <a:r>
              <a:rPr lang="en-GB" sz="800" dirty="0"/>
              <a:t> </a:t>
            </a:r>
            <a:r>
              <a:rPr lang="en-GB" sz="800" dirty="0" err="1"/>
              <a:t>laoreet</a:t>
            </a:r>
            <a:r>
              <a:rPr lang="en-GB" sz="800" dirty="0"/>
              <a:t> </a:t>
            </a:r>
            <a:r>
              <a:rPr lang="en-GB" sz="800" dirty="0" err="1"/>
              <a:t>nibh</a:t>
            </a:r>
            <a:r>
              <a:rPr lang="en-GB" sz="800" dirty="0"/>
              <a:t>. Nunc </a:t>
            </a:r>
            <a:r>
              <a:rPr lang="en-GB" sz="800" dirty="0" err="1"/>
              <a:t>leo</a:t>
            </a:r>
            <a:r>
              <a:rPr lang="en-GB" sz="800" dirty="0"/>
              <a:t> </a:t>
            </a:r>
            <a:r>
              <a:rPr lang="en-GB" sz="800" dirty="0" err="1"/>
              <a:t>turpis</a:t>
            </a:r>
            <a:r>
              <a:rPr lang="en-GB" sz="800" dirty="0"/>
              <a:t>, </a:t>
            </a:r>
            <a:r>
              <a:rPr lang="en-GB" sz="800" dirty="0" err="1"/>
              <a:t>efficitur</a:t>
            </a:r>
            <a:r>
              <a:rPr lang="en-GB" sz="800" dirty="0"/>
              <a:t> id </a:t>
            </a:r>
            <a:r>
              <a:rPr lang="en-GB" sz="800" dirty="0" err="1"/>
              <a:t>nulla</a:t>
            </a:r>
            <a:r>
              <a:rPr lang="en-GB" sz="800" dirty="0"/>
              <a:t> et, </a:t>
            </a:r>
            <a:r>
              <a:rPr lang="en-GB" sz="800" dirty="0" err="1"/>
              <a:t>ultricies</a:t>
            </a:r>
            <a:r>
              <a:rPr lang="en-GB" sz="800" dirty="0"/>
              <a:t> cursus </a:t>
            </a:r>
            <a:r>
              <a:rPr lang="en-GB" sz="800" dirty="0" err="1"/>
              <a:t>turpis</a:t>
            </a:r>
            <a:r>
              <a:rPr lang="en-GB" sz="800" dirty="0"/>
              <a:t>.</a:t>
            </a:r>
          </a:p>
          <a:p>
            <a:r>
              <a:rPr lang="en-GB" sz="800" dirty="0" err="1"/>
              <a:t>Sed</a:t>
            </a:r>
            <a:r>
              <a:rPr lang="en-GB" sz="800" dirty="0"/>
              <a:t> nisi </a:t>
            </a:r>
            <a:r>
              <a:rPr lang="en-GB" sz="800" dirty="0" err="1"/>
              <a:t>est</a:t>
            </a:r>
            <a:r>
              <a:rPr lang="en-GB" sz="800" dirty="0"/>
              <a:t>, </a:t>
            </a:r>
            <a:r>
              <a:rPr lang="en-GB" sz="800" dirty="0" err="1"/>
              <a:t>mollis</a:t>
            </a:r>
            <a:r>
              <a:rPr lang="en-GB" sz="800" dirty="0"/>
              <a:t> vitae </a:t>
            </a:r>
            <a:r>
              <a:rPr lang="en-GB" sz="800" dirty="0" err="1"/>
              <a:t>commodo</a:t>
            </a:r>
            <a:r>
              <a:rPr lang="en-GB" sz="800" dirty="0"/>
              <a:t> </a:t>
            </a:r>
            <a:r>
              <a:rPr lang="en-GB" sz="800" dirty="0" err="1"/>
              <a:t>eu</a:t>
            </a:r>
            <a:r>
              <a:rPr lang="en-GB" sz="800" dirty="0"/>
              <a:t>, </a:t>
            </a:r>
            <a:r>
              <a:rPr lang="en-GB" sz="800" dirty="0" err="1"/>
              <a:t>accumsan</a:t>
            </a:r>
            <a:r>
              <a:rPr lang="en-GB" sz="800" dirty="0"/>
              <a:t> </a:t>
            </a:r>
            <a:r>
              <a:rPr lang="en-GB" sz="800" dirty="0" err="1"/>
              <a:t>ut</a:t>
            </a:r>
            <a:r>
              <a:rPr lang="en-GB" sz="800" dirty="0"/>
              <a:t> ante. </a:t>
            </a:r>
            <a:r>
              <a:rPr lang="en-GB" sz="800" dirty="0" err="1"/>
              <a:t>Mauris</a:t>
            </a:r>
            <a:r>
              <a:rPr lang="en-GB" sz="800" dirty="0"/>
              <a:t> </a:t>
            </a:r>
            <a:r>
              <a:rPr lang="en-GB" sz="800" dirty="0" err="1"/>
              <a:t>nulla</a:t>
            </a:r>
            <a:r>
              <a:rPr lang="en-GB" sz="800" dirty="0"/>
              <a:t> </a:t>
            </a:r>
            <a:r>
              <a:rPr lang="en-GB" sz="800" dirty="0" err="1"/>
              <a:t>urna</a:t>
            </a:r>
            <a:r>
              <a:rPr lang="en-GB" sz="800" dirty="0"/>
              <a:t>, fermentum </a:t>
            </a:r>
            <a:r>
              <a:rPr lang="en-GB" sz="800" dirty="0" err="1"/>
              <a:t>ut</a:t>
            </a:r>
            <a:r>
              <a:rPr lang="en-GB" sz="800" dirty="0"/>
              <a:t> eros </a:t>
            </a:r>
            <a:r>
              <a:rPr lang="en-GB" sz="800" dirty="0" err="1"/>
              <a:t>sagittis</a:t>
            </a:r>
            <a:r>
              <a:rPr lang="en-GB" sz="800" dirty="0"/>
              <a:t>, </a:t>
            </a:r>
            <a:r>
              <a:rPr lang="en-GB" sz="800" dirty="0" err="1"/>
              <a:t>elementum</a:t>
            </a:r>
            <a:r>
              <a:rPr lang="en-GB" sz="800" dirty="0"/>
              <a:t> </a:t>
            </a:r>
            <a:r>
              <a:rPr lang="en-GB" sz="800" dirty="0" err="1"/>
              <a:t>tristique</a:t>
            </a:r>
            <a:r>
              <a:rPr lang="en-GB" sz="800" dirty="0"/>
              <a:t> </a:t>
            </a:r>
            <a:r>
              <a:rPr lang="en-GB" sz="800" dirty="0" err="1"/>
              <a:t>leo</a:t>
            </a:r>
            <a:r>
              <a:rPr lang="en-GB" sz="800" dirty="0"/>
              <a:t>. </a:t>
            </a:r>
            <a:r>
              <a:rPr lang="en-GB" sz="800" dirty="0" err="1"/>
              <a:t>Etiam</a:t>
            </a:r>
            <a:r>
              <a:rPr lang="en-GB" sz="800" dirty="0"/>
              <a:t> </a:t>
            </a:r>
            <a:r>
              <a:rPr lang="en-GB" sz="800" dirty="0" err="1"/>
              <a:t>nisl</a:t>
            </a:r>
            <a:r>
              <a:rPr lang="en-GB" sz="800" dirty="0"/>
              <a:t> </a:t>
            </a:r>
            <a:r>
              <a:rPr lang="en-GB" sz="800" dirty="0" err="1"/>
              <a:t>quam</a:t>
            </a:r>
            <a:r>
              <a:rPr lang="en-GB" sz="800" dirty="0"/>
              <a:t>, </a:t>
            </a:r>
            <a:r>
              <a:rPr lang="en-GB" sz="800" dirty="0" err="1"/>
              <a:t>egestas</a:t>
            </a:r>
            <a:r>
              <a:rPr lang="en-GB" sz="800" dirty="0"/>
              <a:t> </a:t>
            </a:r>
            <a:r>
              <a:rPr lang="en-GB" sz="800" dirty="0" err="1"/>
              <a:t>quis</a:t>
            </a:r>
            <a:r>
              <a:rPr lang="en-GB" sz="800" dirty="0"/>
              <a:t> </a:t>
            </a:r>
            <a:r>
              <a:rPr lang="en-GB" sz="800" dirty="0" err="1"/>
              <a:t>elit</a:t>
            </a:r>
            <a:r>
              <a:rPr lang="en-GB" sz="800" dirty="0"/>
              <a:t> </a:t>
            </a:r>
            <a:r>
              <a:rPr lang="en-GB" sz="800" dirty="0" err="1"/>
              <a:t>aliquam</a:t>
            </a:r>
            <a:r>
              <a:rPr lang="en-GB" sz="800" dirty="0"/>
              <a:t>, </a:t>
            </a:r>
            <a:r>
              <a:rPr lang="en-GB" sz="800" dirty="0" err="1"/>
              <a:t>tincidunt</a:t>
            </a:r>
            <a:r>
              <a:rPr lang="en-GB" sz="800" dirty="0"/>
              <a:t> </a:t>
            </a:r>
            <a:r>
              <a:rPr lang="en-GB" sz="800" dirty="0" err="1"/>
              <a:t>consectetur</a:t>
            </a:r>
            <a:r>
              <a:rPr lang="en-GB" sz="800" dirty="0"/>
              <a:t> </a:t>
            </a:r>
            <a:r>
              <a:rPr lang="en-GB" sz="800" dirty="0" err="1"/>
              <a:t>nibh</a:t>
            </a:r>
            <a:r>
              <a:rPr lang="en-GB" sz="800" dirty="0"/>
              <a:t>. </a:t>
            </a:r>
            <a:r>
              <a:rPr lang="en-GB" sz="800" dirty="0" err="1"/>
              <a:t>Fusce</a:t>
            </a:r>
            <a:r>
              <a:rPr lang="en-GB" sz="800" dirty="0"/>
              <a:t> </a:t>
            </a:r>
            <a:r>
              <a:rPr lang="en-GB" sz="800" dirty="0" err="1"/>
              <a:t>malesuada</a:t>
            </a:r>
            <a:r>
              <a:rPr lang="en-GB" sz="800" dirty="0"/>
              <a:t> in dui sit </a:t>
            </a:r>
            <a:r>
              <a:rPr lang="en-GB" sz="800" dirty="0" err="1"/>
              <a:t>amet</a:t>
            </a:r>
            <a:r>
              <a:rPr lang="en-GB" sz="800" dirty="0"/>
              <a:t> </a:t>
            </a:r>
            <a:r>
              <a:rPr lang="en-GB" sz="800" dirty="0" err="1"/>
              <a:t>posuere</a:t>
            </a:r>
            <a:r>
              <a:rPr lang="en-GB" sz="800" dirty="0"/>
              <a:t>. </a:t>
            </a:r>
            <a:r>
              <a:rPr lang="en-GB" sz="800" dirty="0" err="1"/>
              <a:t>Pellentesque</a:t>
            </a:r>
            <a:r>
              <a:rPr lang="en-GB" sz="800" dirty="0"/>
              <a:t> </a:t>
            </a:r>
            <a:r>
              <a:rPr lang="en-GB" sz="800" dirty="0" err="1"/>
              <a:t>iaculis</a:t>
            </a:r>
            <a:r>
              <a:rPr lang="en-GB" sz="800" dirty="0"/>
              <a:t> </a:t>
            </a:r>
            <a:r>
              <a:rPr lang="en-GB" sz="800" dirty="0" err="1"/>
              <a:t>volutpat</a:t>
            </a:r>
            <a:r>
              <a:rPr lang="en-GB" sz="800" dirty="0"/>
              <a:t> </a:t>
            </a:r>
            <a:r>
              <a:rPr lang="en-GB" sz="800" dirty="0" err="1"/>
              <a:t>bibendum</a:t>
            </a:r>
            <a:r>
              <a:rPr lang="en-GB" sz="800" dirty="0"/>
              <a:t>. Class </a:t>
            </a:r>
            <a:r>
              <a:rPr lang="en-GB" sz="800" dirty="0" err="1"/>
              <a:t>aptent</a:t>
            </a:r>
            <a:r>
              <a:rPr lang="en-GB" sz="800" dirty="0"/>
              <a:t> </a:t>
            </a:r>
            <a:r>
              <a:rPr lang="en-GB" sz="800" dirty="0" err="1"/>
              <a:t>taciti</a:t>
            </a:r>
            <a:r>
              <a:rPr lang="en-GB" sz="800" dirty="0"/>
              <a:t> </a:t>
            </a:r>
            <a:r>
              <a:rPr lang="en-GB" sz="800" dirty="0" err="1"/>
              <a:t>sociosqu</a:t>
            </a:r>
            <a:r>
              <a:rPr lang="en-GB" sz="800" dirty="0"/>
              <a:t> ad </a:t>
            </a:r>
            <a:r>
              <a:rPr lang="en-GB" sz="800" dirty="0" err="1"/>
              <a:t>litora</a:t>
            </a:r>
            <a:r>
              <a:rPr lang="en-GB" sz="800" dirty="0"/>
              <a:t> </a:t>
            </a:r>
            <a:r>
              <a:rPr lang="en-GB" sz="800" dirty="0" err="1"/>
              <a:t>torquent</a:t>
            </a:r>
            <a:r>
              <a:rPr lang="en-GB" sz="800" dirty="0"/>
              <a:t> per </a:t>
            </a:r>
            <a:r>
              <a:rPr lang="en-GB" sz="800" dirty="0" err="1"/>
              <a:t>conubia</a:t>
            </a:r>
            <a:r>
              <a:rPr lang="en-GB" sz="800" dirty="0"/>
              <a:t> nostra, per </a:t>
            </a:r>
            <a:r>
              <a:rPr lang="en-GB" sz="800" dirty="0" err="1"/>
              <a:t>inceptos</a:t>
            </a:r>
            <a:r>
              <a:rPr lang="en-GB" sz="800" dirty="0"/>
              <a:t> </a:t>
            </a:r>
            <a:r>
              <a:rPr lang="en-GB" sz="800" dirty="0" err="1"/>
              <a:t>himenaeos</a:t>
            </a:r>
            <a:r>
              <a:rPr lang="en-GB" sz="800" dirty="0"/>
              <a:t>. In </a:t>
            </a:r>
            <a:r>
              <a:rPr lang="en-GB" sz="800" dirty="0" err="1"/>
              <a:t>ut</a:t>
            </a:r>
            <a:r>
              <a:rPr lang="en-GB" sz="800" dirty="0"/>
              <a:t> ante </a:t>
            </a:r>
            <a:r>
              <a:rPr lang="en-GB" sz="800" dirty="0" err="1"/>
              <a:t>dolor</a:t>
            </a:r>
            <a:r>
              <a:rPr lang="en-GB" sz="800" dirty="0"/>
              <a:t>. </a:t>
            </a:r>
            <a:r>
              <a:rPr lang="en-GB" sz="800" dirty="0" err="1"/>
              <a:t>Nulla</a:t>
            </a:r>
            <a:r>
              <a:rPr lang="en-GB" sz="8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AFCA69-064D-604F-8E62-373A31E0527E}"/>
              </a:ext>
            </a:extLst>
          </p:cNvPr>
          <p:cNvSpPr txBox="1"/>
          <p:nvPr/>
        </p:nvSpPr>
        <p:spPr>
          <a:xfrm>
            <a:off x="1750987" y="32312"/>
            <a:ext cx="158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2.Time series (seasonal)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ADC0F-6DEA-C24E-89B7-65C72F8FC73A}"/>
              </a:ext>
            </a:extLst>
          </p:cNvPr>
          <p:cNvSpPr txBox="1"/>
          <p:nvPr/>
        </p:nvSpPr>
        <p:spPr>
          <a:xfrm>
            <a:off x="85298" y="2116815"/>
            <a:ext cx="2018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3. Density dependence structure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B75D9D-3C73-0B49-A990-37778019C514}"/>
              </a:ext>
            </a:extLst>
          </p:cNvPr>
          <p:cNvSpPr txBox="1"/>
          <p:nvPr/>
        </p:nvSpPr>
        <p:spPr>
          <a:xfrm>
            <a:off x="904197" y="479698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242099"/>
                </a:solidFill>
                <a:latin typeface="Helvetica" pitchFamily="2" charset="0"/>
              </a:rPr>
              <a:t>Region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C53718-4FF8-C34C-9DAC-A6992A5541FD}"/>
              </a:ext>
            </a:extLst>
          </p:cNvPr>
          <p:cNvSpPr txBox="1"/>
          <p:nvPr/>
        </p:nvSpPr>
        <p:spPr>
          <a:xfrm>
            <a:off x="326333" y="1664442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F0"/>
                </a:solidFill>
                <a:latin typeface="Helvetica" pitchFamily="2" charset="0"/>
              </a:rPr>
              <a:t>Region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DFC1DE-12E4-BA42-976E-1488E394DE8B}"/>
              </a:ext>
            </a:extLst>
          </p:cNvPr>
          <p:cNvSpPr txBox="1"/>
          <p:nvPr/>
        </p:nvSpPr>
        <p:spPr>
          <a:xfrm rot="16200000">
            <a:off x="1168079" y="725989"/>
            <a:ext cx="977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Abundance </a:t>
            </a:r>
          </a:p>
          <a:p>
            <a:pPr algn="ctr"/>
            <a:r>
              <a:rPr lang="en-US" sz="500" dirty="0">
                <a:latin typeface="Helvetica" pitchFamily="2" charset="0"/>
              </a:rPr>
              <a:t>(per station)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9DAE8-5371-A748-B774-61E6EDC2B880}"/>
              </a:ext>
            </a:extLst>
          </p:cNvPr>
          <p:cNvSpPr txBox="1"/>
          <p:nvPr/>
        </p:nvSpPr>
        <p:spPr>
          <a:xfrm>
            <a:off x="1808032" y="1367798"/>
            <a:ext cx="9998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Years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4F969-73FA-FB4C-8FC6-D33B4337CF19}"/>
              </a:ext>
            </a:extLst>
          </p:cNvPr>
          <p:cNvSpPr txBox="1"/>
          <p:nvPr/>
        </p:nvSpPr>
        <p:spPr>
          <a:xfrm>
            <a:off x="3135822" y="1367798"/>
            <a:ext cx="9350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Years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38FD38-685F-7741-A894-3128CA57B613}"/>
              </a:ext>
            </a:extLst>
          </p:cNvPr>
          <p:cNvSpPr txBox="1"/>
          <p:nvPr/>
        </p:nvSpPr>
        <p:spPr>
          <a:xfrm rot="16200000">
            <a:off x="3756174" y="714673"/>
            <a:ext cx="888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Weather variable </a:t>
            </a:r>
          </a:p>
          <a:p>
            <a:pPr algn="ctr"/>
            <a:r>
              <a:rPr lang="en-US" sz="500" dirty="0">
                <a:latin typeface="Helvetica" pitchFamily="2" charset="0"/>
              </a:rPr>
              <a:t>(mean)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BD26E5-5FF6-E745-89F3-D33FD0317CE7}"/>
              </a:ext>
            </a:extLst>
          </p:cNvPr>
          <p:cNvSpPr txBox="1"/>
          <p:nvPr/>
        </p:nvSpPr>
        <p:spPr>
          <a:xfrm>
            <a:off x="3377170" y="335550"/>
            <a:ext cx="4523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242099"/>
                </a:solidFill>
                <a:latin typeface="Helvetica" pitchFamily="2" charset="0"/>
              </a:rPr>
              <a:t>Region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0E124A-6D96-6E47-B196-D71710787018}"/>
              </a:ext>
            </a:extLst>
          </p:cNvPr>
          <p:cNvSpPr txBox="1"/>
          <p:nvPr/>
        </p:nvSpPr>
        <p:spPr>
          <a:xfrm>
            <a:off x="2077632" y="335550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Helvetica" pitchFamily="2" charset="0"/>
              </a:rPr>
              <a:t>Region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547DD8-8CAF-F047-9ABA-75F98DF26126}"/>
              </a:ext>
            </a:extLst>
          </p:cNvPr>
          <p:cNvSpPr txBox="1"/>
          <p:nvPr/>
        </p:nvSpPr>
        <p:spPr>
          <a:xfrm>
            <a:off x="2746521" y="1109674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008B00"/>
                </a:solidFill>
                <a:latin typeface="Helvetica" pitchFamily="2" charset="0"/>
              </a:rPr>
              <a:t>Spring</a:t>
            </a:r>
            <a:endParaRPr lang="en-US" sz="500" b="1" dirty="0">
              <a:solidFill>
                <a:srgbClr val="008B00"/>
              </a:solidFill>
              <a:latin typeface="Helvetica" pitchFamily="2" charset="0"/>
            </a:endParaRPr>
          </a:p>
          <a:p>
            <a:pPr algn="ctr"/>
            <a:r>
              <a:rPr lang="en-US" sz="500" dirty="0">
                <a:latin typeface="Helvetica" pitchFamily="2" charset="0"/>
              </a:rPr>
              <a:t>(</a:t>
            </a:r>
            <a:r>
              <a:rPr lang="en-US" sz="500" b="1" dirty="0" err="1">
                <a:latin typeface="Helvetica" pitchFamily="2" charset="0"/>
              </a:rPr>
              <a:t>X</a:t>
            </a:r>
            <a:r>
              <a:rPr lang="en-US" sz="500" b="1" baseline="-25000" dirty="0" err="1">
                <a:latin typeface="Helvetica" pitchFamily="2" charset="0"/>
              </a:rPr>
              <a:t>t</a:t>
            </a:r>
            <a:r>
              <a:rPr lang="en-US" sz="500" dirty="0">
                <a:latin typeface="Helvetica" pitchFamily="2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CE0903-273E-F54F-AE29-7CC60C69765F}"/>
              </a:ext>
            </a:extLst>
          </p:cNvPr>
          <p:cNvSpPr txBox="1"/>
          <p:nvPr/>
        </p:nvSpPr>
        <p:spPr>
          <a:xfrm>
            <a:off x="2804714" y="788570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A503"/>
                </a:solidFill>
                <a:latin typeface="Helvetica" pitchFamily="2" charset="0"/>
              </a:rPr>
              <a:t>Fall</a:t>
            </a:r>
            <a:endParaRPr lang="en-US" sz="500" b="1" dirty="0">
              <a:solidFill>
                <a:srgbClr val="FFA503"/>
              </a:solidFill>
              <a:latin typeface="Helvetica" pitchFamily="2" charset="0"/>
            </a:endParaRPr>
          </a:p>
          <a:p>
            <a:pPr algn="ctr"/>
            <a:r>
              <a:rPr lang="en-US" sz="500" dirty="0">
                <a:latin typeface="Helvetica" pitchFamily="2" charset="0"/>
              </a:rPr>
              <a:t>(</a:t>
            </a:r>
            <a:r>
              <a:rPr lang="en-US" sz="500" b="1" dirty="0" err="1">
                <a:latin typeface="Helvetica" pitchFamily="2" charset="0"/>
              </a:rPr>
              <a:t>Y</a:t>
            </a:r>
            <a:r>
              <a:rPr lang="en-US" sz="500" b="1" baseline="-25000" dirty="0" err="1">
                <a:latin typeface="Helvetica" pitchFamily="2" charset="0"/>
              </a:rPr>
              <a:t>t</a:t>
            </a:r>
            <a:r>
              <a:rPr lang="en-US" sz="500" dirty="0">
                <a:latin typeface="Helvetica" pitchFamily="2" charset="0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E9A9D7-9E00-8744-9635-00AD583A11B3}"/>
              </a:ext>
            </a:extLst>
          </p:cNvPr>
          <p:cNvSpPr txBox="1"/>
          <p:nvPr/>
        </p:nvSpPr>
        <p:spPr>
          <a:xfrm>
            <a:off x="138100" y="3848821"/>
            <a:ext cx="1423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4. Scale of Synchrony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FB9C8B-514D-DA42-B80E-425FF653219F}"/>
              </a:ext>
            </a:extLst>
          </p:cNvPr>
          <p:cNvSpPr txBox="1"/>
          <p:nvPr/>
        </p:nvSpPr>
        <p:spPr>
          <a:xfrm>
            <a:off x="227569" y="6249467"/>
            <a:ext cx="2058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5. </a:t>
            </a:r>
            <a:r>
              <a:rPr lang="en-US" sz="1000" dirty="0" err="1">
                <a:latin typeface="Helvetica" pitchFamily="2" charset="0"/>
              </a:rPr>
              <a:t>Meterological</a:t>
            </a:r>
            <a:r>
              <a:rPr lang="en-US" sz="1000" dirty="0">
                <a:latin typeface="Helvetica" pitchFamily="2" charset="0"/>
              </a:rPr>
              <a:t> synchrony driver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A4C60D3-DFB0-D444-A6A3-85B416A939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68665"/>
          <a:stretch/>
        </p:blipFill>
        <p:spPr>
          <a:xfrm>
            <a:off x="3356712" y="6335798"/>
            <a:ext cx="1751906" cy="11353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B0A089E-6F66-F048-A1D7-C496011BE4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r="68665"/>
          <a:stretch/>
        </p:blipFill>
        <p:spPr>
          <a:xfrm>
            <a:off x="1477473" y="6380044"/>
            <a:ext cx="1751906" cy="1135315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374C47D-46B5-BC4D-A79C-8260DF616CAD}"/>
              </a:ext>
            </a:extLst>
          </p:cNvPr>
          <p:cNvGrpSpPr/>
          <p:nvPr/>
        </p:nvGrpSpPr>
        <p:grpSpPr>
          <a:xfrm>
            <a:off x="3941945" y="6609864"/>
            <a:ext cx="871920" cy="626040"/>
            <a:chOff x="2606331" y="6669840"/>
            <a:chExt cx="87192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7FDDC9C-517A-9143-A5B2-D1C672C2FC9F}"/>
                    </a:ext>
                  </a:extLst>
                </p14:cNvPr>
                <p14:cNvContentPartPr/>
                <p14:nvPr/>
              </p14:nvContentPartPr>
              <p14:xfrm>
                <a:off x="2606331" y="6669840"/>
                <a:ext cx="871920" cy="626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7FDDC9C-517A-9143-A5B2-D1C672C2FC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97331" y="6661200"/>
                  <a:ext cx="8895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24F68C5-0874-894A-9299-EDFAD1E72B66}"/>
                    </a:ext>
                  </a:extLst>
                </p14:cNvPr>
                <p14:cNvContentPartPr/>
                <p14:nvPr/>
              </p14:nvContentPartPr>
              <p14:xfrm>
                <a:off x="3270171" y="7120920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24F68C5-0874-894A-9299-EDFAD1E72B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61531" y="7112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2FED4CE-8D8A-0140-A4F3-4513A830FC9A}"/>
                    </a:ext>
                  </a:extLst>
                </p14:cNvPr>
                <p14:cNvContentPartPr/>
                <p14:nvPr/>
              </p14:nvContentPartPr>
              <p14:xfrm>
                <a:off x="3294291" y="7117320"/>
                <a:ext cx="360" cy="2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2FED4CE-8D8A-0140-A4F3-4513A830FC9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85291" y="710832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8B47C9C-6326-0B4A-B337-B5C15FC077EC}"/>
                    </a:ext>
                  </a:extLst>
                </p14:cNvPr>
                <p14:cNvContentPartPr/>
                <p14:nvPr/>
              </p14:nvContentPartPr>
              <p14:xfrm>
                <a:off x="3294291" y="7069800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8B47C9C-6326-0B4A-B337-B5C15FC077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85291" y="7061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95EE15D-A369-8847-8B9D-169F148C523B}"/>
                    </a:ext>
                  </a:extLst>
                </p14:cNvPr>
                <p14:cNvContentPartPr/>
                <p14:nvPr/>
              </p14:nvContentPartPr>
              <p14:xfrm>
                <a:off x="3294291" y="7069800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95EE15D-A369-8847-8B9D-169F148C52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85291" y="7061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DB35CCE-AA44-9342-A769-79DC75F0A43C}"/>
                    </a:ext>
                  </a:extLst>
                </p14:cNvPr>
                <p14:cNvContentPartPr/>
                <p14:nvPr/>
              </p14:nvContentPartPr>
              <p14:xfrm>
                <a:off x="3221571" y="7069800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DB35CCE-AA44-9342-A769-79DC75F0A4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12571" y="7061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B2E85B0-B4E7-2643-8E95-AADFCAB2193B}"/>
                    </a:ext>
                  </a:extLst>
                </p14:cNvPr>
                <p14:cNvContentPartPr/>
                <p14:nvPr/>
              </p14:nvContentPartPr>
              <p14:xfrm>
                <a:off x="3214731" y="6981600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B2E85B0-B4E7-2643-8E95-AADFCAB219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05731" y="6972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6793DCF-2598-3649-9C6B-B62564DFCF5A}"/>
                    </a:ext>
                  </a:extLst>
                </p14:cNvPr>
                <p14:cNvContentPartPr/>
                <p14:nvPr/>
              </p14:nvContentPartPr>
              <p14:xfrm>
                <a:off x="3214731" y="6980160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6793DCF-2598-3649-9C6B-B62564DFCF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05731" y="6971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FC9227C-9F8B-2643-8BF7-4B767FF551BF}"/>
                    </a:ext>
                  </a:extLst>
                </p14:cNvPr>
                <p14:cNvContentPartPr/>
                <p14:nvPr/>
              </p14:nvContentPartPr>
              <p14:xfrm>
                <a:off x="3087651" y="6964680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FC9227C-9F8B-2643-8BF7-4B767FF55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79011" y="6955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E2149F-3E68-4D4B-8C96-962AFD60759C}"/>
                    </a:ext>
                  </a:extLst>
                </p14:cNvPr>
                <p14:cNvContentPartPr/>
                <p14:nvPr/>
              </p14:nvContentPartPr>
              <p14:xfrm>
                <a:off x="3039051" y="6916440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E2149F-3E68-4D4B-8C96-962AFD6075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30051" y="6907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17246C2-535E-4D4E-9E0E-EAEEF4BFEACE}"/>
                    </a:ext>
                  </a:extLst>
                </p14:cNvPr>
                <p14:cNvContentPartPr/>
                <p14:nvPr/>
              </p14:nvContentPartPr>
              <p14:xfrm>
                <a:off x="2913771" y="6904560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17246C2-535E-4D4E-9E0E-EAEEF4BFEA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131" y="6895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E64E31-0D18-6440-9174-9EC0512A96C6}"/>
                    </a:ext>
                  </a:extLst>
                </p14:cNvPr>
                <p14:cNvContentPartPr/>
                <p14:nvPr/>
              </p14:nvContentPartPr>
              <p14:xfrm>
                <a:off x="2917371" y="6875760"/>
                <a:ext cx="360" cy="2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E64E31-0D18-6440-9174-9EC0512A96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8731" y="686712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4C2232E-1E6F-DF4B-97DC-AD90E1620DF1}"/>
                    </a:ext>
                  </a:extLst>
                </p14:cNvPr>
                <p14:cNvContentPartPr/>
                <p14:nvPr/>
              </p14:nvContentPartPr>
              <p14:xfrm>
                <a:off x="2814411" y="6788280"/>
                <a:ext cx="3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4C2232E-1E6F-DF4B-97DC-AD90E1620D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05771" y="6779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07B15DB-3A4F-8549-A309-71EE6E6BA5C2}"/>
                  </a:ext>
                </a:extLst>
              </p14:cNvPr>
              <p14:cNvContentPartPr/>
              <p14:nvPr/>
            </p14:nvContentPartPr>
            <p14:xfrm>
              <a:off x="2684811" y="6763080"/>
              <a:ext cx="2160" cy="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07B15DB-3A4F-8549-A309-71EE6E6BA5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75811" y="6754080"/>
                <a:ext cx="198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3" name="Picture 122">
            <a:extLst>
              <a:ext uri="{FF2B5EF4-FFF2-40B4-BE49-F238E27FC236}">
                <a16:creationId xmlns:a16="http://schemas.microsoft.com/office/drawing/2014/main" id="{E2B1EDBC-6F9F-7A4B-865E-EC5A93000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4324" b="89970"/>
          <a:stretch/>
        </p:blipFill>
        <p:spPr>
          <a:xfrm>
            <a:off x="309823" y="2431072"/>
            <a:ext cx="308671" cy="24852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6DBC469-2D8D-BC46-A9CD-C5F87F985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4292" b="12199"/>
          <a:stretch/>
        </p:blipFill>
        <p:spPr>
          <a:xfrm>
            <a:off x="295419" y="3578100"/>
            <a:ext cx="1969015" cy="33467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1DBA66C-9886-C94E-8D6A-57B962EDF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7251"/>
          <a:stretch/>
        </p:blipFill>
        <p:spPr>
          <a:xfrm>
            <a:off x="2574994" y="3589735"/>
            <a:ext cx="1969017" cy="315842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F22BDCE7-8A47-A147-B852-C175ECBC2976}"/>
              </a:ext>
            </a:extLst>
          </p:cNvPr>
          <p:cNvSpPr txBox="1"/>
          <p:nvPr/>
        </p:nvSpPr>
        <p:spPr>
          <a:xfrm>
            <a:off x="185837" y="274537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8B00"/>
                </a:solidFill>
                <a:latin typeface="Helvetica" pitchFamily="2" charset="0"/>
              </a:rPr>
              <a:t>(2)</a:t>
            </a:r>
            <a:endParaRPr lang="en-US" sz="500" dirty="0">
              <a:solidFill>
                <a:srgbClr val="008B00"/>
              </a:solidFill>
              <a:latin typeface="Helvetica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64775D6-5101-A549-92FA-A1A4A13A6AC4}"/>
              </a:ext>
            </a:extLst>
          </p:cNvPr>
          <p:cNvSpPr txBox="1"/>
          <p:nvPr/>
        </p:nvSpPr>
        <p:spPr>
          <a:xfrm>
            <a:off x="177337" y="305979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8B00"/>
                </a:solidFill>
                <a:latin typeface="Helvetica" pitchFamily="2" charset="0"/>
              </a:rPr>
              <a:t>(3)</a:t>
            </a:r>
            <a:endParaRPr lang="en-US" sz="500" dirty="0">
              <a:solidFill>
                <a:srgbClr val="008B00"/>
              </a:solidFill>
              <a:latin typeface="Helvetica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CDDD8D-1401-A349-9F55-A55B1E429987}"/>
              </a:ext>
            </a:extLst>
          </p:cNvPr>
          <p:cNvSpPr txBox="1"/>
          <p:nvPr/>
        </p:nvSpPr>
        <p:spPr>
          <a:xfrm>
            <a:off x="177337" y="3369104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8B00"/>
                </a:solidFill>
                <a:latin typeface="Helvetica" pitchFamily="2" charset="0"/>
              </a:rPr>
              <a:t>(4)</a:t>
            </a:r>
            <a:endParaRPr lang="en-US" sz="500" dirty="0">
              <a:solidFill>
                <a:srgbClr val="008B00"/>
              </a:solidFill>
              <a:latin typeface="Helvetica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63A9F1-5E9D-D341-B9F1-94AB65698B9F}"/>
              </a:ext>
            </a:extLst>
          </p:cNvPr>
          <p:cNvSpPr txBox="1"/>
          <p:nvPr/>
        </p:nvSpPr>
        <p:spPr>
          <a:xfrm>
            <a:off x="2424388" y="2748228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A503"/>
                </a:solidFill>
                <a:latin typeface="Helvetica" pitchFamily="2" charset="0"/>
              </a:rPr>
              <a:t>(2)</a:t>
            </a:r>
            <a:endParaRPr lang="en-US" sz="500" dirty="0">
              <a:solidFill>
                <a:srgbClr val="FFA503"/>
              </a:solidFill>
              <a:latin typeface="Helvetica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B013ABC-FFC1-B74E-A944-6905D5836E2D}"/>
              </a:ext>
            </a:extLst>
          </p:cNvPr>
          <p:cNvSpPr txBox="1"/>
          <p:nvPr/>
        </p:nvSpPr>
        <p:spPr>
          <a:xfrm>
            <a:off x="2426918" y="3056987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A503"/>
                </a:solidFill>
                <a:latin typeface="Helvetica" pitchFamily="2" charset="0"/>
              </a:rPr>
              <a:t>(3)</a:t>
            </a:r>
            <a:endParaRPr lang="en-US" sz="500" dirty="0">
              <a:solidFill>
                <a:srgbClr val="FFA503"/>
              </a:solidFill>
              <a:latin typeface="Helvetica" pitchFamily="2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BDF7FB-2323-9347-A9E8-8F817DD4C1BF}"/>
              </a:ext>
            </a:extLst>
          </p:cNvPr>
          <p:cNvSpPr txBox="1"/>
          <p:nvPr/>
        </p:nvSpPr>
        <p:spPr>
          <a:xfrm>
            <a:off x="2426918" y="3377697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A503"/>
                </a:solidFill>
                <a:latin typeface="Helvetica" pitchFamily="2" charset="0"/>
              </a:rPr>
              <a:t>(4)</a:t>
            </a:r>
            <a:endParaRPr lang="en-US" sz="500" dirty="0">
              <a:solidFill>
                <a:srgbClr val="FFA503"/>
              </a:solidFill>
              <a:latin typeface="Helvetica" pitchFamily="2" charset="0"/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26F84FDA-8978-B245-95AB-4A3BAE2AE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747"/>
          <a:stretch/>
        </p:blipFill>
        <p:spPr>
          <a:xfrm>
            <a:off x="296743" y="2718894"/>
            <a:ext cx="1969017" cy="97247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4FD17CF-E3CD-1C4B-A5C3-F8126413AB5F}"/>
              </a:ext>
            </a:extLst>
          </p:cNvPr>
          <p:cNvSpPr txBox="1"/>
          <p:nvPr/>
        </p:nvSpPr>
        <p:spPr>
          <a:xfrm>
            <a:off x="694013" y="2462281"/>
            <a:ext cx="1228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8B00"/>
                </a:solidFill>
                <a:latin typeface="Helvetica" pitchFamily="2" charset="0"/>
              </a:rPr>
              <a:t>Spring abundance</a:t>
            </a:r>
            <a:endParaRPr lang="en-US" sz="700" dirty="0">
              <a:solidFill>
                <a:srgbClr val="008B00"/>
              </a:solidFill>
              <a:latin typeface="Helvetica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6D2EC77-0BB8-B944-ADCD-B6B2C30A2348}"/>
              </a:ext>
            </a:extLst>
          </p:cNvPr>
          <p:cNvSpPr txBox="1"/>
          <p:nvPr/>
        </p:nvSpPr>
        <p:spPr>
          <a:xfrm>
            <a:off x="185837" y="2453359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8B00"/>
                </a:solidFill>
                <a:latin typeface="Helvetica" pitchFamily="2" charset="0"/>
              </a:rPr>
              <a:t>(1)</a:t>
            </a:r>
            <a:endParaRPr lang="en-US" sz="500" dirty="0">
              <a:solidFill>
                <a:srgbClr val="008B00"/>
              </a:solidFill>
              <a:latin typeface="Helvetica" pitchFamily="2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CB0CD4-C9AC-B14F-890F-35EBA03B0F4A}"/>
              </a:ext>
            </a:extLst>
          </p:cNvPr>
          <p:cNvSpPr txBox="1"/>
          <p:nvPr/>
        </p:nvSpPr>
        <p:spPr>
          <a:xfrm>
            <a:off x="2424388" y="245962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A503"/>
                </a:solidFill>
                <a:latin typeface="Helvetica" pitchFamily="2" charset="0"/>
              </a:rPr>
              <a:t>(1)</a:t>
            </a:r>
            <a:endParaRPr lang="en-US" sz="500" dirty="0">
              <a:solidFill>
                <a:srgbClr val="FFA503"/>
              </a:solidFill>
              <a:latin typeface="Helvetica" pitchFamily="2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92FFA9E0-3C7C-4E4E-B1EA-B1F09586A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573" t="87252" r="46019" b="2157"/>
          <a:stretch/>
        </p:blipFill>
        <p:spPr>
          <a:xfrm>
            <a:off x="2716826" y="2435979"/>
            <a:ext cx="145855" cy="262373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667F2C17-F574-9647-8F1E-1EEC191918CA}"/>
              </a:ext>
            </a:extLst>
          </p:cNvPr>
          <p:cNvSpPr txBox="1"/>
          <p:nvPr/>
        </p:nvSpPr>
        <p:spPr>
          <a:xfrm>
            <a:off x="2925721" y="2473757"/>
            <a:ext cx="1228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A503"/>
                </a:solidFill>
                <a:latin typeface="Helvetica" pitchFamily="2" charset="0"/>
              </a:rPr>
              <a:t>Fall abundance</a:t>
            </a:r>
            <a:endParaRPr lang="en-US" sz="700" dirty="0">
              <a:solidFill>
                <a:srgbClr val="FFA503"/>
              </a:solidFill>
              <a:latin typeface="Helvetica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CDCB5BB-024B-B94F-B3C8-6040BC1BC690}"/>
              </a:ext>
            </a:extLst>
          </p:cNvPr>
          <p:cNvSpPr txBox="1"/>
          <p:nvPr/>
        </p:nvSpPr>
        <p:spPr>
          <a:xfrm>
            <a:off x="1707452" y="4198868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(1)</a:t>
            </a:r>
            <a:endParaRPr lang="en-US" sz="500" dirty="0">
              <a:latin typeface="Helvetica" pitchFamily="2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8419652-E425-7849-B3DB-CC2FB0CD0142}"/>
              </a:ext>
            </a:extLst>
          </p:cNvPr>
          <p:cNvSpPr txBox="1"/>
          <p:nvPr/>
        </p:nvSpPr>
        <p:spPr>
          <a:xfrm>
            <a:off x="2466684" y="4198868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(2)</a:t>
            </a:r>
            <a:endParaRPr lang="en-US" sz="500" dirty="0">
              <a:latin typeface="Helvetica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460CAF-F36E-D14E-A633-0C48432026DD}"/>
              </a:ext>
            </a:extLst>
          </p:cNvPr>
          <p:cNvSpPr txBox="1"/>
          <p:nvPr/>
        </p:nvSpPr>
        <p:spPr>
          <a:xfrm>
            <a:off x="3252220" y="4198868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(3)</a:t>
            </a:r>
            <a:endParaRPr lang="en-US" sz="500" dirty="0">
              <a:latin typeface="Helvetica" pitchFamily="2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7B0567D-DCAF-9847-AB6E-64354EF9C44C}"/>
              </a:ext>
            </a:extLst>
          </p:cNvPr>
          <p:cNvSpPr txBox="1"/>
          <p:nvPr/>
        </p:nvSpPr>
        <p:spPr>
          <a:xfrm>
            <a:off x="3972335" y="4195879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(4)</a:t>
            </a:r>
            <a:endParaRPr lang="en-US" sz="500" dirty="0">
              <a:latin typeface="Helvetica" pitchFamily="2" charset="0"/>
            </a:endParaRP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C56E5D3D-530B-2F44-A07E-4FBE9FC9CF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1250" r="3878"/>
          <a:stretch/>
        </p:blipFill>
        <p:spPr>
          <a:xfrm>
            <a:off x="4208691" y="334594"/>
            <a:ext cx="1456930" cy="975594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0FF098F-16AA-4143-AA37-8883BE636D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1250" r="3878"/>
          <a:stretch/>
        </p:blipFill>
        <p:spPr>
          <a:xfrm>
            <a:off x="4216851" y="449834"/>
            <a:ext cx="1456930" cy="975594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01951DB-047E-CC46-80C2-DC10ECD36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1250" r="3878"/>
          <a:stretch/>
        </p:blipFill>
        <p:spPr>
          <a:xfrm>
            <a:off x="4232665" y="611117"/>
            <a:ext cx="1456930" cy="9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0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7120</TotalTime>
  <Words>257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Guilherme Nicolau</dc:creator>
  <cp:lastModifiedBy>Pedro Guilherme Nicolau</cp:lastModifiedBy>
  <cp:revision>2</cp:revision>
  <dcterms:created xsi:type="dcterms:W3CDTF">2021-12-05T20:11:37Z</dcterms:created>
  <dcterms:modified xsi:type="dcterms:W3CDTF">2021-12-10T18:52:33Z</dcterms:modified>
</cp:coreProperties>
</file>