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98C96-FCD6-9772-63BF-0530E07F56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Pilot to CoPilot(s)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142A37-947A-6095-8173-C4E0293D12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 Introduction to using copilots with the Microsoft Power Platform</a:t>
            </a:r>
          </a:p>
          <a:p>
            <a:r>
              <a:rPr lang="en-US" dirty="0"/>
              <a:t>Azure/ATL – July 16, 2024</a:t>
            </a:r>
          </a:p>
        </p:txBody>
      </p:sp>
    </p:spTree>
    <p:extLst>
      <p:ext uri="{BB962C8B-B14F-4D97-AF65-F5344CB8AC3E}">
        <p14:creationId xmlns:p14="http://schemas.microsoft.com/office/powerpoint/2010/main" val="3226620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7C268-17B8-3372-BA24-3498EAB34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E3052-8B3E-0E6F-9409-2F08A7BBE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About 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Context – Microsoft Power Platform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Let’s Build!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Scenario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Power App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Power Automate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Power Pages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6824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</TotalTime>
  <Words>44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Wingdings</vt:lpstr>
      <vt:lpstr>Retrospect</vt:lpstr>
      <vt:lpstr>Pilot to CoPilot(s)</vt:lpstr>
      <vt:lpstr>Agenda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Eric M. Flamm</dc:creator>
  <cp:lastModifiedBy>Eric M. Flamm</cp:lastModifiedBy>
  <cp:revision>1</cp:revision>
  <dcterms:created xsi:type="dcterms:W3CDTF">2024-07-16T11:09:03Z</dcterms:created>
  <dcterms:modified xsi:type="dcterms:W3CDTF">2024-07-16T11:13:57Z</dcterms:modified>
</cp:coreProperties>
</file>