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21"/>
  </p:notesMasterIdLst>
  <p:sldIdLst>
    <p:sldId id="263" r:id="rId2"/>
    <p:sldId id="284" r:id="rId3"/>
    <p:sldId id="273" r:id="rId4"/>
    <p:sldId id="264" r:id="rId5"/>
    <p:sldId id="267" r:id="rId6"/>
    <p:sldId id="275" r:id="rId7"/>
    <p:sldId id="268" r:id="rId8"/>
    <p:sldId id="278" r:id="rId9"/>
    <p:sldId id="277" r:id="rId10"/>
    <p:sldId id="280" r:id="rId11"/>
    <p:sldId id="281" r:id="rId12"/>
    <p:sldId id="270" r:id="rId13"/>
    <p:sldId id="276" r:id="rId14"/>
    <p:sldId id="271" r:id="rId15"/>
    <p:sldId id="285" r:id="rId16"/>
    <p:sldId id="272" r:id="rId17"/>
    <p:sldId id="279" r:id="rId18"/>
    <p:sldId id="265" r:id="rId19"/>
    <p:sldId id="283" r:id="rId2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F01F3-5965-4302-8B86-A4EBFB40ED18}" v="102" dt="2018-10-13T05:50:46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61079" autoAdjust="0"/>
  </p:normalViewPr>
  <p:slideViewPr>
    <p:cSldViewPr snapToGrid="0" snapToObjects="1">
      <p:cViewPr varScale="1">
        <p:scale>
          <a:sx n="74" d="100"/>
          <a:sy n="74" d="100"/>
        </p:scale>
        <p:origin x="756" y="54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. Flamm" userId="85cd6ed2a8e6f4b2" providerId="LiveId" clId="{9D82868E-0315-4993-AC72-8D3EAC864A4C}"/>
    <pc:docChg chg="custSel modSld modMainMaster">
      <pc:chgData name="Eric M. Flamm" userId="85cd6ed2a8e6f4b2" providerId="LiveId" clId="{9D82868E-0315-4993-AC72-8D3EAC864A4C}" dt="2018-10-13T05:50:46.914" v="1766" actId="6549"/>
      <pc:docMkLst>
        <pc:docMk/>
      </pc:docMkLst>
      <pc:sldChg chg="addSp modSp modAnim modNotesTx">
        <pc:chgData name="Eric M. Flamm" userId="85cd6ed2a8e6f4b2" providerId="LiveId" clId="{9D82868E-0315-4993-AC72-8D3EAC864A4C}" dt="2018-10-13T03:46:26.467" v="395" actId="20577"/>
        <pc:sldMkLst>
          <pc:docMk/>
          <pc:sldMk cId="3947886400" sldId="263"/>
        </pc:sldMkLst>
        <pc:spChg chg="mod">
          <ac:chgData name="Eric M. Flamm" userId="85cd6ed2a8e6f4b2" providerId="LiveId" clId="{9D82868E-0315-4993-AC72-8D3EAC864A4C}" dt="2018-10-13T03:33:59.195" v="129" actId="400"/>
          <ac:spMkLst>
            <pc:docMk/>
            <pc:sldMk cId="3947886400" sldId="263"/>
            <ac:spMk id="2" creationId="{00000000-0000-0000-0000-000000000000}"/>
          </ac:spMkLst>
        </pc:spChg>
        <pc:spChg chg="add mod">
          <ac:chgData name="Eric M. Flamm" userId="85cd6ed2a8e6f4b2" providerId="LiveId" clId="{9D82868E-0315-4993-AC72-8D3EAC864A4C}" dt="2018-10-13T03:28:52.549" v="115" actId="113"/>
          <ac:spMkLst>
            <pc:docMk/>
            <pc:sldMk cId="3947886400" sldId="263"/>
            <ac:spMk id="4" creationId="{9CACA6A9-DB17-481E-87DA-E900A0DCF2E5}"/>
          </ac:spMkLst>
        </pc:spChg>
        <pc:picChg chg="mod">
          <ac:chgData name="Eric M. Flamm" userId="85cd6ed2a8e6f4b2" providerId="LiveId" clId="{9D82868E-0315-4993-AC72-8D3EAC864A4C}" dt="2018-10-13T03:14:45.160" v="1" actId="14100"/>
          <ac:picMkLst>
            <pc:docMk/>
            <pc:sldMk cId="3947886400" sldId="263"/>
            <ac:picMk id="6" creationId="{FA6C0CBD-4E33-421C-9854-53DCA07C24EF}"/>
          </ac:picMkLst>
        </pc:picChg>
      </pc:sldChg>
      <pc:sldChg chg="modSp">
        <pc:chgData name="Eric M. Flamm" userId="85cd6ed2a8e6f4b2" providerId="LiveId" clId="{9D82868E-0315-4993-AC72-8D3EAC864A4C}" dt="2018-10-13T05:50:46.914" v="1766" actId="6549"/>
        <pc:sldMkLst>
          <pc:docMk/>
          <pc:sldMk cId="2454730494" sldId="265"/>
        </pc:sldMkLst>
        <pc:spChg chg="mod">
          <ac:chgData name="Eric M. Flamm" userId="85cd6ed2a8e6f4b2" providerId="LiveId" clId="{9D82868E-0315-4993-AC72-8D3EAC864A4C}" dt="2018-10-13T05:50:46.914" v="1766" actId="6549"/>
          <ac:spMkLst>
            <pc:docMk/>
            <pc:sldMk cId="2454730494" sldId="265"/>
            <ac:spMk id="3" creationId="{00000000-0000-0000-0000-000000000000}"/>
          </ac:spMkLst>
        </pc:spChg>
      </pc:sldChg>
      <pc:sldChg chg="modSp">
        <pc:chgData name="Eric M. Flamm" userId="85cd6ed2a8e6f4b2" providerId="LiveId" clId="{9D82868E-0315-4993-AC72-8D3EAC864A4C}" dt="2018-10-13T03:55:01.377" v="418" actId="313"/>
        <pc:sldMkLst>
          <pc:docMk/>
          <pc:sldMk cId="1973277180" sldId="267"/>
        </pc:sldMkLst>
        <pc:spChg chg="mod">
          <ac:chgData name="Eric M. Flamm" userId="85cd6ed2a8e6f4b2" providerId="LiveId" clId="{9D82868E-0315-4993-AC72-8D3EAC864A4C}" dt="2018-10-13T03:55:01.377" v="418" actId="313"/>
          <ac:spMkLst>
            <pc:docMk/>
            <pc:sldMk cId="1973277180" sldId="267"/>
            <ac:spMk id="3" creationId="{00000000-0000-0000-0000-000000000000}"/>
          </ac:spMkLst>
        </pc:spChg>
      </pc:sldChg>
      <pc:sldChg chg="modSp modNotesTx">
        <pc:chgData name="Eric M. Flamm" userId="85cd6ed2a8e6f4b2" providerId="LiveId" clId="{9D82868E-0315-4993-AC72-8D3EAC864A4C}" dt="2018-10-13T04:09:24.604" v="836" actId="20577"/>
        <pc:sldMkLst>
          <pc:docMk/>
          <pc:sldMk cId="1260591755" sldId="268"/>
        </pc:sldMkLst>
        <pc:spChg chg="mod">
          <ac:chgData name="Eric M. Flamm" userId="85cd6ed2a8e6f4b2" providerId="LiveId" clId="{9D82868E-0315-4993-AC72-8D3EAC864A4C}" dt="2018-10-13T04:06:06.697" v="651" actId="20577"/>
          <ac:spMkLst>
            <pc:docMk/>
            <pc:sldMk cId="1260591755" sldId="268"/>
            <ac:spMk id="2" creationId="{00000000-0000-0000-0000-000000000000}"/>
          </ac:spMkLst>
        </pc:spChg>
        <pc:spChg chg="mod">
          <ac:chgData name="Eric M. Flamm" userId="85cd6ed2a8e6f4b2" providerId="LiveId" clId="{9D82868E-0315-4993-AC72-8D3EAC864A4C}" dt="2018-10-13T04:08:31.050" v="727" actId="20577"/>
          <ac:spMkLst>
            <pc:docMk/>
            <pc:sldMk cId="1260591755" sldId="268"/>
            <ac:spMk id="3" creationId="{00000000-0000-0000-0000-000000000000}"/>
          </ac:spMkLst>
        </pc:spChg>
      </pc:sldChg>
      <pc:sldChg chg="modSp modNotesTx">
        <pc:chgData name="Eric M. Flamm" userId="85cd6ed2a8e6f4b2" providerId="LiveId" clId="{9D82868E-0315-4993-AC72-8D3EAC864A4C}" dt="2018-10-13T04:32:04.623" v="1242" actId="20577"/>
        <pc:sldMkLst>
          <pc:docMk/>
          <pc:sldMk cId="1972389601" sldId="270"/>
        </pc:sldMkLst>
        <pc:spChg chg="mod">
          <ac:chgData name="Eric M. Flamm" userId="85cd6ed2a8e6f4b2" providerId="LiveId" clId="{9D82868E-0315-4993-AC72-8D3EAC864A4C}" dt="2018-10-13T03:55:10.858" v="422" actId="313"/>
          <ac:spMkLst>
            <pc:docMk/>
            <pc:sldMk cId="1972389601" sldId="270"/>
            <ac:spMk id="2" creationId="{00000000-0000-0000-0000-000000000000}"/>
          </ac:spMkLst>
        </pc:spChg>
        <pc:spChg chg="mod">
          <ac:chgData name="Eric M. Flamm" userId="85cd6ed2a8e6f4b2" providerId="LiveId" clId="{9D82868E-0315-4993-AC72-8D3EAC864A4C}" dt="2018-10-13T04:19:43.985" v="1125" actId="20577"/>
          <ac:spMkLst>
            <pc:docMk/>
            <pc:sldMk cId="1972389601" sldId="270"/>
            <ac:spMk id="3" creationId="{00000000-0000-0000-0000-000000000000}"/>
          </ac:spMkLst>
        </pc:spChg>
      </pc:sldChg>
      <pc:sldChg chg="modSp">
        <pc:chgData name="Eric M. Flamm" userId="85cd6ed2a8e6f4b2" providerId="LiveId" clId="{9D82868E-0315-4993-AC72-8D3EAC864A4C}" dt="2018-10-13T05:11:50.645" v="1604" actId="20577"/>
        <pc:sldMkLst>
          <pc:docMk/>
          <pc:sldMk cId="1257858264" sldId="271"/>
        </pc:sldMkLst>
        <pc:spChg chg="mod">
          <ac:chgData name="Eric M. Flamm" userId="85cd6ed2a8e6f4b2" providerId="LiveId" clId="{9D82868E-0315-4993-AC72-8D3EAC864A4C}" dt="2018-10-13T05:11:50.645" v="1604" actId="20577"/>
          <ac:spMkLst>
            <pc:docMk/>
            <pc:sldMk cId="1257858264" sldId="271"/>
            <ac:spMk id="3" creationId="{00000000-0000-0000-0000-000000000000}"/>
          </ac:spMkLst>
        </pc:spChg>
        <pc:spChg chg="mod">
          <ac:chgData name="Eric M. Flamm" userId="85cd6ed2a8e6f4b2" providerId="LiveId" clId="{9D82868E-0315-4993-AC72-8D3EAC864A4C}" dt="2018-10-13T05:10:50.545" v="1554" actId="6549"/>
          <ac:spMkLst>
            <pc:docMk/>
            <pc:sldMk cId="1257858264" sldId="271"/>
            <ac:spMk id="5" creationId="{6FDAF93C-FFB6-483D-BA7A-B90163414408}"/>
          </ac:spMkLst>
        </pc:spChg>
      </pc:sldChg>
      <pc:sldChg chg="addSp delSp modSp">
        <pc:chgData name="Eric M. Flamm" userId="85cd6ed2a8e6f4b2" providerId="LiveId" clId="{9D82868E-0315-4993-AC72-8D3EAC864A4C}" dt="2018-10-13T04:49:17.240" v="1464" actId="403"/>
        <pc:sldMkLst>
          <pc:docMk/>
          <pc:sldMk cId="1308008546" sldId="272"/>
        </pc:sldMkLst>
        <pc:spChg chg="mod">
          <ac:chgData name="Eric M. Flamm" userId="85cd6ed2a8e6f4b2" providerId="LiveId" clId="{9D82868E-0315-4993-AC72-8D3EAC864A4C}" dt="2018-10-13T03:55:14.499" v="424" actId="313"/>
          <ac:spMkLst>
            <pc:docMk/>
            <pc:sldMk cId="1308008546" sldId="272"/>
            <ac:spMk id="2" creationId="{00000000-0000-0000-0000-000000000000}"/>
          </ac:spMkLst>
        </pc:spChg>
        <pc:spChg chg="del">
          <ac:chgData name="Eric M. Flamm" userId="85cd6ed2a8e6f4b2" providerId="LiveId" clId="{9D82868E-0315-4993-AC72-8D3EAC864A4C}" dt="2018-10-13T04:48:31.341" v="1455" actId="478"/>
          <ac:spMkLst>
            <pc:docMk/>
            <pc:sldMk cId="1308008546" sldId="272"/>
            <ac:spMk id="3" creationId="{00000000-0000-0000-0000-000000000000}"/>
          </ac:spMkLst>
        </pc:spChg>
        <pc:spChg chg="add mod">
          <ac:chgData name="Eric M. Flamm" userId="85cd6ed2a8e6f4b2" providerId="LiveId" clId="{9D82868E-0315-4993-AC72-8D3EAC864A4C}" dt="2018-10-13T04:49:17.240" v="1464" actId="403"/>
          <ac:spMkLst>
            <pc:docMk/>
            <pc:sldMk cId="1308008546" sldId="272"/>
            <ac:spMk id="6" creationId="{7366E839-509F-4071-B9F5-F8496EE4DDF0}"/>
          </ac:spMkLst>
        </pc:spChg>
      </pc:sldChg>
      <pc:sldChg chg="modSp">
        <pc:chgData name="Eric M. Flamm" userId="85cd6ed2a8e6f4b2" providerId="LiveId" clId="{9D82868E-0315-4993-AC72-8D3EAC864A4C}" dt="2018-10-13T03:53:28.189" v="408" actId="20577"/>
        <pc:sldMkLst>
          <pc:docMk/>
          <pc:sldMk cId="641892456" sldId="273"/>
        </pc:sldMkLst>
        <pc:spChg chg="mod">
          <ac:chgData name="Eric M. Flamm" userId="85cd6ed2a8e6f4b2" providerId="LiveId" clId="{9D82868E-0315-4993-AC72-8D3EAC864A4C}" dt="2018-10-13T03:53:28.189" v="408" actId="20577"/>
          <ac:spMkLst>
            <pc:docMk/>
            <pc:sldMk cId="641892456" sldId="273"/>
            <ac:spMk id="3" creationId="{00000000-0000-0000-0000-000000000000}"/>
          </ac:spMkLst>
        </pc:spChg>
      </pc:sldChg>
      <pc:sldChg chg="modSp modNotesTx">
        <pc:chgData name="Eric M. Flamm" userId="85cd6ed2a8e6f4b2" providerId="LiveId" clId="{9D82868E-0315-4993-AC72-8D3EAC864A4C}" dt="2018-10-13T04:05:52.810" v="638" actId="20577"/>
        <pc:sldMkLst>
          <pc:docMk/>
          <pc:sldMk cId="514786179" sldId="275"/>
        </pc:sldMkLst>
        <pc:spChg chg="mod">
          <ac:chgData name="Eric M. Flamm" userId="85cd6ed2a8e6f4b2" providerId="LiveId" clId="{9D82868E-0315-4993-AC72-8D3EAC864A4C}" dt="2018-10-13T04:03:58.969" v="459" actId="1076"/>
          <ac:spMkLst>
            <pc:docMk/>
            <pc:sldMk cId="514786179" sldId="275"/>
            <ac:spMk id="2" creationId="{F2B5CB8E-8A13-46F7-9022-B0BA26227F92}"/>
          </ac:spMkLst>
        </pc:spChg>
      </pc:sldChg>
      <pc:sldChg chg="modSp">
        <pc:chgData name="Eric M. Flamm" userId="85cd6ed2a8e6f4b2" providerId="LiveId" clId="{9D82868E-0315-4993-AC72-8D3EAC864A4C}" dt="2018-10-13T04:36:09.462" v="1454" actId="20577"/>
        <pc:sldMkLst>
          <pc:docMk/>
          <pc:sldMk cId="400891894" sldId="276"/>
        </pc:sldMkLst>
        <pc:spChg chg="mod">
          <ac:chgData name="Eric M. Flamm" userId="85cd6ed2a8e6f4b2" providerId="LiveId" clId="{9D82868E-0315-4993-AC72-8D3EAC864A4C}" dt="2018-10-13T04:36:09.462" v="1454" actId="20577"/>
          <ac:spMkLst>
            <pc:docMk/>
            <pc:sldMk cId="400891894" sldId="276"/>
            <ac:spMk id="2" creationId="{4526B8BD-99E4-4181-83B3-5466243BE603}"/>
          </ac:spMkLst>
        </pc:spChg>
        <pc:spChg chg="mod">
          <ac:chgData name="Eric M. Flamm" userId="85cd6ed2a8e6f4b2" providerId="LiveId" clId="{9D82868E-0315-4993-AC72-8D3EAC864A4C}" dt="2018-10-13T04:35:43.825" v="1447" actId="400"/>
          <ac:spMkLst>
            <pc:docMk/>
            <pc:sldMk cId="400891894" sldId="276"/>
            <ac:spMk id="3" creationId="{E42A3496-C3E6-4348-9C9A-24A27FA48C72}"/>
          </ac:spMkLst>
        </pc:spChg>
      </pc:sldChg>
      <pc:sldChg chg="modSp">
        <pc:chgData name="Eric M. Flamm" userId="85cd6ed2a8e6f4b2" providerId="LiveId" clId="{9D82868E-0315-4993-AC72-8D3EAC864A4C}" dt="2018-10-13T04:17:16.537" v="1099" actId="113"/>
        <pc:sldMkLst>
          <pc:docMk/>
          <pc:sldMk cId="739514033" sldId="277"/>
        </pc:sldMkLst>
        <pc:spChg chg="mod">
          <ac:chgData name="Eric M. Flamm" userId="85cd6ed2a8e6f4b2" providerId="LiveId" clId="{9D82868E-0315-4993-AC72-8D3EAC864A4C}" dt="2018-10-13T04:12:02.185" v="940" actId="20577"/>
          <ac:spMkLst>
            <pc:docMk/>
            <pc:sldMk cId="739514033" sldId="277"/>
            <ac:spMk id="2" creationId="{49EFE86D-3AEB-48C9-8936-BA412813E5FF}"/>
          </ac:spMkLst>
        </pc:spChg>
        <pc:spChg chg="mod">
          <ac:chgData name="Eric M. Flamm" userId="85cd6ed2a8e6f4b2" providerId="LiveId" clId="{9D82868E-0315-4993-AC72-8D3EAC864A4C}" dt="2018-10-13T04:17:16.537" v="1099" actId="113"/>
          <ac:spMkLst>
            <pc:docMk/>
            <pc:sldMk cId="739514033" sldId="277"/>
            <ac:spMk id="3" creationId="{23A7F51C-2F98-4E27-B1DC-82A9126E7193}"/>
          </ac:spMkLst>
        </pc:spChg>
      </pc:sldChg>
      <pc:sldChg chg="modSp">
        <pc:chgData name="Eric M. Flamm" userId="85cd6ed2a8e6f4b2" providerId="LiveId" clId="{9D82868E-0315-4993-AC72-8D3EAC864A4C}" dt="2018-10-13T04:11:09.685" v="929" actId="113"/>
        <pc:sldMkLst>
          <pc:docMk/>
          <pc:sldMk cId="1627941113" sldId="278"/>
        </pc:sldMkLst>
        <pc:spChg chg="mod">
          <ac:chgData name="Eric M. Flamm" userId="85cd6ed2a8e6f4b2" providerId="LiveId" clId="{9D82868E-0315-4993-AC72-8D3EAC864A4C}" dt="2018-10-13T04:09:43.239" v="847" actId="20577"/>
          <ac:spMkLst>
            <pc:docMk/>
            <pc:sldMk cId="1627941113" sldId="278"/>
            <ac:spMk id="2" creationId="{49EFE86D-3AEB-48C9-8936-BA412813E5FF}"/>
          </ac:spMkLst>
        </pc:spChg>
        <pc:spChg chg="mod">
          <ac:chgData name="Eric M. Flamm" userId="85cd6ed2a8e6f4b2" providerId="LiveId" clId="{9D82868E-0315-4993-AC72-8D3EAC864A4C}" dt="2018-10-13T04:11:09.685" v="929" actId="113"/>
          <ac:spMkLst>
            <pc:docMk/>
            <pc:sldMk cId="1627941113" sldId="278"/>
            <ac:spMk id="3" creationId="{23A7F51C-2F98-4E27-B1DC-82A9126E7193}"/>
          </ac:spMkLst>
        </pc:spChg>
      </pc:sldChg>
      <pc:sldChg chg="modSp modTransition">
        <pc:chgData name="Eric M. Flamm" userId="85cd6ed2a8e6f4b2" providerId="LiveId" clId="{9D82868E-0315-4993-AC72-8D3EAC864A4C}" dt="2018-10-13T05:04:24.932" v="1465" actId="6549"/>
        <pc:sldMkLst>
          <pc:docMk/>
          <pc:sldMk cId="1385449648" sldId="279"/>
        </pc:sldMkLst>
        <pc:spChg chg="mod">
          <ac:chgData name="Eric M. Flamm" userId="85cd6ed2a8e6f4b2" providerId="LiveId" clId="{9D82868E-0315-4993-AC72-8D3EAC864A4C}" dt="2018-10-13T03:55:18.133" v="425" actId="313"/>
          <ac:spMkLst>
            <pc:docMk/>
            <pc:sldMk cId="1385449648" sldId="279"/>
            <ac:spMk id="2" creationId="{4084AD35-262B-4AF3-A9A1-94D262EBC5E1}"/>
          </ac:spMkLst>
        </pc:spChg>
      </pc:sldChg>
      <pc:sldChg chg="modSp">
        <pc:chgData name="Eric M. Flamm" userId="85cd6ed2a8e6f4b2" providerId="LiveId" clId="{9D82868E-0315-4993-AC72-8D3EAC864A4C}" dt="2018-10-13T04:14:28.686" v="943" actId="1076"/>
        <pc:sldMkLst>
          <pc:docMk/>
          <pc:sldMk cId="2410017205" sldId="280"/>
        </pc:sldMkLst>
        <pc:spChg chg="mod">
          <ac:chgData name="Eric M. Flamm" userId="85cd6ed2a8e6f4b2" providerId="LiveId" clId="{9D82868E-0315-4993-AC72-8D3EAC864A4C}" dt="2018-10-13T03:55:04.332" v="419" actId="313"/>
          <ac:spMkLst>
            <pc:docMk/>
            <pc:sldMk cId="2410017205" sldId="280"/>
            <ac:spMk id="2" creationId="{81481FA2-7DCD-436F-8ABE-BE36FAD3A883}"/>
          </ac:spMkLst>
        </pc:spChg>
        <pc:graphicFrameChg chg="mod modGraphic">
          <ac:chgData name="Eric M. Flamm" userId="85cd6ed2a8e6f4b2" providerId="LiveId" clId="{9D82868E-0315-4993-AC72-8D3EAC864A4C}" dt="2018-10-13T04:14:28.686" v="943" actId="1076"/>
          <ac:graphicFrameMkLst>
            <pc:docMk/>
            <pc:sldMk cId="2410017205" sldId="280"/>
            <ac:graphicFrameMk id="4" creationId="{E6F88203-05F9-492E-A0E2-0958646049E8}"/>
          </ac:graphicFrameMkLst>
        </pc:graphicFrameChg>
      </pc:sldChg>
      <pc:sldChg chg="modSp">
        <pc:chgData name="Eric M. Flamm" userId="85cd6ed2a8e6f4b2" providerId="LiveId" clId="{9D82868E-0315-4993-AC72-8D3EAC864A4C}" dt="2018-10-13T04:15:12.251" v="1002" actId="20577"/>
        <pc:sldMkLst>
          <pc:docMk/>
          <pc:sldMk cId="3568268064" sldId="281"/>
        </pc:sldMkLst>
        <pc:spChg chg="mod">
          <ac:chgData name="Eric M. Flamm" userId="85cd6ed2a8e6f4b2" providerId="LiveId" clId="{9D82868E-0315-4993-AC72-8D3EAC864A4C}" dt="2018-10-13T03:55:09.809" v="421" actId="313"/>
          <ac:spMkLst>
            <pc:docMk/>
            <pc:sldMk cId="3568268064" sldId="281"/>
            <ac:spMk id="2" creationId="{CA14F2F8-B30B-46EB-B9BE-1C9323F423BD}"/>
          </ac:spMkLst>
        </pc:spChg>
        <pc:spChg chg="mod">
          <ac:chgData name="Eric M. Flamm" userId="85cd6ed2a8e6f4b2" providerId="LiveId" clId="{9D82868E-0315-4993-AC72-8D3EAC864A4C}" dt="2018-10-13T04:15:12.251" v="1002" actId="20577"/>
          <ac:spMkLst>
            <pc:docMk/>
            <pc:sldMk cId="3568268064" sldId="281"/>
            <ac:spMk id="3" creationId="{C16070C7-C838-4699-B157-696A7024317D}"/>
          </ac:spMkLst>
        </pc:spChg>
      </pc:sldChg>
      <pc:sldChg chg="modTransition">
        <pc:chgData name="Eric M. Flamm" userId="85cd6ed2a8e6f4b2" providerId="LiveId" clId="{9D82868E-0315-4993-AC72-8D3EAC864A4C}" dt="2018-10-13T03:53:02.873" v="396" actId="6549"/>
        <pc:sldMkLst>
          <pc:docMk/>
          <pc:sldMk cId="3198202466" sldId="284"/>
        </pc:sldMkLst>
      </pc:sldChg>
      <pc:sldMasterChg chg="modSp modSldLayout">
        <pc:chgData name="Eric M. Flamm" userId="85cd6ed2a8e6f4b2" providerId="LiveId" clId="{9D82868E-0315-4993-AC72-8D3EAC864A4C}" dt="2018-10-13T03:54:11.772" v="414" actId="20577"/>
        <pc:sldMasterMkLst>
          <pc:docMk/>
          <pc:sldMasterMk cId="393438978" sldId="2147483657"/>
        </pc:sldMasterMkLst>
        <pc:spChg chg="mod">
          <ac:chgData name="Eric M. Flamm" userId="85cd6ed2a8e6f4b2" providerId="LiveId" clId="{9D82868E-0315-4993-AC72-8D3EAC864A4C}" dt="2018-10-13T03:54:11.772" v="414" actId="20577"/>
          <ac:spMkLst>
            <pc:docMk/>
            <pc:sldMasterMk cId="393438978" sldId="2147483657"/>
            <ac:spMk id="11" creationId="{78178A4C-5802-41E8-8A34-115B6A514CFE}"/>
          </ac:spMkLst>
        </pc:spChg>
        <pc:sldLayoutChg chg="addSp delSp modSp">
          <pc:chgData name="Eric M. Flamm" userId="85cd6ed2a8e6f4b2" providerId="LiveId" clId="{9D82868E-0315-4993-AC72-8D3EAC864A4C}" dt="2018-10-13T03:27:16.693" v="99" actId="14100"/>
          <pc:sldLayoutMkLst>
            <pc:docMk/>
            <pc:sldMasterMk cId="393438978" sldId="2147483657"/>
            <pc:sldLayoutMk cId="3871291947" sldId="2147483658"/>
          </pc:sldLayoutMkLst>
          <pc:picChg chg="add del mod ord">
            <ac:chgData name="Eric M. Flamm" userId="85cd6ed2a8e6f4b2" providerId="LiveId" clId="{9D82868E-0315-4993-AC72-8D3EAC864A4C}" dt="2018-10-13T03:26:36.829" v="93" actId="478"/>
            <ac:picMkLst>
              <pc:docMk/>
              <pc:sldMasterMk cId="393438978" sldId="2147483657"/>
              <pc:sldLayoutMk cId="3871291947" sldId="2147483658"/>
              <ac:picMk id="4" creationId="{02B658FC-A8CC-488F-863A-2FAFD035201B}"/>
            </ac:picMkLst>
          </pc:picChg>
          <pc:picChg chg="del">
            <ac:chgData name="Eric M. Flamm" userId="85cd6ed2a8e6f4b2" providerId="LiveId" clId="{9D82868E-0315-4993-AC72-8D3EAC864A4C}" dt="2018-10-13T03:15:10.352" v="2" actId="478"/>
            <ac:picMkLst>
              <pc:docMk/>
              <pc:sldMasterMk cId="393438978" sldId="2147483657"/>
              <pc:sldLayoutMk cId="3871291947" sldId="2147483658"/>
              <ac:picMk id="6" creationId="{00000000-0000-0000-0000-000000000000}"/>
            </ac:picMkLst>
          </pc:picChg>
          <pc:picChg chg="add mod">
            <ac:chgData name="Eric M. Flamm" userId="85cd6ed2a8e6f4b2" providerId="LiveId" clId="{9D82868E-0315-4993-AC72-8D3EAC864A4C}" dt="2018-10-13T03:27:16.693" v="99" actId="14100"/>
            <ac:picMkLst>
              <pc:docMk/>
              <pc:sldMasterMk cId="393438978" sldId="2147483657"/>
              <pc:sldLayoutMk cId="3871291947" sldId="2147483658"/>
              <ac:picMk id="8" creationId="{6B5AF8D7-59A7-4323-9E6C-C8F15ECEBAA2}"/>
            </ac:picMkLst>
          </pc:picChg>
        </pc:sldLayoutChg>
      </pc:sldMasterChg>
    </pc:docChg>
  </pc:docChgLst>
  <pc:docChgLst>
    <pc:chgData name="Eric M. Flamm" userId="85cd6ed2a8e6f4b2" providerId="LiveId" clId="{725A713E-5573-42DA-9C6C-CDCE4445F69E}"/>
    <pc:docChg chg="custSel addSld modSld sldOrd">
      <pc:chgData name="Eric M. Flamm" userId="85cd6ed2a8e6f4b2" providerId="LiveId" clId="{725A713E-5573-42DA-9C6C-CDCE4445F69E}" dt="2018-10-13T17:39:17.371" v="1342" actId="948"/>
      <pc:docMkLst>
        <pc:docMk/>
      </pc:docMkLst>
      <pc:sldChg chg="modAnim">
        <pc:chgData name="Eric M. Flamm" userId="85cd6ed2a8e6f4b2" providerId="LiveId" clId="{725A713E-5573-42DA-9C6C-CDCE4445F69E}" dt="2018-10-13T14:52:06.106" v="1"/>
        <pc:sldMkLst>
          <pc:docMk/>
          <pc:sldMk cId="3947886400" sldId="263"/>
        </pc:sldMkLst>
      </pc:sldChg>
      <pc:sldChg chg="modSp">
        <pc:chgData name="Eric M. Flamm" userId="85cd6ed2a8e6f4b2" providerId="LiveId" clId="{725A713E-5573-42DA-9C6C-CDCE4445F69E}" dt="2018-10-13T14:53:18.957" v="23" actId="20577"/>
        <pc:sldMkLst>
          <pc:docMk/>
          <pc:sldMk cId="3721509589" sldId="264"/>
        </pc:sldMkLst>
        <pc:spChg chg="mod">
          <ac:chgData name="Eric M. Flamm" userId="85cd6ed2a8e6f4b2" providerId="LiveId" clId="{725A713E-5573-42DA-9C6C-CDCE4445F69E}" dt="2018-10-13T14:53:18.957" v="23" actId="20577"/>
          <ac:spMkLst>
            <pc:docMk/>
            <pc:sldMk cId="3721509589" sldId="264"/>
            <ac:spMk id="3" creationId="{00000000-0000-0000-0000-000000000000}"/>
          </ac:spMkLst>
        </pc:spChg>
      </pc:sldChg>
      <pc:sldChg chg="modSp">
        <pc:chgData name="Eric M. Flamm" userId="85cd6ed2a8e6f4b2" providerId="LiveId" clId="{725A713E-5573-42DA-9C6C-CDCE4445F69E}" dt="2018-10-13T17:39:17.371" v="1342" actId="948"/>
        <pc:sldMkLst>
          <pc:docMk/>
          <pc:sldMk cId="2454730494" sldId="265"/>
        </pc:sldMkLst>
        <pc:spChg chg="mod">
          <ac:chgData name="Eric M. Flamm" userId="85cd6ed2a8e6f4b2" providerId="LiveId" clId="{725A713E-5573-42DA-9C6C-CDCE4445F69E}" dt="2018-10-13T17:39:17.371" v="1342" actId="948"/>
          <ac:spMkLst>
            <pc:docMk/>
            <pc:sldMk cId="2454730494" sldId="265"/>
            <ac:spMk id="3" creationId="{00000000-0000-0000-0000-000000000000}"/>
          </ac:spMkLst>
        </pc:spChg>
      </pc:sldChg>
      <pc:sldChg chg="modSp modAnim">
        <pc:chgData name="Eric M. Flamm" userId="85cd6ed2a8e6f4b2" providerId="LiveId" clId="{725A713E-5573-42DA-9C6C-CDCE4445F69E}" dt="2018-10-13T14:54:24.404" v="67" actId="20577"/>
        <pc:sldMkLst>
          <pc:docMk/>
          <pc:sldMk cId="1973277180" sldId="267"/>
        </pc:sldMkLst>
        <pc:spChg chg="mod">
          <ac:chgData name="Eric M. Flamm" userId="85cd6ed2a8e6f4b2" providerId="LiveId" clId="{725A713E-5573-42DA-9C6C-CDCE4445F69E}" dt="2018-10-13T14:54:24.404" v="67" actId="20577"/>
          <ac:spMkLst>
            <pc:docMk/>
            <pc:sldMk cId="1973277180" sldId="267"/>
            <ac:spMk id="3" creationId="{00000000-0000-0000-0000-000000000000}"/>
          </ac:spMkLst>
        </pc:spChg>
      </pc:sldChg>
      <pc:sldChg chg="modSp">
        <pc:chgData name="Eric M. Flamm" userId="85cd6ed2a8e6f4b2" providerId="LiveId" clId="{725A713E-5573-42DA-9C6C-CDCE4445F69E}" dt="2018-10-13T14:55:40.612" v="69" actId="20577"/>
        <pc:sldMkLst>
          <pc:docMk/>
          <pc:sldMk cId="1627941113" sldId="278"/>
        </pc:sldMkLst>
        <pc:spChg chg="mod">
          <ac:chgData name="Eric M. Flamm" userId="85cd6ed2a8e6f4b2" providerId="LiveId" clId="{725A713E-5573-42DA-9C6C-CDCE4445F69E}" dt="2018-10-13T14:55:40.612" v="69" actId="20577"/>
          <ac:spMkLst>
            <pc:docMk/>
            <pc:sldMk cId="1627941113" sldId="278"/>
            <ac:spMk id="3" creationId="{23A7F51C-2F98-4E27-B1DC-82A9126E7193}"/>
          </ac:spMkLst>
        </pc:spChg>
      </pc:sldChg>
      <pc:sldChg chg="modSp">
        <pc:chgData name="Eric M. Flamm" userId="85cd6ed2a8e6f4b2" providerId="LiveId" clId="{725A713E-5573-42DA-9C6C-CDCE4445F69E}" dt="2018-10-13T15:00:49.665" v="149" actId="6549"/>
        <pc:sldMkLst>
          <pc:docMk/>
          <pc:sldMk cId="3568268064" sldId="281"/>
        </pc:sldMkLst>
        <pc:spChg chg="mod">
          <ac:chgData name="Eric M. Flamm" userId="85cd6ed2a8e6f4b2" providerId="LiveId" clId="{725A713E-5573-42DA-9C6C-CDCE4445F69E}" dt="2018-10-13T15:00:49.665" v="149" actId="6549"/>
          <ac:spMkLst>
            <pc:docMk/>
            <pc:sldMk cId="3568268064" sldId="281"/>
            <ac:spMk id="3" creationId="{C16070C7-C838-4699-B157-696A7024317D}"/>
          </ac:spMkLst>
        </pc:spChg>
      </pc:sldChg>
      <pc:sldChg chg="modSp">
        <pc:chgData name="Eric M. Flamm" userId="85cd6ed2a8e6f4b2" providerId="LiveId" clId="{725A713E-5573-42DA-9C6C-CDCE4445F69E}" dt="2018-10-13T17:11:06.644" v="1324" actId="20577"/>
        <pc:sldMkLst>
          <pc:docMk/>
          <pc:sldMk cId="2554888940" sldId="283"/>
        </pc:sldMkLst>
        <pc:spChg chg="mod">
          <ac:chgData name="Eric M. Flamm" userId="85cd6ed2a8e6f4b2" providerId="LiveId" clId="{725A713E-5573-42DA-9C6C-CDCE4445F69E}" dt="2018-10-13T17:11:06.644" v="1324" actId="20577"/>
          <ac:spMkLst>
            <pc:docMk/>
            <pc:sldMk cId="2554888940" sldId="283"/>
            <ac:spMk id="3" creationId="{F411461A-5747-48AD-9113-EBA6888020AD}"/>
          </ac:spMkLst>
        </pc:spChg>
      </pc:sldChg>
      <pc:sldChg chg="addSp delSp modSp add ord modNotesTx">
        <pc:chgData name="Eric M. Flamm" userId="85cd6ed2a8e6f4b2" providerId="LiveId" clId="{725A713E-5573-42DA-9C6C-CDCE4445F69E}" dt="2018-10-13T15:59:34.347" v="1303" actId="20577"/>
        <pc:sldMkLst>
          <pc:docMk/>
          <pc:sldMk cId="2512974079" sldId="285"/>
        </pc:sldMkLst>
        <pc:spChg chg="del">
          <ac:chgData name="Eric M. Flamm" userId="85cd6ed2a8e6f4b2" providerId="LiveId" clId="{725A713E-5573-42DA-9C6C-CDCE4445F69E}" dt="2018-10-13T15:02:32.006" v="152"/>
          <ac:spMkLst>
            <pc:docMk/>
            <pc:sldMk cId="2512974079" sldId="285"/>
            <ac:spMk id="2" creationId="{1135A2C7-5AE7-4960-B38F-57724E2C5286}"/>
          </ac:spMkLst>
        </pc:spChg>
        <pc:spChg chg="del">
          <ac:chgData name="Eric M. Flamm" userId="85cd6ed2a8e6f4b2" providerId="LiveId" clId="{725A713E-5573-42DA-9C6C-CDCE4445F69E}" dt="2018-10-13T15:02:32.006" v="152"/>
          <ac:spMkLst>
            <pc:docMk/>
            <pc:sldMk cId="2512974079" sldId="285"/>
            <ac:spMk id="4" creationId="{64D6F9CC-1F98-4BF9-B307-CCCB5A87AD99}"/>
          </ac:spMkLst>
        </pc:spChg>
        <pc:spChg chg="add mod">
          <ac:chgData name="Eric M. Flamm" userId="85cd6ed2a8e6f4b2" providerId="LiveId" clId="{725A713E-5573-42DA-9C6C-CDCE4445F69E}" dt="2018-10-13T15:04:02.091" v="168" actId="403"/>
          <ac:spMkLst>
            <pc:docMk/>
            <pc:sldMk cId="2512974079" sldId="285"/>
            <ac:spMk id="5" creationId="{18DB348E-9E53-4E15-BF6A-D60615AA7B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57AA6-78D8-4DB2-A94D-36AF829E7CC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8EC6-1DEA-4AD9-8D5F-0FD32406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7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September 24, the SQL Operations Studio merged a large number of changes into the project to change the name to Azure Data Studio, and raised the Version level from 0.33.7 (released August 30) to General Availability.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68EC6-1DEA-4AD9-8D5F-0FD324066B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Operations Studio was announced for Public Preview on November 15th 2017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August “Recovery” Build (after some issues in the August Public Preview) released 9/4/2018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now for something completely different: Azure Data Studio – GA on 9/24/2018!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8EC6-1DEA-4AD9-8D5F-0FD324066B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8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 slipped from June to September, including feature development, debugging, and branding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8EC6-1DEA-4AD9-8D5F-0FD324066B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3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8EC6-1DEA-4AD9-8D5F-0FD324066B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1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~</a:t>
            </a:r>
          </a:p>
          <a:p>
            <a:r>
              <a:rPr lang="en-US" dirty="0" err="1"/>
              <a:t>sudo</a:t>
            </a:r>
            <a:r>
              <a:rPr lang="en-US" dirty="0"/>
              <a:t> yum install ./Downloads/azuredatastudio-linux1.0.0.rpm</a:t>
            </a:r>
          </a:p>
          <a:p>
            <a:endParaRPr lang="en-US" dirty="0"/>
          </a:p>
          <a:p>
            <a:r>
              <a:rPr lang="en-US" dirty="0" err="1"/>
              <a:t>azuredatastudio</a:t>
            </a:r>
            <a:r>
              <a:rPr lang="en-US" dirty="0"/>
              <a:t> (starts the app)</a:t>
            </a:r>
          </a:p>
          <a:p>
            <a:endParaRPr lang="en-US" dirty="0"/>
          </a:p>
          <a:p>
            <a:r>
              <a:rPr lang="en-US" dirty="0"/>
              <a:t>Downloads USED to be stored in AWS! Now they’re stored in Azure Blob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8EC6-1DEA-4AD9-8D5F-0FD324066B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Milestones comprise designated issues documented on </a:t>
            </a:r>
            <a:r>
              <a:rPr lang="en-US" dirty="0" err="1"/>
              <a:t>Github</a:t>
            </a:r>
            <a:r>
              <a:rPr lang="en-US" dirty="0"/>
              <a:t>. Presumably, some issues are already being deferred to releases subsequent to GA 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8EC6-1DEA-4AD9-8D5F-0FD324066B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5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Demos – Just use Windows on laptop to demo</a:t>
            </a:r>
          </a:p>
          <a:p>
            <a:pPr lvl="1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8EC6-1DEA-4AD9-8D5F-0FD324066B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4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 to UI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Sidebar (Ctrl-B): Servers-</a:t>
            </a:r>
            <a:r>
              <a:rPr lang="en-US" dirty="0" err="1"/>
              <a:t>New,Group,Active</a:t>
            </a:r>
            <a:r>
              <a:rPr lang="en-US" dirty="0"/>
              <a:t>; Task History; Explorer (Workspace-based); Search/Replace; Source Control; Extensions; Settings;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Menu Bar-File menu to manage workspaces/folders; view menu to manage desktop appearance; view menu toggles built-in terminal (Ctrl-J panel view) and command palette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Status Bar: Errors/Warnings/Updates Pending. Also Notifications, document type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Editor (canvas) – customizable layout grid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SQL Server Connection Object – connect to local SQL Server – </a:t>
            </a:r>
            <a:r>
              <a:rPr lang="en-US" dirty="0" err="1"/>
              <a:t>WideWorldImportersDW</a:t>
            </a:r>
            <a:r>
              <a:rPr lang="en-US" dirty="0"/>
              <a:t> – add to Laptop Group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Open server dashboard – backup status, object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a “Profiler” session on the Profiler extension – alt-P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Retrieve some data (auto query; custom query for export/graph)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Point out Status Bar info (lower right corner)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demonstrate copying object from 1 </a:t>
            </a:r>
            <a:r>
              <a:rPr lang="en-US" dirty="0" err="1"/>
              <a:t>db</a:t>
            </a:r>
            <a:r>
              <a:rPr lang="en-US" dirty="0"/>
              <a:t> (in Azure) to another (on </a:t>
            </a:r>
            <a:r>
              <a:rPr lang="en-US" dirty="0" err="1"/>
              <a:t>prem</a:t>
            </a:r>
            <a:r>
              <a:rPr lang="en-US" dirty="0"/>
              <a:t>) – script as create, change connection,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results to JSON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query – using top 10 with sort by quantity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View data as chart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Change data orientation to vertical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Check use column names as labels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Change y axis min to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View Profiler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LETS LOOK AT SETTINGS (JSON FILE!)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Redgate SQL Search extension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Whoisactive</a:t>
            </a:r>
            <a:r>
              <a:rPr lang="en-US" dirty="0"/>
              <a:t> Extension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8EC6-1DEA-4AD9-8D5F-0FD324066B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3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22725" y="0"/>
            <a:ext cx="4797763" cy="6487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5AF8D7-59A7-4323-9E6C-C8F15ECEBA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9570" y="2700336"/>
            <a:ext cx="2871349" cy="10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9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95330" cy="648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D77BD-B752-4D52-B59A-FF87D3510210}"/>
              </a:ext>
            </a:extLst>
          </p:cNvPr>
          <p:cNvSpPr txBox="1"/>
          <p:nvPr userDrawn="1"/>
        </p:nvSpPr>
        <p:spPr>
          <a:xfrm>
            <a:off x="8440616" y="3798277"/>
            <a:ext cx="271951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#SQLSATATL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77D9-EFEB-46EA-BFDF-4148F508A8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408EA-E77B-409C-AC8F-27BB5AAB5D65}"/>
              </a:ext>
            </a:extLst>
          </p:cNvPr>
          <p:cNvSpPr>
            <a:spLocks noChangeAspect="1"/>
          </p:cNvSpPr>
          <p:nvPr userDrawn="1"/>
        </p:nvSpPr>
        <p:spPr>
          <a:xfrm>
            <a:off x="6734614" y="7918"/>
            <a:ext cx="4785874" cy="6472257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F94B6-6610-49D5-BD82-CC9771D3B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463931" y="6119813"/>
            <a:ext cx="2592387" cy="3460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9A50EA1-534B-4C3D-A91A-A885B4A19C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6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10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D627D-7B12-4FB8-ABD4-74570511F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2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5F71FA-C70C-4CEB-A434-65FCF08F9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aseline="0"/>
            </a:lvl1pPr>
          </a:lstStyle>
          <a:p>
            <a:fld id="{F9A50EA1-534B-4C3D-A91A-A885B4A19C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DBDDA-C334-454A-A3A5-A9CB297A7108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78A4C-5802-41E8-8A34-115B6A514CFE}"/>
              </a:ext>
            </a:extLst>
          </p:cNvPr>
          <p:cNvSpPr txBox="1"/>
          <p:nvPr userDrawn="1"/>
        </p:nvSpPr>
        <p:spPr>
          <a:xfrm>
            <a:off x="320135" y="5900065"/>
            <a:ext cx="171968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#SQLSAT781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5DA84-1AA7-4086-83F1-BFD7B9BC3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3931" y="6134467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F9A50EA1-534B-4C3D-A91A-A885B4A19C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6AB9C5-AA39-4D0A-91A4-D8F8CB025B5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82263" y="5900065"/>
            <a:ext cx="887215" cy="5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hdr="0" ftr="0" dt="0"/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1" orient="horz" pos="2381" userDrawn="1">
          <p15:clr>
            <a:srgbClr val="F26B43"/>
          </p15:clr>
        </p15:guide>
        <p15:guide id="12" pos="362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227" userDrawn="1">
          <p15:clr>
            <a:srgbClr val="F26B43"/>
          </p15:clr>
        </p15:guide>
        <p15:guide id="15" orient="horz" pos="227" userDrawn="1">
          <p15:clr>
            <a:srgbClr val="F26B43"/>
          </p15:clr>
        </p15:guide>
        <p15:guide id="16" orient="horz" pos="680" userDrawn="1">
          <p15:clr>
            <a:srgbClr val="F26B43"/>
          </p15:clr>
        </p15:guide>
        <p15:guide id="17" orient="horz" pos="907" userDrawn="1">
          <p15:clr>
            <a:srgbClr val="F26B43"/>
          </p15:clr>
        </p15:guide>
        <p15:guide id="18" orient="horz" pos="3855" userDrawn="1">
          <p15:clr>
            <a:srgbClr val="F26B43"/>
          </p15:clr>
        </p15:guide>
        <p15:guide id="19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opsstudi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5/azure-data-studio-for-sql-server/" TargetMode="External"/><Relationship Id="rId2" Type="http://schemas.openxmlformats.org/officeDocument/2006/relationships/hyperlink" Target="https://github.com/Microsoft/azuredatastudi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docs/getstarted/keybindings" TargetMode="External"/><Relationship Id="rId5" Type="http://schemas.openxmlformats.org/officeDocument/2006/relationships/hyperlink" Target="https://www.scarydba.com/2018/09/24/introducing-azure-data-studio/" TargetMode="External"/><Relationship Id="rId4" Type="http://schemas.openxmlformats.org/officeDocument/2006/relationships/hyperlink" Target="https://docs.microsoft.com/en-us/sql/azure-data-studio/faq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qlopsbotoct18.azurewebsites.net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mmconsulting.com/" TargetMode="External"/><Relationship Id="rId2" Type="http://schemas.openxmlformats.org/officeDocument/2006/relationships/hyperlink" Target="mailto:eric@flammconsulting.co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azure-data-studio/what-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07" y="5255394"/>
            <a:ext cx="10800218" cy="864419"/>
          </a:xfrm>
        </p:spPr>
        <p:txBody>
          <a:bodyPr anchor="t"/>
          <a:lstStyle/>
          <a:p>
            <a:r>
              <a:rPr lang="en-US" sz="5400" dirty="0">
                <a:solidFill>
                  <a:srgbClr val="0070C0"/>
                </a:solidFill>
              </a:rPr>
              <a:t>Intro to </a:t>
            </a:r>
            <a:r>
              <a:rPr lang="en-US" sz="5400" strike="dblStrike" dirty="0">
                <a:solidFill>
                  <a:srgbClr val="0070C0"/>
                </a:solidFill>
              </a:rPr>
              <a:t>SQL Operations </a:t>
            </a:r>
            <a:r>
              <a:rPr lang="en-US" sz="5400" dirty="0">
                <a:solidFill>
                  <a:srgbClr val="0070C0"/>
                </a:solidFill>
              </a:rPr>
              <a:t>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94271" y="360588"/>
            <a:ext cx="9066648" cy="1079500"/>
          </a:xfrm>
        </p:spPr>
        <p:txBody>
          <a:bodyPr/>
          <a:lstStyle/>
          <a:p>
            <a:r>
              <a:rPr lang="en-US" dirty="0"/>
              <a:t>Eric Flamm</a:t>
            </a:r>
          </a:p>
          <a:p>
            <a:r>
              <a:rPr lang="en-US" dirty="0"/>
              <a:t>Flamm Consulting, Inc.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C0CBD-4E33-421C-9854-53DCA07C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07" y="360588"/>
            <a:ext cx="1257137" cy="1332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ACA6A9-DB17-481E-87DA-E900A0DCF2E5}"/>
              </a:ext>
            </a:extLst>
          </p:cNvPr>
          <p:cNvSpPr txBox="1"/>
          <p:nvPr/>
        </p:nvSpPr>
        <p:spPr>
          <a:xfrm>
            <a:off x="3282215" y="4591251"/>
            <a:ext cx="4360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radley Hand ITC" panose="03070402050302030203" pitchFamily="66" charset="0"/>
              </a:rPr>
              <a:t>Azure Data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1FA2-7DCD-436F-8ABE-BE36FAD3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Studio – Comparative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F88203-05F9-492E-A0E2-095864604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98875"/>
              </p:ext>
            </p:extLst>
          </p:nvPr>
        </p:nvGraphicFramePr>
        <p:xfrm>
          <a:off x="359450" y="1102293"/>
          <a:ext cx="1079976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415">
                  <a:extLst>
                    <a:ext uri="{9D8B030D-6E8A-4147-A177-3AD203B41FA5}">
                      <a16:colId xmlns:a16="http://schemas.microsoft.com/office/drawing/2014/main" val="4177113170"/>
                    </a:ext>
                  </a:extLst>
                </a:gridCol>
                <a:gridCol w="1663186">
                  <a:extLst>
                    <a:ext uri="{9D8B030D-6E8A-4147-A177-3AD203B41FA5}">
                      <a16:colId xmlns:a16="http://schemas.microsoft.com/office/drawing/2014/main" val="1052363489"/>
                    </a:ext>
                  </a:extLst>
                </a:gridCol>
                <a:gridCol w="1634007">
                  <a:extLst>
                    <a:ext uri="{9D8B030D-6E8A-4147-A177-3AD203B41FA5}">
                      <a16:colId xmlns:a16="http://schemas.microsoft.com/office/drawing/2014/main" val="2501799909"/>
                    </a:ext>
                  </a:extLst>
                </a:gridCol>
                <a:gridCol w="2266211">
                  <a:extLst>
                    <a:ext uri="{9D8B030D-6E8A-4147-A177-3AD203B41FA5}">
                      <a16:colId xmlns:a16="http://schemas.microsoft.com/office/drawing/2014/main" val="2715693776"/>
                    </a:ext>
                  </a:extLst>
                </a:gridCol>
                <a:gridCol w="3028945">
                  <a:extLst>
                    <a:ext uri="{9D8B030D-6E8A-4147-A177-3AD203B41FA5}">
                      <a16:colId xmlns:a16="http://schemas.microsoft.com/office/drawing/2014/main" val="3286626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SSMS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Azure Data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VS 2017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CLI/PowerShell</a:t>
                      </a:r>
                    </a:p>
                  </a:txBody>
                  <a:tcPr marL="91427" marR="91427"/>
                </a:tc>
                <a:extLst>
                  <a:ext uri="{0D108BD9-81ED-4DB2-BD59-A6C34878D82A}">
                    <a16:rowId xmlns:a16="http://schemas.microsoft.com/office/drawing/2014/main" val="75996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Licensing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Free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Free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$3K+/year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CLI-open source in preview; PowerShell -free</a:t>
                      </a:r>
                    </a:p>
                  </a:txBody>
                  <a:tcPr marL="91427" marR="91427"/>
                </a:tc>
                <a:extLst>
                  <a:ext uri="{0D108BD9-81ED-4DB2-BD59-A6C34878D82A}">
                    <a16:rowId xmlns:a16="http://schemas.microsoft.com/office/drawing/2014/main" val="181967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Runs on: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Windows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Windows, MacOS, Linux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Windows, macOS, Android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Mssql</a:t>
                      </a:r>
                      <a:r>
                        <a:rPr lang="en-US" sz="2000" dirty="0"/>
                        <a:t>-cli: should run anywhere Python runs</a:t>
                      </a:r>
                    </a:p>
                    <a:p>
                      <a:r>
                        <a:rPr lang="en-US" sz="2000" dirty="0"/>
                        <a:t>PowerShell runs everywhere</a:t>
                      </a:r>
                    </a:p>
                  </a:txBody>
                  <a:tcPr marL="91427" marR="91427"/>
                </a:tc>
                <a:extLst>
                  <a:ext uri="{0D108BD9-81ED-4DB2-BD59-A6C34878D82A}">
                    <a16:rowId xmlns:a16="http://schemas.microsoft.com/office/drawing/2014/main" val="249644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Ease of Use/ Learning Curve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Extensive Feature Set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Still emerging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Database functionality is small part of package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Text interfaces – challenging to go beyond sample scripts</a:t>
                      </a:r>
                    </a:p>
                  </a:txBody>
                  <a:tcPr marL="91427" marR="91427"/>
                </a:tc>
                <a:extLst>
                  <a:ext uri="{0D108BD9-81ED-4DB2-BD59-A6C34878D82A}">
                    <a16:rowId xmlns:a16="http://schemas.microsoft.com/office/drawing/2014/main" val="421712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Localization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 languages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Coming Soon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 languages</a:t>
                      </a:r>
                    </a:p>
                  </a:txBody>
                  <a:tcPr marL="91427" marR="9142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CLI-English only?; PowerShell – custom files</a:t>
                      </a:r>
                    </a:p>
                  </a:txBody>
                  <a:tcPr marL="91427" marR="91427"/>
                </a:tc>
                <a:extLst>
                  <a:ext uri="{0D108BD9-81ED-4DB2-BD59-A6C34878D82A}">
                    <a16:rowId xmlns:a16="http://schemas.microsoft.com/office/drawing/2014/main" val="265520317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11A6C-9550-431B-8C2C-71AA763089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1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F2F8-B30B-46EB-B9BE-1C9323F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Studio –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70C7-C838-4699-B157-696A70243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Newly Released to GA – Version 1.0.0</a:t>
            </a:r>
          </a:p>
          <a:p>
            <a:r>
              <a:rPr lang="en-US" sz="2800" dirty="0"/>
              <a:t>T-SQL focused</a:t>
            </a:r>
          </a:p>
          <a:p>
            <a:pPr lvl="1"/>
            <a:r>
              <a:rPr lang="en-US" sz="2400" dirty="0" err="1"/>
              <a:t>Intellisense</a:t>
            </a:r>
            <a:endParaRPr lang="en-US" sz="2400" dirty="0"/>
          </a:p>
          <a:p>
            <a:pPr lvl="1"/>
            <a:r>
              <a:rPr lang="en-US" sz="2400" dirty="0"/>
              <a:t>Templates</a:t>
            </a:r>
          </a:p>
          <a:p>
            <a:pPr lvl="1"/>
            <a:r>
              <a:rPr lang="en-US" sz="2400" dirty="0"/>
              <a:t>Query Plan</a:t>
            </a:r>
          </a:p>
          <a:p>
            <a:r>
              <a:rPr lang="en-US" sz="2800" dirty="0"/>
              <a:t>Connection Management</a:t>
            </a:r>
          </a:p>
          <a:p>
            <a:pPr lvl="1"/>
            <a:r>
              <a:rPr lang="en-US" sz="2400" dirty="0"/>
              <a:t>SQL Server, Azure SQL, Azure Data Warehouse</a:t>
            </a:r>
          </a:p>
          <a:p>
            <a:r>
              <a:rPr lang="en-US" sz="2800" dirty="0"/>
              <a:t>Cross-Platform</a:t>
            </a:r>
          </a:p>
          <a:p>
            <a:r>
              <a:rPr lang="en-US" sz="2800" dirty="0"/>
              <a:t>Extensible-(ex: Profiler (EE) Extension)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DE474-51F3-405B-A5EC-C375C0FAE6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Azure Data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800" dirty="0"/>
              <a:t>Windows – Download and run the installer from </a:t>
            </a:r>
            <a:r>
              <a:rPr lang="en-US" sz="2800" i="1" dirty="0">
                <a:hlinkClick r:id="rId3"/>
              </a:rPr>
              <a:t>aka.ms/</a:t>
            </a:r>
            <a:r>
              <a:rPr lang="en-US" sz="2800" i="1" dirty="0" err="1">
                <a:hlinkClick r:id="rId3"/>
              </a:rPr>
              <a:t>azuredatastudio</a:t>
            </a:r>
            <a:r>
              <a:rPr lang="en-US" sz="2800" i="1" dirty="0">
                <a:hlinkClick r:id="rId3"/>
              </a:rPr>
              <a:t> </a:t>
            </a:r>
            <a:r>
              <a:rPr lang="en-US" sz="2800" dirty="0"/>
              <a:t>(linked as Download page)</a:t>
            </a:r>
          </a:p>
          <a:p>
            <a:pPr fontAlgn="ctr"/>
            <a:r>
              <a:rPr lang="en-US" sz="2800" dirty="0"/>
              <a:t>Linux – Depends on the distro – download the appropriate package, update the package store, and install with yum or apt‐get – instructions for popular distros are on the download page</a:t>
            </a:r>
            <a:endParaRPr lang="en-US" sz="3200" dirty="0"/>
          </a:p>
          <a:p>
            <a:pPr fontAlgn="ctr"/>
            <a:r>
              <a:rPr lang="en-US" sz="2800" dirty="0"/>
              <a:t>Mac – download the Zip file, expand it and drag </a:t>
            </a:r>
            <a:r>
              <a:rPr lang="en-US" sz="2800" i="1" dirty="0"/>
              <a:t>Azure Data </a:t>
            </a:r>
            <a:r>
              <a:rPr lang="en-US" sz="2800" i="1" dirty="0" err="1"/>
              <a:t>Studio.app</a:t>
            </a:r>
            <a:r>
              <a:rPr lang="en-US" sz="2800" i="1" dirty="0"/>
              <a:t> </a:t>
            </a:r>
            <a:r>
              <a:rPr lang="en-US" sz="2800" dirty="0"/>
              <a:t>to the Applications folder</a:t>
            </a:r>
            <a:endParaRPr lang="en-US" sz="32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6CFC3-0CEA-4B7F-B6BE-97DBCCF15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8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B8BD-99E4-4181-83B3-5466243B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Studio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3496-C3E6-4348-9C9A-24A27FA4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 as “Milestones”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sz="2800" strike="sngStrike" dirty="0"/>
              <a:t>July “GA” Release </a:t>
            </a:r>
            <a:r>
              <a:rPr lang="en-US" sz="2800" dirty="0"/>
              <a:t>– 7/18/2018</a:t>
            </a:r>
          </a:p>
          <a:p>
            <a:pPr lvl="1"/>
            <a:r>
              <a:rPr lang="en-US" sz="2800" dirty="0"/>
              <a:t>July Public Preview – 7/20 &amp; 7/24</a:t>
            </a:r>
          </a:p>
          <a:p>
            <a:pPr lvl="1"/>
            <a:r>
              <a:rPr lang="en-US" sz="2800" dirty="0"/>
              <a:t>August “Recovery” Build – 9/4</a:t>
            </a:r>
          </a:p>
          <a:p>
            <a:pPr lvl="1"/>
            <a:r>
              <a:rPr lang="en-US" sz="2800" dirty="0"/>
              <a:t>GA (with new Branding) – 9/24</a:t>
            </a:r>
          </a:p>
          <a:p>
            <a:pPr lvl="1"/>
            <a:r>
              <a:rPr lang="en-US" sz="2800" dirty="0"/>
              <a:t>October Release – 10/17</a:t>
            </a:r>
          </a:p>
          <a:p>
            <a:pPr lvl="1"/>
            <a:r>
              <a:rPr lang="en-US" sz="2800" dirty="0"/>
              <a:t>November Release -11/15</a:t>
            </a:r>
          </a:p>
          <a:p>
            <a:pPr lvl="1"/>
            <a:r>
              <a:rPr lang="en-US" sz="2800" dirty="0"/>
              <a:t>December Release – 12/11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3F3E-34FF-4CD6-8897-AE3E5038C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Intro to UI</a:t>
            </a:r>
          </a:p>
          <a:p>
            <a:r>
              <a:rPr lang="en-US" dirty="0"/>
              <a:t>Create a SQL Server Connection Object</a:t>
            </a:r>
          </a:p>
          <a:p>
            <a:r>
              <a:rPr lang="en-US" dirty="0"/>
              <a:t>Start a “Profiler” session on the Profiler extension</a:t>
            </a:r>
          </a:p>
          <a:p>
            <a:r>
              <a:rPr lang="en-US" dirty="0"/>
              <a:t>Retrieve some data</a:t>
            </a:r>
          </a:p>
          <a:p>
            <a:r>
              <a:rPr lang="en-US" dirty="0"/>
              <a:t>Save results to JSON file</a:t>
            </a:r>
          </a:p>
          <a:p>
            <a:r>
              <a:rPr lang="en-US" dirty="0"/>
              <a:t>View data as chart</a:t>
            </a:r>
          </a:p>
          <a:p>
            <a:r>
              <a:rPr lang="en-US" dirty="0"/>
              <a:t>View Profiler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AF93C-FFB6-483D-BA7A-B901634144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Redgate SQL Search extension</a:t>
            </a:r>
          </a:p>
          <a:p>
            <a:r>
              <a:rPr lang="en-US" dirty="0" err="1"/>
              <a:t>Whoisactive</a:t>
            </a:r>
            <a:r>
              <a:rPr lang="en-US" dirty="0"/>
              <a:t> Extension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0CA18-9BF3-49FE-A756-47531E558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5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B348E-9E53-4E15-BF6A-D60615AA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DEMOS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9FD8B-520F-4809-94EE-1039E8C319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119813"/>
            <a:ext cx="2592388" cy="346075"/>
          </a:xfrm>
        </p:spPr>
        <p:txBody>
          <a:bodyPr/>
          <a:lstStyle/>
          <a:p>
            <a:fld id="{F9A50EA1-534B-4C3D-A91A-A885B4A19CB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7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Studio – Connection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12100-3A65-41CC-BB91-44D8F32E7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6E839-509F-4071-B9F5-F8496EE4D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"</a:t>
            </a:r>
            <a:r>
              <a:rPr lang="en-US" dirty="0" err="1"/>
              <a:t>datasource.connections</a:t>
            </a:r>
            <a:r>
              <a:rPr lang="en-US" dirty="0"/>
              <a:t>": [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"options": {</a:t>
            </a:r>
          </a:p>
          <a:p>
            <a:pPr lvl="2"/>
            <a:r>
              <a:rPr lang="en-US" sz="2900" dirty="0"/>
              <a:t>"</a:t>
            </a:r>
            <a:r>
              <a:rPr lang="en-US" sz="2900" dirty="0" err="1"/>
              <a:t>connectionName</a:t>
            </a:r>
            <a:r>
              <a:rPr lang="en-US" sz="2900" dirty="0"/>
              <a:t>": "WWI on Azure",</a:t>
            </a:r>
          </a:p>
          <a:p>
            <a:pPr lvl="2"/>
            <a:r>
              <a:rPr lang="en-US" sz="2900" dirty="0"/>
              <a:t>"server": "uxjf04zebq.database.windows.net,1433",</a:t>
            </a:r>
          </a:p>
          <a:p>
            <a:pPr lvl="2"/>
            <a:r>
              <a:rPr lang="en-US" sz="2900" dirty="0"/>
              <a:t>"database": "</a:t>
            </a:r>
            <a:r>
              <a:rPr lang="en-US" sz="2900" dirty="0" err="1"/>
              <a:t>WideWorldImporters</a:t>
            </a:r>
            <a:r>
              <a:rPr lang="en-US" sz="2900" dirty="0"/>
              <a:t>-Standard",</a:t>
            </a:r>
          </a:p>
          <a:p>
            <a:pPr lvl="2"/>
            <a:r>
              <a:rPr lang="en-US" sz="2900" dirty="0"/>
              <a:t>"</a:t>
            </a:r>
            <a:r>
              <a:rPr lang="en-US" sz="2900" dirty="0" err="1"/>
              <a:t>authenticationType</a:t>
            </a:r>
            <a:r>
              <a:rPr lang="en-US" sz="2900" dirty="0"/>
              <a:t>": "</a:t>
            </a:r>
            <a:r>
              <a:rPr lang="en-US" sz="2900" dirty="0" err="1"/>
              <a:t>SqlLogin</a:t>
            </a:r>
            <a:r>
              <a:rPr lang="en-US" sz="2900" dirty="0"/>
              <a:t>",</a:t>
            </a:r>
          </a:p>
          <a:p>
            <a:pPr lvl="2"/>
            <a:r>
              <a:rPr lang="en-US" sz="2900" dirty="0"/>
              <a:t>"user": "eflamm@uxjf04zebq",</a:t>
            </a:r>
          </a:p>
          <a:p>
            <a:pPr lvl="2"/>
            <a:r>
              <a:rPr lang="en-US" sz="2900" dirty="0"/>
              <a:t>"password": "",</a:t>
            </a:r>
          </a:p>
          <a:p>
            <a:pPr lvl="2"/>
            <a:r>
              <a:rPr lang="en-US" sz="2900" dirty="0"/>
              <a:t>"</a:t>
            </a:r>
            <a:r>
              <a:rPr lang="en-US" sz="2900" dirty="0" err="1"/>
              <a:t>connectTimeout</a:t>
            </a:r>
            <a:r>
              <a:rPr lang="en-US" sz="2900" dirty="0"/>
              <a:t>": 30,</a:t>
            </a:r>
          </a:p>
          <a:p>
            <a:pPr lvl="2"/>
            <a:r>
              <a:rPr lang="en-US" sz="2900" dirty="0"/>
              <a:t>"</a:t>
            </a:r>
            <a:r>
              <a:rPr lang="en-US" sz="2900" dirty="0" err="1"/>
              <a:t>applicationName</a:t>
            </a:r>
            <a:r>
              <a:rPr lang="en-US" sz="2900" dirty="0"/>
              <a:t>": "</a:t>
            </a:r>
            <a:r>
              <a:rPr lang="en-US" sz="2900" dirty="0" err="1"/>
              <a:t>sqlops</a:t>
            </a:r>
            <a:r>
              <a:rPr lang="en-US" sz="2900" dirty="0"/>
              <a:t>",</a:t>
            </a:r>
          </a:p>
          <a:p>
            <a:pPr lvl="2"/>
            <a:r>
              <a:rPr lang="en-US" sz="2900" dirty="0"/>
              <a:t>"</a:t>
            </a:r>
            <a:r>
              <a:rPr lang="en-US" sz="2900" dirty="0" err="1"/>
              <a:t>groupId</a:t>
            </a:r>
            <a:r>
              <a:rPr lang="en-US" sz="2900" dirty="0"/>
              <a:t>": "4979792e-41ae-4017-960d-ecb36ce6e4b4",</a:t>
            </a:r>
          </a:p>
          <a:p>
            <a:pPr lvl="2"/>
            <a:r>
              <a:rPr lang="en-US" sz="2900" dirty="0"/>
              <a:t>"</a:t>
            </a:r>
            <a:r>
              <a:rPr lang="en-US" sz="2900" dirty="0" err="1"/>
              <a:t>databaseDisplayName</a:t>
            </a:r>
            <a:r>
              <a:rPr lang="en-US" sz="2900" dirty="0"/>
              <a:t>": "</a:t>
            </a:r>
            <a:r>
              <a:rPr lang="en-US" sz="2900" dirty="0" err="1"/>
              <a:t>WideWorldImporters</a:t>
            </a:r>
            <a:r>
              <a:rPr lang="en-US" sz="2900" dirty="0"/>
              <a:t>-Standard"</a:t>
            </a:r>
          </a:p>
          <a:p>
            <a:pPr lvl="2"/>
            <a:r>
              <a:rPr lang="en-US" sz="2900" dirty="0"/>
              <a:t>},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groupId</a:t>
            </a:r>
            <a:r>
              <a:rPr lang="en-US" dirty="0"/>
              <a:t>": "4979792e-41ae-4017-960d-ecb36ce6e4b4",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providerName</a:t>
            </a:r>
            <a:r>
              <a:rPr lang="en-US" dirty="0"/>
              <a:t>": "MSSQL",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savePassword</a:t>
            </a:r>
            <a:r>
              <a:rPr lang="en-US" dirty="0"/>
              <a:t>": true,</a:t>
            </a:r>
          </a:p>
          <a:p>
            <a:pPr lvl="1"/>
            <a:r>
              <a:rPr lang="en-US" dirty="0"/>
              <a:t>"id": "1a176a71-3446-47e9-af2a-40c28ace27bd"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0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AD35-262B-4AF3-A9A1-94D262EB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Studio – Dashboard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B3E4-DEFD-4992-80BE-D715FEE8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700" dirty="0"/>
              <a:t>"name": "Tasks",</a:t>
            </a:r>
          </a:p>
          <a:p>
            <a:pPr marL="0" indent="0">
              <a:buNone/>
            </a:pPr>
            <a:r>
              <a:rPr lang="en-US" sz="1700" dirty="0"/>
              <a:t>"</a:t>
            </a:r>
            <a:r>
              <a:rPr lang="en-US" sz="1700" dirty="0" err="1"/>
              <a:t>gridItemConfig</a:t>
            </a:r>
            <a:r>
              <a:rPr lang="en-US" sz="1700" dirty="0"/>
              <a:t>": {</a:t>
            </a:r>
          </a:p>
          <a:p>
            <a:pPr marL="0" indent="0">
              <a:buNone/>
            </a:pPr>
            <a:r>
              <a:rPr lang="en-US" sz="1700" dirty="0"/>
              <a:t>"</a:t>
            </a:r>
            <a:r>
              <a:rPr lang="en-US" sz="1700" dirty="0" err="1"/>
              <a:t>sizex</a:t>
            </a:r>
            <a:r>
              <a:rPr lang="en-US" sz="1700" dirty="0"/>
              <a:t>": 2,</a:t>
            </a:r>
          </a:p>
          <a:p>
            <a:pPr marL="0" indent="0">
              <a:buNone/>
            </a:pPr>
            <a:r>
              <a:rPr lang="en-US" sz="1700" dirty="0"/>
              <a:t>"</a:t>
            </a:r>
            <a:r>
              <a:rPr lang="en-US" sz="1700" dirty="0" err="1"/>
              <a:t>sizey</a:t>
            </a:r>
            <a:r>
              <a:rPr lang="en-US" sz="1700" dirty="0"/>
              <a:t>": 2},</a:t>
            </a:r>
          </a:p>
          <a:p>
            <a:pPr marL="0" indent="0">
              <a:buNone/>
            </a:pPr>
            <a:r>
              <a:rPr lang="en-US" sz="1700" dirty="0"/>
              <a:t>"widget": {</a:t>
            </a:r>
          </a:p>
          <a:p>
            <a:pPr marL="0" indent="0">
              <a:buNone/>
            </a:pPr>
            <a:r>
              <a:rPr lang="en-US" sz="1700" dirty="0"/>
              <a:t>"table-space-</a:t>
            </a:r>
            <a:r>
              <a:rPr lang="en-US" sz="1700" dirty="0" err="1"/>
              <a:t>db</a:t>
            </a:r>
            <a:r>
              <a:rPr lang="en-US" sz="1700" dirty="0"/>
              <a:t>-insight": null}</a:t>
            </a:r>
          </a:p>
          <a:p>
            <a:pPr marL="0" indent="0">
              <a:buNone/>
            </a:pPr>
            <a:r>
              <a:rPr lang="en-US" sz="1700" dirty="0"/>
              <a:t>},</a:t>
            </a:r>
          </a:p>
          <a:p>
            <a:pPr marL="0" indent="0">
              <a:buNone/>
            </a:pPr>
            <a:r>
              <a:rPr lang="en-US" sz="1700" dirty="0"/>
              <a:t>{</a:t>
            </a:r>
          </a:p>
          <a:p>
            <a:pPr marL="0" indent="0">
              <a:buNone/>
            </a:pPr>
            <a:r>
              <a:rPr lang="en-US" sz="1700" dirty="0"/>
              <a:t>"</a:t>
            </a:r>
            <a:r>
              <a:rPr lang="en-US" sz="1700" dirty="0" err="1"/>
              <a:t>gridItemConfig</a:t>
            </a:r>
            <a:r>
              <a:rPr lang="en-US" sz="1700" dirty="0"/>
              <a:t>": {</a:t>
            </a:r>
          </a:p>
          <a:p>
            <a:pPr marL="0" indent="0">
              <a:buNone/>
            </a:pPr>
            <a:r>
              <a:rPr lang="en-US" sz="1700" dirty="0"/>
              <a:t>"</a:t>
            </a:r>
            <a:r>
              <a:rPr lang="en-US" sz="1700" dirty="0" err="1"/>
              <a:t>sizex</a:t>
            </a:r>
            <a:r>
              <a:rPr lang="en-US" sz="1700" dirty="0"/>
              <a:t>": 1,</a:t>
            </a:r>
          </a:p>
          <a:p>
            <a:pPr marL="0" indent="0">
              <a:buNone/>
            </a:pPr>
            <a:r>
              <a:rPr lang="en-US" sz="1700" dirty="0"/>
              <a:t>"</a:t>
            </a:r>
            <a:r>
              <a:rPr lang="en-US" sz="1700" dirty="0" err="1"/>
              <a:t>sizey</a:t>
            </a:r>
            <a:r>
              <a:rPr lang="en-US" sz="1700" dirty="0"/>
              <a:t>": 2},</a:t>
            </a:r>
          </a:p>
          <a:p>
            <a:pPr marL="0" indent="0">
              <a:buNone/>
            </a:pPr>
            <a:r>
              <a:rPr lang="en-US" sz="1700" dirty="0"/>
              <a:t>"widget": {</a:t>
            </a:r>
          </a:p>
          <a:p>
            <a:pPr marL="0" indent="0">
              <a:buNone/>
            </a:pPr>
            <a:r>
              <a:rPr lang="en-US" sz="1700" dirty="0"/>
              <a:t>"explorer-widget": {}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3E944-C4A5-4AD3-833D-77E5C9891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04" t="84696" r="6380" b="385"/>
          <a:stretch/>
        </p:blipFill>
        <p:spPr>
          <a:xfrm>
            <a:off x="5881688" y="2066925"/>
            <a:ext cx="5124450" cy="27717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E209D-8037-4ECB-B8F0-435902F9F1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4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184856"/>
            <a:ext cx="10800000" cy="49349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/>
              <a:t>Github</a:t>
            </a:r>
            <a:r>
              <a:rPr lang="en-US" sz="2400" dirty="0"/>
              <a:t> Repo: </a:t>
            </a:r>
            <a:r>
              <a:rPr lang="en-US" sz="2400" dirty="0">
                <a:hlinkClick r:id="rId2"/>
              </a:rPr>
              <a:t>https://github.com/Microsoft/azuredatastudio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SQL Blog: </a:t>
            </a:r>
            <a:r>
              <a:rPr lang="en-US" sz="2400" dirty="0">
                <a:hlinkClick r:id="rId3"/>
              </a:rPr>
              <a:t>https://cloudblogs.microsoft.com/sqlserver/2018/09/25/azure-data-studio-for-sql-server/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Official FAQ: </a:t>
            </a:r>
            <a:r>
              <a:rPr lang="en-US" sz="2400" dirty="0">
                <a:hlinkClick r:id="rId4"/>
              </a:rPr>
              <a:t>https://docs.microsoft.com/en-us/sql/azure-data-studio/faq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Grant </a:t>
            </a:r>
            <a:r>
              <a:rPr lang="en-US" sz="2400" dirty="0" err="1"/>
              <a:t>Fritchey’s</a:t>
            </a:r>
            <a:r>
              <a:rPr lang="en-US" sz="2400" dirty="0"/>
              <a:t> blog post: </a:t>
            </a:r>
            <a:r>
              <a:rPr lang="en-US" sz="2400" dirty="0">
                <a:hlinkClick r:id="rId5"/>
              </a:rPr>
              <a:t>https://www.scarydba.com/2018/09/24/introducing-azure-data-studio/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Keyboard Shortcuts (VS Code) – includes links to printable cheat sheets: </a:t>
            </a:r>
            <a:r>
              <a:rPr lang="en-US" sz="2400" dirty="0">
                <a:hlinkClick r:id="rId6"/>
              </a:rPr>
              <a:t>https://code.visualstudio.com/docs/getstarted/keybindings</a:t>
            </a: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12F40-3196-4369-A639-F3F9CC5D3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3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9295-981B-4B47-8004-341B7A28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461A-5747-48AD-9113-EBA68880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progress:</a:t>
            </a:r>
          </a:p>
          <a:p>
            <a:r>
              <a:rPr lang="en-US" dirty="0">
                <a:hlinkClick r:id="rId2"/>
              </a:rPr>
              <a:t>https://sqlopsbotoct18.azurewebsites.net/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9C682-5392-4695-A114-D16BB2787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8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our Sponsors!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39335-A70B-4165-AF3A-93BCCCD3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02" y="1007665"/>
            <a:ext cx="7759094" cy="52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0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0" tIns="182880" rIns="0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About Azure Data Studio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Q &amp;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12E6B-F560-4403-BBCF-A20DDF479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9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50" y="530091"/>
            <a:ext cx="8420719" cy="631176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719" y="1257415"/>
            <a:ext cx="8424228" cy="422378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Independent Business Intelligence/Analytics Consultant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b="1" dirty="0"/>
              <a:t>MCP: Querying Microsoft SQL Server 2012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Presented at SQL Saturday Atlanta and Chicago, Code Camp, AWS Meetup, 	Azure </a:t>
            </a:r>
            <a:r>
              <a:rPr lang="en-US" sz="1800" b="1" dirty="0" err="1"/>
              <a:t>DataFest</a:t>
            </a:r>
            <a:r>
              <a:rPr lang="en-US" sz="1800" b="1" dirty="0"/>
              <a:t> 2018,	WordCamp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Active Volunteer with Atlanta Microsoft Database Forum (local PASS Chapter)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Organizing Committee for Atlanta SQL Saturday since 2010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Contact Info:</a:t>
            </a:r>
          </a:p>
          <a:p>
            <a:pPr lvl="1">
              <a:spcAft>
                <a:spcPts val="600"/>
              </a:spcAft>
            </a:pPr>
            <a:r>
              <a:rPr lang="en-US" sz="1600" b="1" dirty="0"/>
              <a:t>E-mail: </a:t>
            </a:r>
            <a:r>
              <a:rPr lang="en-US" sz="1600" b="1" dirty="0">
                <a:hlinkClick r:id="rId2"/>
              </a:rPr>
              <a:t>eric@flammconsulting.com</a:t>
            </a:r>
            <a:endParaRPr lang="en-US" sz="1600" b="1" dirty="0"/>
          </a:p>
          <a:p>
            <a:pPr lvl="1">
              <a:spcAft>
                <a:spcPts val="600"/>
              </a:spcAft>
            </a:pPr>
            <a:r>
              <a:rPr lang="en-US" sz="1600" b="1" dirty="0"/>
              <a:t>Mobile: (678) 524-4256</a:t>
            </a:r>
          </a:p>
          <a:p>
            <a:pPr lvl="1">
              <a:spcAft>
                <a:spcPts val="600"/>
              </a:spcAft>
            </a:pPr>
            <a:r>
              <a:rPr lang="en-US" sz="1600" b="1" dirty="0"/>
              <a:t>Twitter: @</a:t>
            </a:r>
            <a:r>
              <a:rPr lang="en-US" sz="1600" b="1" dirty="0" err="1"/>
              <a:t>eflamm</a:t>
            </a:r>
            <a:endParaRPr lang="en-US" sz="1600" b="1" dirty="0"/>
          </a:p>
          <a:p>
            <a:pPr lvl="1">
              <a:spcAft>
                <a:spcPts val="600"/>
              </a:spcAft>
            </a:pPr>
            <a:r>
              <a:rPr lang="en-US" sz="1600" b="1" dirty="0"/>
              <a:t>Web: </a:t>
            </a:r>
            <a:r>
              <a:rPr lang="en-US" sz="1600" b="1" dirty="0">
                <a:hlinkClick r:id="rId3"/>
              </a:rPr>
              <a:t>www.flammconsulting.com</a:t>
            </a:r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53D37-EF5A-43C6-8B16-AED75FA29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0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09253" lvl="2" indent="-457200" font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/>
              <a:t>Heard of Azure Data Studio?</a:t>
            </a:r>
            <a:endParaRPr lang="en-US" sz="3200" b="1" dirty="0"/>
          </a:p>
          <a:p>
            <a:pPr marL="1609253" lvl="2" indent="-457200" font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/>
              <a:t>Used Azure Data Studio?</a:t>
            </a:r>
            <a:endParaRPr lang="en-US" sz="3200" b="1" dirty="0"/>
          </a:p>
          <a:p>
            <a:pPr marL="1609253" lvl="2" indent="-457200" font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Used Azure Data Studio on Mac?</a:t>
            </a:r>
          </a:p>
          <a:p>
            <a:pPr marL="1609253" lvl="2" indent="-457200" font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Used Azure Data Studio on Linux?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609253" lvl="2" indent="-457200" font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/>
              <a:t>Used Azure Data Studio in Production?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910ED-E8D5-42F7-9B34-F54FFC20D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7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5CB8E-8A13-46F7-9022-B0BA26227F92}"/>
              </a:ext>
            </a:extLst>
          </p:cNvPr>
          <p:cNvSpPr txBox="1"/>
          <p:nvPr/>
        </p:nvSpPr>
        <p:spPr>
          <a:xfrm>
            <a:off x="1884885" y="1716593"/>
            <a:ext cx="79031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Elephant" panose="02020904090505020303" pitchFamily="18" charset="0"/>
              </a:rPr>
              <a:t>1.0.0 </a:t>
            </a:r>
            <a:r>
              <a:rPr lang="en-US" sz="9600" dirty="0">
                <a:latin typeface="Elephant" panose="02020904090505020303" pitchFamily="18" charset="0"/>
              </a:rPr>
              <a:t>(9/24)</a:t>
            </a:r>
          </a:p>
          <a:p>
            <a:r>
              <a:rPr lang="en-US" sz="9600" i="1" dirty="0">
                <a:solidFill>
                  <a:schemeClr val="accent6"/>
                </a:solidFill>
                <a:latin typeface="Elephant" panose="02020904090505020303" pitchFamily="18" charset="0"/>
              </a:rPr>
              <a:t>0.33</a:t>
            </a:r>
            <a:r>
              <a:rPr lang="en-US" sz="9600" dirty="0">
                <a:latin typeface="Elephant" panose="02020904090505020303" pitchFamily="18" charset="0"/>
              </a:rPr>
              <a:t> (9/4!)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202DB-90C7-479A-A1A3-05D21C1F3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8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Azure Data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Page: </a:t>
            </a:r>
            <a:r>
              <a:rPr lang="en-US" sz="2800" dirty="0">
                <a:hlinkClick r:id="rId3"/>
              </a:rPr>
              <a:t>https://docs.microsoft.com/en-us/sql/azure-data-studio/what-is</a:t>
            </a:r>
            <a:endParaRPr lang="en-US" sz="2800" dirty="0"/>
          </a:p>
          <a:p>
            <a:r>
              <a:rPr lang="en-US" dirty="0"/>
              <a:t>Built on Electron Shell using Python on Node.js</a:t>
            </a:r>
          </a:p>
          <a:p>
            <a:r>
              <a:rPr lang="en-US" dirty="0"/>
              <a:t>Spin-off from Visual Studio Code project (but with a more focused audience)</a:t>
            </a:r>
          </a:p>
          <a:p>
            <a:r>
              <a:rPr lang="en-US" dirty="0"/>
              <a:t>GA with new name at MS Ignite in September,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3914-0B76-4647-856E-E3D0C99C1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9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E86D-3AEB-48C9-8936-BA412813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Studio –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F51C-2F98-4E27-B1DC-82A9126E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Modern light-weight shell </a:t>
            </a:r>
            <a:r>
              <a:rPr lang="en-US" sz="2000" dirty="0"/>
              <a:t>with theming, user settings, full screen support, integrated terminal and numerous other features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Cross-Platform DB management </a:t>
            </a:r>
            <a:r>
              <a:rPr lang="en-US" sz="2000" dirty="0"/>
              <a:t>for Windows, macOS and Linux.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Connectivity</a:t>
            </a:r>
            <a:r>
              <a:rPr lang="en-US" sz="2000" dirty="0"/>
              <a:t> to on-prem and cloud platforms (not just SQL Server?)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SQL Server Connection Management </a:t>
            </a:r>
            <a:r>
              <a:rPr lang="en-US" sz="2000" dirty="0"/>
              <a:t>with Connection Dialog, Server Groups, Azure Integration and Registered Servers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Object Explorer </a:t>
            </a:r>
            <a:r>
              <a:rPr lang="en-US" sz="2000" dirty="0"/>
              <a:t>supporting schema browsing and contextual command execution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T-SQL Query Editor </a:t>
            </a:r>
            <a:r>
              <a:rPr lang="en-US" sz="2000" dirty="0"/>
              <a:t>with advanced coding features such as autosuggestions, error diagnostics, tooltips, formatting and peek definition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								</a:t>
            </a:r>
            <a:r>
              <a:rPr lang="en-US" sz="1800" i="1" dirty="0"/>
              <a:t>(more…)</a:t>
            </a:r>
            <a:endParaRPr lang="en-US" sz="2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A0116-30F3-4A19-B3A0-C5BE89881B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4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E86D-3AEB-48C9-8936-BA412813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Studio –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F51C-2F98-4E27-B1DC-82A9126E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Query Results Viewer </a:t>
            </a:r>
            <a:r>
              <a:rPr lang="en-US" sz="2000" dirty="0"/>
              <a:t>with advanced data grid supporting large result sets, export to JSON\CSV\Excel, query plan and charting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Management Dashboard </a:t>
            </a:r>
            <a:r>
              <a:rPr lang="en-US" sz="2000" dirty="0"/>
              <a:t>supporting customizable widgets with drill-through actionable insights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Visual Data Editor </a:t>
            </a:r>
            <a:r>
              <a:rPr lang="en-US" sz="2000" dirty="0"/>
              <a:t>that enables direct row insertion, update and deletion into tables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Task History </a:t>
            </a:r>
            <a:r>
              <a:rPr lang="en-US" sz="2000" dirty="0"/>
              <a:t>window to view current task execution status, completion results with error messages and task T-SQL scripting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Scripting support to generate CREATE, SELECT, ALTER and DROP statements for database objects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Workspaces</a:t>
            </a:r>
            <a:r>
              <a:rPr lang="en-US" sz="2000" dirty="0"/>
              <a:t> with full Git integration and Find In Files support to managing T-SQL script libraries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Extensibility</a:t>
            </a:r>
            <a:r>
              <a:rPr lang="en-US" sz="2000" dirty="0"/>
              <a:t> – inherited from VS Code, along with data management-specific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D1514-701E-49B7-9A5E-958B72696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0EA1-534B-4C3D-A91A-A885B4A19CB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1403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Atlanta #733 PowerPoint Template</Template>
  <TotalTime>2119</TotalTime>
  <Words>1336</Words>
  <Application>Microsoft Office PowerPoint</Application>
  <PresentationFormat>Custom</PresentationFormat>
  <Paragraphs>221</Paragraphs>
  <Slides>19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Bradley Hand ITC</vt:lpstr>
      <vt:lpstr>Calibri</vt:lpstr>
      <vt:lpstr>Courier New</vt:lpstr>
      <vt:lpstr>Elephant</vt:lpstr>
      <vt:lpstr>Lucida Console</vt:lpstr>
      <vt:lpstr>Segoe UI</vt:lpstr>
      <vt:lpstr>Wingdings</vt:lpstr>
      <vt:lpstr>SQLSatOslo 2016</vt:lpstr>
      <vt:lpstr>Intro to SQL Operations Studio</vt:lpstr>
      <vt:lpstr>Thanks to our Sponsors!</vt:lpstr>
      <vt:lpstr>Agenda</vt:lpstr>
      <vt:lpstr>About Me</vt:lpstr>
      <vt:lpstr>Poll</vt:lpstr>
      <vt:lpstr>PowerPoint Presentation</vt:lpstr>
      <vt:lpstr>About Azure Data Studio</vt:lpstr>
      <vt:lpstr>Azure Data Studio – Key Features</vt:lpstr>
      <vt:lpstr>Azure Data Studio – Key Features</vt:lpstr>
      <vt:lpstr>Azure Data Studio – Comparative</vt:lpstr>
      <vt:lpstr>Azure Data Studio – Use Cases</vt:lpstr>
      <vt:lpstr>How to Get Azure Data Studio</vt:lpstr>
      <vt:lpstr>Azure Data Studio Roadmap</vt:lpstr>
      <vt:lpstr>Demos</vt:lpstr>
      <vt:lpstr>PowerPoint Presentation</vt:lpstr>
      <vt:lpstr>Azure Data Studio – Connection Settings</vt:lpstr>
      <vt:lpstr>Azure Data Studio – Dashboard Settings</vt:lpstr>
      <vt:lpstr>Resources</vt:lpstr>
      <vt:lpstr>Q &amp; A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Flamm</dc:creator>
  <cp:lastModifiedBy>Eric Flamm</cp:lastModifiedBy>
  <cp:revision>44</cp:revision>
  <dcterms:created xsi:type="dcterms:W3CDTF">2017-07-11T06:34:20Z</dcterms:created>
  <dcterms:modified xsi:type="dcterms:W3CDTF">2018-10-13T17:39:26Z</dcterms:modified>
</cp:coreProperties>
</file>