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8" r:id="rId10"/>
    <p:sldId id="269" r:id="rId11"/>
    <p:sldId id="263" r:id="rId12"/>
    <p:sldId id="264" r:id="rId13"/>
    <p:sldId id="272" r:id="rId14"/>
    <p:sldId id="265" r:id="rId15"/>
    <p:sldId id="266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60A15-E81C-462D-A8ED-0DBFBCFEB637}" v="3106" dt="2020-01-21T20:47:32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0" autoAdjust="0"/>
    <p:restoredTop sz="86455" autoAdjust="0"/>
  </p:normalViewPr>
  <p:slideViewPr>
    <p:cSldViewPr snapToGrid="0">
      <p:cViewPr varScale="1">
        <p:scale>
          <a:sx n="74" d="100"/>
          <a:sy n="74" d="100"/>
        </p:scale>
        <p:origin x="54" y="630"/>
      </p:cViewPr>
      <p:guideLst/>
    </p:cSldViewPr>
  </p:slideViewPr>
  <p:outlineViewPr>
    <p:cViewPr>
      <p:scale>
        <a:sx n="33" d="100"/>
        <a:sy n="33" d="100"/>
      </p:scale>
      <p:origin x="0" y="-55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M. Flamm" userId="85cd6ed2a8e6f4b2" providerId="LiveId" clId="{0BB60A15-E81C-462D-A8ED-0DBFBCFEB637}"/>
    <pc:docChg chg="addSld modSld">
      <pc:chgData name="Eric M. Flamm" userId="85cd6ed2a8e6f4b2" providerId="LiveId" clId="{0BB60A15-E81C-462D-A8ED-0DBFBCFEB637}" dt="2020-01-21T20:47:32.140" v="3075" actId="1076"/>
      <pc:docMkLst>
        <pc:docMk/>
      </pc:docMkLst>
      <pc:sldChg chg="modSp">
        <pc:chgData name="Eric M. Flamm" userId="85cd6ed2a8e6f4b2" providerId="LiveId" clId="{0BB60A15-E81C-462D-A8ED-0DBFBCFEB637}" dt="2020-01-21T19:11:02.543" v="194" actId="20577"/>
        <pc:sldMkLst>
          <pc:docMk/>
          <pc:sldMk cId="4063392318" sldId="256"/>
        </pc:sldMkLst>
        <pc:spChg chg="mod">
          <ac:chgData name="Eric M. Flamm" userId="85cd6ed2a8e6f4b2" providerId="LiveId" clId="{0BB60A15-E81C-462D-A8ED-0DBFBCFEB637}" dt="2020-01-21T19:10:47.640" v="161" actId="404"/>
          <ac:spMkLst>
            <pc:docMk/>
            <pc:sldMk cId="4063392318" sldId="256"/>
            <ac:spMk id="2" creationId="{BB65A2D4-8770-45AC-B60D-64A92B7281F3}"/>
          </ac:spMkLst>
        </pc:spChg>
        <pc:spChg chg="mod">
          <ac:chgData name="Eric M. Flamm" userId="85cd6ed2a8e6f4b2" providerId="LiveId" clId="{0BB60A15-E81C-462D-A8ED-0DBFBCFEB637}" dt="2020-01-21T19:11:02.543" v="194" actId="20577"/>
          <ac:spMkLst>
            <pc:docMk/>
            <pc:sldMk cId="4063392318" sldId="256"/>
            <ac:spMk id="3" creationId="{4FCBE106-F2FA-411E-B430-5F3CC69889A1}"/>
          </ac:spMkLst>
        </pc:spChg>
      </pc:sldChg>
      <pc:sldChg chg="modSp">
        <pc:chgData name="Eric M. Flamm" userId="85cd6ed2a8e6f4b2" providerId="LiveId" clId="{0BB60A15-E81C-462D-A8ED-0DBFBCFEB637}" dt="2020-01-21T20:36:26.691" v="2938" actId="20577"/>
        <pc:sldMkLst>
          <pc:docMk/>
          <pc:sldMk cId="3335361978" sldId="257"/>
        </pc:sldMkLst>
        <pc:spChg chg="mod">
          <ac:chgData name="Eric M. Flamm" userId="85cd6ed2a8e6f4b2" providerId="LiveId" clId="{0BB60A15-E81C-462D-A8ED-0DBFBCFEB637}" dt="2020-01-21T20:36:26.691" v="2938" actId="20577"/>
          <ac:spMkLst>
            <pc:docMk/>
            <pc:sldMk cId="3335361978" sldId="257"/>
            <ac:spMk id="3" creationId="{0DFA472F-15C7-4629-AD64-C5B65FDB45BB}"/>
          </ac:spMkLst>
        </pc:spChg>
      </pc:sldChg>
      <pc:sldChg chg="modSp">
        <pc:chgData name="Eric M. Flamm" userId="85cd6ed2a8e6f4b2" providerId="LiveId" clId="{0BB60A15-E81C-462D-A8ED-0DBFBCFEB637}" dt="2020-01-21T20:32:09.184" v="2892" actId="27636"/>
        <pc:sldMkLst>
          <pc:docMk/>
          <pc:sldMk cId="2925004213" sldId="258"/>
        </pc:sldMkLst>
        <pc:spChg chg="mod">
          <ac:chgData name="Eric M. Flamm" userId="85cd6ed2a8e6f4b2" providerId="LiveId" clId="{0BB60A15-E81C-462D-A8ED-0DBFBCFEB637}" dt="2020-01-21T20:32:09.184" v="2892" actId="27636"/>
          <ac:spMkLst>
            <pc:docMk/>
            <pc:sldMk cId="2925004213" sldId="258"/>
            <ac:spMk id="3" creationId="{CDA3992F-9F52-49BF-8E5A-F54D61108DFB}"/>
          </ac:spMkLst>
        </pc:spChg>
      </pc:sldChg>
      <pc:sldChg chg="addSp delSp modSp">
        <pc:chgData name="Eric M. Flamm" userId="85cd6ed2a8e6f4b2" providerId="LiveId" clId="{0BB60A15-E81C-462D-A8ED-0DBFBCFEB637}" dt="2020-01-21T19:24:35.651" v="878" actId="20577"/>
        <pc:sldMkLst>
          <pc:docMk/>
          <pc:sldMk cId="4083497232" sldId="259"/>
        </pc:sldMkLst>
        <pc:spChg chg="mod">
          <ac:chgData name="Eric M. Flamm" userId="85cd6ed2a8e6f4b2" providerId="LiveId" clId="{0BB60A15-E81C-462D-A8ED-0DBFBCFEB637}" dt="2020-01-21T18:58:23.829" v="66" actId="20577"/>
          <ac:spMkLst>
            <pc:docMk/>
            <pc:sldMk cId="4083497232" sldId="259"/>
            <ac:spMk id="2" creationId="{AC43307C-45B3-43CC-B19D-87DCC6868297}"/>
          </ac:spMkLst>
        </pc:spChg>
        <pc:spChg chg="del">
          <ac:chgData name="Eric M. Flamm" userId="85cd6ed2a8e6f4b2" providerId="LiveId" clId="{0BB60A15-E81C-462D-A8ED-0DBFBCFEB637}" dt="2020-01-21T18:57:03.191" v="5"/>
          <ac:spMkLst>
            <pc:docMk/>
            <pc:sldMk cId="4083497232" sldId="259"/>
            <ac:spMk id="3" creationId="{51800A3C-5039-431D-9722-2BA9BC101614}"/>
          </ac:spMkLst>
        </pc:spChg>
        <pc:spChg chg="add mod">
          <ac:chgData name="Eric M. Flamm" userId="85cd6ed2a8e6f4b2" providerId="LiveId" clId="{0BB60A15-E81C-462D-A8ED-0DBFBCFEB637}" dt="2020-01-21T18:58:02.857" v="65" actId="114"/>
          <ac:spMkLst>
            <pc:docMk/>
            <pc:sldMk cId="4083497232" sldId="259"/>
            <ac:spMk id="5" creationId="{05CC02E2-327F-4FBC-8F16-A2855F8B7B6F}"/>
          </ac:spMkLst>
        </pc:spChg>
        <pc:spChg chg="add mod">
          <ac:chgData name="Eric M. Flamm" userId="85cd6ed2a8e6f4b2" providerId="LiveId" clId="{0BB60A15-E81C-462D-A8ED-0DBFBCFEB637}" dt="2020-01-21T19:24:35.651" v="878" actId="20577"/>
          <ac:spMkLst>
            <pc:docMk/>
            <pc:sldMk cId="4083497232" sldId="259"/>
            <ac:spMk id="6" creationId="{6FC99201-D063-4D9C-AED0-A4D38F42E441}"/>
          </ac:spMkLst>
        </pc:spChg>
        <pc:picChg chg="add mod">
          <ac:chgData name="Eric M. Flamm" userId="85cd6ed2a8e6f4b2" providerId="LiveId" clId="{0BB60A15-E81C-462D-A8ED-0DBFBCFEB637}" dt="2020-01-21T18:57:12.108" v="7" actId="1076"/>
          <ac:picMkLst>
            <pc:docMk/>
            <pc:sldMk cId="4083497232" sldId="259"/>
            <ac:picMk id="4" creationId="{EC163B0D-939F-4896-AE5A-8AC6C97E0DB1}"/>
          </ac:picMkLst>
        </pc:picChg>
      </pc:sldChg>
      <pc:sldChg chg="modSp">
        <pc:chgData name="Eric M. Flamm" userId="85cd6ed2a8e6f4b2" providerId="LiveId" clId="{0BB60A15-E81C-462D-A8ED-0DBFBCFEB637}" dt="2020-01-21T19:33:17.957" v="1529" actId="14100"/>
        <pc:sldMkLst>
          <pc:docMk/>
          <pc:sldMk cId="3868603186" sldId="260"/>
        </pc:sldMkLst>
        <pc:spChg chg="mod">
          <ac:chgData name="Eric M. Flamm" userId="85cd6ed2a8e6f4b2" providerId="LiveId" clId="{0BB60A15-E81C-462D-A8ED-0DBFBCFEB637}" dt="2020-01-21T19:33:17.957" v="1529" actId="14100"/>
          <ac:spMkLst>
            <pc:docMk/>
            <pc:sldMk cId="3868603186" sldId="260"/>
            <ac:spMk id="2" creationId="{A7E32150-A744-412C-A9F6-697436505201}"/>
          </ac:spMkLst>
        </pc:spChg>
        <pc:spChg chg="mod">
          <ac:chgData name="Eric M. Flamm" userId="85cd6ed2a8e6f4b2" providerId="LiveId" clId="{0BB60A15-E81C-462D-A8ED-0DBFBCFEB637}" dt="2020-01-21T19:32:32.676" v="1528" actId="20577"/>
          <ac:spMkLst>
            <pc:docMk/>
            <pc:sldMk cId="3868603186" sldId="260"/>
            <ac:spMk id="3" creationId="{92E562D5-6D71-45E4-81A9-BAA81BBDE239}"/>
          </ac:spMkLst>
        </pc:spChg>
      </pc:sldChg>
      <pc:sldChg chg="addSp delSp modSp">
        <pc:chgData name="Eric M. Flamm" userId="85cd6ed2a8e6f4b2" providerId="LiveId" clId="{0BB60A15-E81C-462D-A8ED-0DBFBCFEB637}" dt="2020-01-21T19:41:33.532" v="1990" actId="14100"/>
        <pc:sldMkLst>
          <pc:docMk/>
          <pc:sldMk cId="380757044" sldId="261"/>
        </pc:sldMkLst>
        <pc:spChg chg="del">
          <ac:chgData name="Eric M. Flamm" userId="85cd6ed2a8e6f4b2" providerId="LiveId" clId="{0BB60A15-E81C-462D-A8ED-0DBFBCFEB637}" dt="2020-01-21T19:41:22.316" v="1987"/>
          <ac:spMkLst>
            <pc:docMk/>
            <pc:sldMk cId="380757044" sldId="261"/>
            <ac:spMk id="3" creationId="{A0AE83F8-79B5-4CC2-A3FA-7E0DC00C109D}"/>
          </ac:spMkLst>
        </pc:spChg>
        <pc:picChg chg="add mod">
          <ac:chgData name="Eric M. Flamm" userId="85cd6ed2a8e6f4b2" providerId="LiveId" clId="{0BB60A15-E81C-462D-A8ED-0DBFBCFEB637}" dt="2020-01-21T19:41:33.532" v="1990" actId="14100"/>
          <ac:picMkLst>
            <pc:docMk/>
            <pc:sldMk cId="380757044" sldId="261"/>
            <ac:picMk id="2050" creationId="{07E4902E-49AC-4A56-8E16-AF0FDEEF7979}"/>
          </ac:picMkLst>
        </pc:picChg>
      </pc:sldChg>
      <pc:sldChg chg="addSp modSp">
        <pc:chgData name="Eric M. Flamm" userId="85cd6ed2a8e6f4b2" providerId="LiveId" clId="{0BB60A15-E81C-462D-A8ED-0DBFBCFEB637}" dt="2020-01-21T19:56:31.855" v="2345" actId="14100"/>
        <pc:sldMkLst>
          <pc:docMk/>
          <pc:sldMk cId="406376085" sldId="262"/>
        </pc:sldMkLst>
        <pc:spChg chg="mod">
          <ac:chgData name="Eric M. Flamm" userId="85cd6ed2a8e6f4b2" providerId="LiveId" clId="{0BB60A15-E81C-462D-A8ED-0DBFBCFEB637}" dt="2020-01-21T19:46:05.702" v="2163" actId="14100"/>
          <ac:spMkLst>
            <pc:docMk/>
            <pc:sldMk cId="406376085" sldId="262"/>
            <ac:spMk id="2" creationId="{3604BA50-5B5A-4487-AA73-B4E37ADB7135}"/>
          </ac:spMkLst>
        </pc:spChg>
        <pc:spChg chg="mod">
          <ac:chgData name="Eric M. Flamm" userId="85cd6ed2a8e6f4b2" providerId="LiveId" clId="{0BB60A15-E81C-462D-A8ED-0DBFBCFEB637}" dt="2020-01-21T19:56:28.041" v="2344" actId="14100"/>
          <ac:spMkLst>
            <pc:docMk/>
            <pc:sldMk cId="406376085" sldId="262"/>
            <ac:spMk id="3" creationId="{6B2A599D-E353-4568-8AD2-D4852B97E3F5}"/>
          </ac:spMkLst>
        </pc:spChg>
        <pc:picChg chg="add mod">
          <ac:chgData name="Eric M. Flamm" userId="85cd6ed2a8e6f4b2" providerId="LiveId" clId="{0BB60A15-E81C-462D-A8ED-0DBFBCFEB637}" dt="2020-01-21T19:56:31.855" v="2345" actId="14100"/>
          <ac:picMkLst>
            <pc:docMk/>
            <pc:sldMk cId="406376085" sldId="262"/>
            <ac:picMk id="4" creationId="{722A0CFD-5B39-48E1-969F-85EC3440D657}"/>
          </ac:picMkLst>
        </pc:picChg>
      </pc:sldChg>
      <pc:sldChg chg="modSp">
        <pc:chgData name="Eric M. Flamm" userId="85cd6ed2a8e6f4b2" providerId="LiveId" clId="{0BB60A15-E81C-462D-A8ED-0DBFBCFEB637}" dt="2020-01-21T20:44:00.078" v="3069" actId="20577"/>
        <pc:sldMkLst>
          <pc:docMk/>
          <pc:sldMk cId="1777090762" sldId="263"/>
        </pc:sldMkLst>
        <pc:spChg chg="mod">
          <ac:chgData name="Eric M. Flamm" userId="85cd6ed2a8e6f4b2" providerId="LiveId" clId="{0BB60A15-E81C-462D-A8ED-0DBFBCFEB637}" dt="2020-01-21T20:44:00.078" v="3069" actId="20577"/>
          <ac:spMkLst>
            <pc:docMk/>
            <pc:sldMk cId="1777090762" sldId="263"/>
            <ac:spMk id="3" creationId="{C6DECEFC-C849-4A1F-9824-7A2BE2874315}"/>
          </ac:spMkLst>
        </pc:spChg>
      </pc:sldChg>
      <pc:sldChg chg="mod modShow">
        <pc:chgData name="Eric M. Flamm" userId="85cd6ed2a8e6f4b2" providerId="LiveId" clId="{0BB60A15-E81C-462D-A8ED-0DBFBCFEB637}" dt="2020-01-21T20:31:43.311" v="2889" actId="729"/>
        <pc:sldMkLst>
          <pc:docMk/>
          <pc:sldMk cId="1069251185" sldId="264"/>
        </pc:sldMkLst>
      </pc:sldChg>
      <pc:sldChg chg="modSp">
        <pc:chgData name="Eric M. Flamm" userId="85cd6ed2a8e6f4b2" providerId="LiveId" clId="{0BB60A15-E81C-462D-A8ED-0DBFBCFEB637}" dt="2020-01-21T20:42:57.694" v="3034" actId="27636"/>
        <pc:sldMkLst>
          <pc:docMk/>
          <pc:sldMk cId="4034427415" sldId="266"/>
        </pc:sldMkLst>
        <pc:spChg chg="mod">
          <ac:chgData name="Eric M. Flamm" userId="85cd6ed2a8e6f4b2" providerId="LiveId" clId="{0BB60A15-E81C-462D-A8ED-0DBFBCFEB637}" dt="2020-01-21T18:52:30.781" v="4" actId="20577"/>
          <ac:spMkLst>
            <pc:docMk/>
            <pc:sldMk cId="4034427415" sldId="266"/>
            <ac:spMk id="2" creationId="{03F510A0-050C-4F36-81C1-8F52ADC00BCB}"/>
          </ac:spMkLst>
        </pc:spChg>
        <pc:spChg chg="mod">
          <ac:chgData name="Eric M. Flamm" userId="85cd6ed2a8e6f4b2" providerId="LiveId" clId="{0BB60A15-E81C-462D-A8ED-0DBFBCFEB637}" dt="2020-01-21T20:42:57.694" v="3034" actId="27636"/>
          <ac:spMkLst>
            <pc:docMk/>
            <pc:sldMk cId="4034427415" sldId="266"/>
            <ac:spMk id="3" creationId="{6CB3D78D-5DC8-478A-8818-44B3EDDBD8FE}"/>
          </ac:spMkLst>
        </pc:spChg>
      </pc:sldChg>
      <pc:sldChg chg="addSp delSp modSp add">
        <pc:chgData name="Eric M. Flamm" userId="85cd6ed2a8e6f4b2" providerId="LiveId" clId="{0BB60A15-E81C-462D-A8ED-0DBFBCFEB637}" dt="2020-01-21T20:37:36.383" v="2940" actId="14100"/>
        <pc:sldMkLst>
          <pc:docMk/>
          <pc:sldMk cId="3565657042" sldId="267"/>
        </pc:sldMkLst>
        <pc:spChg chg="del">
          <ac:chgData name="Eric M. Flamm" userId="85cd6ed2a8e6f4b2" providerId="LiveId" clId="{0BB60A15-E81C-462D-A8ED-0DBFBCFEB637}" dt="2020-01-21T19:33:26.966" v="1531"/>
          <ac:spMkLst>
            <pc:docMk/>
            <pc:sldMk cId="3565657042" sldId="267"/>
            <ac:spMk id="2" creationId="{49A40434-8CC8-4AD5-B2D5-98F082DDE651}"/>
          </ac:spMkLst>
        </pc:spChg>
        <pc:spChg chg="mod">
          <ac:chgData name="Eric M. Flamm" userId="85cd6ed2a8e6f4b2" providerId="LiveId" clId="{0BB60A15-E81C-462D-A8ED-0DBFBCFEB637}" dt="2020-01-21T20:37:36.383" v="2940" actId="14100"/>
          <ac:spMkLst>
            <pc:docMk/>
            <pc:sldMk cId="3565657042" sldId="267"/>
            <ac:spMk id="3" creationId="{E303F096-BA8A-4D5F-8361-CF5B9B5958AB}"/>
          </ac:spMkLst>
        </pc:spChg>
        <pc:spChg chg="add mod">
          <ac:chgData name="Eric M. Flamm" userId="85cd6ed2a8e6f4b2" providerId="LiveId" clId="{0BB60A15-E81C-462D-A8ED-0DBFBCFEB637}" dt="2020-01-21T19:33:30.221" v="1532" actId="14100"/>
          <ac:spMkLst>
            <pc:docMk/>
            <pc:sldMk cId="3565657042" sldId="267"/>
            <ac:spMk id="4" creationId="{664CC550-539D-4F2C-B68B-EFE8B63CF2ED}"/>
          </ac:spMkLst>
        </pc:spChg>
        <pc:picChg chg="add del mod">
          <ac:chgData name="Eric M. Flamm" userId="85cd6ed2a8e6f4b2" providerId="LiveId" clId="{0BB60A15-E81C-462D-A8ED-0DBFBCFEB637}" dt="2020-01-21T19:40:14.049" v="1974"/>
          <ac:picMkLst>
            <pc:docMk/>
            <pc:sldMk cId="3565657042" sldId="267"/>
            <ac:picMk id="1026" creationId="{E31698DA-7ABD-4306-9A9B-E848A855CDA6}"/>
          </ac:picMkLst>
        </pc:picChg>
        <pc:picChg chg="add del mod">
          <ac:chgData name="Eric M. Flamm" userId="85cd6ed2a8e6f4b2" providerId="LiveId" clId="{0BB60A15-E81C-462D-A8ED-0DBFBCFEB637}" dt="2020-01-21T19:41:04.030" v="1984"/>
          <ac:picMkLst>
            <pc:docMk/>
            <pc:sldMk cId="3565657042" sldId="267"/>
            <ac:picMk id="1028" creationId="{5858D348-E305-444B-95B0-5EB96566A301}"/>
          </ac:picMkLst>
        </pc:picChg>
      </pc:sldChg>
      <pc:sldChg chg="addSp delSp modSp add">
        <pc:chgData name="Eric M. Flamm" userId="85cd6ed2a8e6f4b2" providerId="LiveId" clId="{0BB60A15-E81C-462D-A8ED-0DBFBCFEB637}" dt="2020-01-21T19:54:23.349" v="2297" actId="207"/>
        <pc:sldMkLst>
          <pc:docMk/>
          <pc:sldMk cId="4149158067" sldId="268"/>
        </pc:sldMkLst>
        <pc:spChg chg="mod">
          <ac:chgData name="Eric M. Flamm" userId="85cd6ed2a8e6f4b2" providerId="LiveId" clId="{0BB60A15-E81C-462D-A8ED-0DBFBCFEB637}" dt="2020-01-21T19:53:46.644" v="2294" actId="20577"/>
          <ac:spMkLst>
            <pc:docMk/>
            <pc:sldMk cId="4149158067" sldId="268"/>
            <ac:spMk id="2" creationId="{660978A1-5322-41F6-8D81-3349FD3AA336}"/>
          </ac:spMkLst>
        </pc:spChg>
        <pc:spChg chg="del">
          <ac:chgData name="Eric M. Flamm" userId="85cd6ed2a8e6f4b2" providerId="LiveId" clId="{0BB60A15-E81C-462D-A8ED-0DBFBCFEB637}" dt="2020-01-21T19:50:06.328" v="2199" actId="478"/>
          <ac:spMkLst>
            <pc:docMk/>
            <pc:sldMk cId="4149158067" sldId="268"/>
            <ac:spMk id="3" creationId="{5DE6CD85-4078-429E-9CC8-62B3CC84AE6A}"/>
          </ac:spMkLst>
        </pc:spChg>
        <pc:spChg chg="add mod">
          <ac:chgData name="Eric M. Flamm" userId="85cd6ed2a8e6f4b2" providerId="LiveId" clId="{0BB60A15-E81C-462D-A8ED-0DBFBCFEB637}" dt="2020-01-21T19:54:23.349" v="2297" actId="207"/>
          <ac:spMkLst>
            <pc:docMk/>
            <pc:sldMk cId="4149158067" sldId="268"/>
            <ac:spMk id="6" creationId="{8C892C56-BDAC-40F8-994B-7D2B30C54B9A}"/>
          </ac:spMkLst>
        </pc:spChg>
        <pc:picChg chg="add mod">
          <ac:chgData name="Eric M. Flamm" userId="85cd6ed2a8e6f4b2" providerId="LiveId" clId="{0BB60A15-E81C-462D-A8ED-0DBFBCFEB637}" dt="2020-01-21T19:50:44.346" v="2202" actId="1076"/>
          <ac:picMkLst>
            <pc:docMk/>
            <pc:sldMk cId="4149158067" sldId="268"/>
            <ac:picMk id="4" creationId="{ACD6964C-CCCD-48D2-A085-3BA8BEB1F1B8}"/>
          </ac:picMkLst>
        </pc:picChg>
        <pc:picChg chg="add mod">
          <ac:chgData name="Eric M. Flamm" userId="85cd6ed2a8e6f4b2" providerId="LiveId" clId="{0BB60A15-E81C-462D-A8ED-0DBFBCFEB637}" dt="2020-01-21T19:51:28.780" v="2204" actId="1076"/>
          <ac:picMkLst>
            <pc:docMk/>
            <pc:sldMk cId="4149158067" sldId="268"/>
            <ac:picMk id="5" creationId="{60A79363-DC62-47DA-B5A1-962B1AA22898}"/>
          </ac:picMkLst>
        </pc:picChg>
      </pc:sldChg>
      <pc:sldChg chg="addSp delSp modSp add">
        <pc:chgData name="Eric M. Flamm" userId="85cd6ed2a8e6f4b2" providerId="LiveId" clId="{0BB60A15-E81C-462D-A8ED-0DBFBCFEB637}" dt="2020-01-21T19:56:00.899" v="2342" actId="1076"/>
        <pc:sldMkLst>
          <pc:docMk/>
          <pc:sldMk cId="3028447538" sldId="269"/>
        </pc:sldMkLst>
        <pc:spChg chg="mod">
          <ac:chgData name="Eric M. Flamm" userId="85cd6ed2a8e6f4b2" providerId="LiveId" clId="{0BB60A15-E81C-462D-A8ED-0DBFBCFEB637}" dt="2020-01-21T19:55:22.770" v="2337" actId="14100"/>
          <ac:spMkLst>
            <pc:docMk/>
            <pc:sldMk cId="3028447538" sldId="269"/>
            <ac:spMk id="2" creationId="{594B90B7-B120-4F7C-8D75-D87424E97E3D}"/>
          </ac:spMkLst>
        </pc:spChg>
        <pc:spChg chg="del">
          <ac:chgData name="Eric M. Flamm" userId="85cd6ed2a8e6f4b2" providerId="LiveId" clId="{0BB60A15-E81C-462D-A8ED-0DBFBCFEB637}" dt="2020-01-21T19:55:29.380" v="2338" actId="478"/>
          <ac:spMkLst>
            <pc:docMk/>
            <pc:sldMk cId="3028447538" sldId="269"/>
            <ac:spMk id="3" creationId="{D14A515E-9B1A-447D-BCB5-A42CB82FB9A3}"/>
          </ac:spMkLst>
        </pc:spChg>
        <pc:picChg chg="add mod">
          <ac:chgData name="Eric M. Flamm" userId="85cd6ed2a8e6f4b2" providerId="LiveId" clId="{0BB60A15-E81C-462D-A8ED-0DBFBCFEB637}" dt="2020-01-21T19:56:00.899" v="2342" actId="1076"/>
          <ac:picMkLst>
            <pc:docMk/>
            <pc:sldMk cId="3028447538" sldId="269"/>
            <ac:picMk id="4" creationId="{229F4E0E-09CF-446B-A29D-56C4B1956340}"/>
          </ac:picMkLst>
        </pc:picChg>
      </pc:sldChg>
      <pc:sldChg chg="addSp delSp modSp add">
        <pc:chgData name="Eric M. Flamm" userId="85cd6ed2a8e6f4b2" providerId="LiveId" clId="{0BB60A15-E81C-462D-A8ED-0DBFBCFEB637}" dt="2020-01-21T20:47:32.140" v="3075" actId="1076"/>
        <pc:sldMkLst>
          <pc:docMk/>
          <pc:sldMk cId="4195812613" sldId="270"/>
        </pc:sldMkLst>
        <pc:spChg chg="mod">
          <ac:chgData name="Eric M. Flamm" userId="85cd6ed2a8e6f4b2" providerId="LiveId" clId="{0BB60A15-E81C-462D-A8ED-0DBFBCFEB637}" dt="2020-01-21T20:03:32.068" v="2554" actId="20577"/>
          <ac:spMkLst>
            <pc:docMk/>
            <pc:sldMk cId="4195812613" sldId="270"/>
            <ac:spMk id="2" creationId="{8A8EEDBF-575C-4F7B-B866-A837A2BA9C8F}"/>
          </ac:spMkLst>
        </pc:spChg>
        <pc:spChg chg="del">
          <ac:chgData name="Eric M. Flamm" userId="85cd6ed2a8e6f4b2" providerId="LiveId" clId="{0BB60A15-E81C-462D-A8ED-0DBFBCFEB637}" dt="2020-01-21T20:07:23.518" v="2555"/>
          <ac:spMkLst>
            <pc:docMk/>
            <pc:sldMk cId="4195812613" sldId="270"/>
            <ac:spMk id="3" creationId="{36B9AB1D-A1EA-4B1D-BB7A-E6D494975708}"/>
          </ac:spMkLst>
        </pc:spChg>
        <pc:spChg chg="add del mod">
          <ac:chgData name="Eric M. Flamm" userId="85cd6ed2a8e6f4b2" providerId="LiveId" clId="{0BB60A15-E81C-462D-A8ED-0DBFBCFEB637}" dt="2020-01-21T20:09:41.490" v="2645" actId="478"/>
          <ac:spMkLst>
            <pc:docMk/>
            <pc:sldMk cId="4195812613" sldId="270"/>
            <ac:spMk id="6" creationId="{324E480A-9945-4406-A226-5BFB0C695D86}"/>
          </ac:spMkLst>
        </pc:spChg>
        <pc:graphicFrameChg chg="add del mod">
          <ac:chgData name="Eric M. Flamm" userId="85cd6ed2a8e6f4b2" providerId="LiveId" clId="{0BB60A15-E81C-462D-A8ED-0DBFBCFEB637}" dt="2020-01-21T20:09:37.163" v="2644" actId="478"/>
          <ac:graphicFrameMkLst>
            <pc:docMk/>
            <pc:sldMk cId="4195812613" sldId="270"/>
            <ac:graphicFrameMk id="4" creationId="{5B6F1317-1C5B-45A3-85FC-4B3E0A918932}"/>
          </ac:graphicFrameMkLst>
        </pc:graphicFrameChg>
        <pc:graphicFrameChg chg="add mod">
          <ac:chgData name="Eric M. Flamm" userId="85cd6ed2a8e6f4b2" providerId="LiveId" clId="{0BB60A15-E81C-462D-A8ED-0DBFBCFEB637}" dt="2020-01-21T20:12:58.942" v="2665" actId="1076"/>
          <ac:graphicFrameMkLst>
            <pc:docMk/>
            <pc:sldMk cId="4195812613" sldId="270"/>
            <ac:graphicFrameMk id="5" creationId="{BF914B0C-A250-4906-98AB-99B9FD4F9938}"/>
          </ac:graphicFrameMkLst>
        </pc:graphicFrameChg>
        <pc:graphicFrameChg chg="add mod">
          <ac:chgData name="Eric M. Flamm" userId="85cd6ed2a8e6f4b2" providerId="LiveId" clId="{0BB60A15-E81C-462D-A8ED-0DBFBCFEB637}" dt="2020-01-21T20:12:28.701" v="2658" actId="1076"/>
          <ac:graphicFrameMkLst>
            <pc:docMk/>
            <pc:sldMk cId="4195812613" sldId="270"/>
            <ac:graphicFrameMk id="7" creationId="{CE0B8CB4-BA5F-4D60-92E5-0E89E34F666B}"/>
          </ac:graphicFrameMkLst>
        </pc:graphicFrameChg>
        <pc:graphicFrameChg chg="add mod">
          <ac:chgData name="Eric M. Flamm" userId="85cd6ed2a8e6f4b2" providerId="LiveId" clId="{0BB60A15-E81C-462D-A8ED-0DBFBCFEB637}" dt="2020-01-21T20:12:39.549" v="2660" actId="1076"/>
          <ac:graphicFrameMkLst>
            <pc:docMk/>
            <pc:sldMk cId="4195812613" sldId="270"/>
            <ac:graphicFrameMk id="8" creationId="{95EFF81A-C988-4AD2-B5BE-5DC582B457A5}"/>
          </ac:graphicFrameMkLst>
        </pc:graphicFrameChg>
        <pc:graphicFrameChg chg="add mod">
          <ac:chgData name="Eric M. Flamm" userId="85cd6ed2a8e6f4b2" providerId="LiveId" clId="{0BB60A15-E81C-462D-A8ED-0DBFBCFEB637}" dt="2020-01-21T20:47:32.140" v="3075" actId="1076"/>
          <ac:graphicFrameMkLst>
            <pc:docMk/>
            <pc:sldMk cId="4195812613" sldId="270"/>
            <ac:graphicFrameMk id="11" creationId="{38BE4BEC-B649-4690-AFFE-2E22BFCF6D1D}"/>
          </ac:graphicFrameMkLst>
        </pc:graphicFrameChg>
      </pc:sldChg>
      <pc:sldChg chg="modSp add">
        <pc:chgData name="Eric M. Flamm" userId="85cd6ed2a8e6f4b2" providerId="LiveId" clId="{0BB60A15-E81C-462D-A8ED-0DBFBCFEB637}" dt="2020-01-21T20:30:09.276" v="2888"/>
        <pc:sldMkLst>
          <pc:docMk/>
          <pc:sldMk cId="3102835607" sldId="271"/>
        </pc:sldMkLst>
        <pc:spChg chg="mod">
          <ac:chgData name="Eric M. Flamm" userId="85cd6ed2a8e6f4b2" providerId="LiveId" clId="{0BB60A15-E81C-462D-A8ED-0DBFBCFEB637}" dt="2020-01-21T20:26:43.709" v="2756" actId="20577"/>
          <ac:spMkLst>
            <pc:docMk/>
            <pc:sldMk cId="3102835607" sldId="271"/>
            <ac:spMk id="2" creationId="{3AE06EA9-21D4-42C6-B9D8-C57995BB7516}"/>
          </ac:spMkLst>
        </pc:spChg>
        <pc:spChg chg="mod">
          <ac:chgData name="Eric M. Flamm" userId="85cd6ed2a8e6f4b2" providerId="LiveId" clId="{0BB60A15-E81C-462D-A8ED-0DBFBCFEB637}" dt="2020-01-21T20:30:09.276" v="2888"/>
          <ac:spMkLst>
            <pc:docMk/>
            <pc:sldMk cId="3102835607" sldId="271"/>
            <ac:spMk id="3" creationId="{FFF92052-E6F1-44C7-96AF-F4E89F058406}"/>
          </ac:spMkLst>
        </pc:spChg>
      </pc:sldChg>
      <pc:sldChg chg="modSp add">
        <pc:chgData name="Eric M. Flamm" userId="85cd6ed2a8e6f4b2" providerId="LiveId" clId="{0BB60A15-E81C-462D-A8ED-0DBFBCFEB637}" dt="2020-01-21T20:36:08.084" v="2932"/>
        <pc:sldMkLst>
          <pc:docMk/>
          <pc:sldMk cId="1223296042" sldId="272"/>
        </pc:sldMkLst>
        <pc:spChg chg="mod">
          <ac:chgData name="Eric M. Flamm" userId="85cd6ed2a8e6f4b2" providerId="LiveId" clId="{0BB60A15-E81C-462D-A8ED-0DBFBCFEB637}" dt="2020-01-21T20:33:59.422" v="2898" actId="20577"/>
          <ac:spMkLst>
            <pc:docMk/>
            <pc:sldMk cId="1223296042" sldId="272"/>
            <ac:spMk id="2" creationId="{18372DBE-DCB0-4EBF-8965-7B2B920D1D4D}"/>
          </ac:spMkLst>
        </pc:spChg>
        <pc:spChg chg="mod">
          <ac:chgData name="Eric M. Flamm" userId="85cd6ed2a8e6f4b2" providerId="LiveId" clId="{0BB60A15-E81C-462D-A8ED-0DBFBCFEB637}" dt="2020-01-21T20:36:08.084" v="2932"/>
          <ac:spMkLst>
            <pc:docMk/>
            <pc:sldMk cId="1223296042" sldId="272"/>
            <ac:spMk id="3" creationId="{5D51CC6A-97FB-49B9-B5DE-0D36ACEC970A}"/>
          </ac:spMkLst>
        </pc:spChg>
      </pc:sldChg>
      <pc:sldChg chg="addSp delSp add">
        <pc:chgData name="Eric M. Flamm" userId="85cd6ed2a8e6f4b2" providerId="LiveId" clId="{0BB60A15-E81C-462D-A8ED-0DBFBCFEB637}" dt="2020-01-21T20:39:32.665" v="2944"/>
        <pc:sldMkLst>
          <pc:docMk/>
          <pc:sldMk cId="3616640454" sldId="273"/>
        </pc:sldMkLst>
        <pc:spChg chg="del">
          <ac:chgData name="Eric M. Flamm" userId="85cd6ed2a8e6f4b2" providerId="LiveId" clId="{0BB60A15-E81C-462D-A8ED-0DBFBCFEB637}" dt="2020-01-21T20:39:30.589" v="2943" actId="478"/>
          <ac:spMkLst>
            <pc:docMk/>
            <pc:sldMk cId="3616640454" sldId="273"/>
            <ac:spMk id="2" creationId="{2D0AD4A4-012A-42E9-9EB8-F54604CB0D36}"/>
          </ac:spMkLst>
        </pc:spChg>
        <pc:spChg chg="del">
          <ac:chgData name="Eric M. Flamm" userId="85cd6ed2a8e6f4b2" providerId="LiveId" clId="{0BB60A15-E81C-462D-A8ED-0DBFBCFEB637}" dt="2020-01-21T20:39:25.887" v="2942" actId="478"/>
          <ac:spMkLst>
            <pc:docMk/>
            <pc:sldMk cId="3616640454" sldId="273"/>
            <ac:spMk id="3" creationId="{02F04490-1A15-47D8-A44E-93E770FA2098}"/>
          </ac:spMkLst>
        </pc:spChg>
        <pc:picChg chg="add">
          <ac:chgData name="Eric M. Flamm" userId="85cd6ed2a8e6f4b2" providerId="LiveId" clId="{0BB60A15-E81C-462D-A8ED-0DBFBCFEB637}" dt="2020-01-21T20:39:32.665" v="2944"/>
          <ac:picMkLst>
            <pc:docMk/>
            <pc:sldMk cId="3616640454" sldId="273"/>
            <ac:picMk id="4" creationId="{728908D4-C3DB-4550-B8F8-752FFB72E13E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asureup.com/" TargetMode="External"/><Relationship Id="rId2" Type="http://schemas.openxmlformats.org/officeDocument/2006/relationships/hyperlink" Target="https://app.pluralsight.com/library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uralsight.com/partners/microsoft/azure?aid=7010a000001xDURAA2" TargetMode="External"/><Relationship Id="rId7" Type="http://schemas.openxmlformats.org/officeDocument/2006/relationships/hyperlink" Target="https://docs.microsoft.com/en-us/learn/certifications/courses/browse/" TargetMode="External"/><Relationship Id="rId2" Type="http://schemas.openxmlformats.org/officeDocument/2006/relationships/hyperlink" Target="https://docs.microsoft.com/en-us/learn/certificati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ka.ms/TrainCertPoster" TargetMode="External"/><Relationship Id="rId5" Type="http://schemas.openxmlformats.org/officeDocument/2006/relationships/hyperlink" Target="https://aka.ms/AzureFundamentalsLearning" TargetMode="External"/><Relationship Id="rId4" Type="http://schemas.openxmlformats.org/officeDocument/2006/relationships/hyperlink" Target="https://query.prod.cms.rt.microsoft.com/cms/api/am/binary/RWtQJJ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ericmflamm/" TargetMode="External"/><Relationship Id="rId2" Type="http://schemas.openxmlformats.org/officeDocument/2006/relationships/hyperlink" Target="mailto:eric@flammconsulting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flamm.github.io/presentations/" TargetMode="External"/><Relationship Id="rId4" Type="http://schemas.openxmlformats.org/officeDocument/2006/relationships/hyperlink" Target="https://github.com/eflamm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A2D4-8770-45AC-B60D-64A92B728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Overview of Microsoft Role-Based Certification in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BE106-F2FA-411E-B430-5F3CC69889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Azure in the ATL</a:t>
            </a:r>
          </a:p>
          <a:p>
            <a:r>
              <a:rPr lang="en-US" dirty="0"/>
              <a:t>January 21, 2020</a:t>
            </a:r>
          </a:p>
        </p:txBody>
      </p:sp>
    </p:spTree>
    <p:extLst>
      <p:ext uri="{BB962C8B-B14F-4D97-AF65-F5344CB8AC3E}">
        <p14:creationId xmlns:p14="http://schemas.microsoft.com/office/powerpoint/2010/main" val="406339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90B7-B120-4F7C-8D75-D87424E9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2138"/>
          </a:xfrm>
        </p:spPr>
        <p:txBody>
          <a:bodyPr/>
          <a:lstStyle/>
          <a:p>
            <a:r>
              <a:rPr lang="en-US" sz="4000" dirty="0"/>
              <a:t>There are also Instructor-led Courses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9F4E0E-09CF-446B-A29D-56C4B1956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13624"/>
            <a:ext cx="11367752" cy="499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47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63B2-514A-4021-ACA6-29CE3895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ECEFC-C849-4A1F-9824-7A2BE2874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</a:t>
            </a:r>
          </a:p>
          <a:p>
            <a:pPr lvl="1"/>
            <a:r>
              <a:rPr lang="en-US" dirty="0"/>
              <a:t>Microsoft Learn (</a:t>
            </a:r>
            <a:r>
              <a:rPr lang="en-US" i="1" dirty="0"/>
              <a:t>replaced and expanded Microsoft Virtual Academy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(selected courses) – includes skill assessments and Role IQs (aggregating scores for related skills)</a:t>
            </a:r>
          </a:p>
          <a:p>
            <a:r>
              <a:rPr lang="en-US" dirty="0"/>
              <a:t>Not Free</a:t>
            </a:r>
          </a:p>
          <a:p>
            <a:pPr lvl="1"/>
            <a:r>
              <a:rPr lang="en-US" dirty="0"/>
              <a:t>Microsoft Instructor-led Courses (taught by MS Learning Partners)</a:t>
            </a:r>
          </a:p>
          <a:p>
            <a:pPr lvl="1"/>
            <a:r>
              <a:rPr lang="en-US" dirty="0"/>
              <a:t>Official Practice Exams from </a:t>
            </a:r>
            <a:r>
              <a:rPr lang="en-US" dirty="0" err="1"/>
              <a:t>MeasureUp</a:t>
            </a:r>
            <a:endParaRPr lang="en-US" dirty="0"/>
          </a:p>
          <a:p>
            <a:pPr lvl="2"/>
            <a:r>
              <a:rPr lang="en-US" dirty="0"/>
              <a:t>Available for many (but not all) role-based certification tests</a:t>
            </a:r>
          </a:p>
        </p:txBody>
      </p:sp>
    </p:spTree>
    <p:extLst>
      <p:ext uri="{BB962C8B-B14F-4D97-AF65-F5344CB8AC3E}">
        <p14:creationId xmlns:p14="http://schemas.microsoft.com/office/powerpoint/2010/main" val="1777090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6F03C-84FA-471D-89E9-499CA4FF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Certification How-To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C7723-46F7-4AA8-A15B-6EBD0FF3B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51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2DBE-DCB0-4EBF-8965-7B2B920D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1CC6A-97FB-49B9-B5DE-0D36ACEC9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Pluralsight - </a:t>
            </a:r>
            <a:r>
              <a:rPr lang="en-US" dirty="0">
                <a:hlinkClick r:id="rId2"/>
              </a:rPr>
              <a:t>https://app.pluralsight.com/library/</a:t>
            </a:r>
            <a:endParaRPr lang="en-US" dirty="0"/>
          </a:p>
          <a:p>
            <a:r>
              <a:rPr lang="en-US" dirty="0"/>
              <a:t>Practice Tests - </a:t>
            </a:r>
            <a:r>
              <a:rPr lang="en-US" dirty="0">
                <a:hlinkClick r:id="rId3"/>
              </a:rPr>
              <a:t>https://www.measureup.com/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96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6F0D-4CAB-4155-99AD-FD4E8F68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and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B543B-148D-4DAE-A406-758B165AB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1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10A0-050C-4F36-81C1-8F52ADC00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D78D-5DC8-478A-8818-44B3EDDB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30086"/>
            <a:ext cx="8946541" cy="5018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MS Learn - Certification Paths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(docs.microsoft.com/</a:t>
            </a:r>
            <a:r>
              <a:rPr lang="en-US" dirty="0" err="1"/>
              <a:t>en</a:t>
            </a:r>
            <a:r>
              <a:rPr lang="en-US" dirty="0"/>
              <a:t>-us/learn/certifications/)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FREE Pluralsight Resources for Azure</a:t>
            </a:r>
            <a:r>
              <a:rPr lang="en-US" dirty="0"/>
              <a:t> </a:t>
            </a:r>
            <a:r>
              <a:rPr lang="en-US" dirty="0">
                <a:solidFill>
                  <a:prstClr val="white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(www.pluralsight.com/partners/microsoft/azure)</a:t>
            </a:r>
            <a:endParaRPr lang="en-US" dirty="0">
              <a:solidFill>
                <a:prstClr val="white"/>
              </a:solidFill>
            </a:endParaRPr>
          </a:p>
          <a:p>
            <a:pPr marL="0" indent="0">
              <a:buNone/>
            </a:pPr>
            <a:r>
              <a:rPr lang="en-US" dirty="0">
                <a:hlinkClick r:id="rId4"/>
              </a:rPr>
              <a:t>MS Guide to Training and Certification (85 pages)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https://query.prod.cms.rt.microsoft.com/cms/api/am/binary/RWtQJJ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Azure Fundamentals (AZ-900) Learning Resources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b="1" dirty="0"/>
              <a:t>aka.ms/</a:t>
            </a:r>
            <a:r>
              <a:rPr lang="en-US" b="1" dirty="0" err="1"/>
              <a:t>AzureFundamentalsLearning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Role-based Certifications Poster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(aka.ms/</a:t>
            </a:r>
            <a:r>
              <a:rPr lang="en-US" b="1" dirty="0" err="1"/>
              <a:t>TrainCertPoster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>
                <a:hlinkClick r:id="rId7"/>
              </a:rPr>
              <a:t>MS Instructor-led Course Catalog</a:t>
            </a:r>
            <a:endParaRPr lang="en-US" b="1" dirty="0"/>
          </a:p>
          <a:p>
            <a:pPr marL="0" indent="0">
              <a:buNone/>
            </a:pPr>
            <a:r>
              <a:rPr lang="en-US" sz="1800" b="1" dirty="0"/>
              <a:t>(https://docs.microsoft.com/en-us/learn/certifications/courses/browse/)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27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EDBF-575C-4F7B-B866-A837A2BA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F914B0C-A250-4906-98AB-99B9FD4F99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200726"/>
              </p:ext>
            </p:extLst>
          </p:nvPr>
        </p:nvGraphicFramePr>
        <p:xfrm>
          <a:off x="6017684" y="155252"/>
          <a:ext cx="2828186" cy="3660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3" imgW="5829165" imgH="7543680" progId="AcroExch.Document.DC">
                  <p:embed/>
                </p:oleObj>
              </mc:Choice>
              <mc:Fallback>
                <p:oleObj name="Acrobat Document" r:id="rId3" imgW="5829165" imgH="7543680" progId="AcroExch.Document.DC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F914B0C-A250-4906-98AB-99B9FD4F99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7684" y="155252"/>
                        <a:ext cx="2828186" cy="3660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E0B8CB4-BA5F-4D60-92E5-0E89E34F66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726710"/>
              </p:ext>
            </p:extLst>
          </p:nvPr>
        </p:nvGraphicFramePr>
        <p:xfrm>
          <a:off x="1171575" y="1302465"/>
          <a:ext cx="436245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Acrobat Document" r:id="rId5" imgW="21945600" imgH="27260550" progId="AcroExch.Document.DC">
                  <p:embed/>
                </p:oleObj>
              </mc:Choice>
              <mc:Fallback>
                <p:oleObj name="Acrobat Document" r:id="rId5" imgW="21945600" imgH="27260550" progId="AcroExch.Document.DC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E0B8CB4-BA5F-4D60-92E5-0E89E34F66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1575" y="1302465"/>
                        <a:ext cx="436245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5EFF81A-C988-4AD2-B5BE-5DC582B457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347196"/>
              </p:ext>
            </p:extLst>
          </p:nvPr>
        </p:nvGraphicFramePr>
        <p:xfrm>
          <a:off x="5952283" y="4011533"/>
          <a:ext cx="4784382" cy="2691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7" imgW="9144000" imgH="5143500" progId="AcroExch.Document.DC">
                  <p:embed/>
                </p:oleObj>
              </mc:Choice>
              <mc:Fallback>
                <p:oleObj name="Acrobat Document" r:id="rId7" imgW="9144000" imgH="5143500" progId="AcroExch.Document.DC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95EFF81A-C988-4AD2-B5BE-5DC582B457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52283" y="4011533"/>
                        <a:ext cx="4784382" cy="2691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8BE4BEC-B649-4690-AFFE-2E22BFCF6D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418466"/>
              </p:ext>
            </p:extLst>
          </p:nvPr>
        </p:nvGraphicFramePr>
        <p:xfrm>
          <a:off x="9145431" y="155252"/>
          <a:ext cx="2778124" cy="3595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Acrobat Document" r:id="rId9" imgW="5829165" imgH="7543680" progId="AcroExch.Document.DC">
                  <p:embed/>
                </p:oleObj>
              </mc:Choice>
              <mc:Fallback>
                <p:oleObj name="Acrobat Document" r:id="rId9" imgW="5829165" imgH="7543680" progId="AcroExch.Document.DC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38BE4BEC-B649-4690-AFFE-2E22BFCF6D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5431" y="155252"/>
                        <a:ext cx="2778124" cy="3595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5812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6EA9-21D4-42C6-B9D8-C57995BB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92052-E6F1-44C7-96AF-F4E89F058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 Flamm</a:t>
            </a:r>
          </a:p>
          <a:p>
            <a:r>
              <a:rPr lang="en-US" dirty="0"/>
              <a:t>E-Mail: </a:t>
            </a:r>
            <a:r>
              <a:rPr lang="en-US" dirty="0">
                <a:hlinkClick r:id="rId2"/>
              </a:rPr>
              <a:t>eric@flammconsulting.com</a:t>
            </a:r>
            <a:endParaRPr lang="en-US" dirty="0"/>
          </a:p>
          <a:p>
            <a:r>
              <a:rPr lang="en-US" dirty="0"/>
              <a:t>LinkedIn: </a:t>
            </a:r>
            <a:r>
              <a:rPr lang="en-US" dirty="0">
                <a:hlinkClick r:id="rId3"/>
              </a:rPr>
              <a:t>https://www.linkedin.com/in/ericmflamm/</a:t>
            </a:r>
            <a:endParaRPr lang="en-US" dirty="0"/>
          </a:p>
          <a:p>
            <a:r>
              <a:rPr lang="en-US" dirty="0"/>
              <a:t>GitHub: </a:t>
            </a:r>
            <a:r>
              <a:rPr lang="en-US" dirty="0">
                <a:hlinkClick r:id="rId4"/>
              </a:rPr>
              <a:t>https://github.com/eflamm</a:t>
            </a:r>
            <a:endParaRPr lang="en-US" dirty="0"/>
          </a:p>
          <a:p>
            <a:r>
              <a:rPr lang="en-US" dirty="0"/>
              <a:t>Twitter: @eflamm</a:t>
            </a:r>
          </a:p>
          <a:p>
            <a:r>
              <a:rPr lang="en-US" dirty="0"/>
              <a:t>Phone: 678-524-4256</a:t>
            </a:r>
          </a:p>
          <a:p>
            <a:r>
              <a:rPr lang="en-US" dirty="0"/>
              <a:t>Presentations Page: </a:t>
            </a:r>
            <a:r>
              <a:rPr lang="en-US" dirty="0">
                <a:hlinkClick r:id="rId5"/>
              </a:rPr>
              <a:t>https://eflamm.github.io/presentations/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35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8908D4-C3DB-4550-B8F8-752FFB72E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779"/>
            <a:ext cx="12192000" cy="65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4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D5C4-96D8-417C-BAEB-E1D3CD87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A472F-15C7-4629-AD64-C5B65FDB4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Certification?</a:t>
            </a:r>
          </a:p>
          <a:p>
            <a:r>
              <a:rPr lang="en-US" dirty="0"/>
              <a:t>Microsoft Role-Based Certification</a:t>
            </a:r>
          </a:p>
          <a:p>
            <a:r>
              <a:rPr lang="en-US" dirty="0"/>
              <a:t>Azure Roles and Certifications</a:t>
            </a:r>
          </a:p>
          <a:p>
            <a:r>
              <a:rPr lang="en-US" dirty="0"/>
              <a:t>Understanding Test Scope</a:t>
            </a:r>
          </a:p>
          <a:p>
            <a:r>
              <a:rPr lang="en-US" dirty="0"/>
              <a:t>Learning Resources</a:t>
            </a:r>
          </a:p>
          <a:p>
            <a:r>
              <a:rPr lang="en-US" dirty="0"/>
              <a:t>Demos</a:t>
            </a:r>
          </a:p>
          <a:p>
            <a:r>
              <a:rPr lang="en-US" dirty="0"/>
              <a:t>Q and A</a:t>
            </a:r>
          </a:p>
        </p:txBody>
      </p:sp>
    </p:spTree>
    <p:extLst>
      <p:ext uri="{BB962C8B-B14F-4D97-AF65-F5344CB8AC3E}">
        <p14:creationId xmlns:p14="http://schemas.microsoft.com/office/powerpoint/2010/main" val="333536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3A91D-639F-4154-9878-F3966515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992F-9F52-49BF-8E5A-F54D6110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93950"/>
            <a:ext cx="8946541" cy="4754450"/>
          </a:xfrm>
        </p:spPr>
        <p:txBody>
          <a:bodyPr>
            <a:normAutofit/>
          </a:bodyPr>
          <a:lstStyle/>
          <a:p>
            <a:r>
              <a:rPr lang="en-US" b="1" dirty="0"/>
              <a:t>Eric Flamm</a:t>
            </a:r>
            <a:r>
              <a:rPr lang="en-US" dirty="0"/>
              <a:t>, Flamm Consulting Inc.</a:t>
            </a:r>
          </a:p>
          <a:p>
            <a:r>
              <a:rPr lang="en-US" dirty="0"/>
              <a:t>BI / Data Engineering Consultant since 2000</a:t>
            </a:r>
          </a:p>
          <a:p>
            <a:r>
              <a:rPr lang="en-US" dirty="0"/>
              <a:t>Corporate experience in Engineering, Finance, and IT</a:t>
            </a:r>
          </a:p>
          <a:p>
            <a:r>
              <a:rPr lang="en-US" dirty="0"/>
              <a:t>Focus on Microsoft Data Platform</a:t>
            </a:r>
          </a:p>
          <a:p>
            <a:r>
              <a:rPr lang="en-US" dirty="0"/>
              <a:t>Active volunteer with local user groups and Boy Scouts</a:t>
            </a:r>
          </a:p>
          <a:p>
            <a:r>
              <a:rPr lang="en-US" dirty="0"/>
              <a:t>Past presentations include SQL Saturday (Atlanta, Chicago, Virginia Beach), Global Azure Boot Camp, Azure </a:t>
            </a:r>
            <a:r>
              <a:rPr lang="en-US" dirty="0" err="1"/>
              <a:t>Datafest</a:t>
            </a:r>
            <a:r>
              <a:rPr lang="en-US" dirty="0"/>
              <a:t> ATL, and local user groups</a:t>
            </a:r>
          </a:p>
          <a:p>
            <a:r>
              <a:rPr lang="en-US" dirty="0"/>
              <a:t>Disclaimer: </a:t>
            </a:r>
            <a:r>
              <a:rPr lang="en-US" i="1" dirty="0"/>
              <a:t>I am NOT a Microsoft employee and do NOT have an NDA for training/certification. All content is publicly available and subject to change without me knowing anything about it.</a:t>
            </a:r>
          </a:p>
        </p:txBody>
      </p:sp>
    </p:spTree>
    <p:extLst>
      <p:ext uri="{BB962C8B-B14F-4D97-AF65-F5344CB8AC3E}">
        <p14:creationId xmlns:p14="http://schemas.microsoft.com/office/powerpoint/2010/main" val="292500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307C-45B3-43CC-B19D-87DCC6868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Certification?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163B0D-939F-4896-AE5A-8AC6C97E0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9954"/>
            <a:ext cx="6808981" cy="50628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C02E2-327F-4FBC-8F16-A2855F8B7B6F}"/>
              </a:ext>
            </a:extLst>
          </p:cNvPr>
          <p:cNvSpPr txBox="1"/>
          <p:nvPr/>
        </p:nvSpPr>
        <p:spPr>
          <a:xfrm>
            <a:off x="7968344" y="1371600"/>
            <a:ext cx="2797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Pearson VUE 2017 Value of IT Certification Survey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99201-D063-4D9C-AED0-A4D38F42E441}"/>
              </a:ext>
            </a:extLst>
          </p:cNvPr>
          <p:cNvSpPr txBox="1"/>
          <p:nvPr/>
        </p:nvSpPr>
        <p:spPr>
          <a:xfrm>
            <a:off x="7859486" y="2732314"/>
            <a:ext cx="3788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Promotability</a:t>
            </a:r>
          </a:p>
        </p:txBody>
      </p:sp>
    </p:spTree>
    <p:extLst>
      <p:ext uri="{BB962C8B-B14F-4D97-AF65-F5344CB8AC3E}">
        <p14:creationId xmlns:p14="http://schemas.microsoft.com/office/powerpoint/2010/main" val="408349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2150-A744-412C-A9F6-697436505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8511"/>
          </a:xfrm>
        </p:spPr>
        <p:txBody>
          <a:bodyPr/>
          <a:lstStyle/>
          <a:p>
            <a:r>
              <a:rPr lang="en-US" dirty="0"/>
              <a:t>Microsoft Role-Based Certification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62D5-6D71-45E4-81A9-BAA81BBDE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32858"/>
            <a:ext cx="8946541" cy="4615542"/>
          </a:xfrm>
        </p:spPr>
        <p:txBody>
          <a:bodyPr/>
          <a:lstStyle/>
          <a:p>
            <a:r>
              <a:rPr lang="en-US" dirty="0"/>
              <a:t>Focus on skills and concepts needed for specific job roles</a:t>
            </a:r>
          </a:p>
          <a:p>
            <a:r>
              <a:rPr lang="en-US" dirty="0"/>
              <a:t>Training driven by working professionals with role-specific experience</a:t>
            </a:r>
          </a:p>
          <a:p>
            <a:r>
              <a:rPr lang="en-US" dirty="0"/>
              <a:t>4 “Solution Spaces” to group related roles:</a:t>
            </a:r>
          </a:p>
          <a:p>
            <a:pPr lvl="1"/>
            <a:r>
              <a:rPr lang="en-US" sz="1600" dirty="0"/>
              <a:t>Apps and Infrastructure</a:t>
            </a:r>
          </a:p>
          <a:p>
            <a:pPr lvl="1"/>
            <a:r>
              <a:rPr lang="en-US" sz="1600" dirty="0"/>
              <a:t>Data and AI</a:t>
            </a:r>
          </a:p>
          <a:p>
            <a:pPr lvl="1"/>
            <a:r>
              <a:rPr lang="en-US" sz="1600" dirty="0"/>
              <a:t>Modern Workplace (Microsoft 365)</a:t>
            </a:r>
          </a:p>
          <a:p>
            <a:pPr lvl="1"/>
            <a:r>
              <a:rPr lang="en-US" sz="1600" dirty="0"/>
              <a:t>Business Applications (Power Platform and Dynamics)</a:t>
            </a:r>
          </a:p>
          <a:p>
            <a:r>
              <a:rPr lang="en-US" dirty="0"/>
              <a:t>4 Fundamentals Exams aligned with Solution Spaces:</a:t>
            </a:r>
          </a:p>
          <a:p>
            <a:pPr lvl="1"/>
            <a:r>
              <a:rPr lang="en-US" sz="1600" dirty="0"/>
              <a:t>AZ-900 (Azure Fundamentals) – Apps and Infrastructure AND Data and AI</a:t>
            </a:r>
          </a:p>
          <a:p>
            <a:pPr lvl="1"/>
            <a:r>
              <a:rPr lang="en-US" sz="1600" dirty="0"/>
              <a:t>MS-900 (MS  365 Fundamentals) – Modern Workplace</a:t>
            </a:r>
          </a:p>
          <a:p>
            <a:pPr lvl="1"/>
            <a:r>
              <a:rPr lang="en-US" sz="1600" dirty="0"/>
              <a:t>PL-900 (Power Platform Fund) and MB-900 (Dynamics Fund) – Bus Applications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860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F096-BA8A-4D5F-8361-CF5B9B595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922" y="1546232"/>
            <a:ext cx="8946541" cy="3837137"/>
          </a:xfrm>
        </p:spPr>
        <p:txBody>
          <a:bodyPr>
            <a:normAutofit/>
          </a:bodyPr>
          <a:lstStyle/>
          <a:p>
            <a:r>
              <a:rPr lang="en-US" dirty="0"/>
              <a:t>In addition to Fundamentals exams, there are 3 exam levels:</a:t>
            </a:r>
          </a:p>
          <a:p>
            <a:pPr lvl="1"/>
            <a:r>
              <a:rPr lang="en-US" dirty="0"/>
              <a:t>Associate – leading to MS Associate certification</a:t>
            </a:r>
          </a:p>
          <a:p>
            <a:pPr lvl="1"/>
            <a:r>
              <a:rPr lang="en-US" dirty="0"/>
              <a:t>Expert – leading to MS Expert certification</a:t>
            </a:r>
          </a:p>
          <a:p>
            <a:pPr lvl="1"/>
            <a:r>
              <a:rPr lang="en-US" dirty="0"/>
              <a:t>Specialty – standalone certifications for niche area (e.g., SAP Admin)</a:t>
            </a:r>
          </a:p>
          <a:p>
            <a:r>
              <a:rPr lang="en-US" dirty="0"/>
              <a:t>Azure is the underlying platform for Apps and Infrastructure and Data and AI Solutions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4CC550-539D-4F2C-B68B-EFE8B63C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668791"/>
          </a:xfrm>
        </p:spPr>
        <p:txBody>
          <a:bodyPr/>
          <a:lstStyle/>
          <a:p>
            <a:r>
              <a:rPr lang="en-US" dirty="0"/>
              <a:t>Microsoft Role-Based Certification</a:t>
            </a:r>
          </a:p>
        </p:txBody>
      </p:sp>
    </p:spTree>
    <p:extLst>
      <p:ext uri="{BB962C8B-B14F-4D97-AF65-F5344CB8AC3E}">
        <p14:creationId xmlns:p14="http://schemas.microsoft.com/office/powerpoint/2010/main" val="3565657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1D44-5507-44B9-A299-96BAC722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</a:t>
            </a:r>
            <a:r>
              <a:rPr lang="en-US" baseline="0" dirty="0"/>
              <a:t> Roles and Certifications</a:t>
            </a:r>
            <a:endParaRPr lang="en-US" dirty="0"/>
          </a:p>
        </p:txBody>
      </p:sp>
      <p:pic>
        <p:nvPicPr>
          <p:cNvPr id="2050" name="Picture 2" descr="Machine generated alternative text:&#10;Azure certifications &#10;Role-based &#10;Technical skills required &#10;to perform a job &#10;Expert &#10;Associate &#10;Fundamentals &#10;Foundational understanding &#10;of technology &#10;Apps and Infra &#10;Azure Solutions Architect &#10;Azure DevOps Engineer &#10;Azure Administrator &#10;Azure Developer &#10;Azure Security Engineer &#10;Azure Fundamentals &#10;Data and Al &#10;Azure Data Scientist &#10;Azure Al Engineer &#10;Azure Data Engineer &#10;*exam in beta &#10;Specialty &#10;Deep technical skills managing &#10;industry solutions &#10;Azure for SAP Workloads* &#10;Azure 10T Developer* ">
            <a:extLst>
              <a:ext uri="{FF2B5EF4-FFF2-40B4-BE49-F238E27FC236}">
                <a16:creationId xmlns:a16="http://schemas.microsoft.com/office/drawing/2014/main" id="{07E4902E-49AC-4A56-8E16-AF0FDEEF79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393372"/>
            <a:ext cx="10043660" cy="527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5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BA50-5B5A-4487-AA73-B4E37ADB7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6225"/>
          </a:xfrm>
        </p:spPr>
        <p:txBody>
          <a:bodyPr/>
          <a:lstStyle/>
          <a:p>
            <a:r>
              <a:rPr lang="en-US" dirty="0"/>
              <a:t>Understanding</a:t>
            </a:r>
            <a:r>
              <a:rPr lang="en-US" baseline="0" dirty="0"/>
              <a:t> Test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A599D-E353-4568-8AD2-D4852B97E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8944"/>
            <a:ext cx="8946541" cy="683040"/>
          </a:xfrm>
        </p:spPr>
        <p:txBody>
          <a:bodyPr>
            <a:normAutofit/>
          </a:bodyPr>
          <a:lstStyle/>
          <a:p>
            <a:r>
              <a:rPr lang="en-US" sz="1800" dirty="0"/>
              <a:t>For each certification, there is a “learning path”, which highlights the broad concept areas covered in each exam required for the certification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A0CFD-5B39-48E1-969F-85EC3440D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2021984"/>
            <a:ext cx="8840556" cy="474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78A1-5322-41F6-8D81-3349FD3AA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3825"/>
          </a:xfrm>
        </p:spPr>
        <p:txBody>
          <a:bodyPr/>
          <a:lstStyle/>
          <a:p>
            <a:r>
              <a:rPr lang="en-US" sz="2400" dirty="0"/>
              <a:t>Each Test has Learn Modules and a Detailed Skills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D6964C-CCCD-48D2-A085-3BA8BEB1F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63" y="1186543"/>
            <a:ext cx="4610426" cy="5671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A79363-DC62-47DA-B5A1-962B1AA22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537" y="1186543"/>
            <a:ext cx="6096851" cy="5315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892C56-BDAC-40F8-994B-7D2B30C54B9A}"/>
              </a:ext>
            </a:extLst>
          </p:cNvPr>
          <p:cNvSpPr txBox="1"/>
          <p:nvPr/>
        </p:nvSpPr>
        <p:spPr>
          <a:xfrm>
            <a:off x="8980714" y="5606143"/>
            <a:ext cx="2177143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i="1" dirty="0"/>
              <a:t>Part of Page 1 of 5</a:t>
            </a:r>
          </a:p>
        </p:txBody>
      </p:sp>
    </p:spTree>
    <p:extLst>
      <p:ext uri="{BB962C8B-B14F-4D97-AF65-F5344CB8AC3E}">
        <p14:creationId xmlns:p14="http://schemas.microsoft.com/office/powerpoint/2010/main" val="4149158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{0D40708C-176B-4BA3-84D9-3764A5502867}tf02836342</Template>
  <TotalTime>518</TotalTime>
  <Words>623</Words>
  <Application>Microsoft Office PowerPoint</Application>
  <PresentationFormat>Widescreen</PresentationFormat>
  <Paragraphs>83</Paragraphs>
  <Slides>18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Adobe Acrobat Document</vt:lpstr>
      <vt:lpstr>Overview of Microsoft Role-Based Certification in 2020</vt:lpstr>
      <vt:lpstr>Agenda</vt:lpstr>
      <vt:lpstr>About Me</vt:lpstr>
      <vt:lpstr>Why Certification?</vt:lpstr>
      <vt:lpstr>Microsoft Role-Based Certification</vt:lpstr>
      <vt:lpstr>Microsoft Role-Based Certification</vt:lpstr>
      <vt:lpstr>Azure Roles and Certifications</vt:lpstr>
      <vt:lpstr>Understanding Test Scope</vt:lpstr>
      <vt:lpstr>Each Test has Learn Modules and a Detailed Skills List</vt:lpstr>
      <vt:lpstr>There are also Instructor-led Courses</vt:lpstr>
      <vt:lpstr>Learning Resources</vt:lpstr>
      <vt:lpstr>Certification How-To</vt:lpstr>
      <vt:lpstr>Demos</vt:lpstr>
      <vt:lpstr>Q and A</vt:lpstr>
      <vt:lpstr>Links</vt:lpstr>
      <vt:lpstr>Docs</vt:lpstr>
      <vt:lpstr>Contact Info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Eric M. Flamm</dc:creator>
  <cp:lastModifiedBy>Eric M. Flamm</cp:lastModifiedBy>
  <cp:revision>1</cp:revision>
  <dcterms:created xsi:type="dcterms:W3CDTF">2020-01-21T12:09:02Z</dcterms:created>
  <dcterms:modified xsi:type="dcterms:W3CDTF">2020-01-21T20:47:37Z</dcterms:modified>
</cp:coreProperties>
</file>