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3" r:id="rId3"/>
    <p:sldId id="264" r:id="rId4"/>
    <p:sldId id="267" r:id="rId5"/>
    <p:sldId id="275" r:id="rId6"/>
    <p:sldId id="268" r:id="rId7"/>
    <p:sldId id="270" r:id="rId8"/>
    <p:sldId id="271" r:id="rId9"/>
    <p:sldId id="272" r:id="rId10"/>
    <p:sldId id="265" r:id="rId1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 autoAdjust="0"/>
  </p:normalViewPr>
  <p:slideViewPr>
    <p:cSldViewPr snapToGrid="0" snapToObjects="1">
      <p:cViewPr varScale="1">
        <p:scale>
          <a:sx n="74" d="100"/>
          <a:sy n="74" d="100"/>
        </p:scale>
        <p:origin x="54" y="13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57AA6-78D8-4DB2-A94D-36AF829E7CCA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8EC6-1DEA-4AD9-8D5F-0FD32406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Operations Studio was announced for Public Preview on November 15th 2017</a:t>
            </a:r>
          </a:p>
          <a:p>
            <a:r>
              <a:rPr lang="en-US" dirty="0"/>
              <a:t>February Public Preview (released Feb 15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/>
              <a:t> yum install ~/Downloads/sqlops-linux-0.26.7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Demos - alternate between Windows and Linux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connection to Azure SQL server (on both platforms)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new SQL document and connect to server (show connection info on status bar)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Database for Grail Trivia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for Grail Trivia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Trivia items into table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Trivia items from table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217600" y="3055421"/>
            <a:ext cx="180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ucida Sans" panose="020B0602030504020204" pitchFamily="34" charset="0"/>
              </a:rPr>
              <a:t>#</a:t>
            </a:r>
            <a:r>
              <a:rPr lang="en-US" sz="1600" b="1" dirty="0" err="1">
                <a:latin typeface="Lucida Sans" panose="020B0602030504020204" pitchFamily="34" charset="0"/>
              </a:rPr>
              <a:t>SQLSatCHI</a:t>
            </a:r>
            <a:endParaRPr lang="en-US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439813"/>
            <a:ext cx="10800000" cy="4436483"/>
          </a:xfrm>
        </p:spPr>
        <p:txBody>
          <a:bodyPr lIns="182880"/>
          <a:lstStyle>
            <a:lvl1pPr marL="571500" indent="-5715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1033227" indent="-4572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2pPr>
            <a:lvl3pPr marL="1494953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3pPr>
            <a:lvl4pPr marL="2070979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4pPr>
            <a:lvl5pPr marL="2647005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A0407-DB66-4E0A-A964-8574D4B6BFEA}"/>
              </a:ext>
            </a:extLst>
          </p:cNvPr>
          <p:cNvSpPr>
            <a:spLocks noChangeAspect="1"/>
          </p:cNvSpPr>
          <p:nvPr userDrawn="1"/>
        </p:nvSpPr>
        <p:spPr>
          <a:xfrm>
            <a:off x="6837528" y="-172444"/>
            <a:ext cx="4919242" cy="6652619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1702" y="6098776"/>
            <a:ext cx="13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" panose="020B0602030504020204" pitchFamily="34" charset="0"/>
              </a:rPr>
              <a:t>#</a:t>
            </a:r>
            <a:r>
              <a:rPr lang="en-US" sz="1400" dirty="0" err="1">
                <a:latin typeface="Lucida Sans" panose="020B0602030504020204" pitchFamily="34" charset="0"/>
              </a:rPr>
              <a:t>SQLSatCHI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D18E-56A6-4AA0-B995-654706CCA7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27763" b="29209"/>
          <a:stretch/>
        </p:blipFill>
        <p:spPr>
          <a:xfrm>
            <a:off x="9196753" y="5908614"/>
            <a:ext cx="1963372" cy="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insider/2018/02/15/the-february-release-of-sql-operations-studio-is-now-availabl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mmconsulting.co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operations-studio/what-i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opsstud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4216400"/>
            <a:ext cx="10800218" cy="1903413"/>
          </a:xfrm>
        </p:spPr>
        <p:txBody>
          <a:bodyPr anchor="t"/>
          <a:lstStyle/>
          <a:p>
            <a:r>
              <a:rPr lang="en-US" sz="5400" dirty="0">
                <a:solidFill>
                  <a:srgbClr val="0070C0"/>
                </a:solidFill>
              </a:rPr>
              <a:t>Intro to 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Flamm Consulting, Inc.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 Repo: </a:t>
            </a:r>
            <a:r>
              <a:rPr lang="en-US" sz="2800" dirty="0">
                <a:hlinkClick r:id="rId2"/>
              </a:rPr>
              <a:t>https://github.com/Microsoft/SqlOpsStudio</a:t>
            </a:r>
            <a:endParaRPr lang="en-US" sz="2800" dirty="0"/>
          </a:p>
          <a:p>
            <a:r>
              <a:rPr lang="en-US" sz="2800" dirty="0"/>
              <a:t>SQL Blog: </a:t>
            </a:r>
            <a:r>
              <a:rPr lang="en-US" sz="2800" dirty="0">
                <a:hlinkClick r:id="rId3"/>
              </a:rPr>
              <a:t>https://blogs.technet.microsoft.com/dataplatforminsider/2018/02/15/the-february-release-of-sql-operations-studio-is-now-available/</a:t>
            </a:r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7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35" y="1439813"/>
            <a:ext cx="10421790" cy="4393037"/>
          </a:xfrm>
        </p:spPr>
        <p:txBody>
          <a:bodyPr lIns="457200" tIns="182880" rIns="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About SQL Operations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18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50" y="530091"/>
            <a:ext cx="8420719" cy="631176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719" y="1257415"/>
            <a:ext cx="8424228" cy="42237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Independent Business Intelligence/Analytics Consultant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MCP: Querying Microsoft SQL Server 2012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Presented at SQL Saturday Atlanta, Code Camp, AWS Meetup, WordCamp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Active Volunteer with Atlanta Microsoft Database Forum (local PASS Chapter)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Organizing Committee for Atlanta SQL Saturday since 2010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Contact Info: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E-mail: </a:t>
            </a:r>
            <a:r>
              <a:rPr lang="en-US" sz="1600" b="1" dirty="0">
                <a:hlinkClick r:id="rId2"/>
              </a:rPr>
              <a:t>eric@flammconsulting.com</a:t>
            </a:r>
            <a:endParaRPr lang="en-US" sz="1600" b="1" dirty="0"/>
          </a:p>
          <a:p>
            <a:pPr lvl="1">
              <a:spcAft>
                <a:spcPts val="600"/>
              </a:spcAft>
            </a:pPr>
            <a:r>
              <a:rPr lang="en-US" sz="1600" b="1" dirty="0"/>
              <a:t>Mobile: (678) 524-4256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Twitter: @</a:t>
            </a:r>
            <a:r>
              <a:rPr lang="en-US" sz="1600" b="1" dirty="0" err="1"/>
              <a:t>eflamm</a:t>
            </a:r>
            <a:endParaRPr lang="en-US" sz="1600" b="1" dirty="0"/>
          </a:p>
          <a:p>
            <a:pPr lvl="1">
              <a:spcAft>
                <a:spcPts val="600"/>
              </a:spcAft>
            </a:pPr>
            <a:r>
              <a:rPr lang="en-US" sz="1600" b="1" dirty="0"/>
              <a:t>Web: </a:t>
            </a:r>
            <a:r>
              <a:rPr lang="en-US" sz="1600" b="1" dirty="0">
                <a:hlinkClick r:id="rId3"/>
              </a:rPr>
              <a:t>www.flammconsulting.com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15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Heard of SQL Ops Studio?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Used SQL Ops Studio?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Used SQL Ops Studio on Linux?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Used SQL Ops Studio in Production?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5CB8E-8A13-46F7-9022-B0BA26227F92}"/>
              </a:ext>
            </a:extLst>
          </p:cNvPr>
          <p:cNvSpPr txBox="1"/>
          <p:nvPr/>
        </p:nvSpPr>
        <p:spPr>
          <a:xfrm>
            <a:off x="3271234" y="1984128"/>
            <a:ext cx="440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Elephant" panose="02020904090505020303" pitchFamily="18" charset="0"/>
              </a:rPr>
              <a:t>0.26.7</a:t>
            </a:r>
          </a:p>
        </p:txBody>
      </p:sp>
    </p:spTree>
    <p:extLst>
      <p:ext uri="{BB962C8B-B14F-4D97-AF65-F5344CB8AC3E}">
        <p14:creationId xmlns:p14="http://schemas.microsoft.com/office/powerpoint/2010/main" val="5147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SQL Operations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Page: </a:t>
            </a:r>
            <a:r>
              <a:rPr lang="en-US" sz="2800" dirty="0">
                <a:hlinkClick r:id="rId2"/>
              </a:rPr>
              <a:t>https://docs.microsoft.com/en-us/sql/sql-operations-studio/what-is</a:t>
            </a:r>
            <a:endParaRPr lang="en-US" sz="2800" dirty="0"/>
          </a:p>
          <a:p>
            <a:r>
              <a:rPr lang="en-US" dirty="0"/>
              <a:t>Built on Electron Shell using Python on Node.js</a:t>
            </a:r>
          </a:p>
          <a:p>
            <a:r>
              <a:rPr lang="en-US" dirty="0"/>
              <a:t>Built to support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TypeScript</a:t>
            </a:r>
            <a:r>
              <a:rPr lang="en-US" dirty="0"/>
              <a:t> development</a:t>
            </a:r>
          </a:p>
          <a:p>
            <a:r>
              <a:rPr lang="en-US" dirty="0"/>
              <a:t>1000’s of extensions provide support for multiple languages/development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6059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SQL Ops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Windows – Download and run the installer from </a:t>
            </a:r>
            <a:r>
              <a:rPr lang="en-US" sz="2800" i="1" dirty="0">
                <a:hlinkClick r:id="rId3"/>
              </a:rPr>
              <a:t>aka.ms/</a:t>
            </a:r>
            <a:r>
              <a:rPr lang="en-US" sz="2800" i="1" dirty="0" err="1">
                <a:hlinkClick r:id="rId3"/>
              </a:rPr>
              <a:t>sqlopsstudio</a:t>
            </a:r>
            <a:r>
              <a:rPr lang="en-US" sz="2800" i="1" dirty="0">
                <a:hlinkClick r:id="rId3"/>
              </a:rPr>
              <a:t> </a:t>
            </a:r>
            <a:r>
              <a:rPr lang="en-US" sz="2800" dirty="0"/>
              <a:t>(linked as Download page)</a:t>
            </a:r>
          </a:p>
          <a:p>
            <a:pPr fontAlgn="ctr"/>
            <a:r>
              <a:rPr lang="en-US" sz="2800" dirty="0"/>
              <a:t>Linux – Depends on the distro – download the appropriate package, update the package store, and install with yum or apt‐get</a:t>
            </a:r>
            <a:endParaRPr lang="en-US" sz="3200" dirty="0"/>
          </a:p>
          <a:p>
            <a:pPr fontAlgn="ctr"/>
            <a:r>
              <a:rPr lang="en-US" sz="2800" dirty="0"/>
              <a:t>Mac – download the Zip file, expand it and drag </a:t>
            </a:r>
            <a:r>
              <a:rPr lang="en-US" sz="2800" i="1" dirty="0" err="1"/>
              <a:t>sqlops.app</a:t>
            </a:r>
            <a:r>
              <a:rPr lang="en-US" sz="2800" i="1" dirty="0"/>
              <a:t> </a:t>
            </a:r>
            <a:r>
              <a:rPr lang="en-US" sz="2800" dirty="0"/>
              <a:t>to the Applications folder</a:t>
            </a:r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3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SQL Server Connection Object</a:t>
            </a:r>
          </a:p>
          <a:p>
            <a:r>
              <a:rPr lang="en-US" dirty="0"/>
              <a:t>Connect to SQL Server</a:t>
            </a:r>
          </a:p>
          <a:p>
            <a:r>
              <a:rPr lang="en-US" dirty="0"/>
              <a:t>Create a database</a:t>
            </a:r>
          </a:p>
          <a:p>
            <a:r>
              <a:rPr lang="en-US" dirty="0"/>
              <a:t>Create a table</a:t>
            </a:r>
          </a:p>
          <a:p>
            <a:r>
              <a:rPr lang="en-US" dirty="0"/>
              <a:t>Load some data</a:t>
            </a:r>
          </a:p>
          <a:p>
            <a:r>
              <a:rPr lang="en-US" dirty="0"/>
              <a:t>Retrieve some data</a:t>
            </a:r>
          </a:p>
          <a:p>
            <a:r>
              <a:rPr lang="en-US" dirty="0"/>
              <a:t>Save results to JSON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– User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"server": "uxjf04zebq.database.windows.net",</a:t>
            </a:r>
          </a:p>
          <a:p>
            <a:pPr marL="0" indent="0">
              <a:buNone/>
            </a:pPr>
            <a:r>
              <a:rPr lang="en-US" dirty="0"/>
              <a:t>"database": "",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authenticationType</a:t>
            </a:r>
            <a:r>
              <a:rPr lang="en-US" dirty="0"/>
              <a:t>": "</a:t>
            </a:r>
            <a:r>
              <a:rPr lang="en-US" dirty="0" err="1"/>
              <a:t>SqlLogin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"user": "</a:t>
            </a:r>
            <a:r>
              <a:rPr lang="en-US" dirty="0" err="1"/>
              <a:t>eflamm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"password": "",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savePassword</a:t>
            </a:r>
            <a:r>
              <a:rPr lang="en-US" dirty="0"/>
              <a:t>": false,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profileName</a:t>
            </a:r>
            <a:r>
              <a:rPr lang="en-US" dirty="0"/>
              <a:t>": "</a:t>
            </a:r>
            <a:r>
              <a:rPr lang="en-US" dirty="0" err="1"/>
              <a:t>azuresql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connectTimeout</a:t>
            </a:r>
            <a:r>
              <a:rPr lang="en-US" dirty="0"/>
              <a:t>": 30,</a:t>
            </a:r>
          </a:p>
          <a:p>
            <a:pPr marL="0" indent="0">
              <a:buNone/>
            </a:pPr>
            <a:r>
              <a:rPr lang="en-US" dirty="0"/>
              <a:t>"encrypt": true,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applicationName</a:t>
            </a:r>
            <a:r>
              <a:rPr lang="en-US" dirty="0"/>
              <a:t>": "</a:t>
            </a:r>
            <a:r>
              <a:rPr lang="en-US" dirty="0" err="1"/>
              <a:t>vscode-mssql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0854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urday ATL PowerPoint Template.potx" id="{BE86C374-9B29-484D-8072-7CD01D3DD74F}" vid="{07398E17-7591-424D-8E7A-0D8DA46E8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ATL PowerPoint Template</Template>
  <TotalTime>1129</TotalTime>
  <Words>446</Words>
  <Application>Microsoft Office PowerPoint</Application>
  <PresentationFormat>Custom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Elephant</vt:lpstr>
      <vt:lpstr>Lucida Sans</vt:lpstr>
      <vt:lpstr>Segoe UI</vt:lpstr>
      <vt:lpstr>Wingdings</vt:lpstr>
      <vt:lpstr>SQLSatOslo 2016</vt:lpstr>
      <vt:lpstr>Intro to SQL Operations Studio</vt:lpstr>
      <vt:lpstr>Agenda</vt:lpstr>
      <vt:lpstr>About Me</vt:lpstr>
      <vt:lpstr>Poll</vt:lpstr>
      <vt:lpstr>PowerPoint Presentation</vt:lpstr>
      <vt:lpstr>About SQL Operations Studio</vt:lpstr>
      <vt:lpstr>How to Get SQL Ops Studio</vt:lpstr>
      <vt:lpstr>Demos</vt:lpstr>
      <vt:lpstr>SQL Ops Studio – User Settings</vt:lpstr>
      <vt:lpstr>Resources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Flamm</dc:creator>
  <cp:lastModifiedBy>Eric Flamm</cp:lastModifiedBy>
  <cp:revision>18</cp:revision>
  <dcterms:created xsi:type="dcterms:W3CDTF">2017-07-11T06:34:20Z</dcterms:created>
  <dcterms:modified xsi:type="dcterms:W3CDTF">2018-03-16T06:25:25Z</dcterms:modified>
</cp:coreProperties>
</file>