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3E38C-7309-46DA-874D-42FA8559B57F}" v="3" dt="2020-01-02T02:30:59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. Flamm" userId="85cd6ed2a8e6f4b2" providerId="LiveId" clId="{A1A3E38C-7309-46DA-874D-42FA8559B57F}"/>
    <pc:docChg chg="modSld">
      <pc:chgData name="Eric M. Flamm" userId="85cd6ed2a8e6f4b2" providerId="LiveId" clId="{A1A3E38C-7309-46DA-874D-42FA8559B57F}" dt="2020-01-02T02:32:14.036" v="5" actId="14100"/>
      <pc:docMkLst>
        <pc:docMk/>
      </pc:docMkLst>
      <pc:sldChg chg="modSp">
        <pc:chgData name="Eric M. Flamm" userId="85cd6ed2a8e6f4b2" providerId="LiveId" clId="{A1A3E38C-7309-46DA-874D-42FA8559B57F}" dt="2020-01-02T02:32:14.036" v="5" actId="14100"/>
        <pc:sldMkLst>
          <pc:docMk/>
          <pc:sldMk cId="1931847550" sldId="257"/>
        </pc:sldMkLst>
        <pc:spChg chg="mod">
          <ac:chgData name="Eric M. Flamm" userId="85cd6ed2a8e6f4b2" providerId="LiveId" clId="{A1A3E38C-7309-46DA-874D-42FA8559B57F}" dt="2020-01-02T02:32:02.202" v="2" actId="14100"/>
          <ac:spMkLst>
            <pc:docMk/>
            <pc:sldMk cId="1931847550" sldId="257"/>
            <ac:spMk id="2" creationId="{91FFA7E4-FDD8-4B9E-8E49-6A598AB1AB04}"/>
          </ac:spMkLst>
        </pc:spChg>
        <pc:picChg chg="mod modCrop">
          <ac:chgData name="Eric M. Flamm" userId="85cd6ed2a8e6f4b2" providerId="LiveId" clId="{A1A3E38C-7309-46DA-874D-42FA8559B57F}" dt="2020-01-02T02:32:14.036" v="5" actId="14100"/>
          <ac:picMkLst>
            <pc:docMk/>
            <pc:sldMk cId="1931847550" sldId="257"/>
            <ac:picMk id="4" creationId="{BCA7740C-DC42-4106-8F9F-A8B87BF191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00CC-1772-432A-9850-EE342A73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973D3-4462-4132-A7CD-E17EF86DF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C119-BF6E-47BA-AA5F-B140E02C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1B75-7B2E-4048-838B-49D35A4B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07AD1-DCCD-4C25-B4B6-4FD12933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A00-9D30-42D2-B3D6-218C30CC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56D82-36B6-4CB2-BA35-AD8F14DB3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58C6-1559-4EFA-AB10-6BC31E8F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698-D36D-499A-94D0-7EC99CEE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C227-F93C-4F24-AB08-58E82D7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EF9BB-2094-4BA6-AC2A-18762C6B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37B1-F45A-42EC-B3A1-3AECD795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EB06F-653B-41A0-AAC8-EAC80BB6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4FF7-2748-4EDA-B890-59239999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6D37-7EA1-421E-AC7A-551F5BF0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DD87-6048-4778-B700-4928F9F3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1062-16DB-4642-9B86-A1AAA432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8609-D85D-4475-ABB2-B368018E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DE3B-D7F6-48BF-A2A8-32C916E0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258D-1D82-4D6A-8059-0D456C11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2458-2C2A-4CD4-BCE0-763FEC51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0333-EB2C-4BB6-92FD-8FACA2E31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23B9-5791-45B1-9267-6256B909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8449-917A-4B6A-82FA-D4E741A8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1223-56DF-41B1-94A6-955BDCC5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0D7B-C5DB-4AC0-9C4A-D93DE24E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286E-B102-49DB-A14F-A80133481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7719-16FD-4180-B322-11A692B8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AE56-1C48-4A8D-9B9E-725912EA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33CC2-AA96-4A6D-AE9D-A86052CD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19DB9-4A02-4AA5-AA6F-AFCE9D4A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1285-F143-47F1-A935-5FC2FBFD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6961-1968-43D1-BE54-D0F0FB48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F7AEC-F9B7-446C-BD85-CF061B14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85AB2-A82D-48B4-93BF-3D4B10C4B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B01BC-5EC9-48FA-962C-F5FF39C23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A06E3-1749-47DE-8C32-A0C5B43F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3DDF6-164D-4E32-A753-23F93B41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6DCE6-A7CD-4F1D-8550-3EE9AE54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9A26-6FB3-4955-B6BB-6A497477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9527D-49C3-48B7-A1E9-3E5318A5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90CE8-5458-4E69-AC8E-990DC421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D8780-04FC-4308-A018-7DE3CF21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9E1B3-875C-4B78-9270-A2213CA3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A4275-E7D3-4CA8-A46B-982C83B2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4CA1-5A18-4390-9D34-E58171C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8CB7-EE6A-415F-8A48-97E4B3F1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CF87-DC3B-451C-A7C1-9BE34C49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DE5A2-1B02-4999-B267-D4279507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61D1-9418-4FEE-AE8A-2A751FC0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E6F96-C5DC-40F5-B904-13FE54DE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669F5-014E-45C6-883A-54097234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7E42-8F42-4C04-AFE1-4AB555FFC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18341-A1DA-4795-B5AB-6083E65DF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DD355-2DE3-4369-8037-820E11CC6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E82CA-37B2-4C16-8E47-BF56A9F3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CC7B7-B234-4816-A1BD-DFC83E4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CEC6-F304-4D48-B02B-61563539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83DEB-8029-40ED-87F3-9D1AEF65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2CFA-F76E-4A3E-9256-ED8C736F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395A-FB50-4006-9328-CAEA59C96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2CD1-F6F1-442A-98F8-9585A3329D4C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6198-5D92-41C5-8D68-D76F5042A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9FB4-D39A-49F5-A3D6-C5E18CAB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2030-4110-4CA3-B517-488BC1B36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ricmflamm/" TargetMode="External"/><Relationship Id="rId2" Type="http://schemas.openxmlformats.org/officeDocument/2006/relationships/hyperlink" Target="mailto:eric@flammconsulting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mmconsult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D404-1F0E-4999-B93A-A1D27FBE4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Tour of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012C-CD75-41D8-B98F-370261D14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Flamm, Flamm Consulting</a:t>
            </a:r>
          </a:p>
          <a:p>
            <a:r>
              <a:rPr lang="en-US" dirty="0"/>
              <a:t>East Cobb/Sandy Springs Meetup</a:t>
            </a:r>
          </a:p>
          <a:p>
            <a:r>
              <a:rPr lang="en-US" dirty="0"/>
              <a:t>January 2, 2020</a:t>
            </a:r>
          </a:p>
        </p:txBody>
      </p:sp>
    </p:spTree>
    <p:extLst>
      <p:ext uri="{BB962C8B-B14F-4D97-AF65-F5344CB8AC3E}">
        <p14:creationId xmlns:p14="http://schemas.microsoft.com/office/powerpoint/2010/main" val="26173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7E4-FDD8-4B9E-8E49-6A598AB1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Modern Data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7740C-DC42-4106-8F9F-A8B87BF1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67" b="6086"/>
          <a:stretch/>
        </p:blipFill>
        <p:spPr>
          <a:xfrm>
            <a:off x="533401" y="1143000"/>
            <a:ext cx="11095198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BD52-EA0F-439A-AA1F-C775AA3B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 Roles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CFD4-85D0-46F9-BC92-724584C5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Data Sources Relevant to the Business</a:t>
            </a:r>
          </a:p>
          <a:p>
            <a:pPr lvl="1"/>
            <a:r>
              <a:rPr lang="en-US" dirty="0"/>
              <a:t>Structured</a:t>
            </a:r>
          </a:p>
          <a:p>
            <a:pPr lvl="1"/>
            <a:r>
              <a:rPr lang="en-US" dirty="0"/>
              <a:t>Unstructured</a:t>
            </a:r>
          </a:p>
          <a:p>
            <a:r>
              <a:rPr lang="en-US" dirty="0"/>
              <a:t>Automate loading data in raw form to storage</a:t>
            </a:r>
          </a:p>
          <a:p>
            <a:r>
              <a:rPr lang="en-US" dirty="0"/>
              <a:t>Transform stored data into actionable intelligence</a:t>
            </a:r>
          </a:p>
          <a:p>
            <a:pPr lvl="1"/>
            <a:r>
              <a:rPr lang="en-US" dirty="0"/>
              <a:t>Apply business rules and statistical transformations</a:t>
            </a:r>
          </a:p>
          <a:p>
            <a:r>
              <a:rPr lang="en-US" dirty="0"/>
              <a:t>Enable business user access to data</a:t>
            </a:r>
          </a:p>
          <a:p>
            <a:pPr lvl="1"/>
            <a:r>
              <a:rPr lang="en-US" dirty="0"/>
              <a:t>Visual Exploration/Dashboards</a:t>
            </a:r>
          </a:p>
          <a:p>
            <a:pPr lvl="1"/>
            <a:r>
              <a:rPr lang="en-US" dirty="0"/>
              <a:t>Traditional reports and formatted documents (e.g., invoices)</a:t>
            </a:r>
          </a:p>
        </p:txBody>
      </p:sp>
    </p:spTree>
    <p:extLst>
      <p:ext uri="{BB962C8B-B14F-4D97-AF65-F5344CB8AC3E}">
        <p14:creationId xmlns:p14="http://schemas.microsoft.com/office/powerpoint/2010/main" val="135207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0782-C73D-4546-B54B-9E5C1B25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EEB6-B118-4B85-A44B-9DB6B4A4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Eric Flamm, Flamm Consulting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eric@flammconsulting.com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https://www.linkedin.com/in/ericmflamm/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www.flammconsulting.com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(678) 524-4256</a:t>
            </a:r>
          </a:p>
        </p:txBody>
      </p:sp>
    </p:spTree>
    <p:extLst>
      <p:ext uri="{BB962C8B-B14F-4D97-AF65-F5344CB8AC3E}">
        <p14:creationId xmlns:p14="http://schemas.microsoft.com/office/powerpoint/2010/main" val="29508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Brief Tour of Data Engineering</vt:lpstr>
      <vt:lpstr>Modern Data Architecture</vt:lpstr>
      <vt:lpstr>Data Engineer Roles </vt:lpstr>
      <vt:lpstr>To 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Tour of Data Engineering</dc:title>
  <dc:creator>Eric M. Flamm</dc:creator>
  <cp:lastModifiedBy>Eric M. Flamm</cp:lastModifiedBy>
  <cp:revision>2</cp:revision>
  <cp:lastPrinted>2020-01-02T02:31:09Z</cp:lastPrinted>
  <dcterms:created xsi:type="dcterms:W3CDTF">2020-01-02T02:15:26Z</dcterms:created>
  <dcterms:modified xsi:type="dcterms:W3CDTF">2020-01-02T02:32:22Z</dcterms:modified>
</cp:coreProperties>
</file>