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768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C11-DDEC-402F-A93C-DC711F2411EA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39A-6FDC-46CC-AC3B-8E61D03EA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4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C11-DDEC-402F-A93C-DC711F2411EA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39A-6FDC-46CC-AC3B-8E61D03EA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8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C11-DDEC-402F-A93C-DC711F2411EA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39A-6FDC-46CC-AC3B-8E61D03EA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4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C11-DDEC-402F-A93C-DC711F2411EA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39A-6FDC-46CC-AC3B-8E61D03EA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20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C11-DDEC-402F-A93C-DC711F2411EA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39A-6FDC-46CC-AC3B-8E61D03EA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39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C11-DDEC-402F-A93C-DC711F2411EA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39A-6FDC-46CC-AC3B-8E61D03EA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19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C11-DDEC-402F-A93C-DC711F2411EA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39A-6FDC-46CC-AC3B-8E61D03EA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21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C11-DDEC-402F-A93C-DC711F2411EA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39A-6FDC-46CC-AC3B-8E61D03EA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34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C11-DDEC-402F-A93C-DC711F2411EA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39A-6FDC-46CC-AC3B-8E61D03EA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70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C11-DDEC-402F-A93C-DC711F2411EA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39A-6FDC-46CC-AC3B-8E61D03EA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0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8C11-DDEC-402F-A93C-DC711F2411EA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639A-6FDC-46CC-AC3B-8E61D03EA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10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8C11-DDEC-402F-A93C-DC711F2411EA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B639A-6FDC-46CC-AC3B-8E61D03EA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22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9229" y="277586"/>
            <a:ext cx="11438164" cy="6359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34786" y="947057"/>
            <a:ext cx="1273628" cy="33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/>
              <a:t>联系我们</a:t>
            </a:r>
            <a:endParaRPr lang="zh-CN" altLang="en-US" sz="800"/>
          </a:p>
        </p:txBody>
      </p:sp>
      <p:cxnSp>
        <p:nvCxnSpPr>
          <p:cNvPr id="7" name="直接连接符 6"/>
          <p:cNvCxnSpPr/>
          <p:nvPr/>
        </p:nvCxnSpPr>
        <p:spPr>
          <a:xfrm>
            <a:off x="2628900" y="810306"/>
            <a:ext cx="16329" cy="5549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59229" y="810306"/>
            <a:ext cx="11438164" cy="4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59229" y="6343650"/>
            <a:ext cx="11438164" cy="32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59229" y="549049"/>
            <a:ext cx="11438164" cy="4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408216" y="549049"/>
            <a:ext cx="636814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/>
              <a:t>网页下载</a:t>
            </a:r>
            <a:endParaRPr lang="zh-CN" altLang="en-US" sz="800"/>
          </a:p>
        </p:txBody>
      </p:sp>
      <p:sp>
        <p:nvSpPr>
          <p:cNvPr id="19" name="圆角矩形 18"/>
          <p:cNvSpPr/>
          <p:nvPr/>
        </p:nvSpPr>
        <p:spPr>
          <a:xfrm>
            <a:off x="1779816" y="549049"/>
            <a:ext cx="498021" cy="2612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/>
              <a:t>关于</a:t>
            </a:r>
            <a:endParaRPr lang="zh-CN" altLang="en-US" sz="800"/>
          </a:p>
        </p:txBody>
      </p:sp>
      <p:sp>
        <p:nvSpPr>
          <p:cNvPr id="22" name="文本框 21"/>
          <p:cNvSpPr txBox="1"/>
          <p:nvPr/>
        </p:nvSpPr>
        <p:spPr>
          <a:xfrm>
            <a:off x="408214" y="308305"/>
            <a:ext cx="2677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Marktool – </a:t>
            </a:r>
            <a:r>
              <a:rPr lang="zh-CN" altLang="en-US" sz="1200" smtClean="0"/>
              <a:t>互联网信息工作站</a:t>
            </a:r>
            <a:endParaRPr lang="zh-CN" altLang="en-US" sz="1200"/>
          </a:p>
        </p:txBody>
      </p:sp>
      <p:sp>
        <p:nvSpPr>
          <p:cNvPr id="23" name="圆角矩形 22"/>
          <p:cNvSpPr/>
          <p:nvPr/>
        </p:nvSpPr>
        <p:spPr>
          <a:xfrm>
            <a:off x="734786" y="1414462"/>
            <a:ext cx="1273628" cy="33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/>
              <a:t>版本历史</a:t>
            </a:r>
            <a:endParaRPr lang="zh-CN" altLang="en-US" sz="800"/>
          </a:p>
        </p:txBody>
      </p:sp>
      <p:sp>
        <p:nvSpPr>
          <p:cNvPr id="24" name="圆角矩形 23"/>
          <p:cNvSpPr/>
          <p:nvPr/>
        </p:nvSpPr>
        <p:spPr>
          <a:xfrm>
            <a:off x="1069520" y="544967"/>
            <a:ext cx="669473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/>
              <a:t>PDF</a:t>
            </a:r>
            <a:r>
              <a:rPr lang="zh-CN" altLang="en-US" sz="800" smtClean="0"/>
              <a:t>合并</a:t>
            </a:r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74421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9229" y="277586"/>
            <a:ext cx="11438164" cy="6359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628900" y="810306"/>
            <a:ext cx="16329" cy="5549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59229" y="810306"/>
            <a:ext cx="11438164" cy="4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359229" y="6343650"/>
            <a:ext cx="11438164" cy="32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59229" y="549049"/>
            <a:ext cx="11438164" cy="4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408216" y="549049"/>
            <a:ext cx="636814" cy="26125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/>
              <a:t>网页下载</a:t>
            </a:r>
            <a:endParaRPr lang="zh-CN" altLang="en-US" sz="800"/>
          </a:p>
        </p:txBody>
      </p:sp>
      <p:sp>
        <p:nvSpPr>
          <p:cNvPr id="19" name="圆角矩形 18"/>
          <p:cNvSpPr/>
          <p:nvPr/>
        </p:nvSpPr>
        <p:spPr>
          <a:xfrm>
            <a:off x="1779816" y="549049"/>
            <a:ext cx="498021" cy="26125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/>
              <a:t>关于</a:t>
            </a:r>
            <a:endParaRPr lang="zh-CN" altLang="en-US" sz="800"/>
          </a:p>
        </p:txBody>
      </p:sp>
      <p:sp>
        <p:nvSpPr>
          <p:cNvPr id="22" name="文本框 21"/>
          <p:cNvSpPr txBox="1"/>
          <p:nvPr/>
        </p:nvSpPr>
        <p:spPr>
          <a:xfrm>
            <a:off x="408214" y="308305"/>
            <a:ext cx="2677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Marktool – </a:t>
            </a:r>
            <a:r>
              <a:rPr lang="zh-CN" altLang="en-US" sz="1200" smtClean="0"/>
              <a:t>互联网信息工作站</a:t>
            </a:r>
            <a:endParaRPr lang="zh-CN" altLang="en-US" sz="1200"/>
          </a:p>
        </p:txBody>
      </p:sp>
      <p:sp>
        <p:nvSpPr>
          <p:cNvPr id="24" name="圆角矩形 23"/>
          <p:cNvSpPr/>
          <p:nvPr/>
        </p:nvSpPr>
        <p:spPr>
          <a:xfrm>
            <a:off x="1069520" y="544967"/>
            <a:ext cx="669473" cy="261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/>
              <a:t>PDF</a:t>
            </a:r>
            <a:r>
              <a:rPr lang="zh-CN" altLang="en-US" sz="800" smtClean="0"/>
              <a:t>合并</a:t>
            </a:r>
            <a:endParaRPr lang="zh-CN" altLang="en-US" sz="800"/>
          </a:p>
        </p:txBody>
      </p:sp>
      <p:sp>
        <p:nvSpPr>
          <p:cNvPr id="2" name="矩形 1"/>
          <p:cNvSpPr/>
          <p:nvPr/>
        </p:nvSpPr>
        <p:spPr>
          <a:xfrm>
            <a:off x="2872509" y="1278143"/>
            <a:ext cx="8432800" cy="41805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72509" y="943407"/>
            <a:ext cx="5809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请</a:t>
            </a:r>
            <a:r>
              <a:rPr lang="zh-CN" altLang="en-US" sz="1200" smtClean="0"/>
              <a:t>输入想要下载的网址，每个网址换行输入，一次最多可输入</a:t>
            </a:r>
            <a:r>
              <a:rPr lang="en-US" altLang="zh-CN" sz="1200" smtClean="0"/>
              <a:t>30</a:t>
            </a:r>
            <a:r>
              <a:rPr lang="zh-CN" altLang="en-US" sz="1200" smtClean="0"/>
              <a:t>网址：</a:t>
            </a:r>
            <a:endParaRPr lang="zh-CN" altLang="en-US" sz="1200"/>
          </a:p>
        </p:txBody>
      </p:sp>
      <p:sp>
        <p:nvSpPr>
          <p:cNvPr id="20" name="圆角矩形 19"/>
          <p:cNvSpPr/>
          <p:nvPr/>
        </p:nvSpPr>
        <p:spPr>
          <a:xfrm>
            <a:off x="2872509" y="5535179"/>
            <a:ext cx="1273628" cy="334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/>
              <a:t>开始下载</a:t>
            </a:r>
            <a:endParaRPr lang="zh-CN" altLang="en-US" sz="800"/>
          </a:p>
        </p:txBody>
      </p:sp>
      <p:sp>
        <p:nvSpPr>
          <p:cNvPr id="6" name="TextBox 5"/>
          <p:cNvSpPr txBox="1"/>
          <p:nvPr/>
        </p:nvSpPr>
        <p:spPr>
          <a:xfrm>
            <a:off x="2872509" y="5938982"/>
            <a:ext cx="25030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/>
              <a:t>保存</a:t>
            </a:r>
            <a:r>
              <a:rPr lang="zh-CN" altLang="en-US" sz="1050" smtClean="0"/>
              <a:t>路径：</a:t>
            </a:r>
            <a:r>
              <a:rPr lang="en-US" altLang="zh-CN" sz="1050" smtClean="0"/>
              <a:t>D:/xxx/xxx</a:t>
            </a:r>
            <a:endParaRPr lang="zh-CN" altLang="en-US" sz="1050"/>
          </a:p>
        </p:txBody>
      </p:sp>
      <p:sp>
        <p:nvSpPr>
          <p:cNvPr id="8" name="矩形 7"/>
          <p:cNvSpPr/>
          <p:nvPr/>
        </p:nvSpPr>
        <p:spPr>
          <a:xfrm>
            <a:off x="4285673" y="5963164"/>
            <a:ext cx="498763" cy="205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打开</a:t>
            </a:r>
          </a:p>
        </p:txBody>
      </p:sp>
      <p:sp>
        <p:nvSpPr>
          <p:cNvPr id="21" name="矩形 20"/>
          <p:cNvSpPr/>
          <p:nvPr/>
        </p:nvSpPr>
        <p:spPr>
          <a:xfrm>
            <a:off x="4876801" y="5963164"/>
            <a:ext cx="498763" cy="205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/>
              <a:t>修改</a:t>
            </a:r>
            <a:endParaRPr lang="zh-CN" altLang="en-US" sz="800"/>
          </a:p>
        </p:txBody>
      </p:sp>
      <p:sp>
        <p:nvSpPr>
          <p:cNvPr id="9" name="TextBox 8"/>
          <p:cNvSpPr txBox="1"/>
          <p:nvPr/>
        </p:nvSpPr>
        <p:spPr>
          <a:xfrm>
            <a:off x="822036" y="1081906"/>
            <a:ext cx="1385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普通非注册</a:t>
            </a:r>
            <a:r>
              <a:rPr lang="zh-CN" altLang="en-US" sz="1000"/>
              <a:t>网页</a:t>
            </a:r>
            <a:r>
              <a:rPr lang="zh-CN" altLang="en-US" sz="1000" smtClean="0"/>
              <a:t>下载</a:t>
            </a:r>
            <a:endParaRPr lang="zh-CN" altLang="en-US" sz="1000"/>
          </a:p>
        </p:txBody>
      </p:sp>
      <p:sp>
        <p:nvSpPr>
          <p:cNvPr id="11" name="同心圆 10"/>
          <p:cNvSpPr/>
          <p:nvPr/>
        </p:nvSpPr>
        <p:spPr>
          <a:xfrm>
            <a:off x="729676" y="1140364"/>
            <a:ext cx="120073" cy="12311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2036" y="1480527"/>
            <a:ext cx="1560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/>
              <a:t>知乎问题图片</a:t>
            </a:r>
            <a:r>
              <a:rPr lang="en-US" altLang="zh-CN" sz="1000"/>
              <a:t>/</a:t>
            </a:r>
            <a:r>
              <a:rPr lang="zh-CN" altLang="en-US" sz="1000"/>
              <a:t>视频下载</a:t>
            </a:r>
            <a:endParaRPr lang="zh-CN" altLang="en-US" sz="1000"/>
          </a:p>
        </p:txBody>
      </p:sp>
      <p:sp>
        <p:nvSpPr>
          <p:cNvPr id="26" name="同心圆 25"/>
          <p:cNvSpPr/>
          <p:nvPr/>
        </p:nvSpPr>
        <p:spPr>
          <a:xfrm>
            <a:off x="729676" y="1538985"/>
            <a:ext cx="120073" cy="12311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2036" y="1877120"/>
            <a:ext cx="1385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/>
              <a:t>全网视频下载</a:t>
            </a:r>
            <a:endParaRPr lang="zh-CN" altLang="en-US" sz="1000"/>
          </a:p>
        </p:txBody>
      </p:sp>
      <p:sp>
        <p:nvSpPr>
          <p:cNvPr id="28" name="同心圆 27"/>
          <p:cNvSpPr/>
          <p:nvPr/>
        </p:nvSpPr>
        <p:spPr>
          <a:xfrm>
            <a:off x="729676" y="1935578"/>
            <a:ext cx="120073" cy="123111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4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96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M</a:t>
            </a:r>
            <a:endParaRPr lang="zh-CN" altLang="en-US" sz="96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38306" y="2080230"/>
            <a:ext cx="2844380" cy="1569660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i="1" cap="none" spc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M</a:t>
            </a:r>
            <a:endParaRPr lang="zh-CN" altLang="en-US" sz="9600" b="1" cap="none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41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7325" y="126523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96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MarkTool</a:t>
            </a:r>
            <a:endParaRPr lang="zh-CN" altLang="en-US" sz="96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74</Words>
  <Application>Microsoft Office PowerPoint</Application>
  <PresentationFormat>自定义</PresentationFormat>
  <Paragraphs>21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M</vt:lpstr>
      <vt:lpstr>PowerPoint 演示文稿</vt:lpstr>
      <vt:lpstr>MarkTool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soy.fu(符松)</dc:creator>
  <cp:lastModifiedBy>fighting efon</cp:lastModifiedBy>
  <cp:revision>13</cp:revision>
  <dcterms:created xsi:type="dcterms:W3CDTF">2020-03-18T01:07:13Z</dcterms:created>
  <dcterms:modified xsi:type="dcterms:W3CDTF">2020-03-20T23:50:33Z</dcterms:modified>
</cp:coreProperties>
</file>