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65" r:id="rId4"/>
    <p:sldId id="258" r:id="rId5"/>
    <p:sldId id="261" r:id="rId6"/>
    <p:sldId id="278" r:id="rId7"/>
    <p:sldId id="279" r:id="rId8"/>
    <p:sldId id="286" r:id="rId9"/>
    <p:sldId id="269" r:id="rId10"/>
    <p:sldId id="259" r:id="rId11"/>
    <p:sldId id="268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6" y="22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471"/>
            <a:ext cx="8153400" cy="1033329"/>
          </a:xfrm>
        </p:spPr>
        <p:txBody>
          <a:bodyPr/>
          <a:lstStyle/>
          <a:p>
            <a:r>
              <a:rPr lang="en-US" dirty="0"/>
              <a:t>ET 583 App Programming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Dr. Rolfe Sassenfeld</a:t>
            </a:r>
          </a:p>
        </p:txBody>
      </p:sp>
      <p:pic>
        <p:nvPicPr>
          <p:cNvPr id="2050" name="Picture 2" descr="C:\Users\rolfe\Desktop\AppImages\Screenshot-Android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40" y="1162587"/>
            <a:ext cx="1183719" cy="21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lfe\Desktop\AppImages\g1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15" y="679391"/>
            <a:ext cx="1524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olfe\Desktop\AppImage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064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olfe\Desktop\AppImages\images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5894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olfe\Desktop\AppImages\ev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32683"/>
            <a:ext cx="172783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olfe\Desktop\AppImages\nexusae0_Screenshot_2012-11-21-08-26-4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60700"/>
            <a:ext cx="1684189" cy="29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1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25" dirty="0"/>
              <a:t>Why Mobile Apps?</a:t>
            </a:r>
            <a:br>
              <a:rPr lang="en-US" dirty="0"/>
            </a:br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Customers</a:t>
            </a:r>
          </a:p>
          <a:p>
            <a:r>
              <a:rPr lang="en-US" dirty="0"/>
              <a:t>Changing Business Process</a:t>
            </a:r>
          </a:p>
          <a:p>
            <a:r>
              <a:rPr lang="en-US" dirty="0"/>
              <a:t>Making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Stores</a:t>
            </a:r>
          </a:p>
          <a:p>
            <a:pPr lvl="1"/>
            <a:r>
              <a:rPr lang="en-US" dirty="0"/>
              <a:t>Google Play Store</a:t>
            </a:r>
          </a:p>
          <a:p>
            <a:pPr lvl="1"/>
            <a:r>
              <a:rPr lang="en-US" dirty="0"/>
              <a:t>Apple App Store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One-time fee</a:t>
            </a:r>
          </a:p>
          <a:p>
            <a:pPr lvl="1"/>
            <a:r>
              <a:rPr lang="en-US" dirty="0"/>
              <a:t>Ad-supported</a:t>
            </a:r>
          </a:p>
          <a:p>
            <a:pPr lvl="1"/>
            <a:r>
              <a:rPr lang="en-US" dirty="0"/>
              <a:t>In-app purchases</a:t>
            </a:r>
          </a:p>
          <a:p>
            <a:pPr lvl="1"/>
            <a:r>
              <a:rPr lang="en-US" dirty="0"/>
              <a:t>Subscription</a:t>
            </a:r>
          </a:p>
          <a:p>
            <a:r>
              <a:rPr lang="en-US" dirty="0"/>
              <a:t>Challenge: Many free or low-cost apps</a:t>
            </a:r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project for this class will be an Android mobile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want to create an income stream remember there are multiple ways to generate revenue.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Sales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 app purchases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Ad revenue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7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1 – App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coming up with you app idea, keep in mind the functionality that the mobile device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idea doesn’t have to be your own, you can be working on someone else’s idea if you 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Think of unique ways to integrate the phone’s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use of the device’s camera, microphone, GPS, and networking capabilities.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4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1 – App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Discuss the audience for your app and how it will be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do you think the market for your app will be?</a:t>
            </a:r>
          </a:p>
          <a:p>
            <a:pPr marL="342900" lvl="2" indent="-342900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Additional details and parameters for the class project will be provided as the semester progresses.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7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1: Overview of Mobile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App Development for iOS and Android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completing this chapter, students should be able to do the following:</a:t>
            </a:r>
          </a:p>
          <a:p>
            <a:pPr lvl="1"/>
            <a:r>
              <a:rPr lang="en-US" dirty="0"/>
              <a:t>Discuss the advantages of a mobile device compared to traditional desktops and laptops.</a:t>
            </a:r>
          </a:p>
          <a:p>
            <a:pPr lvl="1"/>
            <a:r>
              <a:rPr lang="en-US" dirty="0"/>
              <a:t>Explain the major features of mobile devices that distinguish them from traditional computers (small size, hardware sensors, network capability).</a:t>
            </a:r>
          </a:p>
          <a:p>
            <a:pPr lvl="1"/>
            <a:r>
              <a:rPr lang="en-US" dirty="0"/>
              <a:t>Understand why mobile devices have the potential to disrupt most business sectors.</a:t>
            </a:r>
          </a:p>
          <a:p>
            <a:pPr lvl="1"/>
            <a:r>
              <a:rPr lang="en-US" dirty="0"/>
              <a:t>Discuss different ways that a mobile app can be used to reach consumers.</a:t>
            </a:r>
          </a:p>
          <a:p>
            <a:pPr lvl="1"/>
            <a:r>
              <a:rPr lang="en-US" dirty="0"/>
              <a:t>Discuss different ways that an app can create revenue for its developer.</a:t>
            </a:r>
          </a:p>
          <a:p>
            <a:pPr lvl="1"/>
            <a:r>
              <a:rPr lang="en-US" dirty="0"/>
              <a:t>Explain how a mobile app can be a part of business process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Smartphones are everywhere!</a:t>
            </a:r>
          </a:p>
        </p:txBody>
      </p:sp>
      <p:pic>
        <p:nvPicPr>
          <p:cNvPr id="1026" name="Picture 2" descr="C:\Users\rolfe\Desktop\my_pix_5_13_2013\0511130908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77" y="1066800"/>
            <a:ext cx="674022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vs. </a:t>
            </a:r>
            <a:r>
              <a:rPr lang="en-US" dirty="0" err="1"/>
              <a:t>ios</a:t>
            </a:r>
            <a:r>
              <a:rPr lang="en-US" dirty="0"/>
              <a:t>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is designed around an open platform philosophy</a:t>
            </a:r>
          </a:p>
          <a:p>
            <a:r>
              <a:rPr lang="en-US" sz="2400" dirty="0"/>
              <a:t>IOS is proprietary and belongs only to Apple.</a:t>
            </a:r>
          </a:p>
          <a:p>
            <a:r>
              <a:rPr lang="en-US" sz="2400" dirty="0"/>
              <a:t>Open source promotes innovation and independent development</a:t>
            </a:r>
          </a:p>
          <a:p>
            <a:r>
              <a:rPr lang="en-US" sz="2400" dirty="0"/>
              <a:t>Closed source ensures product consistency and protects income streams</a:t>
            </a:r>
          </a:p>
        </p:txBody>
      </p:sp>
      <p:pic>
        <p:nvPicPr>
          <p:cNvPr id="3074" name="Picture 2" descr="C:\Users\rolfe\Desktop\open-sourc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1226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lfe\Desktop\AppleMacintoshLog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1591001" cy="17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makes these devices different from a desktop computer?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feel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hear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see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knows where it’s 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knows which way it is pointing/moving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else?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0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These smart device abilities is what allows developers to be highly creative.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Health tracking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Hiking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Music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Social media – Multimedia integration.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25" dirty="0"/>
              <a:t>Why Mobile Apps</a:t>
            </a:r>
            <a:br>
              <a:rPr lang="en-US" dirty="0"/>
            </a:br>
            <a:r>
              <a:rPr lang="en-US" dirty="0"/>
              <a:t>Transformative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 of Environment (Sensors)</a:t>
            </a:r>
          </a:p>
          <a:p>
            <a:r>
              <a:rPr lang="en-US" dirty="0"/>
              <a:t>Communication with other devices</a:t>
            </a:r>
          </a:p>
          <a:p>
            <a:r>
              <a:rPr lang="en-US" dirty="0"/>
              <a:t>Mobile computing platform</a:t>
            </a:r>
          </a:p>
          <a:p>
            <a:pPr marL="0" indent="0"/>
            <a:r>
              <a:rPr lang="en-US" dirty="0"/>
              <a:t>= Disruptive technology</a:t>
            </a:r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Using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</a:t>
            </a:r>
          </a:p>
          <a:p>
            <a:pPr lvl="1"/>
            <a:r>
              <a:rPr lang="en-US" dirty="0"/>
              <a:t>Location awareness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Mobility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Internet Connectivity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3835" y="2105114"/>
            <a:ext cx="12345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073" name="Picture 1" descr="01Fig08a-paid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35" y="2226469"/>
            <a:ext cx="1967593" cy="329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C74C45EA92046A480B26BE00D747D" ma:contentTypeVersion="14" ma:contentTypeDescription="Create a new document." ma:contentTypeScope="" ma:versionID="00244d185d74b685e8b3b5d91c8b9c61">
  <xsd:schema xmlns:xsd="http://www.w3.org/2001/XMLSchema" xmlns:xs="http://www.w3.org/2001/XMLSchema" xmlns:p="http://schemas.microsoft.com/office/2006/metadata/properties" xmlns:ns2="ff15961b-8c44-42ad-9e89-e4969e5aeb38" xmlns:ns3="a77f64c1-dbcd-4a4f-a427-38bea5c55eb1" targetNamespace="http://schemas.microsoft.com/office/2006/metadata/properties" ma:root="true" ma:fieldsID="9ee966202465f2ac6a682ba92b6cacfe" ns2:_="" ns3:_="">
    <xsd:import namespace="ff15961b-8c44-42ad-9e89-e4969e5aeb38"/>
    <xsd:import namespace="a77f64c1-dbcd-4a4f-a427-38bea5c55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5961b-8c44-42ad-9e89-e4969e5ae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e98472c-f966-4aa8-ad60-5a98665d57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64c1-dbcd-4a4f-a427-38bea5c55e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3359a98-e176-4f5e-9f76-42f2f83d0b2f}" ma:internalName="TaxCatchAll" ma:showField="CatchAllData" ma:web="a77f64c1-dbcd-4a4f-a427-38bea5c55e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15961b-8c44-42ad-9e89-e4969e5aeb38">
      <Terms xmlns="http://schemas.microsoft.com/office/infopath/2007/PartnerControls"/>
    </lcf76f155ced4ddcb4097134ff3c332f>
    <TaxCatchAll xmlns="a77f64c1-dbcd-4a4f-a427-38bea5c55eb1" xsi:nil="true"/>
  </documentManagement>
</p:properties>
</file>

<file path=customXml/itemProps1.xml><?xml version="1.0" encoding="utf-8"?>
<ds:datastoreItem xmlns:ds="http://schemas.openxmlformats.org/officeDocument/2006/customXml" ds:itemID="{FEB2BECD-EEF0-4995-A328-A0E9C865A8DD}"/>
</file>

<file path=customXml/itemProps2.xml><?xml version="1.0" encoding="utf-8"?>
<ds:datastoreItem xmlns:ds="http://schemas.openxmlformats.org/officeDocument/2006/customXml" ds:itemID="{3B1D461F-981A-47CD-9BA5-D32AD4EC2013}"/>
</file>

<file path=customXml/itemProps3.xml><?xml version="1.0" encoding="utf-8"?>
<ds:datastoreItem xmlns:ds="http://schemas.openxmlformats.org/officeDocument/2006/customXml" ds:itemID="{B27B3C92-93F9-4BC1-8EA5-C86A269D97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484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Medium</vt:lpstr>
      <vt:lpstr>Wingdings</vt:lpstr>
      <vt:lpstr>Angles</vt:lpstr>
      <vt:lpstr>ET 583 App Programming and Development</vt:lpstr>
      <vt:lpstr>Chapter 1: Overview of Mobile Applications</vt:lpstr>
      <vt:lpstr>Learning Objectives</vt:lpstr>
      <vt:lpstr>Smartphones are everywhere!</vt:lpstr>
      <vt:lpstr>Android vs. ios design philosophy</vt:lpstr>
      <vt:lpstr>‘Smart’ Device capabilities</vt:lpstr>
      <vt:lpstr>‘Smart’ Device capabilities</vt:lpstr>
      <vt:lpstr>Why Mobile Apps Transformative Devices</vt:lpstr>
      <vt:lpstr>Innovation Using Device Capabilities</vt:lpstr>
      <vt:lpstr>Why Mobile Apps? Opportunity</vt:lpstr>
      <vt:lpstr>Making Money</vt:lpstr>
      <vt:lpstr>Class Project</vt:lpstr>
      <vt:lpstr>Class Project</vt:lpstr>
      <vt:lpstr>Class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Sassenfeld, Rolfe</dc:creator>
  <cp:lastModifiedBy>Rolfe Sassenfeld</cp:lastModifiedBy>
  <cp:revision>27</cp:revision>
  <dcterms:created xsi:type="dcterms:W3CDTF">2013-05-13T19:56:00Z</dcterms:created>
  <dcterms:modified xsi:type="dcterms:W3CDTF">2023-08-29T22:18:21Z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0x010100447C74C45EA92046A480B26BE00D747D</vt:lpwstr>
  </property>
</Properties>
</file>